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9"/>
  </p:notesMasterIdLst>
  <p:sldIdLst>
    <p:sldId id="348" r:id="rId2"/>
    <p:sldId id="258" r:id="rId3"/>
    <p:sldId id="259" r:id="rId4"/>
    <p:sldId id="260" r:id="rId5"/>
    <p:sldId id="257" r:id="rId6"/>
    <p:sldId id="313" r:id="rId7"/>
    <p:sldId id="267" r:id="rId8"/>
  </p:sldIdLst>
  <p:sldSz cx="9144000" cy="5143500" type="screen16x9"/>
  <p:notesSz cx="6858000" cy="9144000"/>
  <p:embeddedFontLst>
    <p:embeddedFont>
      <p:font typeface="Raleway SemiBold" charset="0"/>
      <p:regular r:id="rId10"/>
      <p:bold r:id="rId11"/>
      <p:italic r:id="rId12"/>
      <p:boldItalic r:id="rId13"/>
    </p:embeddedFont>
    <p:embeddedFont>
      <p:font typeface="Gloria Hallelujah" charset="0"/>
      <p:regular r:id="rId14"/>
    </p:embeddedFont>
    <p:embeddedFont>
      <p:font typeface="Raleway" charset="0"/>
      <p:regular r:id="rId15"/>
      <p:bold r:id="rId16"/>
      <p:italic r:id="rId17"/>
      <p:boldItalic r:id="rId18"/>
    </p:embeddedFont>
    <p:embeddedFont>
      <p:font typeface="Fira Sans Extra Condensed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DE2997E-DAE5-4244-B763-A85F7B55A1BA}">
  <a:tblStyle styleId="{3DE2997E-DAE5-4244-B763-A85F7B55A1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5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3414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f274969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f274969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f2fa020c1d_1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f2fa020c1d_1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4" name="Google Shape;4354;gf2fa020c1d_1_2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5" name="Google Shape;4355;gf2fa020c1d_1_2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ccffd0e25e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Google Shape;1853;gccffd0e25e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4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54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4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4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1" name="Google Shape;1411;p54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1412" name="Google Shape;141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54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1416" name="Google Shape;1416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54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54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54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1422" name="Google Shape;142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5" name="Google Shape;1425;p54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54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7" name="Google Shape;1427;p54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1428" name="Google Shape;1428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5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5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5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5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5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5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5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5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55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1441" name="Google Shape;1441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4" name="Google Shape;1444;p55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55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1446" name="Google Shape;1446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55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1450" name="Google Shape;1450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55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55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1455" name="Google Shape;1455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6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56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6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56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56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56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56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56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7" name="Google Shape;1467;p56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1468" name="Google Shape;1468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1" name="Google Shape;1471;p56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2" name="Google Shape;1472;p56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1473" name="Google Shape;1473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56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1477" name="Google Shape;1477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0" name="Google Shape;1480;p56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1" name="Google Shape;1481;p56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1482" name="Google Shape;1482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12202" y="2778871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580375" y="414242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-60710" y="-322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957247" y="-24303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5169350" y="18979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-807259">
            <a:off x="1440942" y="4787382"/>
            <a:ext cx="1060734" cy="24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0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0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0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512;p20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513" name="Google Shape;513;p20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20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20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18" name="Google Shape;518;p20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519" name="Google Shape;519;p20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0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522" name="Google Shape;52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20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20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527" name="Google Shape;52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20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531" name="Google Shape;531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20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0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20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537" name="Google Shape;53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20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20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542" name="Google Shape;54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20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46" name="Google Shape;546;p20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547" name="Google Shape;547;p20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AND_BODY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9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9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9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9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9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9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29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739" name="Google Shape;73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29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743" name="Google Shape;74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29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747" name="Google Shape;747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29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9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752" name="Google Shape;752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9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9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_AND_BODY_1_1_1_2_1_1_1_1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48"/>
          <p:cNvSpPr txBox="1">
            <a:spLocks noGrp="1"/>
          </p:cNvSpPr>
          <p:nvPr>
            <p:ph type="subTitle" idx="1"/>
          </p:nvPr>
        </p:nvSpPr>
        <p:spPr>
          <a:xfrm>
            <a:off x="4775063" y="2355800"/>
            <a:ext cx="3095100" cy="1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251" name="Google Shape;1251;p48"/>
          <p:cNvSpPr txBox="1">
            <a:spLocks noGrp="1"/>
          </p:cNvSpPr>
          <p:nvPr>
            <p:ph type="title"/>
          </p:nvPr>
        </p:nvSpPr>
        <p:spPr>
          <a:xfrm>
            <a:off x="3068175" y="758950"/>
            <a:ext cx="3007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2" name="Google Shape;1252;p48"/>
          <p:cNvSpPr/>
          <p:nvPr/>
        </p:nvSpPr>
        <p:spPr>
          <a:xfrm rot="10800000" flipH="1">
            <a:off x="7052435" y="-342694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8"/>
          <p:cNvSpPr/>
          <p:nvPr/>
        </p:nvSpPr>
        <p:spPr>
          <a:xfrm rot="10800000">
            <a:off x="-246461" y="4218971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8"/>
          <p:cNvSpPr/>
          <p:nvPr/>
        </p:nvSpPr>
        <p:spPr>
          <a:xfrm>
            <a:off x="-1526763" y="-342705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8"/>
          <p:cNvSpPr/>
          <p:nvPr/>
        </p:nvSpPr>
        <p:spPr>
          <a:xfrm flipH="1">
            <a:off x="5821100" y="3760534"/>
            <a:ext cx="3566130" cy="1460872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8"/>
          <p:cNvSpPr/>
          <p:nvPr/>
        </p:nvSpPr>
        <p:spPr>
          <a:xfrm rot="-10446150">
            <a:off x="7301254" y="828711"/>
            <a:ext cx="605803" cy="14193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7" name="Google Shape;1257;p48"/>
          <p:cNvGrpSpPr/>
          <p:nvPr/>
        </p:nvGrpSpPr>
        <p:grpSpPr>
          <a:xfrm rot="5400000">
            <a:off x="1196997" y="633767"/>
            <a:ext cx="221772" cy="200884"/>
            <a:chOff x="1640475" y="1197075"/>
            <a:chExt cx="55475" cy="50250"/>
          </a:xfrm>
        </p:grpSpPr>
        <p:sp>
          <p:nvSpPr>
            <p:cNvPr id="1258" name="Google Shape;1258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48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8"/>
          <p:cNvSpPr/>
          <p:nvPr/>
        </p:nvSpPr>
        <p:spPr>
          <a:xfrm rot="9299609">
            <a:off x="6169067" y="4423007"/>
            <a:ext cx="580163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8"/>
          <p:cNvGrpSpPr/>
          <p:nvPr/>
        </p:nvGrpSpPr>
        <p:grpSpPr>
          <a:xfrm rot="5400000">
            <a:off x="7984661" y="4245497"/>
            <a:ext cx="221772" cy="200884"/>
            <a:chOff x="1640475" y="1197075"/>
            <a:chExt cx="55475" cy="50250"/>
          </a:xfrm>
        </p:grpSpPr>
        <p:sp>
          <p:nvSpPr>
            <p:cNvPr id="1264" name="Google Shape;1264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48"/>
          <p:cNvGrpSpPr/>
          <p:nvPr/>
        </p:nvGrpSpPr>
        <p:grpSpPr>
          <a:xfrm rot="9243324">
            <a:off x="715625" y="4390515"/>
            <a:ext cx="221772" cy="200884"/>
            <a:chOff x="1640475" y="1197075"/>
            <a:chExt cx="55475" cy="50250"/>
          </a:xfrm>
        </p:grpSpPr>
        <p:sp>
          <p:nvSpPr>
            <p:cNvPr id="1268" name="Google Shape;1268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1" name="Google Shape;1271;p48"/>
          <p:cNvSpPr/>
          <p:nvPr/>
        </p:nvSpPr>
        <p:spPr>
          <a:xfrm rot="6391521">
            <a:off x="90759" y="1137610"/>
            <a:ext cx="605799" cy="14193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8"/>
          <p:cNvSpPr/>
          <p:nvPr/>
        </p:nvSpPr>
        <p:spPr>
          <a:xfrm rot="-5211900">
            <a:off x="-288345" y="273674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_AND_BODY_1_1_1_2_1_1_1_1_1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9"/>
          <p:cNvSpPr/>
          <p:nvPr/>
        </p:nvSpPr>
        <p:spPr>
          <a:xfrm rot="814705">
            <a:off x="1052129" y="-1383880"/>
            <a:ext cx="3177459" cy="253496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9"/>
          <p:cNvSpPr/>
          <p:nvPr/>
        </p:nvSpPr>
        <p:spPr>
          <a:xfrm flipH="1">
            <a:off x="6627888" y="33189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9"/>
          <p:cNvSpPr/>
          <p:nvPr/>
        </p:nvSpPr>
        <p:spPr>
          <a:xfrm rot="-5400000">
            <a:off x="7233435" y="-351342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9"/>
          <p:cNvSpPr/>
          <p:nvPr/>
        </p:nvSpPr>
        <p:spPr>
          <a:xfrm rot="-5400000">
            <a:off x="-793653" y="3177741"/>
            <a:ext cx="2810710" cy="1223408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9"/>
          <p:cNvSpPr/>
          <p:nvPr/>
        </p:nvSpPr>
        <p:spPr>
          <a:xfrm rot="-906775">
            <a:off x="6090638" y="379274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9"/>
          <p:cNvSpPr/>
          <p:nvPr/>
        </p:nvSpPr>
        <p:spPr>
          <a:xfrm rot="9965797">
            <a:off x="-318118" y="-18831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0" name="Google Shape;1280;p49"/>
          <p:cNvGrpSpPr/>
          <p:nvPr/>
        </p:nvGrpSpPr>
        <p:grpSpPr>
          <a:xfrm rot="1310449">
            <a:off x="8221027" y="1368344"/>
            <a:ext cx="251676" cy="227987"/>
            <a:chOff x="1640475" y="1197075"/>
            <a:chExt cx="55475" cy="50250"/>
          </a:xfrm>
        </p:grpSpPr>
        <p:sp>
          <p:nvSpPr>
            <p:cNvPr id="1281" name="Google Shape;1281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 rot="-6151375">
            <a:off x="1256890" y="4184201"/>
            <a:ext cx="251675" cy="227988"/>
            <a:chOff x="1640475" y="1197075"/>
            <a:chExt cx="55475" cy="50250"/>
          </a:xfrm>
        </p:grpSpPr>
        <p:sp>
          <p:nvSpPr>
            <p:cNvPr id="1285" name="Google Shape;1285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 rot="-6151375">
            <a:off x="3578215" y="336251"/>
            <a:ext cx="251675" cy="227988"/>
            <a:chOff x="1640475" y="1197075"/>
            <a:chExt cx="55475" cy="50250"/>
          </a:xfrm>
        </p:grpSpPr>
        <p:sp>
          <p:nvSpPr>
            <p:cNvPr id="1289" name="Google Shape;1289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2" name="Google Shape;1292;p49"/>
          <p:cNvSpPr/>
          <p:nvPr/>
        </p:nvSpPr>
        <p:spPr>
          <a:xfrm rot="496725">
            <a:off x="6393888" y="4453034"/>
            <a:ext cx="605803" cy="14193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9"/>
          <p:cNvSpPr/>
          <p:nvPr/>
        </p:nvSpPr>
        <p:spPr>
          <a:xfrm rot="6293788">
            <a:off x="8351781" y="3151021"/>
            <a:ext cx="959267" cy="70180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9"/>
          <p:cNvSpPr txBox="1">
            <a:spLocks noGrp="1"/>
          </p:cNvSpPr>
          <p:nvPr>
            <p:ph type="title"/>
          </p:nvPr>
        </p:nvSpPr>
        <p:spPr>
          <a:xfrm>
            <a:off x="2906875" y="1270638"/>
            <a:ext cx="3330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49"/>
          <p:cNvSpPr txBox="1">
            <a:spLocks noGrp="1"/>
          </p:cNvSpPr>
          <p:nvPr>
            <p:ph type="subTitle" idx="1"/>
          </p:nvPr>
        </p:nvSpPr>
        <p:spPr>
          <a:xfrm>
            <a:off x="1982875" y="2912938"/>
            <a:ext cx="51783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1_1_1_1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52"/>
          <p:cNvSpPr txBox="1">
            <a:spLocks noGrp="1"/>
          </p:cNvSpPr>
          <p:nvPr>
            <p:ph type="subTitle" idx="1"/>
          </p:nvPr>
        </p:nvSpPr>
        <p:spPr>
          <a:xfrm flipH="1">
            <a:off x="1547694" y="3071081"/>
            <a:ext cx="37794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52"/>
          <p:cNvSpPr txBox="1">
            <a:spLocks noGrp="1"/>
          </p:cNvSpPr>
          <p:nvPr>
            <p:ph type="ctrTitle"/>
          </p:nvPr>
        </p:nvSpPr>
        <p:spPr>
          <a:xfrm flipH="1">
            <a:off x="1143650" y="1309006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3" name="Google Shape;1343;p52"/>
          <p:cNvSpPr/>
          <p:nvPr/>
        </p:nvSpPr>
        <p:spPr>
          <a:xfrm>
            <a:off x="5548426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77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52"/>
          <p:cNvSpPr/>
          <p:nvPr/>
        </p:nvSpPr>
        <p:spPr>
          <a:xfrm rot="5400000" flipH="1">
            <a:off x="-133350" y="-219449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52"/>
          <p:cNvSpPr/>
          <p:nvPr/>
        </p:nvSpPr>
        <p:spPr>
          <a:xfrm rot="10800000" flipH="1">
            <a:off x="-59881" y="425655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52"/>
          <p:cNvSpPr/>
          <p:nvPr/>
        </p:nvSpPr>
        <p:spPr>
          <a:xfrm flipH="1">
            <a:off x="5320140" y="3198044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52"/>
          <p:cNvSpPr/>
          <p:nvPr/>
        </p:nvSpPr>
        <p:spPr>
          <a:xfrm rot="2024276">
            <a:off x="8351633" y="1663617"/>
            <a:ext cx="755189" cy="17692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52"/>
          <p:cNvSpPr/>
          <p:nvPr/>
        </p:nvSpPr>
        <p:spPr>
          <a:xfrm>
            <a:off x="7073440" y="-275926"/>
            <a:ext cx="1292661" cy="117754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52"/>
          <p:cNvGrpSpPr/>
          <p:nvPr/>
        </p:nvGrpSpPr>
        <p:grpSpPr>
          <a:xfrm>
            <a:off x="8144336" y="3252147"/>
            <a:ext cx="221772" cy="200884"/>
            <a:chOff x="1640475" y="1197075"/>
            <a:chExt cx="55475" cy="50250"/>
          </a:xfrm>
        </p:grpSpPr>
        <p:sp>
          <p:nvSpPr>
            <p:cNvPr id="1350" name="Google Shape;1350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52"/>
          <p:cNvGrpSpPr/>
          <p:nvPr/>
        </p:nvGrpSpPr>
        <p:grpSpPr>
          <a:xfrm rot="7529702" flipH="1">
            <a:off x="460810" y="487975"/>
            <a:ext cx="221773" cy="200885"/>
            <a:chOff x="1640475" y="1197075"/>
            <a:chExt cx="55475" cy="50250"/>
          </a:xfrm>
        </p:grpSpPr>
        <p:sp>
          <p:nvSpPr>
            <p:cNvPr id="1354" name="Google Shape;1354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52"/>
          <p:cNvGrpSpPr/>
          <p:nvPr/>
        </p:nvGrpSpPr>
        <p:grpSpPr>
          <a:xfrm>
            <a:off x="1648299" y="4503035"/>
            <a:ext cx="221772" cy="200884"/>
            <a:chOff x="1640475" y="1197075"/>
            <a:chExt cx="55475" cy="50250"/>
          </a:xfrm>
        </p:grpSpPr>
        <p:sp>
          <p:nvSpPr>
            <p:cNvPr id="1358" name="Google Shape;1358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52"/>
          <p:cNvGrpSpPr/>
          <p:nvPr/>
        </p:nvGrpSpPr>
        <p:grpSpPr>
          <a:xfrm>
            <a:off x="7209124" y="114872"/>
            <a:ext cx="221772" cy="200884"/>
            <a:chOff x="1640475" y="1197075"/>
            <a:chExt cx="55475" cy="50250"/>
          </a:xfrm>
        </p:grpSpPr>
        <p:sp>
          <p:nvSpPr>
            <p:cNvPr id="1362" name="Google Shape;1362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52"/>
          <p:cNvGrpSpPr/>
          <p:nvPr/>
        </p:nvGrpSpPr>
        <p:grpSpPr>
          <a:xfrm rot="10468240">
            <a:off x="1819739" y="114875"/>
            <a:ext cx="221772" cy="200884"/>
            <a:chOff x="1640475" y="1197075"/>
            <a:chExt cx="55475" cy="50250"/>
          </a:xfrm>
        </p:grpSpPr>
        <p:sp>
          <p:nvSpPr>
            <p:cNvPr id="1366" name="Google Shape;1366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9" name="Google Shape;1369;p52"/>
          <p:cNvSpPr/>
          <p:nvPr/>
        </p:nvSpPr>
        <p:spPr>
          <a:xfrm rot="-1439237">
            <a:off x="229358" y="4354592"/>
            <a:ext cx="755196" cy="17693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52"/>
          <p:cNvSpPr/>
          <p:nvPr/>
        </p:nvSpPr>
        <p:spPr>
          <a:xfrm rot="6471385" flipH="1">
            <a:off x="8124343" y="4299394"/>
            <a:ext cx="1292668" cy="117754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1" name="Google Shape;1371;p52"/>
          <p:cNvGrpSpPr/>
          <p:nvPr/>
        </p:nvGrpSpPr>
        <p:grpSpPr>
          <a:xfrm rot="3155490">
            <a:off x="6966697" y="4660972"/>
            <a:ext cx="221774" cy="200886"/>
            <a:chOff x="1640475" y="1197075"/>
            <a:chExt cx="55475" cy="50250"/>
          </a:xfrm>
        </p:grpSpPr>
        <p:sp>
          <p:nvSpPr>
            <p:cNvPr id="1372" name="Google Shape;1372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52"/>
          <p:cNvGrpSpPr/>
          <p:nvPr/>
        </p:nvGrpSpPr>
        <p:grpSpPr>
          <a:xfrm rot="-5400064">
            <a:off x="6187029" y="2959875"/>
            <a:ext cx="297246" cy="269250"/>
            <a:chOff x="1640475" y="1197075"/>
            <a:chExt cx="55475" cy="50250"/>
          </a:xfrm>
        </p:grpSpPr>
        <p:sp>
          <p:nvSpPr>
            <p:cNvPr id="1376" name="Google Shape;1376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6" r:id="rId5"/>
    <p:sldLayoutId id="2147483675" r:id="rId6"/>
    <p:sldLayoutId id="2147483694" r:id="rId7"/>
    <p:sldLayoutId id="2147483695" r:id="rId8"/>
    <p:sldLayoutId id="2147483698" r:id="rId9"/>
    <p:sldLayoutId id="2147483700" r:id="rId10"/>
    <p:sldLayoutId id="2147483701" r:id="rId11"/>
    <p:sldLayoutId id="214748370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M2D4TcLqi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0KyZNoVhD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60"/>
          <p:cNvGrpSpPr/>
          <p:nvPr/>
        </p:nvGrpSpPr>
        <p:grpSpPr>
          <a:xfrm>
            <a:off x="641298" y="166517"/>
            <a:ext cx="8152946" cy="3528392"/>
            <a:chOff x="6530374" y="1560189"/>
            <a:chExt cx="1045566" cy="505315"/>
          </a:xfrm>
        </p:grpSpPr>
        <p:sp>
          <p:nvSpPr>
            <p:cNvPr id="1496" name="Google Shape;1496;p60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60"/>
          <p:cNvSpPr txBox="1">
            <a:spLocks noGrp="1"/>
          </p:cNvSpPr>
          <p:nvPr>
            <p:ph type="ctrTitle"/>
          </p:nvPr>
        </p:nvSpPr>
        <p:spPr>
          <a:xfrm>
            <a:off x="787620" y="1061650"/>
            <a:ext cx="7854688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Acollides</a:t>
            </a: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Setmana </a:t>
            </a:r>
            <a:r>
              <a:rPr lang="en" b="1" dirty="0" smtClean="0"/>
              <a:t>2-6 </a:t>
            </a:r>
            <a:r>
              <a:rPr lang="en" b="1" dirty="0" smtClean="0"/>
              <a:t>octubre</a:t>
            </a:r>
            <a:endParaRPr b="1" dirty="0"/>
          </a:p>
        </p:txBody>
      </p:sp>
      <p:pic>
        <p:nvPicPr>
          <p:cNvPr id="5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519" y="3694909"/>
            <a:ext cx="1934299" cy="805450"/>
          </a:xfrm>
          <a:prstGeom prst="rect">
            <a:avLst/>
          </a:prstGeom>
        </p:spPr>
      </p:pic>
      <p:pic>
        <p:nvPicPr>
          <p:cNvPr id="51" name="Picture 2" descr="C:\Users\profeclaret\Downloads\POSTER LEMA 23-24 TU TENS LA CLA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5" y="3635313"/>
            <a:ext cx="2080372" cy="12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strella de 7 puntas"/>
          <p:cNvSpPr/>
          <p:nvPr/>
        </p:nvSpPr>
        <p:spPr>
          <a:xfrm>
            <a:off x="3419872" y="3250131"/>
            <a:ext cx="2160240" cy="1769891"/>
          </a:xfrm>
          <a:prstGeom prst="star7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65" name="Google Shape;1565;p62"/>
          <p:cNvSpPr txBox="1">
            <a:spLocks noGrp="1"/>
          </p:cNvSpPr>
          <p:nvPr>
            <p:ph type="ctrTitle"/>
          </p:nvPr>
        </p:nvSpPr>
        <p:spPr>
          <a:xfrm flipH="1">
            <a:off x="2004426" y="142427"/>
            <a:ext cx="5256583" cy="650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PODEM VIURE SOLS</a:t>
            </a:r>
            <a:r>
              <a:rPr lang="e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" name="Google Shape;1566;p62"/>
          <p:cNvSpPr txBox="1">
            <a:spLocks noGrp="1"/>
          </p:cNvSpPr>
          <p:nvPr>
            <p:ph type="subTitle" idx="1"/>
          </p:nvPr>
        </p:nvSpPr>
        <p:spPr>
          <a:xfrm flipH="1">
            <a:off x="2123728" y="1059583"/>
            <a:ext cx="4968552" cy="23042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1" dirty="0" smtClean="0"/>
              <a:t>Els</a:t>
            </a:r>
            <a:r>
              <a:rPr lang="en" sz="1400" b="1" dirty="0" smtClean="0"/>
              <a:t> humans som socials per naturalesa </a:t>
            </a:r>
            <a:r>
              <a:rPr lang="ca-ES" sz="1400" b="1" dirty="0" smtClean="0"/>
              <a:t>i necessitem els altres des que naixem fins que morim. Les persones no som completes si ens falta la relació amb els altres.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1" dirty="0" smtClean="0"/>
              <a:t>Formar </a:t>
            </a:r>
            <a:r>
              <a:rPr lang="es-ES_tradnl" sz="1400" b="1" dirty="0" err="1" smtClean="0"/>
              <a:t>part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d’un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grup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és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bàsic</a:t>
            </a:r>
            <a:r>
              <a:rPr lang="es-ES_tradnl" sz="1400" b="1" dirty="0" smtClean="0"/>
              <a:t> per </a:t>
            </a:r>
            <a:r>
              <a:rPr lang="es-ES_tradnl" sz="1400" b="1" dirty="0" err="1" smtClean="0"/>
              <a:t>créixer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com</a:t>
            </a:r>
            <a:r>
              <a:rPr lang="es-ES_tradnl" sz="1400" b="1" dirty="0" smtClean="0"/>
              <a:t> a persones i ser </a:t>
            </a:r>
            <a:r>
              <a:rPr lang="es-ES_tradnl" sz="1400" b="1" dirty="0" err="1" smtClean="0"/>
              <a:t>feliços</a:t>
            </a:r>
            <a:r>
              <a:rPr lang="es-ES_tradnl" sz="1400" b="1" dirty="0" smtClean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1" dirty="0" err="1" smtClean="0"/>
              <a:t>Hem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començat</a:t>
            </a:r>
            <a:r>
              <a:rPr lang="es-ES_tradnl" sz="1400" b="1" dirty="0" smtClean="0"/>
              <a:t> el </a:t>
            </a:r>
            <a:r>
              <a:rPr lang="es-ES_tradnl" sz="1400" b="1" dirty="0" err="1" smtClean="0"/>
              <a:t>curs</a:t>
            </a:r>
            <a:r>
              <a:rPr lang="es-ES_tradnl" sz="1400" b="1" dirty="0" smtClean="0"/>
              <a:t> i </a:t>
            </a:r>
            <a:r>
              <a:rPr lang="es-ES_tradnl" sz="1400" b="1" dirty="0" err="1" smtClean="0"/>
              <a:t>tots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formem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part</a:t>
            </a:r>
            <a:r>
              <a:rPr lang="es-ES_tradnl" sz="1400" b="1" dirty="0" smtClean="0"/>
              <a:t> del </a:t>
            </a:r>
            <a:r>
              <a:rPr lang="es-ES_tradnl" sz="1400" b="1" dirty="0" err="1" smtClean="0"/>
              <a:t>nostre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grup</a:t>
            </a:r>
            <a:r>
              <a:rPr lang="es-ES_tradnl" sz="1400" b="1" dirty="0" smtClean="0"/>
              <a:t>, de la </a:t>
            </a:r>
            <a:r>
              <a:rPr lang="es-ES_tradnl" sz="1400" b="1" dirty="0" err="1" smtClean="0"/>
              <a:t>nostra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classe</a:t>
            </a:r>
            <a:r>
              <a:rPr lang="es-ES_tradnl" sz="1400" b="1" dirty="0" smtClean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FEM QUE EL NOSTRE GRUP SIGUI AGRADABLE I ON TOTS ENS HI POGUEM SENTIR BÉ</a:t>
            </a:r>
            <a:endParaRPr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123478"/>
            <a:ext cx="100811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DILLUNS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779912" y="3651870"/>
            <a:ext cx="1584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ESCOLTEM DE NOU EL LEMA I FIXEM-NOS SI HI HA ALGUNA FRASE QUE ENS FA PENSAR EN AQUESTA REFLEXIÓ.</a:t>
            </a:r>
            <a:endParaRPr lang="ca-E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 rot="20594823">
            <a:off x="6512717" y="3606285"/>
            <a:ext cx="254822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a-ES" dirty="0">
                <a:hlinkClick r:id="rId3"/>
              </a:rPr>
              <a:t>https://</a:t>
            </a:r>
            <a:r>
              <a:rPr lang="ca-ES" dirty="0" smtClean="0">
                <a:hlinkClick r:id="rId3"/>
              </a:rPr>
              <a:t>youtu.be/6M2D4TcLqiI</a:t>
            </a:r>
            <a:endParaRPr lang="ca-ES" dirty="0" smtClean="0"/>
          </a:p>
          <a:p>
            <a:endParaRPr lang="ca-ES" dirty="0" smtClean="0"/>
          </a:p>
        </p:txBody>
      </p:sp>
      <p:pic>
        <p:nvPicPr>
          <p:cNvPr id="1026" name="Picture 2" descr="C:\Users\profeclaret\Downloads\POSTER LEMA 23-24 TU TENS LA CLA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1252">
            <a:off x="6935592" y="1456067"/>
            <a:ext cx="2080372" cy="11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63"/>
          <p:cNvSpPr/>
          <p:nvPr/>
        </p:nvSpPr>
        <p:spPr>
          <a:xfrm rot="-5400000">
            <a:off x="4179413" y="-1956280"/>
            <a:ext cx="466951" cy="4770483"/>
          </a:xfrm>
          <a:custGeom>
            <a:avLst/>
            <a:gdLst/>
            <a:ahLst/>
            <a:cxnLst/>
            <a:rect l="l" t="t" r="r" b="b"/>
            <a:pathLst>
              <a:path w="3796" h="10908" extrusionOk="0">
                <a:moveTo>
                  <a:pt x="3698" y="4576"/>
                </a:moveTo>
                <a:cubicBezTo>
                  <a:pt x="3669" y="5532"/>
                  <a:pt x="3708" y="6830"/>
                  <a:pt x="3776" y="8127"/>
                </a:cubicBezTo>
                <a:cubicBezTo>
                  <a:pt x="3795" y="8303"/>
                  <a:pt x="3747" y="8478"/>
                  <a:pt x="3639" y="8615"/>
                </a:cubicBezTo>
                <a:cubicBezTo>
                  <a:pt x="3395" y="8927"/>
                  <a:pt x="3171" y="9249"/>
                  <a:pt x="2908" y="9542"/>
                </a:cubicBezTo>
                <a:cubicBezTo>
                  <a:pt x="2566" y="9932"/>
                  <a:pt x="2244" y="10332"/>
                  <a:pt x="1903" y="10712"/>
                </a:cubicBezTo>
                <a:cubicBezTo>
                  <a:pt x="1864" y="10761"/>
                  <a:pt x="1815" y="10800"/>
                  <a:pt x="1776" y="10849"/>
                </a:cubicBezTo>
                <a:cubicBezTo>
                  <a:pt x="1737" y="10898"/>
                  <a:pt x="1688" y="10908"/>
                  <a:pt x="1630" y="10859"/>
                </a:cubicBezTo>
                <a:cubicBezTo>
                  <a:pt x="1493" y="10761"/>
                  <a:pt x="1376" y="10644"/>
                  <a:pt x="1259" y="10517"/>
                </a:cubicBezTo>
                <a:cubicBezTo>
                  <a:pt x="995" y="10205"/>
                  <a:pt x="722" y="9893"/>
                  <a:pt x="449" y="9581"/>
                </a:cubicBezTo>
                <a:cubicBezTo>
                  <a:pt x="313" y="9415"/>
                  <a:pt x="196" y="9249"/>
                  <a:pt x="88" y="9073"/>
                </a:cubicBezTo>
                <a:cubicBezTo>
                  <a:pt x="49" y="9005"/>
                  <a:pt x="30" y="8917"/>
                  <a:pt x="30" y="8839"/>
                </a:cubicBezTo>
                <a:cubicBezTo>
                  <a:pt x="69" y="8108"/>
                  <a:pt x="30" y="7366"/>
                  <a:pt x="30" y="6635"/>
                </a:cubicBezTo>
                <a:cubicBezTo>
                  <a:pt x="0" y="5259"/>
                  <a:pt x="0" y="3874"/>
                  <a:pt x="39" y="2498"/>
                </a:cubicBezTo>
                <a:cubicBezTo>
                  <a:pt x="59" y="1776"/>
                  <a:pt x="108" y="1054"/>
                  <a:pt x="157" y="333"/>
                </a:cubicBezTo>
                <a:cubicBezTo>
                  <a:pt x="166" y="137"/>
                  <a:pt x="166" y="137"/>
                  <a:pt x="371" y="98"/>
                </a:cubicBezTo>
                <a:cubicBezTo>
                  <a:pt x="703" y="30"/>
                  <a:pt x="1044" y="1"/>
                  <a:pt x="1386" y="1"/>
                </a:cubicBezTo>
                <a:cubicBezTo>
                  <a:pt x="1903" y="11"/>
                  <a:pt x="2420" y="11"/>
                  <a:pt x="2927" y="1"/>
                </a:cubicBezTo>
                <a:cubicBezTo>
                  <a:pt x="3171" y="1"/>
                  <a:pt x="3415" y="20"/>
                  <a:pt x="3659" y="69"/>
                </a:cubicBezTo>
                <a:cubicBezTo>
                  <a:pt x="3756" y="79"/>
                  <a:pt x="3766" y="128"/>
                  <a:pt x="3766" y="206"/>
                </a:cubicBezTo>
                <a:cubicBezTo>
                  <a:pt x="3756" y="284"/>
                  <a:pt x="3766" y="391"/>
                  <a:pt x="3756" y="479"/>
                </a:cubicBezTo>
                <a:cubicBezTo>
                  <a:pt x="3708" y="1737"/>
                  <a:pt x="3708" y="2986"/>
                  <a:pt x="3698" y="4576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63"/>
          <p:cNvSpPr txBox="1">
            <a:spLocks noGrp="1"/>
          </p:cNvSpPr>
          <p:nvPr>
            <p:ph type="subTitle" idx="1"/>
          </p:nvPr>
        </p:nvSpPr>
        <p:spPr>
          <a:xfrm flipH="1">
            <a:off x="1043608" y="944077"/>
            <a:ext cx="6192688" cy="4320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ca-ES" sz="1400" b="1" dirty="0" err="1"/>
              <a:t>Charly</a:t>
            </a:r>
            <a:r>
              <a:rPr lang="ca-ES" sz="1400" dirty="0"/>
              <a:t>: </a:t>
            </a:r>
            <a:r>
              <a:rPr lang="ca-ES" sz="1400" dirty="0">
                <a:latin typeface="+mn-lt"/>
              </a:rPr>
              <a:t>No m’estima ningú...de mi no se’n preocupa ningú!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1573" name="Google Shape;1573;p63"/>
          <p:cNvSpPr txBox="1">
            <a:spLocks noGrp="1"/>
          </p:cNvSpPr>
          <p:nvPr>
            <p:ph type="ctrTitle"/>
          </p:nvPr>
        </p:nvSpPr>
        <p:spPr>
          <a:xfrm flipH="1">
            <a:off x="1763688" y="195486"/>
            <a:ext cx="4580542" cy="470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Necessito amics!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74" name="Google Shape;1574;p63"/>
          <p:cNvGrpSpPr/>
          <p:nvPr/>
        </p:nvGrpSpPr>
        <p:grpSpPr>
          <a:xfrm>
            <a:off x="7551768" y="3167863"/>
            <a:ext cx="1290716" cy="860307"/>
            <a:chOff x="7198967" y="2705811"/>
            <a:chExt cx="1368876" cy="883954"/>
          </a:xfrm>
        </p:grpSpPr>
        <p:sp>
          <p:nvSpPr>
            <p:cNvPr id="1575" name="Google Shape;1575;p63"/>
            <p:cNvSpPr/>
            <p:nvPr/>
          </p:nvSpPr>
          <p:spPr>
            <a:xfrm rot="1441116">
              <a:off x="7478870" y="2920857"/>
              <a:ext cx="1036417" cy="478705"/>
            </a:xfrm>
            <a:custGeom>
              <a:avLst/>
              <a:gdLst/>
              <a:ahLst/>
              <a:cxnLst/>
              <a:rect l="l" t="t" r="r" b="b"/>
              <a:pathLst>
                <a:path w="8030" h="3709" extrusionOk="0">
                  <a:moveTo>
                    <a:pt x="5228" y="184"/>
                  </a:moveTo>
                  <a:cubicBezTo>
                    <a:pt x="5336" y="184"/>
                    <a:pt x="5424" y="195"/>
                    <a:pt x="5473" y="225"/>
                  </a:cubicBezTo>
                  <a:cubicBezTo>
                    <a:pt x="5473" y="264"/>
                    <a:pt x="5502" y="283"/>
                    <a:pt x="5532" y="283"/>
                  </a:cubicBezTo>
                  <a:lnTo>
                    <a:pt x="5512" y="283"/>
                  </a:lnTo>
                  <a:lnTo>
                    <a:pt x="5512" y="293"/>
                  </a:lnTo>
                  <a:cubicBezTo>
                    <a:pt x="5288" y="293"/>
                    <a:pt x="4907" y="683"/>
                    <a:pt x="4761" y="800"/>
                  </a:cubicBezTo>
                  <a:lnTo>
                    <a:pt x="4185" y="1220"/>
                  </a:lnTo>
                  <a:lnTo>
                    <a:pt x="3610" y="1649"/>
                  </a:lnTo>
                  <a:lnTo>
                    <a:pt x="3229" y="1922"/>
                  </a:lnTo>
                  <a:cubicBezTo>
                    <a:pt x="3176" y="2022"/>
                    <a:pt x="3120" y="2069"/>
                    <a:pt x="3056" y="2069"/>
                  </a:cubicBezTo>
                  <a:cubicBezTo>
                    <a:pt x="3013" y="2069"/>
                    <a:pt x="2968" y="2049"/>
                    <a:pt x="2917" y="2010"/>
                  </a:cubicBezTo>
                  <a:cubicBezTo>
                    <a:pt x="2673" y="1971"/>
                    <a:pt x="2381" y="1678"/>
                    <a:pt x="2186" y="1561"/>
                  </a:cubicBezTo>
                  <a:lnTo>
                    <a:pt x="1581" y="1181"/>
                  </a:lnTo>
                  <a:cubicBezTo>
                    <a:pt x="1142" y="907"/>
                    <a:pt x="703" y="634"/>
                    <a:pt x="273" y="371"/>
                  </a:cubicBezTo>
                  <a:cubicBezTo>
                    <a:pt x="1639" y="351"/>
                    <a:pt x="3015" y="303"/>
                    <a:pt x="4390" y="264"/>
                  </a:cubicBezTo>
                  <a:cubicBezTo>
                    <a:pt x="4552" y="257"/>
                    <a:pt x="4952" y="184"/>
                    <a:pt x="5228" y="184"/>
                  </a:cubicBezTo>
                  <a:close/>
                  <a:moveTo>
                    <a:pt x="7245" y="751"/>
                  </a:moveTo>
                  <a:cubicBezTo>
                    <a:pt x="7413" y="751"/>
                    <a:pt x="7540" y="903"/>
                    <a:pt x="7512" y="1083"/>
                  </a:cubicBezTo>
                  <a:cubicBezTo>
                    <a:pt x="7483" y="1268"/>
                    <a:pt x="7112" y="1444"/>
                    <a:pt x="6966" y="1542"/>
                  </a:cubicBezTo>
                  <a:cubicBezTo>
                    <a:pt x="6906" y="1576"/>
                    <a:pt x="6929" y="1664"/>
                    <a:pt x="6989" y="1664"/>
                  </a:cubicBezTo>
                  <a:cubicBezTo>
                    <a:pt x="6997" y="1664"/>
                    <a:pt x="7005" y="1662"/>
                    <a:pt x="7015" y="1659"/>
                  </a:cubicBezTo>
                  <a:lnTo>
                    <a:pt x="7044" y="1649"/>
                  </a:lnTo>
                  <a:lnTo>
                    <a:pt x="7044" y="1649"/>
                  </a:lnTo>
                  <a:cubicBezTo>
                    <a:pt x="7026" y="1675"/>
                    <a:pt x="7048" y="1709"/>
                    <a:pt x="7080" y="1709"/>
                  </a:cubicBezTo>
                  <a:cubicBezTo>
                    <a:pt x="7084" y="1709"/>
                    <a:pt x="7088" y="1708"/>
                    <a:pt x="7093" y="1707"/>
                  </a:cubicBezTo>
                  <a:cubicBezTo>
                    <a:pt x="7123" y="1702"/>
                    <a:pt x="7153" y="1699"/>
                    <a:pt x="7182" y="1699"/>
                  </a:cubicBezTo>
                  <a:cubicBezTo>
                    <a:pt x="7542" y="1699"/>
                    <a:pt x="7765" y="2122"/>
                    <a:pt x="7522" y="2429"/>
                  </a:cubicBezTo>
                  <a:cubicBezTo>
                    <a:pt x="7403" y="2567"/>
                    <a:pt x="7265" y="2617"/>
                    <a:pt x="7119" y="2617"/>
                  </a:cubicBezTo>
                  <a:cubicBezTo>
                    <a:pt x="6966" y="2617"/>
                    <a:pt x="6804" y="2562"/>
                    <a:pt x="6644" y="2498"/>
                  </a:cubicBezTo>
                  <a:cubicBezTo>
                    <a:pt x="6636" y="2495"/>
                    <a:pt x="6629" y="2493"/>
                    <a:pt x="6622" y="2493"/>
                  </a:cubicBezTo>
                  <a:cubicBezTo>
                    <a:pt x="6556" y="2493"/>
                    <a:pt x="6515" y="2609"/>
                    <a:pt x="6585" y="2644"/>
                  </a:cubicBezTo>
                  <a:lnTo>
                    <a:pt x="6634" y="2663"/>
                  </a:lnTo>
                  <a:cubicBezTo>
                    <a:pt x="6634" y="2673"/>
                    <a:pt x="6644" y="2683"/>
                    <a:pt x="6654" y="2693"/>
                  </a:cubicBezTo>
                  <a:cubicBezTo>
                    <a:pt x="6907" y="2868"/>
                    <a:pt x="6829" y="3298"/>
                    <a:pt x="6488" y="3307"/>
                  </a:cubicBezTo>
                  <a:cubicBezTo>
                    <a:pt x="6146" y="3307"/>
                    <a:pt x="5961" y="2966"/>
                    <a:pt x="5824" y="2712"/>
                  </a:cubicBezTo>
                  <a:lnTo>
                    <a:pt x="5824" y="1337"/>
                  </a:lnTo>
                  <a:cubicBezTo>
                    <a:pt x="6127" y="1064"/>
                    <a:pt x="6488" y="878"/>
                    <a:pt x="6888" y="790"/>
                  </a:cubicBezTo>
                  <a:cubicBezTo>
                    <a:pt x="6995" y="761"/>
                    <a:pt x="7112" y="751"/>
                    <a:pt x="7229" y="751"/>
                  </a:cubicBezTo>
                  <a:cubicBezTo>
                    <a:pt x="7234" y="751"/>
                    <a:pt x="7240" y="751"/>
                    <a:pt x="7245" y="751"/>
                  </a:cubicBezTo>
                  <a:close/>
                  <a:moveTo>
                    <a:pt x="5600" y="439"/>
                  </a:moveTo>
                  <a:cubicBezTo>
                    <a:pt x="5649" y="644"/>
                    <a:pt x="5600" y="917"/>
                    <a:pt x="5600" y="1083"/>
                  </a:cubicBezTo>
                  <a:lnTo>
                    <a:pt x="5610" y="2176"/>
                  </a:lnTo>
                  <a:cubicBezTo>
                    <a:pt x="5610" y="2400"/>
                    <a:pt x="5717" y="3151"/>
                    <a:pt x="5551" y="3337"/>
                  </a:cubicBezTo>
                  <a:cubicBezTo>
                    <a:pt x="5571" y="3298"/>
                    <a:pt x="5561" y="3259"/>
                    <a:pt x="5541" y="3239"/>
                  </a:cubicBezTo>
                  <a:cubicBezTo>
                    <a:pt x="5054" y="2663"/>
                    <a:pt x="4517" y="2146"/>
                    <a:pt x="3922" y="1678"/>
                  </a:cubicBezTo>
                  <a:cubicBezTo>
                    <a:pt x="3981" y="1629"/>
                    <a:pt x="4039" y="1581"/>
                    <a:pt x="4098" y="1542"/>
                  </a:cubicBezTo>
                  <a:lnTo>
                    <a:pt x="4946" y="907"/>
                  </a:lnTo>
                  <a:cubicBezTo>
                    <a:pt x="5112" y="790"/>
                    <a:pt x="5444" y="644"/>
                    <a:pt x="5600" y="439"/>
                  </a:cubicBezTo>
                  <a:close/>
                  <a:moveTo>
                    <a:pt x="166" y="439"/>
                  </a:moveTo>
                  <a:cubicBezTo>
                    <a:pt x="800" y="878"/>
                    <a:pt x="1444" y="1298"/>
                    <a:pt x="2088" y="1727"/>
                  </a:cubicBezTo>
                  <a:cubicBezTo>
                    <a:pt x="2127" y="1756"/>
                    <a:pt x="2176" y="1795"/>
                    <a:pt x="2234" y="1834"/>
                  </a:cubicBezTo>
                  <a:cubicBezTo>
                    <a:pt x="2176" y="1873"/>
                    <a:pt x="2127" y="1932"/>
                    <a:pt x="2068" y="1971"/>
                  </a:cubicBezTo>
                  <a:lnTo>
                    <a:pt x="1464" y="2468"/>
                  </a:lnTo>
                  <a:cubicBezTo>
                    <a:pt x="1112" y="2761"/>
                    <a:pt x="693" y="3054"/>
                    <a:pt x="381" y="3405"/>
                  </a:cubicBezTo>
                  <a:lnTo>
                    <a:pt x="371" y="3395"/>
                  </a:lnTo>
                  <a:cubicBezTo>
                    <a:pt x="156" y="3249"/>
                    <a:pt x="215" y="3200"/>
                    <a:pt x="215" y="2956"/>
                  </a:cubicBezTo>
                  <a:lnTo>
                    <a:pt x="215" y="2361"/>
                  </a:lnTo>
                  <a:cubicBezTo>
                    <a:pt x="205" y="1717"/>
                    <a:pt x="195" y="1083"/>
                    <a:pt x="166" y="439"/>
                  </a:cubicBezTo>
                  <a:close/>
                  <a:moveTo>
                    <a:pt x="3844" y="1746"/>
                  </a:moveTo>
                  <a:cubicBezTo>
                    <a:pt x="4381" y="2273"/>
                    <a:pt x="4898" y="2810"/>
                    <a:pt x="5405" y="3356"/>
                  </a:cubicBezTo>
                  <a:cubicBezTo>
                    <a:pt x="5415" y="3366"/>
                    <a:pt x="5424" y="3376"/>
                    <a:pt x="5444" y="3385"/>
                  </a:cubicBezTo>
                  <a:cubicBezTo>
                    <a:pt x="5375" y="3400"/>
                    <a:pt x="5283" y="3405"/>
                    <a:pt x="5185" y="3405"/>
                  </a:cubicBezTo>
                  <a:cubicBezTo>
                    <a:pt x="4949" y="3405"/>
                    <a:pt x="4675" y="3376"/>
                    <a:pt x="4585" y="3376"/>
                  </a:cubicBezTo>
                  <a:lnTo>
                    <a:pt x="3483" y="3405"/>
                  </a:lnTo>
                  <a:lnTo>
                    <a:pt x="1425" y="3463"/>
                  </a:lnTo>
                  <a:cubicBezTo>
                    <a:pt x="1260" y="3469"/>
                    <a:pt x="1050" y="3502"/>
                    <a:pt x="849" y="3502"/>
                  </a:cubicBezTo>
                  <a:cubicBezTo>
                    <a:pt x="728" y="3502"/>
                    <a:pt x="610" y="3490"/>
                    <a:pt x="508" y="3454"/>
                  </a:cubicBezTo>
                  <a:cubicBezTo>
                    <a:pt x="800" y="3249"/>
                    <a:pt x="1083" y="3034"/>
                    <a:pt x="1347" y="2790"/>
                  </a:cubicBezTo>
                  <a:lnTo>
                    <a:pt x="1834" y="2390"/>
                  </a:lnTo>
                  <a:lnTo>
                    <a:pt x="2078" y="2195"/>
                  </a:lnTo>
                  <a:lnTo>
                    <a:pt x="2205" y="2098"/>
                  </a:lnTo>
                  <a:cubicBezTo>
                    <a:pt x="2254" y="2068"/>
                    <a:pt x="2283" y="2029"/>
                    <a:pt x="2293" y="1981"/>
                  </a:cubicBezTo>
                  <a:cubicBezTo>
                    <a:pt x="2303" y="2006"/>
                    <a:pt x="2327" y="2018"/>
                    <a:pt x="2353" y="2018"/>
                  </a:cubicBezTo>
                  <a:cubicBezTo>
                    <a:pt x="2376" y="2018"/>
                    <a:pt x="2401" y="2009"/>
                    <a:pt x="2420" y="1990"/>
                  </a:cubicBezTo>
                  <a:lnTo>
                    <a:pt x="2429" y="1981"/>
                  </a:lnTo>
                  <a:cubicBezTo>
                    <a:pt x="2609" y="2127"/>
                    <a:pt x="2829" y="2260"/>
                    <a:pt x="3022" y="2260"/>
                  </a:cubicBezTo>
                  <a:cubicBezTo>
                    <a:pt x="3060" y="2260"/>
                    <a:pt x="3097" y="2255"/>
                    <a:pt x="3132" y="2244"/>
                  </a:cubicBezTo>
                  <a:cubicBezTo>
                    <a:pt x="3356" y="2176"/>
                    <a:pt x="3620" y="1951"/>
                    <a:pt x="3844" y="1746"/>
                  </a:cubicBezTo>
                  <a:close/>
                  <a:moveTo>
                    <a:pt x="5698" y="0"/>
                  </a:moveTo>
                  <a:cubicBezTo>
                    <a:pt x="3854" y="68"/>
                    <a:pt x="2010" y="107"/>
                    <a:pt x="156" y="156"/>
                  </a:cubicBezTo>
                  <a:cubicBezTo>
                    <a:pt x="137" y="156"/>
                    <a:pt x="108" y="166"/>
                    <a:pt x="88" y="195"/>
                  </a:cubicBezTo>
                  <a:cubicBezTo>
                    <a:pt x="83" y="194"/>
                    <a:pt x="78" y="193"/>
                    <a:pt x="73" y="193"/>
                  </a:cubicBezTo>
                  <a:cubicBezTo>
                    <a:pt x="42" y="193"/>
                    <a:pt x="20" y="220"/>
                    <a:pt x="20" y="254"/>
                  </a:cubicBezTo>
                  <a:cubicBezTo>
                    <a:pt x="10" y="595"/>
                    <a:pt x="0" y="927"/>
                    <a:pt x="0" y="1268"/>
                  </a:cubicBezTo>
                  <a:cubicBezTo>
                    <a:pt x="0" y="1883"/>
                    <a:pt x="0" y="2507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30" y="3629"/>
                    <a:pt x="78" y="3649"/>
                  </a:cubicBezTo>
                  <a:cubicBezTo>
                    <a:pt x="386" y="3694"/>
                    <a:pt x="696" y="3708"/>
                    <a:pt x="1007" y="3708"/>
                  </a:cubicBezTo>
                  <a:cubicBezTo>
                    <a:pt x="1506" y="3708"/>
                    <a:pt x="2009" y="3670"/>
                    <a:pt x="2507" y="3658"/>
                  </a:cubicBezTo>
                  <a:cubicBezTo>
                    <a:pt x="3434" y="3629"/>
                    <a:pt x="4361" y="3610"/>
                    <a:pt x="5288" y="3571"/>
                  </a:cubicBezTo>
                  <a:cubicBezTo>
                    <a:pt x="5756" y="3551"/>
                    <a:pt x="5824" y="3522"/>
                    <a:pt x="5824" y="3034"/>
                  </a:cubicBezTo>
                  <a:lnTo>
                    <a:pt x="5824" y="2995"/>
                  </a:lnTo>
                  <a:cubicBezTo>
                    <a:pt x="5985" y="3229"/>
                    <a:pt x="6212" y="3463"/>
                    <a:pt x="6467" y="3463"/>
                  </a:cubicBezTo>
                  <a:cubicBezTo>
                    <a:pt x="6552" y="3463"/>
                    <a:pt x="6641" y="3437"/>
                    <a:pt x="6732" y="3376"/>
                  </a:cubicBezTo>
                  <a:cubicBezTo>
                    <a:pt x="6937" y="3229"/>
                    <a:pt x="6976" y="2946"/>
                    <a:pt x="6839" y="2751"/>
                  </a:cubicBezTo>
                  <a:lnTo>
                    <a:pt x="6839" y="2751"/>
                  </a:lnTo>
                  <a:cubicBezTo>
                    <a:pt x="6917" y="2776"/>
                    <a:pt x="7000" y="2788"/>
                    <a:pt x="7083" y="2788"/>
                  </a:cubicBezTo>
                  <a:cubicBezTo>
                    <a:pt x="7166" y="2788"/>
                    <a:pt x="7249" y="2776"/>
                    <a:pt x="7327" y="2751"/>
                  </a:cubicBezTo>
                  <a:cubicBezTo>
                    <a:pt x="7522" y="2683"/>
                    <a:pt x="7678" y="2527"/>
                    <a:pt x="7746" y="2332"/>
                  </a:cubicBezTo>
                  <a:cubicBezTo>
                    <a:pt x="7869" y="1991"/>
                    <a:pt x="7584" y="1603"/>
                    <a:pt x="7236" y="1603"/>
                  </a:cubicBezTo>
                  <a:cubicBezTo>
                    <a:pt x="7195" y="1603"/>
                    <a:pt x="7154" y="1608"/>
                    <a:pt x="7112" y="1620"/>
                  </a:cubicBezTo>
                  <a:cubicBezTo>
                    <a:pt x="7444" y="1434"/>
                    <a:pt x="8029" y="917"/>
                    <a:pt x="7522" y="644"/>
                  </a:cubicBezTo>
                  <a:cubicBezTo>
                    <a:pt x="7438" y="599"/>
                    <a:pt x="7336" y="582"/>
                    <a:pt x="7229" y="582"/>
                  </a:cubicBezTo>
                  <a:cubicBezTo>
                    <a:pt x="7010" y="582"/>
                    <a:pt x="6768" y="653"/>
                    <a:pt x="6605" y="712"/>
                  </a:cubicBezTo>
                  <a:cubicBezTo>
                    <a:pt x="6312" y="810"/>
                    <a:pt x="6039" y="976"/>
                    <a:pt x="5815" y="1190"/>
                  </a:cubicBezTo>
                  <a:lnTo>
                    <a:pt x="5815" y="117"/>
                  </a:lnTo>
                  <a:cubicBezTo>
                    <a:pt x="5815" y="49"/>
                    <a:pt x="5766" y="0"/>
                    <a:pt x="5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3"/>
            <p:cNvSpPr/>
            <p:nvPr/>
          </p:nvSpPr>
          <p:spPr>
            <a:xfrm rot="1441116">
              <a:off x="8190320" y="3161758"/>
              <a:ext cx="250650" cy="330150"/>
            </a:xfrm>
            <a:custGeom>
              <a:avLst/>
              <a:gdLst/>
              <a:ahLst/>
              <a:cxnLst/>
              <a:rect l="l" t="t" r="r" b="b"/>
              <a:pathLst>
                <a:path w="1942" h="2558" extrusionOk="0">
                  <a:moveTo>
                    <a:pt x="1420" y="1"/>
                  </a:moveTo>
                  <a:cubicBezTo>
                    <a:pt x="1415" y="1"/>
                    <a:pt x="1410" y="1"/>
                    <a:pt x="1405" y="1"/>
                  </a:cubicBezTo>
                  <a:cubicBezTo>
                    <a:pt x="1288" y="1"/>
                    <a:pt x="1181" y="21"/>
                    <a:pt x="1064" y="40"/>
                  </a:cubicBezTo>
                  <a:cubicBezTo>
                    <a:pt x="674" y="128"/>
                    <a:pt x="303" y="323"/>
                    <a:pt x="0" y="587"/>
                  </a:cubicBezTo>
                  <a:lnTo>
                    <a:pt x="0" y="1962"/>
                  </a:lnTo>
                  <a:cubicBezTo>
                    <a:pt x="145" y="2222"/>
                    <a:pt x="346" y="2557"/>
                    <a:pt x="660" y="2557"/>
                  </a:cubicBezTo>
                  <a:cubicBezTo>
                    <a:pt x="665" y="2557"/>
                    <a:pt x="669" y="2557"/>
                    <a:pt x="674" y="2557"/>
                  </a:cubicBezTo>
                  <a:cubicBezTo>
                    <a:pt x="995" y="2538"/>
                    <a:pt x="1083" y="2118"/>
                    <a:pt x="830" y="1943"/>
                  </a:cubicBezTo>
                  <a:cubicBezTo>
                    <a:pt x="820" y="1943"/>
                    <a:pt x="810" y="1933"/>
                    <a:pt x="810" y="1913"/>
                  </a:cubicBezTo>
                  <a:lnTo>
                    <a:pt x="761" y="1894"/>
                  </a:lnTo>
                  <a:cubicBezTo>
                    <a:pt x="691" y="1859"/>
                    <a:pt x="732" y="1743"/>
                    <a:pt x="805" y="1743"/>
                  </a:cubicBezTo>
                  <a:cubicBezTo>
                    <a:pt x="813" y="1743"/>
                    <a:pt x="821" y="1745"/>
                    <a:pt x="830" y="1748"/>
                  </a:cubicBezTo>
                  <a:cubicBezTo>
                    <a:pt x="984" y="1812"/>
                    <a:pt x="1144" y="1867"/>
                    <a:pt x="1296" y="1867"/>
                  </a:cubicBezTo>
                  <a:cubicBezTo>
                    <a:pt x="1441" y="1867"/>
                    <a:pt x="1579" y="1817"/>
                    <a:pt x="1698" y="1679"/>
                  </a:cubicBezTo>
                  <a:cubicBezTo>
                    <a:pt x="1941" y="1372"/>
                    <a:pt x="1718" y="949"/>
                    <a:pt x="1358" y="949"/>
                  </a:cubicBezTo>
                  <a:cubicBezTo>
                    <a:pt x="1329" y="949"/>
                    <a:pt x="1299" y="952"/>
                    <a:pt x="1269" y="957"/>
                  </a:cubicBezTo>
                  <a:cubicBezTo>
                    <a:pt x="1264" y="958"/>
                    <a:pt x="1260" y="959"/>
                    <a:pt x="1257" y="959"/>
                  </a:cubicBezTo>
                  <a:cubicBezTo>
                    <a:pt x="1226" y="959"/>
                    <a:pt x="1211" y="925"/>
                    <a:pt x="1220" y="899"/>
                  </a:cubicBezTo>
                  <a:lnTo>
                    <a:pt x="1220" y="899"/>
                  </a:lnTo>
                  <a:lnTo>
                    <a:pt x="1191" y="918"/>
                  </a:lnTo>
                  <a:cubicBezTo>
                    <a:pt x="1183" y="922"/>
                    <a:pt x="1176" y="923"/>
                    <a:pt x="1169" y="923"/>
                  </a:cubicBezTo>
                  <a:cubicBezTo>
                    <a:pt x="1115" y="923"/>
                    <a:pt x="1090" y="826"/>
                    <a:pt x="1142" y="792"/>
                  </a:cubicBezTo>
                  <a:cubicBezTo>
                    <a:pt x="1288" y="694"/>
                    <a:pt x="1669" y="518"/>
                    <a:pt x="1688" y="333"/>
                  </a:cubicBezTo>
                  <a:cubicBezTo>
                    <a:pt x="1726" y="162"/>
                    <a:pt x="1589" y="1"/>
                    <a:pt x="1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3"/>
            <p:cNvSpPr/>
            <p:nvPr/>
          </p:nvSpPr>
          <p:spPr>
            <a:xfrm rot="1441116">
              <a:off x="7974134" y="3020285"/>
              <a:ext cx="230516" cy="372871"/>
            </a:xfrm>
            <a:custGeom>
              <a:avLst/>
              <a:gdLst/>
              <a:ahLst/>
              <a:cxnLst/>
              <a:rect l="l" t="t" r="r" b="b"/>
              <a:pathLst>
                <a:path w="1786" h="2889" extrusionOk="0">
                  <a:moveTo>
                    <a:pt x="1688" y="1"/>
                  </a:moveTo>
                  <a:cubicBezTo>
                    <a:pt x="1522" y="196"/>
                    <a:pt x="1190" y="342"/>
                    <a:pt x="1024" y="469"/>
                  </a:cubicBezTo>
                  <a:lnTo>
                    <a:pt x="166" y="1103"/>
                  </a:lnTo>
                  <a:cubicBezTo>
                    <a:pt x="117" y="1142"/>
                    <a:pt x="59" y="1181"/>
                    <a:pt x="0" y="1240"/>
                  </a:cubicBezTo>
                  <a:cubicBezTo>
                    <a:pt x="585" y="1698"/>
                    <a:pt x="1132" y="2225"/>
                    <a:pt x="1610" y="2791"/>
                  </a:cubicBezTo>
                  <a:cubicBezTo>
                    <a:pt x="1639" y="2820"/>
                    <a:pt x="1639" y="2859"/>
                    <a:pt x="1629" y="2889"/>
                  </a:cubicBezTo>
                  <a:cubicBezTo>
                    <a:pt x="1785" y="2713"/>
                    <a:pt x="1688" y="1962"/>
                    <a:pt x="1688" y="1737"/>
                  </a:cubicBezTo>
                  <a:lnTo>
                    <a:pt x="1688" y="635"/>
                  </a:lnTo>
                  <a:cubicBezTo>
                    <a:pt x="1688" y="469"/>
                    <a:pt x="1727" y="196"/>
                    <a:pt x="1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3"/>
            <p:cNvSpPr/>
            <p:nvPr/>
          </p:nvSpPr>
          <p:spPr>
            <a:xfrm rot="1441116">
              <a:off x="7561946" y="2894854"/>
              <a:ext cx="681350" cy="242773"/>
            </a:xfrm>
            <a:custGeom>
              <a:avLst/>
              <a:gdLst/>
              <a:ahLst/>
              <a:cxnLst/>
              <a:rect l="l" t="t" r="r" b="b"/>
              <a:pathLst>
                <a:path w="5279" h="1881" extrusionOk="0">
                  <a:moveTo>
                    <a:pt x="4960" y="0"/>
                  </a:moveTo>
                  <a:cubicBezTo>
                    <a:pt x="4680" y="0"/>
                    <a:pt x="4282" y="73"/>
                    <a:pt x="4128" y="80"/>
                  </a:cubicBezTo>
                  <a:cubicBezTo>
                    <a:pt x="2752" y="119"/>
                    <a:pt x="1376" y="158"/>
                    <a:pt x="1" y="178"/>
                  </a:cubicBezTo>
                  <a:cubicBezTo>
                    <a:pt x="440" y="451"/>
                    <a:pt x="879" y="714"/>
                    <a:pt x="1308" y="988"/>
                  </a:cubicBezTo>
                  <a:lnTo>
                    <a:pt x="1923" y="1368"/>
                  </a:lnTo>
                  <a:cubicBezTo>
                    <a:pt x="2128" y="1495"/>
                    <a:pt x="2420" y="1778"/>
                    <a:pt x="2654" y="1817"/>
                  </a:cubicBezTo>
                  <a:cubicBezTo>
                    <a:pt x="2701" y="1860"/>
                    <a:pt x="2746" y="1881"/>
                    <a:pt x="2789" y="1881"/>
                  </a:cubicBezTo>
                  <a:cubicBezTo>
                    <a:pt x="2854" y="1881"/>
                    <a:pt x="2914" y="1833"/>
                    <a:pt x="2967" y="1739"/>
                  </a:cubicBezTo>
                  <a:lnTo>
                    <a:pt x="3347" y="1456"/>
                  </a:lnTo>
                  <a:lnTo>
                    <a:pt x="3923" y="1036"/>
                  </a:lnTo>
                  <a:lnTo>
                    <a:pt x="4498" y="607"/>
                  </a:lnTo>
                  <a:cubicBezTo>
                    <a:pt x="4645" y="490"/>
                    <a:pt x="5035" y="100"/>
                    <a:pt x="5259" y="100"/>
                  </a:cubicBezTo>
                  <a:lnTo>
                    <a:pt x="5279" y="100"/>
                  </a:lnTo>
                  <a:cubicBezTo>
                    <a:pt x="5249" y="100"/>
                    <a:pt x="5210" y="71"/>
                    <a:pt x="5210" y="41"/>
                  </a:cubicBezTo>
                  <a:cubicBezTo>
                    <a:pt x="5159" y="11"/>
                    <a:pt x="5068" y="0"/>
                    <a:pt x="4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3"/>
            <p:cNvSpPr/>
            <p:nvPr/>
          </p:nvSpPr>
          <p:spPr>
            <a:xfrm rot="1441116">
              <a:off x="7513897" y="3083944"/>
              <a:ext cx="638500" cy="225865"/>
            </a:xfrm>
            <a:custGeom>
              <a:avLst/>
              <a:gdLst/>
              <a:ahLst/>
              <a:cxnLst/>
              <a:rect l="l" t="t" r="r" b="b"/>
              <a:pathLst>
                <a:path w="4947" h="1750" extrusionOk="0">
                  <a:moveTo>
                    <a:pt x="3327" y="0"/>
                  </a:moveTo>
                  <a:cubicBezTo>
                    <a:pt x="3113" y="195"/>
                    <a:pt x="2859" y="429"/>
                    <a:pt x="2625" y="488"/>
                  </a:cubicBezTo>
                  <a:cubicBezTo>
                    <a:pt x="2586" y="499"/>
                    <a:pt x="2547" y="504"/>
                    <a:pt x="2508" y="504"/>
                  </a:cubicBezTo>
                  <a:cubicBezTo>
                    <a:pt x="2308" y="504"/>
                    <a:pt x="2100" y="373"/>
                    <a:pt x="1913" y="234"/>
                  </a:cubicBezTo>
                  <a:lnTo>
                    <a:pt x="1903" y="244"/>
                  </a:lnTo>
                  <a:cubicBezTo>
                    <a:pt x="1887" y="260"/>
                    <a:pt x="1867" y="268"/>
                    <a:pt x="1848" y="268"/>
                  </a:cubicBezTo>
                  <a:cubicBezTo>
                    <a:pt x="1820" y="268"/>
                    <a:pt x="1793" y="253"/>
                    <a:pt x="1776" y="225"/>
                  </a:cubicBezTo>
                  <a:cubicBezTo>
                    <a:pt x="1767" y="273"/>
                    <a:pt x="1737" y="322"/>
                    <a:pt x="1689" y="342"/>
                  </a:cubicBezTo>
                  <a:lnTo>
                    <a:pt x="1571" y="439"/>
                  </a:lnTo>
                  <a:lnTo>
                    <a:pt x="1328" y="644"/>
                  </a:lnTo>
                  <a:lnTo>
                    <a:pt x="840" y="1044"/>
                  </a:lnTo>
                  <a:cubicBezTo>
                    <a:pt x="576" y="1278"/>
                    <a:pt x="294" y="1503"/>
                    <a:pt x="1" y="1698"/>
                  </a:cubicBezTo>
                  <a:cubicBezTo>
                    <a:pt x="112" y="1737"/>
                    <a:pt x="238" y="1749"/>
                    <a:pt x="368" y="1749"/>
                  </a:cubicBezTo>
                  <a:cubicBezTo>
                    <a:pt x="558" y="1749"/>
                    <a:pt x="755" y="1723"/>
                    <a:pt x="918" y="1717"/>
                  </a:cubicBezTo>
                  <a:lnTo>
                    <a:pt x="2976" y="1659"/>
                  </a:lnTo>
                  <a:lnTo>
                    <a:pt x="4069" y="1620"/>
                  </a:lnTo>
                  <a:cubicBezTo>
                    <a:pt x="4172" y="1620"/>
                    <a:pt x="4450" y="1649"/>
                    <a:pt x="4688" y="1649"/>
                  </a:cubicBezTo>
                  <a:cubicBezTo>
                    <a:pt x="4786" y="1649"/>
                    <a:pt x="4878" y="1644"/>
                    <a:pt x="4947" y="1629"/>
                  </a:cubicBezTo>
                  <a:cubicBezTo>
                    <a:pt x="4927" y="1629"/>
                    <a:pt x="4918" y="1620"/>
                    <a:pt x="4908" y="1610"/>
                  </a:cubicBezTo>
                  <a:cubicBezTo>
                    <a:pt x="4401" y="1054"/>
                    <a:pt x="3884" y="517"/>
                    <a:pt x="3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3"/>
            <p:cNvSpPr/>
            <p:nvPr/>
          </p:nvSpPr>
          <p:spPr>
            <a:xfrm rot="1441116">
              <a:off x="7528203" y="2828903"/>
              <a:ext cx="267042" cy="382809"/>
            </a:xfrm>
            <a:custGeom>
              <a:avLst/>
              <a:gdLst/>
              <a:ahLst/>
              <a:cxnLst/>
              <a:rect l="l" t="t" r="r" b="b"/>
              <a:pathLst>
                <a:path w="2069" h="2966" extrusionOk="0">
                  <a:moveTo>
                    <a:pt x="0" y="0"/>
                  </a:moveTo>
                  <a:cubicBezTo>
                    <a:pt x="29" y="644"/>
                    <a:pt x="49" y="1288"/>
                    <a:pt x="49" y="1932"/>
                  </a:cubicBezTo>
                  <a:lnTo>
                    <a:pt x="49" y="2517"/>
                  </a:lnTo>
                  <a:cubicBezTo>
                    <a:pt x="49" y="2761"/>
                    <a:pt x="0" y="2820"/>
                    <a:pt x="205" y="2956"/>
                  </a:cubicBezTo>
                  <a:lnTo>
                    <a:pt x="225" y="2966"/>
                  </a:lnTo>
                  <a:cubicBezTo>
                    <a:pt x="527" y="2615"/>
                    <a:pt x="946" y="2332"/>
                    <a:pt x="1298" y="2029"/>
                  </a:cubicBezTo>
                  <a:lnTo>
                    <a:pt x="1912" y="1532"/>
                  </a:lnTo>
                  <a:cubicBezTo>
                    <a:pt x="1961" y="1493"/>
                    <a:pt x="2010" y="1434"/>
                    <a:pt x="2068" y="1395"/>
                  </a:cubicBezTo>
                  <a:cubicBezTo>
                    <a:pt x="2010" y="1356"/>
                    <a:pt x="1961" y="1317"/>
                    <a:pt x="1922" y="1288"/>
                  </a:cubicBezTo>
                  <a:cubicBezTo>
                    <a:pt x="1278" y="868"/>
                    <a:pt x="634" y="4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3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3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/>
            <p:cNvSpPr/>
            <p:nvPr/>
          </p:nvSpPr>
          <p:spPr>
            <a:xfrm rot="1441116">
              <a:off x="7492715" y="2863262"/>
              <a:ext cx="750531" cy="477285"/>
            </a:xfrm>
            <a:custGeom>
              <a:avLst/>
              <a:gdLst/>
              <a:ahLst/>
              <a:cxnLst/>
              <a:rect l="l" t="t" r="r" b="b"/>
              <a:pathLst>
                <a:path w="5815" h="3698" extrusionOk="0">
                  <a:moveTo>
                    <a:pt x="5707" y="0"/>
                  </a:moveTo>
                  <a:cubicBezTo>
                    <a:pt x="3863" y="68"/>
                    <a:pt x="2010" y="107"/>
                    <a:pt x="166" y="156"/>
                  </a:cubicBezTo>
                  <a:cubicBezTo>
                    <a:pt x="137" y="156"/>
                    <a:pt x="107" y="166"/>
                    <a:pt x="88" y="186"/>
                  </a:cubicBezTo>
                  <a:cubicBezTo>
                    <a:pt x="59" y="186"/>
                    <a:pt x="29" y="215"/>
                    <a:pt x="29" y="244"/>
                  </a:cubicBezTo>
                  <a:cubicBezTo>
                    <a:pt x="20" y="585"/>
                    <a:pt x="10" y="927"/>
                    <a:pt x="10" y="1268"/>
                  </a:cubicBezTo>
                  <a:cubicBezTo>
                    <a:pt x="10" y="1883"/>
                    <a:pt x="10" y="2498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29" y="3629"/>
                    <a:pt x="78" y="3639"/>
                  </a:cubicBezTo>
                  <a:cubicBezTo>
                    <a:pt x="312" y="3678"/>
                    <a:pt x="546" y="3698"/>
                    <a:pt x="790" y="3698"/>
                  </a:cubicBezTo>
                  <a:cubicBezTo>
                    <a:pt x="761" y="3639"/>
                    <a:pt x="751" y="3571"/>
                    <a:pt x="732" y="3502"/>
                  </a:cubicBezTo>
                  <a:cubicBezTo>
                    <a:pt x="654" y="3493"/>
                    <a:pt x="566" y="3483"/>
                    <a:pt x="488" y="3454"/>
                  </a:cubicBezTo>
                  <a:cubicBezTo>
                    <a:pt x="566" y="3415"/>
                    <a:pt x="634" y="3366"/>
                    <a:pt x="712" y="3307"/>
                  </a:cubicBezTo>
                  <a:cubicBezTo>
                    <a:pt x="702" y="3239"/>
                    <a:pt x="693" y="3171"/>
                    <a:pt x="683" y="3102"/>
                  </a:cubicBezTo>
                  <a:cubicBezTo>
                    <a:pt x="576" y="3200"/>
                    <a:pt x="478" y="3298"/>
                    <a:pt x="381" y="3405"/>
                  </a:cubicBezTo>
                  <a:lnTo>
                    <a:pt x="361" y="3395"/>
                  </a:lnTo>
                  <a:cubicBezTo>
                    <a:pt x="156" y="3259"/>
                    <a:pt x="205" y="3200"/>
                    <a:pt x="205" y="2956"/>
                  </a:cubicBezTo>
                  <a:lnTo>
                    <a:pt x="205" y="2371"/>
                  </a:lnTo>
                  <a:cubicBezTo>
                    <a:pt x="205" y="1727"/>
                    <a:pt x="195" y="1083"/>
                    <a:pt x="156" y="449"/>
                  </a:cubicBezTo>
                  <a:lnTo>
                    <a:pt x="156" y="449"/>
                  </a:lnTo>
                  <a:cubicBezTo>
                    <a:pt x="517" y="693"/>
                    <a:pt x="868" y="927"/>
                    <a:pt x="1220" y="1161"/>
                  </a:cubicBezTo>
                  <a:cubicBezTo>
                    <a:pt x="1259" y="1122"/>
                    <a:pt x="1298" y="1073"/>
                    <a:pt x="1346" y="1044"/>
                  </a:cubicBezTo>
                  <a:cubicBezTo>
                    <a:pt x="985" y="820"/>
                    <a:pt x="624" y="595"/>
                    <a:pt x="263" y="371"/>
                  </a:cubicBezTo>
                  <a:cubicBezTo>
                    <a:pt x="1629" y="342"/>
                    <a:pt x="3005" y="303"/>
                    <a:pt x="4380" y="264"/>
                  </a:cubicBezTo>
                  <a:cubicBezTo>
                    <a:pt x="4542" y="257"/>
                    <a:pt x="4942" y="184"/>
                    <a:pt x="5218" y="184"/>
                  </a:cubicBezTo>
                  <a:cubicBezTo>
                    <a:pt x="5326" y="184"/>
                    <a:pt x="5414" y="195"/>
                    <a:pt x="5463" y="225"/>
                  </a:cubicBezTo>
                  <a:cubicBezTo>
                    <a:pt x="5463" y="264"/>
                    <a:pt x="5492" y="283"/>
                    <a:pt x="5531" y="283"/>
                  </a:cubicBezTo>
                  <a:lnTo>
                    <a:pt x="5502" y="283"/>
                  </a:lnTo>
                  <a:cubicBezTo>
                    <a:pt x="5366" y="312"/>
                    <a:pt x="5239" y="371"/>
                    <a:pt x="5131" y="468"/>
                  </a:cubicBezTo>
                  <a:cubicBezTo>
                    <a:pt x="5268" y="478"/>
                    <a:pt x="5405" y="488"/>
                    <a:pt x="5541" y="507"/>
                  </a:cubicBezTo>
                  <a:cubicBezTo>
                    <a:pt x="5561" y="488"/>
                    <a:pt x="5580" y="459"/>
                    <a:pt x="5600" y="439"/>
                  </a:cubicBezTo>
                  <a:cubicBezTo>
                    <a:pt x="5610" y="468"/>
                    <a:pt x="5610" y="488"/>
                    <a:pt x="5610" y="517"/>
                  </a:cubicBezTo>
                  <a:cubicBezTo>
                    <a:pt x="5678" y="517"/>
                    <a:pt x="5746" y="537"/>
                    <a:pt x="5814" y="546"/>
                  </a:cubicBezTo>
                  <a:lnTo>
                    <a:pt x="5814" y="107"/>
                  </a:lnTo>
                  <a:cubicBezTo>
                    <a:pt x="5814" y="49"/>
                    <a:pt x="5766" y="0"/>
                    <a:pt x="5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3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63"/>
          <p:cNvGrpSpPr/>
          <p:nvPr/>
        </p:nvGrpSpPr>
        <p:grpSpPr>
          <a:xfrm rot="1691954">
            <a:off x="8202022" y="251707"/>
            <a:ext cx="540884" cy="695549"/>
            <a:chOff x="2770689" y="4138464"/>
            <a:chExt cx="520229" cy="668989"/>
          </a:xfrm>
        </p:grpSpPr>
        <p:sp>
          <p:nvSpPr>
            <p:cNvPr id="1594" name="Google Shape;1594;p63"/>
            <p:cNvSpPr/>
            <p:nvPr/>
          </p:nvSpPr>
          <p:spPr>
            <a:xfrm rot="2231121">
              <a:off x="2855044" y="4429849"/>
              <a:ext cx="209862" cy="349737"/>
            </a:xfrm>
            <a:custGeom>
              <a:avLst/>
              <a:gdLst/>
              <a:ahLst/>
              <a:cxnLst/>
              <a:rect l="l" t="t" r="r" b="b"/>
              <a:pathLst>
                <a:path w="2120" h="3533" extrusionOk="0">
                  <a:moveTo>
                    <a:pt x="1109" y="1"/>
                  </a:moveTo>
                  <a:cubicBezTo>
                    <a:pt x="1064" y="1"/>
                    <a:pt x="1019" y="38"/>
                    <a:pt x="1036" y="96"/>
                  </a:cubicBezTo>
                  <a:cubicBezTo>
                    <a:pt x="1212" y="691"/>
                    <a:pt x="1436" y="1277"/>
                    <a:pt x="1632" y="1872"/>
                  </a:cubicBezTo>
                  <a:cubicBezTo>
                    <a:pt x="1807" y="2399"/>
                    <a:pt x="2119" y="3325"/>
                    <a:pt x="1280" y="3384"/>
                  </a:cubicBezTo>
                  <a:cubicBezTo>
                    <a:pt x="1271" y="3385"/>
                    <a:pt x="1262" y="3385"/>
                    <a:pt x="1253" y="3385"/>
                  </a:cubicBezTo>
                  <a:cubicBezTo>
                    <a:pt x="750" y="3385"/>
                    <a:pt x="655" y="2334"/>
                    <a:pt x="578" y="1999"/>
                  </a:cubicBezTo>
                  <a:cubicBezTo>
                    <a:pt x="451" y="1423"/>
                    <a:pt x="266" y="877"/>
                    <a:pt x="158" y="301"/>
                  </a:cubicBezTo>
                  <a:cubicBezTo>
                    <a:pt x="151" y="258"/>
                    <a:pt x="123" y="240"/>
                    <a:pt x="93" y="240"/>
                  </a:cubicBezTo>
                  <a:cubicBezTo>
                    <a:pt x="49" y="240"/>
                    <a:pt x="0" y="281"/>
                    <a:pt x="12" y="340"/>
                  </a:cubicBezTo>
                  <a:cubicBezTo>
                    <a:pt x="168" y="1199"/>
                    <a:pt x="383" y="2057"/>
                    <a:pt x="636" y="2896"/>
                  </a:cubicBezTo>
                  <a:cubicBezTo>
                    <a:pt x="748" y="3241"/>
                    <a:pt x="922" y="3532"/>
                    <a:pt x="1303" y="3532"/>
                  </a:cubicBezTo>
                  <a:cubicBezTo>
                    <a:pt x="1321" y="3532"/>
                    <a:pt x="1340" y="3532"/>
                    <a:pt x="1358" y="3530"/>
                  </a:cubicBezTo>
                  <a:cubicBezTo>
                    <a:pt x="1817" y="3501"/>
                    <a:pt x="2012" y="3199"/>
                    <a:pt x="2002" y="2769"/>
                  </a:cubicBezTo>
                  <a:cubicBezTo>
                    <a:pt x="1983" y="1862"/>
                    <a:pt x="1446" y="906"/>
                    <a:pt x="1183" y="57"/>
                  </a:cubicBezTo>
                  <a:cubicBezTo>
                    <a:pt x="1171" y="18"/>
                    <a:pt x="1140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3"/>
            <p:cNvSpPr/>
            <p:nvPr/>
          </p:nvSpPr>
          <p:spPr>
            <a:xfrm rot="2231121">
              <a:off x="2951278" y="4179559"/>
              <a:ext cx="236689" cy="299350"/>
            </a:xfrm>
            <a:custGeom>
              <a:avLst/>
              <a:gdLst/>
              <a:ahLst/>
              <a:cxnLst/>
              <a:rect l="l" t="t" r="r" b="b"/>
              <a:pathLst>
                <a:path w="2391" h="3024" extrusionOk="0">
                  <a:moveTo>
                    <a:pt x="882" y="155"/>
                  </a:moveTo>
                  <a:cubicBezTo>
                    <a:pt x="1152" y="155"/>
                    <a:pt x="1463" y="368"/>
                    <a:pt x="1610" y="602"/>
                  </a:cubicBezTo>
                  <a:cubicBezTo>
                    <a:pt x="1903" y="1089"/>
                    <a:pt x="2030" y="1762"/>
                    <a:pt x="2147" y="2309"/>
                  </a:cubicBezTo>
                  <a:cubicBezTo>
                    <a:pt x="2237" y="2750"/>
                    <a:pt x="1246" y="2867"/>
                    <a:pt x="863" y="2867"/>
                  </a:cubicBezTo>
                  <a:cubicBezTo>
                    <a:pt x="853" y="2867"/>
                    <a:pt x="844" y="2867"/>
                    <a:pt x="835" y="2867"/>
                  </a:cubicBezTo>
                  <a:lnTo>
                    <a:pt x="835" y="2867"/>
                  </a:lnTo>
                  <a:cubicBezTo>
                    <a:pt x="710" y="2399"/>
                    <a:pt x="553" y="1939"/>
                    <a:pt x="450" y="1470"/>
                  </a:cubicBezTo>
                  <a:cubicBezTo>
                    <a:pt x="381" y="1167"/>
                    <a:pt x="372" y="855"/>
                    <a:pt x="440" y="553"/>
                  </a:cubicBezTo>
                  <a:cubicBezTo>
                    <a:pt x="517" y="264"/>
                    <a:pt x="689" y="155"/>
                    <a:pt x="882" y="155"/>
                  </a:cubicBezTo>
                  <a:close/>
                  <a:moveTo>
                    <a:pt x="1007" y="0"/>
                  </a:moveTo>
                  <a:cubicBezTo>
                    <a:pt x="708" y="0"/>
                    <a:pt x="417" y="200"/>
                    <a:pt x="293" y="524"/>
                  </a:cubicBezTo>
                  <a:cubicBezTo>
                    <a:pt x="1" y="1255"/>
                    <a:pt x="518" y="2270"/>
                    <a:pt x="703" y="2972"/>
                  </a:cubicBezTo>
                  <a:cubicBezTo>
                    <a:pt x="715" y="3006"/>
                    <a:pt x="742" y="3021"/>
                    <a:pt x="770" y="3021"/>
                  </a:cubicBezTo>
                  <a:cubicBezTo>
                    <a:pt x="772" y="3021"/>
                    <a:pt x="774" y="3021"/>
                    <a:pt x="776" y="3021"/>
                  </a:cubicBezTo>
                  <a:lnTo>
                    <a:pt x="776" y="3021"/>
                  </a:lnTo>
                  <a:cubicBezTo>
                    <a:pt x="778" y="3021"/>
                    <a:pt x="780" y="3021"/>
                    <a:pt x="781" y="3021"/>
                  </a:cubicBezTo>
                  <a:cubicBezTo>
                    <a:pt x="817" y="3023"/>
                    <a:pt x="859" y="3024"/>
                    <a:pt x="906" y="3024"/>
                  </a:cubicBezTo>
                  <a:cubicBezTo>
                    <a:pt x="1348" y="3024"/>
                    <a:pt x="2199" y="2928"/>
                    <a:pt x="2323" y="2504"/>
                  </a:cubicBezTo>
                  <a:cubicBezTo>
                    <a:pt x="2391" y="2260"/>
                    <a:pt x="2186" y="1811"/>
                    <a:pt x="2128" y="1577"/>
                  </a:cubicBezTo>
                  <a:cubicBezTo>
                    <a:pt x="2001" y="1128"/>
                    <a:pt x="1864" y="641"/>
                    <a:pt x="1562" y="280"/>
                  </a:cubicBezTo>
                  <a:cubicBezTo>
                    <a:pt x="1403" y="86"/>
                    <a:pt x="1203" y="0"/>
                    <a:pt x="1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3"/>
            <p:cNvSpPr/>
            <p:nvPr/>
          </p:nvSpPr>
          <p:spPr>
            <a:xfrm rot="2231121">
              <a:off x="3037184" y="4221529"/>
              <a:ext cx="163732" cy="352905"/>
            </a:xfrm>
            <a:custGeom>
              <a:avLst/>
              <a:gdLst/>
              <a:ahLst/>
              <a:cxnLst/>
              <a:rect l="l" t="t" r="r" b="b"/>
              <a:pathLst>
                <a:path w="1654" h="3565" extrusionOk="0">
                  <a:moveTo>
                    <a:pt x="339" y="1"/>
                  </a:moveTo>
                  <a:cubicBezTo>
                    <a:pt x="256" y="1"/>
                    <a:pt x="168" y="27"/>
                    <a:pt x="73" y="84"/>
                  </a:cubicBezTo>
                  <a:cubicBezTo>
                    <a:pt x="0" y="133"/>
                    <a:pt x="42" y="235"/>
                    <a:pt x="108" y="235"/>
                  </a:cubicBezTo>
                  <a:cubicBezTo>
                    <a:pt x="122" y="235"/>
                    <a:pt x="136" y="231"/>
                    <a:pt x="151" y="221"/>
                  </a:cubicBezTo>
                  <a:cubicBezTo>
                    <a:pt x="213" y="182"/>
                    <a:pt x="271" y="164"/>
                    <a:pt x="327" y="164"/>
                  </a:cubicBezTo>
                  <a:cubicBezTo>
                    <a:pt x="787" y="164"/>
                    <a:pt x="1028" y="1379"/>
                    <a:pt x="1098" y="1684"/>
                  </a:cubicBezTo>
                  <a:cubicBezTo>
                    <a:pt x="1185" y="2064"/>
                    <a:pt x="1254" y="2455"/>
                    <a:pt x="1312" y="2845"/>
                  </a:cubicBezTo>
                  <a:cubicBezTo>
                    <a:pt x="1361" y="3001"/>
                    <a:pt x="1361" y="3177"/>
                    <a:pt x="1332" y="3333"/>
                  </a:cubicBezTo>
                  <a:cubicBezTo>
                    <a:pt x="1326" y="3333"/>
                    <a:pt x="1321" y="3333"/>
                    <a:pt x="1316" y="3333"/>
                  </a:cubicBezTo>
                  <a:cubicBezTo>
                    <a:pt x="1177" y="3333"/>
                    <a:pt x="1069" y="3210"/>
                    <a:pt x="1078" y="3069"/>
                  </a:cubicBezTo>
                  <a:cubicBezTo>
                    <a:pt x="1039" y="2952"/>
                    <a:pt x="1010" y="2835"/>
                    <a:pt x="990" y="2718"/>
                  </a:cubicBezTo>
                  <a:cubicBezTo>
                    <a:pt x="982" y="2679"/>
                    <a:pt x="952" y="2662"/>
                    <a:pt x="921" y="2662"/>
                  </a:cubicBezTo>
                  <a:cubicBezTo>
                    <a:pt x="875" y="2662"/>
                    <a:pt x="827" y="2699"/>
                    <a:pt x="844" y="2757"/>
                  </a:cubicBezTo>
                  <a:cubicBezTo>
                    <a:pt x="881" y="2941"/>
                    <a:pt x="978" y="3565"/>
                    <a:pt x="1282" y="3565"/>
                  </a:cubicBezTo>
                  <a:cubicBezTo>
                    <a:pt x="1301" y="3565"/>
                    <a:pt x="1321" y="3562"/>
                    <a:pt x="1342" y="3557"/>
                  </a:cubicBezTo>
                  <a:cubicBezTo>
                    <a:pt x="1654" y="3469"/>
                    <a:pt x="1468" y="2757"/>
                    <a:pt x="1429" y="2601"/>
                  </a:cubicBezTo>
                  <a:cubicBezTo>
                    <a:pt x="1368" y="2214"/>
                    <a:pt x="110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3"/>
            <p:cNvSpPr/>
            <p:nvPr/>
          </p:nvSpPr>
          <p:spPr>
            <a:xfrm rot="2231121">
              <a:off x="2953325" y="4385878"/>
              <a:ext cx="162445" cy="52564"/>
            </a:xfrm>
            <a:custGeom>
              <a:avLst/>
              <a:gdLst/>
              <a:ahLst/>
              <a:cxnLst/>
              <a:rect l="l" t="t" r="r" b="b"/>
              <a:pathLst>
                <a:path w="1641" h="531" extrusionOk="0">
                  <a:moveTo>
                    <a:pt x="1530" y="1"/>
                  </a:moveTo>
                  <a:cubicBezTo>
                    <a:pt x="1517" y="1"/>
                    <a:pt x="1503" y="5"/>
                    <a:pt x="1490" y="15"/>
                  </a:cubicBezTo>
                  <a:cubicBezTo>
                    <a:pt x="1179" y="219"/>
                    <a:pt x="747" y="375"/>
                    <a:pt x="356" y="375"/>
                  </a:cubicBezTo>
                  <a:cubicBezTo>
                    <a:pt x="280" y="375"/>
                    <a:pt x="205" y="369"/>
                    <a:pt x="133" y="356"/>
                  </a:cubicBezTo>
                  <a:cubicBezTo>
                    <a:pt x="130" y="356"/>
                    <a:pt x="127" y="356"/>
                    <a:pt x="124" y="356"/>
                  </a:cubicBezTo>
                  <a:cubicBezTo>
                    <a:pt x="34" y="356"/>
                    <a:pt x="0" y="494"/>
                    <a:pt x="94" y="512"/>
                  </a:cubicBezTo>
                  <a:cubicBezTo>
                    <a:pt x="169" y="525"/>
                    <a:pt x="247" y="530"/>
                    <a:pt x="327" y="530"/>
                  </a:cubicBezTo>
                  <a:cubicBezTo>
                    <a:pt x="754" y="530"/>
                    <a:pt x="1230" y="364"/>
                    <a:pt x="1568" y="142"/>
                  </a:cubicBezTo>
                  <a:cubicBezTo>
                    <a:pt x="1640" y="101"/>
                    <a:pt x="1592" y="1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3"/>
            <p:cNvSpPr/>
            <p:nvPr/>
          </p:nvSpPr>
          <p:spPr>
            <a:xfrm rot="2231121">
              <a:off x="2965649" y="4352753"/>
              <a:ext cx="166306" cy="57811"/>
            </a:xfrm>
            <a:custGeom>
              <a:avLst/>
              <a:gdLst/>
              <a:ahLst/>
              <a:cxnLst/>
              <a:rect l="l" t="t" r="r" b="b"/>
              <a:pathLst>
                <a:path w="1680" h="584" extrusionOk="0">
                  <a:moveTo>
                    <a:pt x="1567" y="1"/>
                  </a:moveTo>
                  <a:cubicBezTo>
                    <a:pt x="1549" y="1"/>
                    <a:pt x="1530" y="7"/>
                    <a:pt x="1512" y="23"/>
                  </a:cubicBezTo>
                  <a:cubicBezTo>
                    <a:pt x="1148" y="318"/>
                    <a:pt x="729" y="428"/>
                    <a:pt x="277" y="428"/>
                  </a:cubicBezTo>
                  <a:cubicBezTo>
                    <a:pt x="221" y="428"/>
                    <a:pt x="164" y="426"/>
                    <a:pt x="107" y="423"/>
                  </a:cubicBezTo>
                  <a:cubicBezTo>
                    <a:pt x="0" y="423"/>
                    <a:pt x="10" y="569"/>
                    <a:pt x="107" y="579"/>
                  </a:cubicBezTo>
                  <a:cubicBezTo>
                    <a:pt x="162" y="582"/>
                    <a:pt x="216" y="583"/>
                    <a:pt x="270" y="583"/>
                  </a:cubicBezTo>
                  <a:cubicBezTo>
                    <a:pt x="771" y="583"/>
                    <a:pt x="1223" y="456"/>
                    <a:pt x="1620" y="130"/>
                  </a:cubicBezTo>
                  <a:cubicBezTo>
                    <a:pt x="1680" y="77"/>
                    <a:pt x="1629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1 Rectángulo"/>
          <p:cNvSpPr/>
          <p:nvPr/>
        </p:nvSpPr>
        <p:spPr>
          <a:xfrm>
            <a:off x="1088543" y="3936113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dirty="0"/>
          </a:p>
          <a:p>
            <a:r>
              <a:rPr lang="ca-ES" b="1" dirty="0" err="1"/>
              <a:t>Charly</a:t>
            </a:r>
            <a:r>
              <a:rPr lang="ca-ES" b="1" dirty="0"/>
              <a:t>:</a:t>
            </a:r>
            <a:r>
              <a:rPr lang="ca-ES" dirty="0"/>
              <a:t> Si, una amic és algú que t’envia una postal quan està de vacances perquè pensa en tu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037490" y="1334727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/>
              <a:t>Lucy</a:t>
            </a:r>
            <a:r>
              <a:rPr lang="ca-ES" dirty="0"/>
              <a:t>: Què et passa </a:t>
            </a:r>
            <a:r>
              <a:rPr lang="ca-ES" dirty="0" err="1"/>
              <a:t>Charly</a:t>
            </a:r>
            <a:r>
              <a:rPr lang="ca-ES" dirty="0"/>
              <a:t> Brown?</a:t>
            </a:r>
          </a:p>
          <a:p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67405" y="178692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/>
              <a:t>Charly</a:t>
            </a:r>
            <a:r>
              <a:rPr lang="ca-ES" dirty="0"/>
              <a:t>: No tinc amics...No puc dir que cap persona sigui un amic.</a:t>
            </a:r>
          </a:p>
          <a:p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067405" y="2182418"/>
            <a:ext cx="5602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Schroeder: </a:t>
            </a:r>
            <a:r>
              <a:rPr lang="ca-ES" dirty="0"/>
              <a:t>Digues: què és un amic?</a:t>
            </a:r>
          </a:p>
          <a:p>
            <a:endParaRPr lang="ca-ES" dirty="0"/>
          </a:p>
        </p:txBody>
      </p:sp>
      <p:sp>
        <p:nvSpPr>
          <p:cNvPr id="6" name="5 Rectángulo"/>
          <p:cNvSpPr/>
          <p:nvPr/>
        </p:nvSpPr>
        <p:spPr>
          <a:xfrm>
            <a:off x="1043608" y="2571750"/>
            <a:ext cx="7190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b="1" dirty="0" err="1"/>
              <a:t>Charly</a:t>
            </a:r>
            <a:r>
              <a:rPr lang="ca-ES" b="1" dirty="0"/>
              <a:t>: </a:t>
            </a:r>
            <a:r>
              <a:rPr lang="ca-ES" dirty="0"/>
              <a:t>Un amic és algú que t’estima encara que hi hagi molts altres nois al voltant.</a:t>
            </a:r>
            <a:endParaRPr lang="ca-ES" dirty="0"/>
          </a:p>
        </p:txBody>
      </p:sp>
      <p:sp>
        <p:nvSpPr>
          <p:cNvPr id="7" name="6 Rectángulo"/>
          <p:cNvSpPr/>
          <p:nvPr/>
        </p:nvSpPr>
        <p:spPr>
          <a:xfrm>
            <a:off x="1048113" y="2931790"/>
            <a:ext cx="7112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b="1" dirty="0" err="1"/>
              <a:t>Lucy</a:t>
            </a:r>
            <a:r>
              <a:rPr lang="ca-ES" dirty="0"/>
              <a:t>: Un amic és algú que t’accepta tal com ets.</a:t>
            </a:r>
          </a:p>
          <a:p>
            <a:pPr lvl="0"/>
            <a:r>
              <a:rPr lang="ca-ES" dirty="0"/>
              <a:t>Un amic és algú que no té gelosia si vas amb altres amics.</a:t>
            </a:r>
          </a:p>
          <a:p>
            <a:pPr lvl="0"/>
            <a:r>
              <a:rPr lang="ca-ES" dirty="0"/>
              <a:t>Un amic és algú amb qui pots tenir coses en comú</a:t>
            </a:r>
            <a:r>
              <a:rPr lang="ca-ES" dirty="0" smtClean="0"/>
              <a:t>.</a:t>
            </a:r>
            <a:endParaRPr lang="ca-ES" dirty="0"/>
          </a:p>
          <a:p>
            <a:pPr lvl="0"/>
            <a:r>
              <a:rPr lang="ca-ES" dirty="0"/>
              <a:t>Un amic és algú que et defensa quan no hi ets davant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15616" y="4532082"/>
            <a:ext cx="7081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b="1" dirty="0" err="1"/>
              <a:t>Snoopy</a:t>
            </a:r>
            <a:r>
              <a:rPr lang="ca-ES" b="1" dirty="0"/>
              <a:t>:</a:t>
            </a:r>
            <a:r>
              <a:rPr lang="ca-ES" dirty="0"/>
              <a:t> Un amic... és una persona que és ben coneguda i estimada....	</a:t>
            </a:r>
          </a:p>
          <a:p>
            <a:pPr lvl="0"/>
            <a:endParaRPr lang="ca-ES" dirty="0"/>
          </a:p>
        </p:txBody>
      </p:sp>
      <p:sp>
        <p:nvSpPr>
          <p:cNvPr id="9" name="8 Rectángulo"/>
          <p:cNvSpPr/>
          <p:nvPr/>
        </p:nvSpPr>
        <p:spPr>
          <a:xfrm>
            <a:off x="323528" y="267494"/>
            <a:ext cx="1224136" cy="383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DIMARTS</a:t>
            </a:r>
            <a:endParaRPr lang="ca-E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9306" l="391" r="100000">
                        <a14:foregroundMark x1="47109" y1="55556" x2="47109" y2="55556"/>
                        <a14:foregroundMark x1="47656" y1="66667" x2="47656" y2="66667"/>
                        <a14:foregroundMark x1="43203" y1="62361" x2="43203" y2="62361"/>
                        <a14:foregroundMark x1="44063" y1="80694" x2="44063" y2="80694"/>
                        <a14:foregroundMark x1="41328" y1="83750" x2="41328" y2="83750"/>
                        <a14:foregroundMark x1="40234" y1="81389" x2="40234" y2="81389"/>
                        <a14:foregroundMark x1="44844" y1="55556" x2="44844" y2="55556"/>
                        <a14:foregroundMark x1="53203" y1="51250" x2="53203" y2="51250"/>
                        <a14:foregroundMark x1="51328" y1="50139" x2="51328" y2="50139"/>
                        <a14:foregroundMark x1="51172" y1="49861" x2="51172" y2="49861"/>
                        <a14:foregroundMark x1="49844" y1="47917" x2="49844" y2="47917"/>
                        <a14:foregroundMark x1="49531" y1="47083" x2="49531" y2="47083"/>
                        <a14:foregroundMark x1="46875" y1="47083" x2="46719" y2="47917"/>
                        <a14:foregroundMark x1="46094" y1="48750" x2="44766" y2="50000"/>
                        <a14:foregroundMark x1="43828" y1="50000" x2="43828" y2="50000"/>
                        <a14:foregroundMark x1="40391" y1="50833" x2="40000" y2="51389"/>
                        <a14:foregroundMark x1="39219" y1="51944" x2="38516" y2="52917"/>
                        <a14:foregroundMark x1="37500" y1="53333" x2="37266" y2="54167"/>
                        <a14:foregroundMark x1="37109" y1="54306" x2="36875" y2="56111"/>
                        <a14:foregroundMark x1="36719" y1="58333" x2="36875" y2="58889"/>
                        <a14:foregroundMark x1="37422" y1="61944" x2="37891" y2="63194"/>
                        <a14:foregroundMark x1="37891" y1="63194" x2="38516" y2="64028"/>
                        <a14:foregroundMark x1="43281" y1="75833" x2="43281" y2="75833"/>
                        <a14:foregroundMark x1="42656" y1="74306" x2="42656" y2="74306"/>
                        <a14:foregroundMark x1="42656" y1="73750" x2="42656" y2="73750"/>
                        <a14:foregroundMark x1="40625" y1="74028" x2="40547" y2="75278"/>
                        <a14:foregroundMark x1="40391" y1="79583" x2="40391" y2="79583"/>
                        <a14:foregroundMark x1="40078" y1="82361" x2="40078" y2="82361"/>
                        <a14:foregroundMark x1="40859" y1="85556" x2="41172" y2="85833"/>
                        <a14:foregroundMark x1="42969" y1="91389" x2="43672" y2="91806"/>
                        <a14:foregroundMark x1="46797" y1="87917" x2="46797" y2="87917"/>
                        <a14:foregroundMark x1="43203" y1="95000" x2="43203" y2="95000"/>
                        <a14:foregroundMark x1="38125" y1="92778" x2="38125" y2="9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15" t="40950" r="44367"/>
          <a:stretch/>
        </p:blipFill>
        <p:spPr bwMode="auto">
          <a:xfrm>
            <a:off x="7011319" y="1710057"/>
            <a:ext cx="486897" cy="7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Menos"/>
          <p:cNvSpPr/>
          <p:nvPr/>
        </p:nvSpPr>
        <p:spPr>
          <a:xfrm>
            <a:off x="659771" y="1472623"/>
            <a:ext cx="455845" cy="910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39 Menos"/>
          <p:cNvSpPr/>
          <p:nvPr/>
        </p:nvSpPr>
        <p:spPr>
          <a:xfrm>
            <a:off x="659771" y="987574"/>
            <a:ext cx="455845" cy="910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40 Menos"/>
          <p:cNvSpPr/>
          <p:nvPr/>
        </p:nvSpPr>
        <p:spPr>
          <a:xfrm>
            <a:off x="659771" y="1904671"/>
            <a:ext cx="455845" cy="910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41 Menos"/>
          <p:cNvSpPr/>
          <p:nvPr/>
        </p:nvSpPr>
        <p:spPr>
          <a:xfrm>
            <a:off x="653894" y="2287705"/>
            <a:ext cx="455845" cy="910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4" name="43 Menos"/>
          <p:cNvSpPr/>
          <p:nvPr/>
        </p:nvSpPr>
        <p:spPr>
          <a:xfrm>
            <a:off x="653893" y="2680130"/>
            <a:ext cx="455845" cy="910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44 Menos"/>
          <p:cNvSpPr/>
          <p:nvPr/>
        </p:nvSpPr>
        <p:spPr>
          <a:xfrm>
            <a:off x="659771" y="3075806"/>
            <a:ext cx="455845" cy="910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6" name="45 Menos"/>
          <p:cNvSpPr/>
          <p:nvPr/>
        </p:nvSpPr>
        <p:spPr>
          <a:xfrm>
            <a:off x="656327" y="4299942"/>
            <a:ext cx="455845" cy="910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7" name="46 Menos"/>
          <p:cNvSpPr/>
          <p:nvPr/>
        </p:nvSpPr>
        <p:spPr>
          <a:xfrm>
            <a:off x="659771" y="4640975"/>
            <a:ext cx="455845" cy="910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8216" y="1042875"/>
            <a:ext cx="1615997" cy="141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9306" l="391" r="100000">
                        <a14:foregroundMark x1="47109" y1="55556" x2="47109" y2="55556"/>
                        <a14:foregroundMark x1="47656" y1="66667" x2="47656" y2="66667"/>
                        <a14:foregroundMark x1="43203" y1="62361" x2="43203" y2="62361"/>
                        <a14:foregroundMark x1="44063" y1="80694" x2="44063" y2="80694"/>
                        <a14:foregroundMark x1="41328" y1="83750" x2="41328" y2="83750"/>
                        <a14:foregroundMark x1="40234" y1="81389" x2="40234" y2="81389"/>
                        <a14:foregroundMark x1="44844" y1="55556" x2="44844" y2="55556"/>
                        <a14:foregroundMark x1="53203" y1="51250" x2="53203" y2="51250"/>
                        <a14:foregroundMark x1="51328" y1="50139" x2="51328" y2="50139"/>
                        <a14:foregroundMark x1="51172" y1="49861" x2="51172" y2="49861"/>
                        <a14:foregroundMark x1="49844" y1="47917" x2="49844" y2="47917"/>
                        <a14:foregroundMark x1="49531" y1="47083" x2="49531" y2="47083"/>
                        <a14:foregroundMark x1="46875" y1="47083" x2="46719" y2="47917"/>
                        <a14:foregroundMark x1="46094" y1="48750" x2="44766" y2="50000"/>
                        <a14:foregroundMark x1="43828" y1="50000" x2="43828" y2="50000"/>
                        <a14:foregroundMark x1="40391" y1="50833" x2="40000" y2="51389"/>
                        <a14:foregroundMark x1="39219" y1="51944" x2="38516" y2="52917"/>
                        <a14:foregroundMark x1="37500" y1="53333" x2="37266" y2="54167"/>
                        <a14:foregroundMark x1="37109" y1="54306" x2="36875" y2="56111"/>
                        <a14:foregroundMark x1="36719" y1="58333" x2="36875" y2="58889"/>
                        <a14:foregroundMark x1="37422" y1="61944" x2="37891" y2="63194"/>
                        <a14:foregroundMark x1="37891" y1="63194" x2="38516" y2="64028"/>
                        <a14:foregroundMark x1="43281" y1="75833" x2="43281" y2="75833"/>
                        <a14:foregroundMark x1="42656" y1="74306" x2="42656" y2="74306"/>
                        <a14:foregroundMark x1="42656" y1="73750" x2="42656" y2="73750"/>
                        <a14:foregroundMark x1="40625" y1="74028" x2="40547" y2="75278"/>
                        <a14:foregroundMark x1="40391" y1="79583" x2="40391" y2="79583"/>
                        <a14:foregroundMark x1="40078" y1="82361" x2="40078" y2="82361"/>
                        <a14:foregroundMark x1="40859" y1="85556" x2="41172" y2="85833"/>
                        <a14:foregroundMark x1="42969" y1="91389" x2="43672" y2="91806"/>
                        <a14:foregroundMark x1="46797" y1="87917" x2="46797" y2="87917"/>
                        <a14:foregroundMark x1="43203" y1="95000" x2="43203" y2="95000"/>
                        <a14:foregroundMark x1="38125" y1="92778" x2="38125" y2="9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3" t="7851" r="67034"/>
          <a:stretch/>
        </p:blipFill>
        <p:spPr bwMode="auto">
          <a:xfrm>
            <a:off x="6090147" y="860326"/>
            <a:ext cx="899732" cy="163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851834" y="4841555"/>
            <a:ext cx="2262379" cy="307777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 smtClean="0"/>
              <a:t>SEGÜENT DIAPOSITIVA</a:t>
            </a:r>
            <a:endParaRPr lang="ca-ES" dirty="0"/>
          </a:p>
        </p:txBody>
      </p:sp>
      <p:sp>
        <p:nvSpPr>
          <p:cNvPr id="12" name="11 Flecha derecha"/>
          <p:cNvSpPr/>
          <p:nvPr/>
        </p:nvSpPr>
        <p:spPr>
          <a:xfrm>
            <a:off x="6090147" y="4918499"/>
            <a:ext cx="579334" cy="153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13" y="3108602"/>
            <a:ext cx="1200090" cy="120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2" grpId="0" build="p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Google Shape;1603;p64"/>
          <p:cNvGrpSpPr/>
          <p:nvPr/>
        </p:nvGrpSpPr>
        <p:grpSpPr>
          <a:xfrm>
            <a:off x="354834" y="548517"/>
            <a:ext cx="8280920" cy="1509225"/>
            <a:chOff x="7728910" y="1917859"/>
            <a:chExt cx="1034486" cy="222599"/>
          </a:xfrm>
        </p:grpSpPr>
        <p:sp>
          <p:nvSpPr>
            <p:cNvPr id="1604" name="Google Shape;1604;p6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4"/>
            <p:cNvSpPr/>
            <p:nvPr/>
          </p:nvSpPr>
          <p:spPr>
            <a:xfrm>
              <a:off x="7728910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3" name="Google Shape;1643;p64"/>
          <p:cNvSpPr txBox="1">
            <a:spLocks noGrp="1"/>
          </p:cNvSpPr>
          <p:nvPr>
            <p:ph type="title"/>
          </p:nvPr>
        </p:nvSpPr>
        <p:spPr>
          <a:xfrm>
            <a:off x="1794285" y="797821"/>
            <a:ext cx="5611193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Reflexionem sobre el diàleg anterior</a:t>
            </a:r>
            <a:endParaRPr b="1" dirty="0"/>
          </a:p>
        </p:txBody>
      </p:sp>
      <p:sp>
        <p:nvSpPr>
          <p:cNvPr id="1644" name="Google Shape;1644;p64"/>
          <p:cNvSpPr txBox="1">
            <a:spLocks noGrp="1"/>
          </p:cNvSpPr>
          <p:nvPr>
            <p:ph type="subTitle" idx="1"/>
          </p:nvPr>
        </p:nvSpPr>
        <p:spPr>
          <a:xfrm>
            <a:off x="1673764" y="3270431"/>
            <a:ext cx="5265536" cy="610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Quin tipus d’amics es proposa en l’anterior diàleg?</a:t>
            </a:r>
            <a:endParaRPr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80847" y="3939902"/>
            <a:ext cx="5266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err="1" smtClean="0">
                <a:solidFill>
                  <a:schemeClr val="tx2">
                    <a:lumMod val="50000"/>
                  </a:schemeClr>
                </a:solidFill>
              </a:rPr>
              <a:t>Què</a:t>
            </a:r>
            <a:r>
              <a:rPr lang="es-ES_tradnl" sz="1600" b="1" dirty="0" smtClean="0">
                <a:solidFill>
                  <a:schemeClr val="tx2">
                    <a:lumMod val="50000"/>
                  </a:schemeClr>
                </a:solidFill>
              </a:rPr>
              <a:t> he de </a:t>
            </a:r>
            <a:r>
              <a:rPr lang="es-ES_tradnl" sz="1600" b="1" dirty="0" err="1" smtClean="0">
                <a:solidFill>
                  <a:schemeClr val="tx2">
                    <a:lumMod val="50000"/>
                  </a:schemeClr>
                </a:solidFill>
              </a:rPr>
              <a:t>fer</a:t>
            </a:r>
            <a:r>
              <a:rPr lang="es-ES_tradnl" sz="1600" b="1" dirty="0" smtClean="0">
                <a:solidFill>
                  <a:schemeClr val="tx2">
                    <a:lumMod val="50000"/>
                  </a:schemeClr>
                </a:solidFill>
              </a:rPr>
              <a:t> per </a:t>
            </a:r>
            <a:r>
              <a:rPr lang="es-ES_tradnl" sz="1600" b="1" dirty="0" err="1" smtClean="0">
                <a:solidFill>
                  <a:schemeClr val="tx2">
                    <a:lumMod val="50000"/>
                  </a:schemeClr>
                </a:solidFill>
              </a:rPr>
              <a:t>tenir</a:t>
            </a:r>
            <a:r>
              <a:rPr lang="es-ES_tradnl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_tradnl" sz="1600" b="1" dirty="0" err="1" smtClean="0">
                <a:solidFill>
                  <a:schemeClr val="tx2">
                    <a:lumMod val="50000"/>
                  </a:schemeClr>
                </a:solidFill>
              </a:rPr>
              <a:t>amics</a:t>
            </a:r>
            <a:r>
              <a:rPr lang="es-ES_tradnl" sz="1600" b="1" dirty="0" smtClean="0">
                <a:solidFill>
                  <a:schemeClr val="tx2">
                    <a:lumMod val="50000"/>
                  </a:schemeClr>
                </a:solidFill>
              </a:rPr>
              <a:t>? TU TENS LA CLAU!</a:t>
            </a:r>
          </a:p>
          <a:p>
            <a:endParaRPr lang="ca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25828" y="2182715"/>
            <a:ext cx="5354038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tx2">
                    <a:lumMod val="50000"/>
                  </a:schemeClr>
                </a:solidFill>
              </a:rPr>
              <a:t>Fem</a:t>
            </a:r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 un </a:t>
            </a:r>
            <a:r>
              <a:rPr lang="es-ES_tradnl" b="1" dirty="0" err="1" smtClean="0">
                <a:solidFill>
                  <a:schemeClr val="tx2">
                    <a:lumMod val="50000"/>
                  </a:schemeClr>
                </a:solidFill>
              </a:rPr>
              <a:t>moment</a:t>
            </a:r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s-ES_tradnl" b="1" dirty="0" err="1" smtClean="0">
                <a:solidFill>
                  <a:schemeClr val="tx2">
                    <a:lumMod val="50000"/>
                  </a:schemeClr>
                </a:solidFill>
              </a:rPr>
              <a:t>silenci</a:t>
            </a:r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 per pensar </a:t>
            </a:r>
            <a:r>
              <a:rPr lang="es-ES_tradnl" b="1" dirty="0" err="1" smtClean="0">
                <a:solidFill>
                  <a:schemeClr val="tx2">
                    <a:lumMod val="50000"/>
                  </a:schemeClr>
                </a:solidFill>
              </a:rPr>
              <a:t>amb</a:t>
            </a:r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_tradnl" b="1" dirty="0" err="1" smtClean="0">
                <a:solidFill>
                  <a:schemeClr val="tx2">
                    <a:lumMod val="50000"/>
                  </a:schemeClr>
                </a:solidFill>
              </a:rPr>
              <a:t>aquestes</a:t>
            </a:r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 preguntes.</a:t>
            </a:r>
          </a:p>
          <a:p>
            <a:r>
              <a:rPr lang="es-ES_tradnl" b="1" dirty="0" err="1" smtClean="0">
                <a:solidFill>
                  <a:schemeClr val="tx2">
                    <a:lumMod val="50000"/>
                  </a:schemeClr>
                </a:solidFill>
              </a:rPr>
              <a:t>Vols</a:t>
            </a:r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 compartir el que has </a:t>
            </a:r>
            <a:r>
              <a:rPr lang="es-ES_tradnl" b="1" dirty="0" err="1" smtClean="0">
                <a:solidFill>
                  <a:schemeClr val="tx2">
                    <a:lumMod val="50000"/>
                  </a:schemeClr>
                </a:solidFill>
              </a:rPr>
              <a:t>pensat</a:t>
            </a:r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ca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0" y="134180"/>
            <a:ext cx="12493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13" y="2552047"/>
            <a:ext cx="1836912" cy="122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6" b="89617" l="364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5988">
            <a:off x="6468915" y="3952197"/>
            <a:ext cx="1257134" cy="83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7" b="92430" l="7463" r="90050">
                        <a14:foregroundMark x1="76617" y1="74900" x2="76617" y2="74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" y="2162110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1619672" y="3435846"/>
            <a:ext cx="150307" cy="14401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3" name="52 Elipse"/>
          <p:cNvSpPr/>
          <p:nvPr/>
        </p:nvSpPr>
        <p:spPr>
          <a:xfrm>
            <a:off x="1648845" y="4083918"/>
            <a:ext cx="150307" cy="14401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p61"/>
          <p:cNvGrpSpPr/>
          <p:nvPr/>
        </p:nvGrpSpPr>
        <p:grpSpPr>
          <a:xfrm>
            <a:off x="107504" y="598485"/>
            <a:ext cx="8856983" cy="921454"/>
            <a:chOff x="7728915" y="2370420"/>
            <a:chExt cx="1034472" cy="222546"/>
          </a:xfrm>
        </p:grpSpPr>
        <p:sp>
          <p:nvSpPr>
            <p:cNvPr id="1549" name="Google Shape;1549;p61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1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1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1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1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1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1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61"/>
          <p:cNvSpPr txBox="1">
            <a:spLocks noGrp="1"/>
          </p:cNvSpPr>
          <p:nvPr>
            <p:ph type="title"/>
          </p:nvPr>
        </p:nvSpPr>
        <p:spPr>
          <a:xfrm>
            <a:off x="1169133" y="690404"/>
            <a:ext cx="713791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LA NOSTRA ESCALA DE VALORS</a:t>
            </a:r>
            <a:endParaRPr b="1" dirty="0"/>
          </a:p>
        </p:txBody>
      </p:sp>
      <p:sp>
        <p:nvSpPr>
          <p:cNvPr id="1557" name="Google Shape;1557;p61"/>
          <p:cNvSpPr txBox="1"/>
          <p:nvPr/>
        </p:nvSpPr>
        <p:spPr>
          <a:xfrm>
            <a:off x="471990" y="1592128"/>
            <a:ext cx="7791369" cy="547574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dirty="0" smtClean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Cada persona, </a:t>
            </a:r>
            <a:r>
              <a:rPr lang="es-ES_tradnl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família</a:t>
            </a:r>
            <a:r>
              <a:rPr lang="es-ES_tradnl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 </a:t>
            </a:r>
            <a:r>
              <a:rPr lang="es-ES_tradnl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grup</a:t>
            </a:r>
            <a:r>
              <a:rPr lang="es-ES_tradnl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social té la </a:t>
            </a:r>
            <a:r>
              <a:rPr lang="es-ES_tradnl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seva</a:t>
            </a:r>
            <a:r>
              <a:rPr lang="es-ES_tradnl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-ES_tradnl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pròpia</a:t>
            </a:r>
            <a:r>
              <a:rPr lang="es-ES_tradnl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esca</a:t>
            </a:r>
            <a:r>
              <a:rPr lang="es-ES_tradnl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 de </a:t>
            </a:r>
            <a:r>
              <a:rPr lang="es-ES_tradnl" b="1" dirty="0" err="1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valors</a:t>
            </a:r>
            <a:r>
              <a:rPr lang="es-ES_tradnl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.(AQUELLS VALORS ALS QUE DONEN MÉS IMPORTÀNCIA)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b="1" dirty="0" smtClean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8" name="Google Shape;1558;p61"/>
          <p:cNvSpPr txBox="1"/>
          <p:nvPr/>
        </p:nvSpPr>
        <p:spPr>
          <a:xfrm>
            <a:off x="1693816" y="4227934"/>
            <a:ext cx="4534368" cy="7236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Escolliu-ne dos que creieu que són els més importants per al vostre grup aquest curs.</a:t>
            </a:r>
            <a:endParaRPr sz="1800" b="1"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97109" y="195978"/>
            <a:ext cx="1224136" cy="383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DIMECRES</a:t>
            </a:r>
            <a:endParaRPr lang="ca-E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04815" y="2264183"/>
            <a:ext cx="5436151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tx2">
                    <a:lumMod val="50000"/>
                  </a:schemeClr>
                </a:solidFill>
              </a:rPr>
              <a:t>PACIÈNCIA		CONFIANÇA</a:t>
            </a:r>
          </a:p>
          <a:p>
            <a:r>
              <a:rPr lang="es-ES_tradnl" sz="1600" b="1" dirty="0" smtClean="0">
                <a:solidFill>
                  <a:schemeClr val="tx2">
                    <a:lumMod val="50000"/>
                  </a:schemeClr>
                </a:solidFill>
              </a:rPr>
              <a:t>RESPECTE		CREATIVITAT</a:t>
            </a:r>
          </a:p>
          <a:p>
            <a:r>
              <a:rPr lang="es-ES_tradnl" sz="1600" b="1" dirty="0" smtClean="0">
                <a:solidFill>
                  <a:schemeClr val="tx2">
                    <a:lumMod val="50000"/>
                  </a:schemeClr>
                </a:solidFill>
              </a:rPr>
              <a:t>CONSTÀNCIA 		COOPERACIÓ</a:t>
            </a:r>
          </a:p>
          <a:p>
            <a:r>
              <a:rPr lang="es-ES_tradnl" sz="1600" b="1" dirty="0" smtClean="0">
                <a:solidFill>
                  <a:schemeClr val="tx2">
                    <a:lumMod val="50000"/>
                  </a:schemeClr>
                </a:solidFill>
              </a:rPr>
              <a:t>ORDRE			ALEGRIA</a:t>
            </a:r>
          </a:p>
          <a:p>
            <a:r>
              <a:rPr lang="es-ES_tradnl" sz="1600" b="1" dirty="0" smtClean="0">
                <a:solidFill>
                  <a:schemeClr val="tx2">
                    <a:lumMod val="50000"/>
                  </a:schemeClr>
                </a:solidFill>
              </a:rPr>
              <a:t>RESPECTE		EMPATIA</a:t>
            </a:r>
          </a:p>
          <a:p>
            <a:r>
              <a:rPr lang="es-ES_tradnl" sz="1600" b="1" dirty="0" smtClean="0">
                <a:solidFill>
                  <a:schemeClr val="tx2">
                    <a:lumMod val="50000"/>
                  </a:schemeClr>
                </a:solidFill>
              </a:rPr>
              <a:t>RESPONSABILITAT               SINCERITAT</a:t>
            </a:r>
            <a:endParaRPr lang="ca-ES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_tradnl" sz="1600" b="1" dirty="0" smtClean="0">
                <a:solidFill>
                  <a:schemeClr val="tx2">
                    <a:lumMod val="50000"/>
                  </a:schemeClr>
                </a:solidFill>
              </a:rPr>
              <a:t>GENEROSITAT		SOLIDARITAT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4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b="40480"/>
          <a:stretch/>
        </p:blipFill>
        <p:spPr bwMode="auto">
          <a:xfrm>
            <a:off x="5063706" y="2427735"/>
            <a:ext cx="4269044" cy="239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7164288" y="2787774"/>
            <a:ext cx="1224136" cy="38435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CuadroTexto"/>
          <p:cNvSpPr txBox="1"/>
          <p:nvPr/>
        </p:nvSpPr>
        <p:spPr>
          <a:xfrm>
            <a:off x="7190662" y="2826060"/>
            <a:ext cx="102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1r valor</a:t>
            </a:r>
            <a:endParaRPr lang="ca-ES" dirty="0"/>
          </a:p>
        </p:txBody>
      </p:sp>
      <p:sp>
        <p:nvSpPr>
          <p:cNvPr id="21" name="20 Flecha derecha"/>
          <p:cNvSpPr/>
          <p:nvPr/>
        </p:nvSpPr>
        <p:spPr>
          <a:xfrm>
            <a:off x="6474483" y="3432776"/>
            <a:ext cx="1224136" cy="38435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21 CuadroTexto"/>
          <p:cNvSpPr txBox="1"/>
          <p:nvPr/>
        </p:nvSpPr>
        <p:spPr>
          <a:xfrm>
            <a:off x="6575354" y="3471062"/>
            <a:ext cx="102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2n valor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7" name="Google Shape;4357;p117"/>
          <p:cNvGrpSpPr/>
          <p:nvPr/>
        </p:nvGrpSpPr>
        <p:grpSpPr>
          <a:xfrm>
            <a:off x="501955" y="1059582"/>
            <a:ext cx="5497654" cy="4115051"/>
            <a:chOff x="1273844" y="1821420"/>
            <a:chExt cx="2799853" cy="2266482"/>
          </a:xfrm>
        </p:grpSpPr>
        <p:grpSp>
          <p:nvGrpSpPr>
            <p:cNvPr id="4358" name="Google Shape;4358;p117"/>
            <p:cNvGrpSpPr/>
            <p:nvPr/>
          </p:nvGrpSpPr>
          <p:grpSpPr>
            <a:xfrm>
              <a:off x="1273844" y="1821420"/>
              <a:ext cx="2799853" cy="2259776"/>
              <a:chOff x="1111975" y="1183950"/>
              <a:chExt cx="3439200" cy="2775797"/>
            </a:xfrm>
          </p:grpSpPr>
          <p:sp>
            <p:nvSpPr>
              <p:cNvPr id="4359" name="Google Shape;4359;p117"/>
              <p:cNvSpPr/>
              <p:nvPr/>
            </p:nvSpPr>
            <p:spPr>
              <a:xfrm>
                <a:off x="1111975" y="1183950"/>
                <a:ext cx="3439200" cy="2375700"/>
              </a:xfrm>
              <a:prstGeom prst="roundRect">
                <a:avLst>
                  <a:gd name="adj" fmla="val 2937"/>
                </a:avLst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117"/>
              <p:cNvSpPr/>
              <p:nvPr/>
            </p:nvSpPr>
            <p:spPr>
              <a:xfrm>
                <a:off x="1268125" y="1311850"/>
                <a:ext cx="3119400" cy="1808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117"/>
              <p:cNvSpPr/>
              <p:nvPr/>
            </p:nvSpPr>
            <p:spPr>
              <a:xfrm>
                <a:off x="2220625" y="3558550"/>
                <a:ext cx="1245023" cy="401197"/>
              </a:xfrm>
              <a:custGeom>
                <a:avLst/>
                <a:gdLst/>
                <a:ahLst/>
                <a:cxnLst/>
                <a:rect l="l" t="t" r="r" b="b"/>
                <a:pathLst>
                  <a:path w="94481" h="29125" extrusionOk="0">
                    <a:moveTo>
                      <a:pt x="79805" y="18317"/>
                    </a:moveTo>
                    <a:cubicBezTo>
                      <a:pt x="74117" y="12515"/>
                      <a:pt x="73889" y="1"/>
                      <a:pt x="73889" y="1"/>
                    </a:cubicBezTo>
                    <a:lnTo>
                      <a:pt x="20592" y="1"/>
                    </a:lnTo>
                    <a:cubicBezTo>
                      <a:pt x="20592" y="1"/>
                      <a:pt x="20364" y="12515"/>
                      <a:pt x="14676" y="18317"/>
                    </a:cubicBezTo>
                    <a:cubicBezTo>
                      <a:pt x="8931" y="24175"/>
                      <a:pt x="1" y="29124"/>
                      <a:pt x="15529" y="29124"/>
                    </a:cubicBezTo>
                    <a:lnTo>
                      <a:pt x="78952" y="29124"/>
                    </a:lnTo>
                    <a:cubicBezTo>
                      <a:pt x="94480" y="29124"/>
                      <a:pt x="85493" y="24175"/>
                      <a:pt x="79805" y="1831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117"/>
              <p:cNvSpPr/>
              <p:nvPr/>
            </p:nvSpPr>
            <p:spPr>
              <a:xfrm>
                <a:off x="2762275" y="3270525"/>
                <a:ext cx="138000" cy="138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63" name="Google Shape;4363;p117"/>
            <p:cNvSpPr/>
            <p:nvPr/>
          </p:nvSpPr>
          <p:spPr>
            <a:xfrm>
              <a:off x="1973525" y="4071275"/>
              <a:ext cx="1400504" cy="16627"/>
            </a:xfrm>
            <a:custGeom>
              <a:avLst/>
              <a:gdLst/>
              <a:ahLst/>
              <a:cxnLst/>
              <a:rect l="l" t="t" r="r" b="b"/>
              <a:pathLst>
                <a:path w="98801" h="3593" extrusionOk="0">
                  <a:moveTo>
                    <a:pt x="98801" y="0"/>
                  </a:moveTo>
                  <a:cubicBezTo>
                    <a:pt x="65867" y="0"/>
                    <a:pt x="31948" y="7999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64" name="Google Shape;4364;p117"/>
          <p:cNvGrpSpPr/>
          <p:nvPr/>
        </p:nvGrpSpPr>
        <p:grpSpPr>
          <a:xfrm>
            <a:off x="1675190" y="137726"/>
            <a:ext cx="4136201" cy="844813"/>
            <a:chOff x="5316325" y="2821782"/>
            <a:chExt cx="1404350" cy="302100"/>
          </a:xfrm>
        </p:grpSpPr>
        <p:sp>
          <p:nvSpPr>
            <p:cNvPr id="4365" name="Google Shape;4365;p117"/>
            <p:cNvSpPr/>
            <p:nvPr/>
          </p:nvSpPr>
          <p:spPr>
            <a:xfrm>
              <a:off x="5327600" y="2880732"/>
              <a:ext cx="226925" cy="234725"/>
            </a:xfrm>
            <a:custGeom>
              <a:avLst/>
              <a:gdLst/>
              <a:ahLst/>
              <a:cxnLst/>
              <a:rect l="l" t="t" r="r" b="b"/>
              <a:pathLst>
                <a:path w="9077" h="9389" extrusionOk="0">
                  <a:moveTo>
                    <a:pt x="6949" y="1"/>
                  </a:moveTo>
                  <a:lnTo>
                    <a:pt x="6897" y="3"/>
                  </a:lnTo>
                  <a:cubicBezTo>
                    <a:pt x="6897" y="79"/>
                    <a:pt x="6846" y="156"/>
                    <a:pt x="6740" y="160"/>
                  </a:cubicBezTo>
                  <a:cubicBezTo>
                    <a:pt x="6202" y="188"/>
                    <a:pt x="5658" y="200"/>
                    <a:pt x="5110" y="200"/>
                  </a:cubicBezTo>
                  <a:cubicBezTo>
                    <a:pt x="3613" y="200"/>
                    <a:pt x="2094" y="109"/>
                    <a:pt x="621" y="9"/>
                  </a:cubicBezTo>
                  <a:lnTo>
                    <a:pt x="621" y="9"/>
                  </a:lnTo>
                  <a:cubicBezTo>
                    <a:pt x="1605" y="1764"/>
                    <a:pt x="2844" y="3341"/>
                    <a:pt x="4130" y="4884"/>
                  </a:cubicBezTo>
                  <a:cubicBezTo>
                    <a:pt x="4179" y="4942"/>
                    <a:pt x="4181" y="5009"/>
                    <a:pt x="4158" y="5064"/>
                  </a:cubicBezTo>
                  <a:cubicBezTo>
                    <a:pt x="4200" y="5129"/>
                    <a:pt x="4207" y="5216"/>
                    <a:pt x="4135" y="5293"/>
                  </a:cubicBezTo>
                  <a:cubicBezTo>
                    <a:pt x="2816" y="6697"/>
                    <a:pt x="1418" y="8082"/>
                    <a:pt x="0" y="9389"/>
                  </a:cubicBezTo>
                  <a:cubicBezTo>
                    <a:pt x="3020" y="9255"/>
                    <a:pt x="6051" y="9280"/>
                    <a:pt x="9076" y="9264"/>
                  </a:cubicBezTo>
                  <a:cubicBezTo>
                    <a:pt x="8328" y="8818"/>
                    <a:pt x="7617" y="8327"/>
                    <a:pt x="6963" y="7745"/>
                  </a:cubicBezTo>
                  <a:cubicBezTo>
                    <a:pt x="6927" y="7713"/>
                    <a:pt x="6919" y="7671"/>
                    <a:pt x="6927" y="7632"/>
                  </a:cubicBezTo>
                  <a:cubicBezTo>
                    <a:pt x="6899" y="7580"/>
                    <a:pt x="6903" y="7514"/>
                    <a:pt x="6943" y="7468"/>
                  </a:cubicBezTo>
                  <a:cubicBezTo>
                    <a:pt x="6939" y="7453"/>
                    <a:pt x="6933" y="7442"/>
                    <a:pt x="6933" y="7429"/>
                  </a:cubicBezTo>
                  <a:cubicBezTo>
                    <a:pt x="6897" y="5852"/>
                    <a:pt x="7063" y="4272"/>
                    <a:pt x="7051" y="2693"/>
                  </a:cubicBezTo>
                  <a:cubicBezTo>
                    <a:pt x="7046" y="1792"/>
                    <a:pt x="7010" y="896"/>
                    <a:pt x="6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17"/>
            <p:cNvSpPr/>
            <p:nvPr/>
          </p:nvSpPr>
          <p:spPr>
            <a:xfrm>
              <a:off x="6524750" y="2875782"/>
              <a:ext cx="183450" cy="237900"/>
            </a:xfrm>
            <a:custGeom>
              <a:avLst/>
              <a:gdLst/>
              <a:ahLst/>
              <a:cxnLst/>
              <a:rect l="l" t="t" r="r" b="b"/>
              <a:pathLst>
                <a:path w="7338" h="9516" extrusionOk="0">
                  <a:moveTo>
                    <a:pt x="7338" y="0"/>
                  </a:moveTo>
                  <a:cubicBezTo>
                    <a:pt x="6880" y="215"/>
                    <a:pt x="6350" y="267"/>
                    <a:pt x="5811" y="267"/>
                  </a:cubicBezTo>
                  <a:cubicBezTo>
                    <a:pt x="5354" y="267"/>
                    <a:pt x="4891" y="230"/>
                    <a:pt x="4459" y="224"/>
                  </a:cubicBezTo>
                  <a:cubicBezTo>
                    <a:pt x="3547" y="213"/>
                    <a:pt x="2635" y="199"/>
                    <a:pt x="1725" y="139"/>
                  </a:cubicBezTo>
                  <a:lnTo>
                    <a:pt x="1725" y="139"/>
                  </a:lnTo>
                  <a:cubicBezTo>
                    <a:pt x="1906" y="2521"/>
                    <a:pt x="2049" y="4934"/>
                    <a:pt x="1894" y="7303"/>
                  </a:cubicBezTo>
                  <a:cubicBezTo>
                    <a:pt x="1910" y="7340"/>
                    <a:pt x="1910" y="7382"/>
                    <a:pt x="1878" y="7426"/>
                  </a:cubicBezTo>
                  <a:cubicBezTo>
                    <a:pt x="1331" y="8165"/>
                    <a:pt x="675" y="8875"/>
                    <a:pt x="1" y="9515"/>
                  </a:cubicBezTo>
                  <a:cubicBezTo>
                    <a:pt x="1475" y="9357"/>
                    <a:pt x="2966" y="9297"/>
                    <a:pt x="4455" y="9297"/>
                  </a:cubicBezTo>
                  <a:cubicBezTo>
                    <a:pt x="5400" y="9297"/>
                    <a:pt x="6345" y="9321"/>
                    <a:pt x="7283" y="9360"/>
                  </a:cubicBezTo>
                  <a:cubicBezTo>
                    <a:pt x="6809" y="8795"/>
                    <a:pt x="6429" y="8155"/>
                    <a:pt x="5990" y="7559"/>
                  </a:cubicBezTo>
                  <a:cubicBezTo>
                    <a:pt x="5367" y="6710"/>
                    <a:pt x="4679" y="5932"/>
                    <a:pt x="3960" y="5163"/>
                  </a:cubicBezTo>
                  <a:cubicBezTo>
                    <a:pt x="3850" y="5040"/>
                    <a:pt x="3930" y="4885"/>
                    <a:pt x="4051" y="4849"/>
                  </a:cubicBezTo>
                  <a:cubicBezTo>
                    <a:pt x="3970" y="4807"/>
                    <a:pt x="3926" y="4696"/>
                    <a:pt x="4004" y="4602"/>
                  </a:cubicBezTo>
                  <a:cubicBezTo>
                    <a:pt x="5170" y="3201"/>
                    <a:pt x="6302" y="1801"/>
                    <a:pt x="7296" y="268"/>
                  </a:cubicBezTo>
                  <a:cubicBezTo>
                    <a:pt x="7228" y="185"/>
                    <a:pt x="7218" y="58"/>
                    <a:pt x="7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17"/>
            <p:cNvSpPr/>
            <p:nvPr/>
          </p:nvSpPr>
          <p:spPr>
            <a:xfrm>
              <a:off x="5507625" y="2828307"/>
              <a:ext cx="1058675" cy="237675"/>
            </a:xfrm>
            <a:custGeom>
              <a:avLst/>
              <a:gdLst/>
              <a:ahLst/>
              <a:cxnLst/>
              <a:rect l="l" t="t" r="r" b="b"/>
              <a:pathLst>
                <a:path w="42347" h="950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16" y="38"/>
                    <a:pt x="19" y="58"/>
                  </a:cubicBezTo>
                  <a:cubicBezTo>
                    <a:pt x="367" y="3100"/>
                    <a:pt x="613" y="6484"/>
                    <a:pt x="0" y="9506"/>
                  </a:cubicBezTo>
                  <a:cubicBezTo>
                    <a:pt x="4228" y="9295"/>
                    <a:pt x="8467" y="9262"/>
                    <a:pt x="12705" y="9262"/>
                  </a:cubicBezTo>
                  <a:cubicBezTo>
                    <a:pt x="14662" y="9262"/>
                    <a:pt x="16618" y="9269"/>
                    <a:pt x="18573" y="9269"/>
                  </a:cubicBezTo>
                  <a:cubicBezTo>
                    <a:pt x="19321" y="9269"/>
                    <a:pt x="20069" y="9268"/>
                    <a:pt x="20817" y="9265"/>
                  </a:cubicBezTo>
                  <a:cubicBezTo>
                    <a:pt x="22383" y="9259"/>
                    <a:pt x="23949" y="9256"/>
                    <a:pt x="25515" y="9256"/>
                  </a:cubicBezTo>
                  <a:cubicBezTo>
                    <a:pt x="30387" y="9256"/>
                    <a:pt x="35258" y="9284"/>
                    <a:pt x="40127" y="9331"/>
                  </a:cubicBezTo>
                  <a:cubicBezTo>
                    <a:pt x="40164" y="9292"/>
                    <a:pt x="40222" y="9270"/>
                    <a:pt x="40279" y="9270"/>
                  </a:cubicBezTo>
                  <a:cubicBezTo>
                    <a:pt x="40334" y="9270"/>
                    <a:pt x="40389" y="9291"/>
                    <a:pt x="40422" y="9336"/>
                  </a:cubicBezTo>
                  <a:cubicBezTo>
                    <a:pt x="40836" y="9339"/>
                    <a:pt x="41251" y="9343"/>
                    <a:pt x="41667" y="9347"/>
                  </a:cubicBezTo>
                  <a:cubicBezTo>
                    <a:pt x="41676" y="9293"/>
                    <a:pt x="41718" y="9244"/>
                    <a:pt x="41792" y="9241"/>
                  </a:cubicBezTo>
                  <a:cubicBezTo>
                    <a:pt x="41911" y="9237"/>
                    <a:pt x="42032" y="9232"/>
                    <a:pt x="42150" y="9230"/>
                  </a:cubicBezTo>
                  <a:lnTo>
                    <a:pt x="42233" y="9230"/>
                  </a:lnTo>
                  <a:cubicBezTo>
                    <a:pt x="42265" y="9202"/>
                    <a:pt x="42297" y="9172"/>
                    <a:pt x="42332" y="9144"/>
                  </a:cubicBezTo>
                  <a:cubicBezTo>
                    <a:pt x="42336" y="9142"/>
                    <a:pt x="42341" y="9140"/>
                    <a:pt x="42346" y="9138"/>
                  </a:cubicBezTo>
                  <a:cubicBezTo>
                    <a:pt x="42122" y="6184"/>
                    <a:pt x="42131" y="3219"/>
                    <a:pt x="41877" y="265"/>
                  </a:cubicBezTo>
                  <a:cubicBezTo>
                    <a:pt x="41873" y="265"/>
                    <a:pt x="41870" y="267"/>
                    <a:pt x="41867" y="267"/>
                  </a:cubicBezTo>
                  <a:cubicBezTo>
                    <a:pt x="40247" y="287"/>
                    <a:pt x="38627" y="295"/>
                    <a:pt x="37006" y="295"/>
                  </a:cubicBezTo>
                  <a:cubicBezTo>
                    <a:pt x="31588" y="295"/>
                    <a:pt x="26167" y="204"/>
                    <a:pt x="20753" y="165"/>
                  </a:cubicBezTo>
                  <a:cubicBezTo>
                    <a:pt x="17246" y="140"/>
                    <a:pt x="13736" y="110"/>
                    <a:pt x="10226" y="88"/>
                  </a:cubicBezTo>
                  <a:cubicBezTo>
                    <a:pt x="9910" y="86"/>
                    <a:pt x="9593" y="86"/>
                    <a:pt x="9276" y="86"/>
                  </a:cubicBezTo>
                  <a:cubicBezTo>
                    <a:pt x="7788" y="86"/>
                    <a:pt x="6295" y="103"/>
                    <a:pt x="4802" y="103"/>
                  </a:cubicBezTo>
                  <a:cubicBezTo>
                    <a:pt x="3198" y="103"/>
                    <a:pt x="1595" y="8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800" b="1" dirty="0" smtClean="0"/>
                <a:t>PEDRA, PAPER, TISORA</a:t>
              </a:r>
              <a:endParaRPr sz="1800" b="1" dirty="0"/>
            </a:p>
          </p:txBody>
        </p:sp>
        <p:sp>
          <p:nvSpPr>
            <p:cNvPr id="4368" name="Google Shape;4368;p117"/>
            <p:cNvSpPr/>
            <p:nvPr/>
          </p:nvSpPr>
          <p:spPr>
            <a:xfrm>
              <a:off x="6519550" y="3067532"/>
              <a:ext cx="34225" cy="33975"/>
            </a:xfrm>
            <a:custGeom>
              <a:avLst/>
              <a:gdLst/>
              <a:ahLst/>
              <a:cxnLst/>
              <a:rect l="l" t="t" r="r" b="b"/>
              <a:pathLst>
                <a:path w="1369" h="1359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1" y="10"/>
                    <a:pt x="1335" y="16"/>
                    <a:pt x="1315" y="16"/>
                  </a:cubicBezTo>
                  <a:cubicBezTo>
                    <a:pt x="876" y="12"/>
                    <a:pt x="438" y="10"/>
                    <a:pt x="1" y="5"/>
                  </a:cubicBezTo>
                  <a:lnTo>
                    <a:pt x="1" y="5"/>
                  </a:lnTo>
                  <a:cubicBezTo>
                    <a:pt x="68" y="448"/>
                    <a:pt x="82" y="907"/>
                    <a:pt x="42" y="1358"/>
                  </a:cubicBezTo>
                  <a:cubicBezTo>
                    <a:pt x="456" y="887"/>
                    <a:pt x="901" y="423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17"/>
            <p:cNvSpPr/>
            <p:nvPr/>
          </p:nvSpPr>
          <p:spPr>
            <a:xfrm>
              <a:off x="5512050" y="3073307"/>
              <a:ext cx="55700" cy="37300"/>
            </a:xfrm>
            <a:custGeom>
              <a:avLst/>
              <a:gdLst/>
              <a:ahLst/>
              <a:cxnLst/>
              <a:rect l="l" t="t" r="r" b="b"/>
              <a:pathLst>
                <a:path w="2228" h="1492" extrusionOk="0">
                  <a:moveTo>
                    <a:pt x="1" y="0"/>
                  </a:moveTo>
                  <a:lnTo>
                    <a:pt x="1" y="0"/>
                  </a:lnTo>
                  <a:cubicBezTo>
                    <a:pt x="744" y="499"/>
                    <a:pt x="1478" y="1007"/>
                    <a:pt x="2227" y="1491"/>
                  </a:cubicBezTo>
                  <a:cubicBezTo>
                    <a:pt x="2169" y="1000"/>
                    <a:pt x="2153" y="501"/>
                    <a:pt x="2194" y="8"/>
                  </a:cubicBezTo>
                  <a:cubicBezTo>
                    <a:pt x="1462" y="8"/>
                    <a:pt x="733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17"/>
            <p:cNvSpPr/>
            <p:nvPr/>
          </p:nvSpPr>
          <p:spPr>
            <a:xfrm>
              <a:off x="6622875" y="2871032"/>
              <a:ext cx="97800" cy="126150"/>
            </a:xfrm>
            <a:custGeom>
              <a:avLst/>
              <a:gdLst/>
              <a:ahLst/>
              <a:cxnLst/>
              <a:rect l="l" t="t" r="r" b="b"/>
              <a:pathLst>
                <a:path w="3912" h="5046" extrusionOk="0">
                  <a:moveTo>
                    <a:pt x="3459" y="1"/>
                  </a:moveTo>
                  <a:lnTo>
                    <a:pt x="3413" y="190"/>
                  </a:lnTo>
                  <a:cubicBezTo>
                    <a:pt x="3293" y="248"/>
                    <a:pt x="3302" y="375"/>
                    <a:pt x="3371" y="458"/>
                  </a:cubicBezTo>
                  <a:cubicBezTo>
                    <a:pt x="2377" y="1991"/>
                    <a:pt x="1245" y="3391"/>
                    <a:pt x="79" y="4792"/>
                  </a:cubicBezTo>
                  <a:cubicBezTo>
                    <a:pt x="1" y="4886"/>
                    <a:pt x="45" y="4997"/>
                    <a:pt x="126" y="5039"/>
                  </a:cubicBezTo>
                  <a:lnTo>
                    <a:pt x="245" y="5045"/>
                  </a:lnTo>
                  <a:cubicBezTo>
                    <a:pt x="264" y="5039"/>
                    <a:pt x="283" y="5027"/>
                    <a:pt x="299" y="5013"/>
                  </a:cubicBezTo>
                  <a:cubicBezTo>
                    <a:pt x="1719" y="3751"/>
                    <a:pt x="2886" y="2186"/>
                    <a:pt x="3848" y="550"/>
                  </a:cubicBezTo>
                  <a:cubicBezTo>
                    <a:pt x="3912" y="440"/>
                    <a:pt x="3870" y="335"/>
                    <a:pt x="3794" y="275"/>
                  </a:cubicBezTo>
                  <a:cubicBezTo>
                    <a:pt x="3801" y="176"/>
                    <a:pt x="3729" y="86"/>
                    <a:pt x="3637" y="54"/>
                  </a:cubicBezTo>
                  <a:cubicBezTo>
                    <a:pt x="3580" y="33"/>
                    <a:pt x="3522" y="15"/>
                    <a:pt x="3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17"/>
            <p:cNvSpPr/>
            <p:nvPr/>
          </p:nvSpPr>
          <p:spPr>
            <a:xfrm>
              <a:off x="5316325" y="2821782"/>
              <a:ext cx="1400200" cy="302100"/>
            </a:xfrm>
            <a:custGeom>
              <a:avLst/>
              <a:gdLst/>
              <a:ahLst/>
              <a:cxnLst/>
              <a:rect l="l" t="t" r="r" b="b"/>
              <a:pathLst>
                <a:path w="56008" h="12084" extrusionOk="0">
                  <a:moveTo>
                    <a:pt x="7652" y="262"/>
                  </a:moveTo>
                  <a:cubicBezTo>
                    <a:pt x="9243" y="344"/>
                    <a:pt x="10842" y="364"/>
                    <a:pt x="12441" y="364"/>
                  </a:cubicBezTo>
                  <a:cubicBezTo>
                    <a:pt x="13941" y="364"/>
                    <a:pt x="15442" y="347"/>
                    <a:pt x="16938" y="347"/>
                  </a:cubicBezTo>
                  <a:cubicBezTo>
                    <a:pt x="17252" y="347"/>
                    <a:pt x="17565" y="347"/>
                    <a:pt x="17878" y="349"/>
                  </a:cubicBezTo>
                  <a:cubicBezTo>
                    <a:pt x="21388" y="371"/>
                    <a:pt x="24898" y="401"/>
                    <a:pt x="28405" y="426"/>
                  </a:cubicBezTo>
                  <a:cubicBezTo>
                    <a:pt x="33819" y="465"/>
                    <a:pt x="39240" y="556"/>
                    <a:pt x="44658" y="556"/>
                  </a:cubicBezTo>
                  <a:cubicBezTo>
                    <a:pt x="46279" y="556"/>
                    <a:pt x="47899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783" y="3480"/>
                    <a:pt x="49774" y="6445"/>
                    <a:pt x="49998" y="9399"/>
                  </a:cubicBezTo>
                  <a:cubicBezTo>
                    <a:pt x="49993" y="9401"/>
                    <a:pt x="49988" y="9403"/>
                    <a:pt x="49984" y="9405"/>
                  </a:cubicBezTo>
                  <a:cubicBezTo>
                    <a:pt x="49949" y="9433"/>
                    <a:pt x="49917" y="9463"/>
                    <a:pt x="49885" y="9491"/>
                  </a:cubicBezTo>
                  <a:lnTo>
                    <a:pt x="49802" y="9491"/>
                  </a:lnTo>
                  <a:cubicBezTo>
                    <a:pt x="49684" y="9493"/>
                    <a:pt x="49563" y="9498"/>
                    <a:pt x="49444" y="9502"/>
                  </a:cubicBezTo>
                  <a:cubicBezTo>
                    <a:pt x="49370" y="9505"/>
                    <a:pt x="49328" y="9554"/>
                    <a:pt x="49319" y="9608"/>
                  </a:cubicBezTo>
                  <a:cubicBezTo>
                    <a:pt x="48903" y="9604"/>
                    <a:pt x="48488" y="9600"/>
                    <a:pt x="48074" y="9597"/>
                  </a:cubicBezTo>
                  <a:cubicBezTo>
                    <a:pt x="48041" y="9552"/>
                    <a:pt x="47986" y="9531"/>
                    <a:pt x="47931" y="9531"/>
                  </a:cubicBezTo>
                  <a:cubicBezTo>
                    <a:pt x="47874" y="9531"/>
                    <a:pt x="47816" y="9553"/>
                    <a:pt x="47779" y="9592"/>
                  </a:cubicBezTo>
                  <a:cubicBezTo>
                    <a:pt x="42910" y="9545"/>
                    <a:pt x="38039" y="9517"/>
                    <a:pt x="33167" y="9517"/>
                  </a:cubicBezTo>
                  <a:cubicBezTo>
                    <a:pt x="31601" y="9517"/>
                    <a:pt x="30035" y="9520"/>
                    <a:pt x="28469" y="9526"/>
                  </a:cubicBezTo>
                  <a:cubicBezTo>
                    <a:pt x="27721" y="9529"/>
                    <a:pt x="26973" y="9530"/>
                    <a:pt x="26225" y="9530"/>
                  </a:cubicBezTo>
                  <a:cubicBezTo>
                    <a:pt x="24270" y="9530"/>
                    <a:pt x="22314" y="9523"/>
                    <a:pt x="20357" y="9523"/>
                  </a:cubicBezTo>
                  <a:cubicBezTo>
                    <a:pt x="16119" y="9523"/>
                    <a:pt x="11880" y="9556"/>
                    <a:pt x="7652" y="9767"/>
                  </a:cubicBezTo>
                  <a:cubicBezTo>
                    <a:pt x="8265" y="6745"/>
                    <a:pt x="8019" y="3361"/>
                    <a:pt x="7671" y="319"/>
                  </a:cubicBezTo>
                  <a:cubicBezTo>
                    <a:pt x="7668" y="299"/>
                    <a:pt x="7661" y="281"/>
                    <a:pt x="7652" y="262"/>
                  </a:cubicBezTo>
                  <a:close/>
                  <a:moveTo>
                    <a:pt x="49497" y="9830"/>
                  </a:moveTo>
                  <a:lnTo>
                    <a:pt x="49497" y="9830"/>
                  </a:lnTo>
                  <a:cubicBezTo>
                    <a:pt x="49030" y="10253"/>
                    <a:pt x="48585" y="10717"/>
                    <a:pt x="48171" y="11188"/>
                  </a:cubicBezTo>
                  <a:cubicBezTo>
                    <a:pt x="48211" y="10738"/>
                    <a:pt x="48197" y="10278"/>
                    <a:pt x="48130" y="9835"/>
                  </a:cubicBezTo>
                  <a:lnTo>
                    <a:pt x="48130" y="9835"/>
                  </a:lnTo>
                  <a:cubicBezTo>
                    <a:pt x="48567" y="9840"/>
                    <a:pt x="49005" y="9842"/>
                    <a:pt x="49444" y="9846"/>
                  </a:cubicBezTo>
                  <a:cubicBezTo>
                    <a:pt x="49464" y="9846"/>
                    <a:pt x="49480" y="9840"/>
                    <a:pt x="49497" y="9830"/>
                  </a:cubicBezTo>
                  <a:close/>
                  <a:moveTo>
                    <a:pt x="7830" y="10061"/>
                  </a:moveTo>
                  <a:lnTo>
                    <a:pt x="7830" y="10061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2"/>
                    <a:pt x="9998" y="11061"/>
                    <a:pt x="10056" y="11552"/>
                  </a:cubicBezTo>
                  <a:cubicBezTo>
                    <a:pt x="9307" y="11067"/>
                    <a:pt x="8573" y="10560"/>
                    <a:pt x="7830" y="10061"/>
                  </a:cubicBezTo>
                  <a:close/>
                  <a:moveTo>
                    <a:pt x="10885" y="1"/>
                  </a:moveTo>
                  <a:cubicBezTo>
                    <a:pt x="9729" y="1"/>
                    <a:pt x="8574" y="18"/>
                    <a:pt x="7424" y="70"/>
                  </a:cubicBezTo>
                  <a:cubicBezTo>
                    <a:pt x="7375" y="73"/>
                    <a:pt x="7347" y="104"/>
                    <a:pt x="7338" y="138"/>
                  </a:cubicBezTo>
                  <a:cubicBezTo>
                    <a:pt x="7275" y="168"/>
                    <a:pt x="7231" y="225"/>
                    <a:pt x="7239" y="320"/>
                  </a:cubicBezTo>
                  <a:cubicBezTo>
                    <a:pt x="7301" y="999"/>
                    <a:pt x="7356" y="1680"/>
                    <a:pt x="7400" y="2359"/>
                  </a:cubicBezTo>
                  <a:cubicBezTo>
                    <a:pt x="7460" y="3255"/>
                    <a:pt x="7497" y="4150"/>
                    <a:pt x="7502" y="5051"/>
                  </a:cubicBezTo>
                  <a:cubicBezTo>
                    <a:pt x="7514" y="6631"/>
                    <a:pt x="7347" y="8210"/>
                    <a:pt x="7384" y="9787"/>
                  </a:cubicBezTo>
                  <a:cubicBezTo>
                    <a:pt x="7384" y="9800"/>
                    <a:pt x="7389" y="9812"/>
                    <a:pt x="7394" y="9826"/>
                  </a:cubicBezTo>
                  <a:cubicBezTo>
                    <a:pt x="7354" y="9872"/>
                    <a:pt x="7349" y="9939"/>
                    <a:pt x="7377" y="9990"/>
                  </a:cubicBezTo>
                  <a:cubicBezTo>
                    <a:pt x="7370" y="10029"/>
                    <a:pt x="7377" y="10071"/>
                    <a:pt x="7414" y="10103"/>
                  </a:cubicBezTo>
                  <a:cubicBezTo>
                    <a:pt x="8068" y="10685"/>
                    <a:pt x="8778" y="11176"/>
                    <a:pt x="9527" y="11622"/>
                  </a:cubicBezTo>
                  <a:cubicBezTo>
                    <a:pt x="6502" y="11639"/>
                    <a:pt x="3470" y="11613"/>
                    <a:pt x="450" y="11747"/>
                  </a:cubicBezTo>
                  <a:cubicBezTo>
                    <a:pt x="1869" y="10440"/>
                    <a:pt x="3267" y="9055"/>
                    <a:pt x="4585" y="7651"/>
                  </a:cubicBezTo>
                  <a:cubicBezTo>
                    <a:pt x="4657" y="7575"/>
                    <a:pt x="4651" y="7487"/>
                    <a:pt x="4609" y="7422"/>
                  </a:cubicBezTo>
                  <a:cubicBezTo>
                    <a:pt x="4632" y="7367"/>
                    <a:pt x="4630" y="7300"/>
                    <a:pt x="4581" y="7242"/>
                  </a:cubicBezTo>
                  <a:cubicBezTo>
                    <a:pt x="3295" y="5699"/>
                    <a:pt x="2056" y="4122"/>
                    <a:pt x="1072" y="2368"/>
                  </a:cubicBezTo>
                  <a:lnTo>
                    <a:pt x="1072" y="2368"/>
                  </a:lnTo>
                  <a:cubicBezTo>
                    <a:pt x="2543" y="2468"/>
                    <a:pt x="4061" y="2559"/>
                    <a:pt x="5557" y="2559"/>
                  </a:cubicBezTo>
                  <a:cubicBezTo>
                    <a:pt x="6105" y="2559"/>
                    <a:pt x="6651" y="2547"/>
                    <a:pt x="7190" y="2518"/>
                  </a:cubicBezTo>
                  <a:cubicBezTo>
                    <a:pt x="7297" y="2514"/>
                    <a:pt x="7347" y="2437"/>
                    <a:pt x="7347" y="2361"/>
                  </a:cubicBezTo>
                  <a:cubicBezTo>
                    <a:pt x="7347" y="2283"/>
                    <a:pt x="7295" y="2204"/>
                    <a:pt x="7190" y="2192"/>
                  </a:cubicBezTo>
                  <a:cubicBezTo>
                    <a:pt x="5918" y="2064"/>
                    <a:pt x="4605" y="2026"/>
                    <a:pt x="3300" y="2026"/>
                  </a:cubicBezTo>
                  <a:cubicBezTo>
                    <a:pt x="2512" y="2026"/>
                    <a:pt x="1727" y="2040"/>
                    <a:pt x="954" y="2056"/>
                  </a:cubicBezTo>
                  <a:cubicBezTo>
                    <a:pt x="917" y="2056"/>
                    <a:pt x="889" y="2070"/>
                    <a:pt x="863" y="2088"/>
                  </a:cubicBezTo>
                  <a:cubicBezTo>
                    <a:pt x="849" y="2084"/>
                    <a:pt x="834" y="2081"/>
                    <a:pt x="818" y="2081"/>
                  </a:cubicBezTo>
                  <a:cubicBezTo>
                    <a:pt x="709" y="2081"/>
                    <a:pt x="597" y="2199"/>
                    <a:pt x="668" y="2329"/>
                  </a:cubicBezTo>
                  <a:cubicBezTo>
                    <a:pt x="1672" y="4166"/>
                    <a:pt x="2799" y="5921"/>
                    <a:pt x="4277" y="7415"/>
                  </a:cubicBezTo>
                  <a:cubicBezTo>
                    <a:pt x="2845" y="8699"/>
                    <a:pt x="1450" y="10115"/>
                    <a:pt x="189" y="11566"/>
                  </a:cubicBezTo>
                  <a:cubicBezTo>
                    <a:pt x="132" y="11631"/>
                    <a:pt x="141" y="11705"/>
                    <a:pt x="178" y="11761"/>
                  </a:cubicBezTo>
                  <a:cubicBezTo>
                    <a:pt x="0" y="11779"/>
                    <a:pt x="0" y="12045"/>
                    <a:pt x="187" y="12049"/>
                  </a:cubicBezTo>
                  <a:cubicBezTo>
                    <a:pt x="1095" y="12074"/>
                    <a:pt x="2004" y="12083"/>
                    <a:pt x="2914" y="12083"/>
                  </a:cubicBezTo>
                  <a:cubicBezTo>
                    <a:pt x="5314" y="12083"/>
                    <a:pt x="7718" y="12017"/>
                    <a:pt x="10114" y="11989"/>
                  </a:cubicBezTo>
                  <a:cubicBezTo>
                    <a:pt x="10236" y="11987"/>
                    <a:pt x="10293" y="11890"/>
                    <a:pt x="10289" y="11795"/>
                  </a:cubicBezTo>
                  <a:cubicBezTo>
                    <a:pt x="10353" y="11781"/>
                    <a:pt x="10406" y="11733"/>
                    <a:pt x="10400" y="11643"/>
                  </a:cubicBezTo>
                  <a:cubicBezTo>
                    <a:pt x="10365" y="11117"/>
                    <a:pt x="10360" y="10594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9" y="9779"/>
                    <a:pt x="33090" y="9773"/>
                    <a:pt x="35400" y="9773"/>
                  </a:cubicBezTo>
                  <a:cubicBezTo>
                    <a:pt x="39515" y="9773"/>
                    <a:pt x="43631" y="9792"/>
                    <a:pt x="47746" y="9830"/>
                  </a:cubicBezTo>
                  <a:cubicBezTo>
                    <a:pt x="47788" y="10470"/>
                    <a:pt x="47800" y="11097"/>
                    <a:pt x="47797" y="11739"/>
                  </a:cubicBezTo>
                  <a:cubicBezTo>
                    <a:pt x="47677" y="11781"/>
                    <a:pt x="47677" y="11971"/>
                    <a:pt x="47823" y="11971"/>
                  </a:cubicBezTo>
                  <a:cubicBezTo>
                    <a:pt x="47824" y="11971"/>
                    <a:pt x="47824" y="11971"/>
                    <a:pt x="47825" y="11971"/>
                  </a:cubicBezTo>
                  <a:cubicBezTo>
                    <a:pt x="49890" y="11920"/>
                    <a:pt x="51944" y="11843"/>
                    <a:pt x="54004" y="11843"/>
                  </a:cubicBezTo>
                  <a:cubicBezTo>
                    <a:pt x="54561" y="11843"/>
                    <a:pt x="55119" y="11849"/>
                    <a:pt x="55677" y="11862"/>
                  </a:cubicBezTo>
                  <a:cubicBezTo>
                    <a:pt x="55679" y="11862"/>
                    <a:pt x="55680" y="11862"/>
                    <a:pt x="55682" y="11862"/>
                  </a:cubicBezTo>
                  <a:cubicBezTo>
                    <a:pt x="55774" y="11862"/>
                    <a:pt x="55824" y="11801"/>
                    <a:pt x="55834" y="11733"/>
                  </a:cubicBezTo>
                  <a:cubicBezTo>
                    <a:pt x="55838" y="11733"/>
                    <a:pt x="55842" y="11734"/>
                    <a:pt x="55846" y="11734"/>
                  </a:cubicBezTo>
                  <a:cubicBezTo>
                    <a:pt x="55930" y="11734"/>
                    <a:pt x="56008" y="11639"/>
                    <a:pt x="55957" y="11550"/>
                  </a:cubicBezTo>
                  <a:cubicBezTo>
                    <a:pt x="54992" y="9920"/>
                    <a:pt x="53941" y="8371"/>
                    <a:pt x="52567" y="7053"/>
                  </a:cubicBezTo>
                  <a:cubicBezTo>
                    <a:pt x="52547" y="7035"/>
                    <a:pt x="52529" y="7025"/>
                    <a:pt x="52507" y="7015"/>
                  </a:cubicBezTo>
                  <a:lnTo>
                    <a:pt x="52388" y="7009"/>
                  </a:lnTo>
                  <a:cubicBezTo>
                    <a:pt x="52267" y="7045"/>
                    <a:pt x="52187" y="7200"/>
                    <a:pt x="52297" y="7323"/>
                  </a:cubicBezTo>
                  <a:cubicBezTo>
                    <a:pt x="53016" y="8092"/>
                    <a:pt x="53704" y="8870"/>
                    <a:pt x="54327" y="9719"/>
                  </a:cubicBezTo>
                  <a:cubicBezTo>
                    <a:pt x="54766" y="10315"/>
                    <a:pt x="55146" y="10955"/>
                    <a:pt x="55620" y="11520"/>
                  </a:cubicBezTo>
                  <a:cubicBezTo>
                    <a:pt x="54682" y="11481"/>
                    <a:pt x="53737" y="11457"/>
                    <a:pt x="52792" y="11457"/>
                  </a:cubicBezTo>
                  <a:cubicBezTo>
                    <a:pt x="51303" y="11457"/>
                    <a:pt x="49812" y="11517"/>
                    <a:pt x="48338" y="11675"/>
                  </a:cubicBezTo>
                  <a:cubicBezTo>
                    <a:pt x="49012" y="11035"/>
                    <a:pt x="49668" y="10325"/>
                    <a:pt x="50215" y="9586"/>
                  </a:cubicBezTo>
                  <a:cubicBezTo>
                    <a:pt x="50247" y="9542"/>
                    <a:pt x="50247" y="9500"/>
                    <a:pt x="50231" y="9463"/>
                  </a:cubicBezTo>
                  <a:cubicBezTo>
                    <a:pt x="50386" y="7094"/>
                    <a:pt x="50243" y="4681"/>
                    <a:pt x="50062" y="2299"/>
                  </a:cubicBezTo>
                  <a:lnTo>
                    <a:pt x="50062" y="2299"/>
                  </a:lnTo>
                  <a:cubicBezTo>
                    <a:pt x="50972" y="2359"/>
                    <a:pt x="51884" y="2373"/>
                    <a:pt x="52796" y="2384"/>
                  </a:cubicBezTo>
                  <a:cubicBezTo>
                    <a:pt x="53228" y="2390"/>
                    <a:pt x="53691" y="2427"/>
                    <a:pt x="54148" y="2427"/>
                  </a:cubicBezTo>
                  <a:cubicBezTo>
                    <a:pt x="54687" y="2427"/>
                    <a:pt x="55217" y="2375"/>
                    <a:pt x="55675" y="2160"/>
                  </a:cubicBezTo>
                  <a:lnTo>
                    <a:pt x="55722" y="1971"/>
                  </a:lnTo>
                  <a:cubicBezTo>
                    <a:pt x="55460" y="1906"/>
                    <a:pt x="55166" y="1885"/>
                    <a:pt x="54862" y="1885"/>
                  </a:cubicBezTo>
                  <a:cubicBezTo>
                    <a:pt x="54306" y="1885"/>
                    <a:pt x="53718" y="1956"/>
                    <a:pt x="53241" y="1957"/>
                  </a:cubicBezTo>
                  <a:cubicBezTo>
                    <a:pt x="52173" y="1959"/>
                    <a:pt x="51106" y="1963"/>
                    <a:pt x="50042" y="2029"/>
                  </a:cubicBezTo>
                  <a:cubicBezTo>
                    <a:pt x="50000" y="1484"/>
                    <a:pt x="49956" y="939"/>
                    <a:pt x="49915" y="398"/>
                  </a:cubicBezTo>
                  <a:cubicBezTo>
                    <a:pt x="49905" y="272"/>
                    <a:pt x="49801" y="209"/>
                    <a:pt x="49702" y="209"/>
                  </a:cubicBezTo>
                  <a:cubicBezTo>
                    <a:pt x="49655" y="209"/>
                    <a:pt x="49609" y="223"/>
                    <a:pt x="49575" y="251"/>
                  </a:cubicBezTo>
                  <a:cubicBezTo>
                    <a:pt x="49559" y="244"/>
                    <a:pt x="49541" y="239"/>
                    <a:pt x="49519" y="239"/>
                  </a:cubicBezTo>
                  <a:cubicBezTo>
                    <a:pt x="44591" y="126"/>
                    <a:pt x="39656" y="123"/>
                    <a:pt x="34723" y="123"/>
                  </a:cubicBezTo>
                  <a:cubicBezTo>
                    <a:pt x="34407" y="123"/>
                    <a:pt x="34091" y="123"/>
                    <a:pt x="33776" y="123"/>
                  </a:cubicBezTo>
                  <a:cubicBezTo>
                    <a:pt x="31985" y="123"/>
                    <a:pt x="30194" y="122"/>
                    <a:pt x="28405" y="116"/>
                  </a:cubicBezTo>
                  <a:cubicBezTo>
                    <a:pt x="24898" y="106"/>
                    <a:pt x="21388" y="98"/>
                    <a:pt x="17878" y="82"/>
                  </a:cubicBezTo>
                  <a:cubicBezTo>
                    <a:pt x="15556" y="73"/>
                    <a:pt x="13217" y="1"/>
                    <a:pt x="10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2" name="Google Shape;4372;p117"/>
          <p:cNvSpPr txBox="1">
            <a:spLocks noGrp="1"/>
          </p:cNvSpPr>
          <p:nvPr>
            <p:ph type="subTitle" idx="1"/>
          </p:nvPr>
        </p:nvSpPr>
        <p:spPr>
          <a:xfrm>
            <a:off x="6350902" y="3366638"/>
            <a:ext cx="2808312" cy="1110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ca-ES" sz="1200" b="1" dirty="0">
                <a:hlinkClick r:id="rId3"/>
              </a:rPr>
              <a:t>https://</a:t>
            </a:r>
            <a:r>
              <a:rPr lang="ca-ES" sz="1200" b="1" dirty="0" smtClean="0">
                <a:hlinkClick r:id="rId3"/>
              </a:rPr>
              <a:t>www.youtube.com/watch?v=B0KyZNoVhD8</a:t>
            </a:r>
            <a:endParaRPr lang="ca-ES" sz="1200" b="1" dirty="0" smtClean="0"/>
          </a:p>
          <a:p>
            <a:pPr marL="0" lvl="0" indent="0"/>
            <a:endParaRPr dirty="0"/>
          </a:p>
        </p:txBody>
      </p:sp>
      <p:sp>
        <p:nvSpPr>
          <p:cNvPr id="4374" name="Google Shape;4374;p117"/>
          <p:cNvSpPr txBox="1">
            <a:spLocks noGrp="1"/>
          </p:cNvSpPr>
          <p:nvPr>
            <p:ph type="title"/>
          </p:nvPr>
        </p:nvSpPr>
        <p:spPr>
          <a:xfrm>
            <a:off x="6017054" y="1784574"/>
            <a:ext cx="3024336" cy="904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1" dirty="0" err="1" smtClean="0"/>
              <a:t>Mireu</a:t>
            </a:r>
            <a:r>
              <a:rPr lang="es-ES_tradnl" sz="2000" b="1" dirty="0" smtClean="0"/>
              <a:t> el vídeo </a:t>
            </a:r>
            <a:br>
              <a:rPr lang="es-ES_tradnl" sz="2000" b="1" dirty="0" smtClean="0"/>
            </a:br>
            <a:r>
              <a:rPr lang="es-ES_tradnl" sz="2000" b="1" dirty="0" smtClean="0"/>
              <a:t>i </a:t>
            </a:r>
            <a:r>
              <a:rPr lang="es-ES_tradnl" sz="2000" b="1" dirty="0" err="1" smtClean="0"/>
              <a:t>penseu</a:t>
            </a:r>
            <a:r>
              <a:rPr lang="es-ES_tradnl" sz="2000" b="1" dirty="0" smtClean="0"/>
              <a:t> entre </a:t>
            </a:r>
            <a:r>
              <a:rPr lang="es-ES_tradnl" sz="2000" b="1" dirty="0" err="1" smtClean="0"/>
              <a:t>tots</a:t>
            </a:r>
            <a:r>
              <a:rPr lang="es-ES_tradnl" sz="2000" b="1" dirty="0" smtClean="0"/>
              <a:t> </a:t>
            </a:r>
            <a:br>
              <a:rPr lang="es-ES_tradnl" sz="2000" b="1" dirty="0" smtClean="0"/>
            </a:br>
            <a:r>
              <a:rPr lang="es-ES_tradnl" sz="2000" b="1" dirty="0" err="1" smtClean="0"/>
              <a:t>quin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ensenyament</a:t>
            </a:r>
            <a:r>
              <a:rPr lang="es-ES_tradnl" sz="2000" b="1" dirty="0" smtClean="0"/>
              <a:t> en</a:t>
            </a:r>
            <a:br>
              <a:rPr lang="es-ES_tradnl" sz="2000" b="1" dirty="0" smtClean="0"/>
            </a:br>
            <a:r>
              <a:rPr lang="es-ES_tradnl" sz="2000" b="1" dirty="0" err="1" smtClean="0"/>
              <a:t>traieu</a:t>
            </a:r>
            <a:endParaRPr sz="2000" b="1" dirty="0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6112" r="12812" b="5185"/>
          <a:stretch/>
        </p:blipFill>
        <p:spPr bwMode="auto">
          <a:xfrm>
            <a:off x="767231" y="1248630"/>
            <a:ext cx="5044160" cy="288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297109" y="195978"/>
            <a:ext cx="1224136" cy="383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DIJOUS</a:t>
            </a:r>
            <a:endParaRPr lang="ca-E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5" name="Google Shape;1855;p71"/>
          <p:cNvPicPr preferRelativeResize="0"/>
          <p:nvPr/>
        </p:nvPicPr>
        <p:blipFill rotWithShape="1">
          <a:blip r:embed="rId3">
            <a:alphaModFix/>
          </a:blip>
          <a:srcRect l="3874" r="3883"/>
          <a:stretch/>
        </p:blipFill>
        <p:spPr>
          <a:xfrm rot="528509">
            <a:off x="110080" y="1958667"/>
            <a:ext cx="2463252" cy="1627423"/>
          </a:xfrm>
          <a:prstGeom prst="cloud">
            <a:avLst/>
          </a:prstGeom>
          <a:noFill/>
          <a:ln>
            <a:noFill/>
          </a:ln>
        </p:spPr>
      </p:pic>
      <p:grpSp>
        <p:nvGrpSpPr>
          <p:cNvPr id="1856" name="Google Shape;1856;p71"/>
          <p:cNvGrpSpPr/>
          <p:nvPr/>
        </p:nvGrpSpPr>
        <p:grpSpPr>
          <a:xfrm>
            <a:off x="2627788" y="68948"/>
            <a:ext cx="5040560" cy="766699"/>
            <a:chOff x="7728916" y="1917859"/>
            <a:chExt cx="1034486" cy="222599"/>
          </a:xfrm>
        </p:grpSpPr>
        <p:sp>
          <p:nvSpPr>
            <p:cNvPr id="1857" name="Google Shape;1857;p71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1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1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1"/>
            <p:cNvSpPr/>
            <p:nvPr/>
          </p:nvSpPr>
          <p:spPr>
            <a:xfrm>
              <a:off x="7891602" y="1931110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ca-ES" sz="1800" b="1" dirty="0" smtClean="0"/>
            </a:p>
            <a:p>
              <a:r>
                <a:rPr lang="ca-ES" sz="1800" b="1" dirty="0" smtClean="0">
                  <a:latin typeface="Gloria Hallelujah" charset="0"/>
                </a:rPr>
                <a:t>Ens </a:t>
              </a:r>
              <a:r>
                <a:rPr lang="ca-ES" sz="1800" b="1" dirty="0">
                  <a:latin typeface="Gloria Hallelujah" charset="0"/>
                </a:rPr>
                <a:t>oblidem de les persones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1861" name="Google Shape;1861;p71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1"/>
            <p:cNvSpPr/>
            <p:nvPr/>
          </p:nvSpPr>
          <p:spPr>
            <a:xfrm>
              <a:off x="7728916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1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1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1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71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71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71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1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1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71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71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71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71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1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71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71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71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71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71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71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71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71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71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71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71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1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1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1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1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71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1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1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1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1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6" name="Google Shape;1896;p71"/>
          <p:cNvSpPr txBox="1">
            <a:spLocks noGrp="1"/>
          </p:cNvSpPr>
          <p:nvPr>
            <p:ph type="body" idx="1"/>
          </p:nvPr>
        </p:nvSpPr>
        <p:spPr>
          <a:xfrm>
            <a:off x="5161950" y="17351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52170" y="987574"/>
            <a:ext cx="60049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 smtClean="0"/>
              <a:t>A </a:t>
            </a:r>
            <a:r>
              <a:rPr lang="ca-ES" b="1" dirty="0"/>
              <a:t>vegades estem tant ocupats en les coses,</a:t>
            </a:r>
            <a:endParaRPr lang="ca-ES" b="1" dirty="0"/>
          </a:p>
          <a:p>
            <a:pPr algn="ctr"/>
            <a:r>
              <a:rPr lang="ca-ES" b="1" dirty="0"/>
              <a:t>que ens oblidem de les persones.</a:t>
            </a:r>
            <a:endParaRPr lang="ca-ES" b="1" dirty="0"/>
          </a:p>
          <a:p>
            <a:pPr algn="ctr"/>
            <a:r>
              <a:rPr lang="ca-ES" b="1" dirty="0"/>
              <a:t>Ens sembla que és més important fer això, fer allò,</a:t>
            </a:r>
            <a:endParaRPr lang="ca-ES" b="1" dirty="0"/>
          </a:p>
          <a:p>
            <a:pPr algn="ctr"/>
            <a:r>
              <a:rPr lang="ca-ES" b="1" dirty="0"/>
              <a:t>acabar aquella feina, aconseguir aquella joguina...</a:t>
            </a:r>
            <a:endParaRPr lang="ca-ES" b="1" dirty="0"/>
          </a:p>
          <a:p>
            <a:pPr algn="ctr"/>
            <a:r>
              <a:rPr lang="ca-ES" b="1" dirty="0"/>
              <a:t>Ho fem sense voler, </a:t>
            </a:r>
            <a:endParaRPr lang="ca-ES" b="1" dirty="0"/>
          </a:p>
          <a:p>
            <a:pPr algn="ctr"/>
            <a:r>
              <a:rPr lang="ca-ES" b="1" dirty="0"/>
              <a:t>però ja és hora que ens n’adonem</a:t>
            </a:r>
            <a:r>
              <a:rPr lang="ca-ES" b="1" dirty="0" smtClean="0"/>
              <a:t>.</a:t>
            </a:r>
            <a:r>
              <a:rPr lang="es-ES_tradnl" b="1" dirty="0"/>
              <a:t> </a:t>
            </a:r>
            <a:endParaRPr lang="es-ES_tradnl" b="1" dirty="0" smtClean="0"/>
          </a:p>
          <a:p>
            <a:pPr algn="ctr"/>
            <a:r>
              <a:rPr lang="es-ES_tradnl" b="1" dirty="0" smtClean="0"/>
              <a:t>Hi </a:t>
            </a:r>
            <a:r>
              <a:rPr lang="es-ES_tradnl" b="1" dirty="0"/>
              <a:t>ha  </a:t>
            </a:r>
            <a:r>
              <a:rPr lang="es-ES_tradnl" b="1" dirty="0" err="1"/>
              <a:t>companys</a:t>
            </a:r>
            <a:r>
              <a:rPr lang="es-ES_tradnl" b="1" dirty="0"/>
              <a:t>/es </a:t>
            </a:r>
            <a:r>
              <a:rPr lang="es-ES_tradnl" b="1" dirty="0" err="1"/>
              <a:t>amb</a:t>
            </a:r>
            <a:r>
              <a:rPr lang="es-ES_tradnl" b="1" dirty="0"/>
              <a:t> </a:t>
            </a:r>
            <a:r>
              <a:rPr lang="es-ES_tradnl" b="1" dirty="0" err="1"/>
              <a:t>els</a:t>
            </a:r>
            <a:r>
              <a:rPr lang="es-ES_tradnl" b="1" dirty="0"/>
              <a:t> que </a:t>
            </a:r>
            <a:r>
              <a:rPr lang="es-ES_tradnl" b="1" dirty="0" err="1"/>
              <a:t>comparteixo</a:t>
            </a:r>
            <a:r>
              <a:rPr lang="es-ES_tradnl" b="1" dirty="0"/>
              <a:t> </a:t>
            </a:r>
            <a:r>
              <a:rPr lang="es-ES_tradnl" b="1" dirty="0" err="1"/>
              <a:t>poques</a:t>
            </a:r>
            <a:r>
              <a:rPr lang="es-ES_tradnl" b="1" dirty="0"/>
              <a:t> </a:t>
            </a:r>
            <a:r>
              <a:rPr lang="es-ES_tradnl" b="1" dirty="0" smtClean="0"/>
              <a:t>coses</a:t>
            </a:r>
            <a:r>
              <a:rPr lang="ca-ES" b="1" dirty="0" smtClean="0"/>
              <a:t>.</a:t>
            </a:r>
            <a:endParaRPr lang="ca-ES" b="1" dirty="0" smtClean="0"/>
          </a:p>
          <a:p>
            <a:pPr algn="ctr"/>
            <a:r>
              <a:rPr lang="es-ES_tradnl" b="1" dirty="0" err="1" smtClean="0"/>
              <a:t>Volem</a:t>
            </a:r>
            <a:r>
              <a:rPr lang="es-ES_tradnl" b="1" dirty="0" smtClean="0"/>
              <a:t> estar </a:t>
            </a:r>
            <a:r>
              <a:rPr lang="es-ES_tradnl" b="1" dirty="0" err="1" smtClean="0"/>
              <a:t>més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pendents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tots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els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companys</a:t>
            </a:r>
            <a:r>
              <a:rPr lang="es-ES_tradnl" b="1" dirty="0" smtClean="0"/>
              <a:t> i </a:t>
            </a:r>
            <a:r>
              <a:rPr lang="es-ES_tradnl" b="1" dirty="0" err="1" smtClean="0"/>
              <a:t>companyes</a:t>
            </a:r>
            <a:r>
              <a:rPr lang="es-ES_tradnl" b="1" dirty="0" smtClean="0"/>
              <a:t> de la </a:t>
            </a:r>
            <a:r>
              <a:rPr lang="es-ES_tradnl" b="1" dirty="0" err="1" smtClean="0"/>
              <a:t>classe</a:t>
            </a:r>
            <a:r>
              <a:rPr lang="es-ES_tradnl" b="1" dirty="0" smtClean="0"/>
              <a:t>.</a:t>
            </a:r>
          </a:p>
          <a:p>
            <a:pPr algn="ctr"/>
            <a:endParaRPr lang="ca-ES" b="1" dirty="0"/>
          </a:p>
          <a:p>
            <a:pPr algn="ctr"/>
            <a:r>
              <a:rPr lang="ca-ES" b="1" dirty="0" smtClean="0"/>
              <a:t>Què faig aquell company que </a:t>
            </a:r>
            <a:r>
              <a:rPr lang="ca-ES" b="1" dirty="0"/>
              <a:t>no se’n surt amb els problemes de mates?</a:t>
            </a:r>
            <a:endParaRPr lang="ca-ES" b="1" dirty="0"/>
          </a:p>
          <a:p>
            <a:pPr algn="ctr"/>
            <a:r>
              <a:rPr lang="ca-ES" b="1" dirty="0"/>
              <a:t>Puc anar-li a donar alguna pista per trobar la </a:t>
            </a:r>
            <a:r>
              <a:rPr lang="ca-ES" b="1" dirty="0" err="1"/>
              <a:t>sol·lució</a:t>
            </a:r>
            <a:r>
              <a:rPr lang="ca-ES" b="1" dirty="0"/>
              <a:t>...</a:t>
            </a:r>
            <a:endParaRPr lang="ca-ES" b="1" dirty="0"/>
          </a:p>
          <a:p>
            <a:pPr algn="ctr"/>
            <a:r>
              <a:rPr lang="ca-ES" b="1" dirty="0"/>
              <a:t>I aquell </a:t>
            </a:r>
            <a:r>
              <a:rPr lang="ca-ES" b="1" dirty="0" smtClean="0"/>
              <a:t>que </a:t>
            </a:r>
            <a:r>
              <a:rPr lang="ca-ES" b="1" dirty="0"/>
              <a:t>avui està de mal humor?</a:t>
            </a:r>
            <a:endParaRPr lang="ca-ES" b="1" dirty="0"/>
          </a:p>
          <a:p>
            <a:pPr algn="ctr"/>
            <a:r>
              <a:rPr lang="ca-ES" b="1" dirty="0"/>
              <a:t>Pot ser li puc proposar per jugar a l’hora del patí a allò que li agrada...</a:t>
            </a:r>
            <a:endParaRPr lang="ca-ES" b="1" dirty="0"/>
          </a:p>
          <a:p>
            <a:pPr algn="ctr"/>
            <a:r>
              <a:rPr lang="ca-ES" b="1" dirty="0"/>
              <a:t>Això és estimar i no oblidar-se de les persones</a:t>
            </a:r>
            <a:r>
              <a:rPr lang="ca-ES" sz="1200" b="1" dirty="0"/>
              <a:t>.</a:t>
            </a:r>
            <a:endParaRPr lang="ca-ES" sz="1200" b="1" dirty="0"/>
          </a:p>
          <a:p>
            <a:r>
              <a:rPr lang="ca-ES" dirty="0"/>
              <a:t/>
            </a:r>
            <a:br>
              <a:rPr lang="ca-ES" dirty="0"/>
            </a:br>
            <a:endParaRPr lang="ca-ES" dirty="0"/>
          </a:p>
          <a:p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73" name="72 Rectángulo"/>
          <p:cNvSpPr/>
          <p:nvPr/>
        </p:nvSpPr>
        <p:spPr>
          <a:xfrm>
            <a:off x="297109" y="195978"/>
            <a:ext cx="1224136" cy="383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DIVENDRES</a:t>
            </a:r>
            <a:endParaRPr lang="ca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25"/>
          <a:stretch/>
        </p:blipFill>
        <p:spPr bwMode="auto">
          <a:xfrm>
            <a:off x="7961584" y="139336"/>
            <a:ext cx="1281506" cy="1313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421</Words>
  <Application>Microsoft Office PowerPoint</Application>
  <PresentationFormat>Presentación en pantalla (16:9)</PresentationFormat>
  <Paragraphs>68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Raleway SemiBold</vt:lpstr>
      <vt:lpstr>Gloria Hallelujah</vt:lpstr>
      <vt:lpstr>Raleway</vt:lpstr>
      <vt:lpstr>Fira Sans Extra Condensed</vt:lpstr>
      <vt:lpstr>Team Building Class for Elementary by Slidesgo</vt:lpstr>
      <vt:lpstr>Acollides Setmana 2-6 octubre</vt:lpstr>
      <vt:lpstr>NO PODEM VIURE SOLS!</vt:lpstr>
      <vt:lpstr>Necessito amics!</vt:lpstr>
      <vt:lpstr>Reflexionem sobre el diàleg anterior</vt:lpstr>
      <vt:lpstr>LA NOSTRA ESCALA DE VALORS</vt:lpstr>
      <vt:lpstr>Mireu el vídeo  i penseu entre tots  quin ensenyament en traieu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Setmana 2-6 octubre</dc:title>
  <dc:creator>profeclaret</dc:creator>
  <cp:lastModifiedBy>profeclaret</cp:lastModifiedBy>
  <cp:revision>17</cp:revision>
  <dcterms:modified xsi:type="dcterms:W3CDTF">2023-09-27T15:26:54Z</dcterms:modified>
</cp:coreProperties>
</file>