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3" r:id="rId4"/>
    <p:sldId id="265" r:id="rId5"/>
    <p:sldId id="258" r:id="rId6"/>
    <p:sldId id="266" r:id="rId7"/>
    <p:sldId id="259" r:id="rId8"/>
  </p:sldIdLst>
  <p:sldSz cx="9144000" cy="5143500" type="screen16x9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Fondamento" charset="0"/>
      <p:regular r:id="rId14"/>
      <p:italic r:id="rId15"/>
    </p:embeddedFont>
    <p:embeddedFont>
      <p:font typeface="Barlow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h/7HLbQxXufGeEeCvNW5e4mK9W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2514" y="-11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54962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6" name="Google Shape;5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5" name="Google Shape;53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18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Bold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3881103" y="1482525"/>
            <a:ext cx="4438500" cy="19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5047803" y="3621520"/>
            <a:ext cx="2105100" cy="6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0"/>
          <p:cNvSpPr/>
          <p:nvPr/>
        </p:nvSpPr>
        <p:spPr>
          <a:xfrm>
            <a:off x="3987002" y="-3466475"/>
            <a:ext cx="4226700" cy="4226700"/>
          </a:xfrm>
          <a:prstGeom prst="ellipse">
            <a:avLst/>
          </a:prstGeom>
          <a:solidFill>
            <a:srgbClr val="6F41B4">
              <a:alpha val="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" name="Google Shape;15;p10"/>
          <p:cNvSpPr/>
          <p:nvPr/>
        </p:nvSpPr>
        <p:spPr>
          <a:xfrm rot="-9443105" flipH="1">
            <a:off x="4365856" y="-1633633"/>
            <a:ext cx="1444930" cy="2646544"/>
          </a:xfrm>
          <a:custGeom>
            <a:avLst/>
            <a:gdLst/>
            <a:ahLst/>
            <a:cxnLst/>
            <a:rect l="l" t="t" r="r" b="b"/>
            <a:pathLst>
              <a:path w="649856" h="1190281" extrusionOk="0">
                <a:moveTo>
                  <a:pt x="605141" y="781808"/>
                </a:moveTo>
                <a:cubicBezTo>
                  <a:pt x="582867" y="790824"/>
                  <a:pt x="561118" y="805003"/>
                  <a:pt x="545942" y="824061"/>
                </a:cubicBezTo>
                <a:cubicBezTo>
                  <a:pt x="545912" y="824083"/>
                  <a:pt x="545889" y="824098"/>
                  <a:pt x="545859" y="824113"/>
                </a:cubicBezTo>
                <a:cubicBezTo>
                  <a:pt x="550281" y="810489"/>
                  <a:pt x="555332" y="797089"/>
                  <a:pt x="561096" y="783989"/>
                </a:cubicBezTo>
                <a:cubicBezTo>
                  <a:pt x="567848" y="780302"/>
                  <a:pt x="572292" y="773782"/>
                  <a:pt x="577306" y="767142"/>
                </a:cubicBezTo>
                <a:cubicBezTo>
                  <a:pt x="586824" y="754507"/>
                  <a:pt x="599438" y="744891"/>
                  <a:pt x="608903" y="732181"/>
                </a:cubicBezTo>
                <a:cubicBezTo>
                  <a:pt x="618174" y="719733"/>
                  <a:pt x="617432" y="693968"/>
                  <a:pt x="597564" y="692904"/>
                </a:cubicBezTo>
                <a:cubicBezTo>
                  <a:pt x="554380" y="690588"/>
                  <a:pt x="537960" y="756373"/>
                  <a:pt x="549974" y="789325"/>
                </a:cubicBezTo>
                <a:cubicBezTo>
                  <a:pt x="546294" y="797763"/>
                  <a:pt x="542914" y="806262"/>
                  <a:pt x="539811" y="814820"/>
                </a:cubicBezTo>
                <a:cubicBezTo>
                  <a:pt x="535817" y="802717"/>
                  <a:pt x="530458" y="790299"/>
                  <a:pt x="525556" y="779103"/>
                </a:cubicBezTo>
                <a:cubicBezTo>
                  <a:pt x="521382" y="769600"/>
                  <a:pt x="511827" y="756785"/>
                  <a:pt x="500270" y="762810"/>
                </a:cubicBezTo>
                <a:cubicBezTo>
                  <a:pt x="485483" y="770522"/>
                  <a:pt x="490475" y="789370"/>
                  <a:pt x="496605" y="800604"/>
                </a:cubicBezTo>
                <a:cubicBezTo>
                  <a:pt x="504542" y="815120"/>
                  <a:pt x="518542" y="828827"/>
                  <a:pt x="531837" y="838914"/>
                </a:cubicBezTo>
                <a:cubicBezTo>
                  <a:pt x="524829" y="862132"/>
                  <a:pt x="519583" y="885828"/>
                  <a:pt x="515694" y="910072"/>
                </a:cubicBezTo>
                <a:cubicBezTo>
                  <a:pt x="511159" y="894469"/>
                  <a:pt x="505479" y="878686"/>
                  <a:pt x="500480" y="864410"/>
                </a:cubicBezTo>
                <a:cubicBezTo>
                  <a:pt x="495383" y="849864"/>
                  <a:pt x="489163" y="829269"/>
                  <a:pt x="473297" y="823409"/>
                </a:cubicBezTo>
                <a:cubicBezTo>
                  <a:pt x="454823" y="816589"/>
                  <a:pt x="451353" y="853154"/>
                  <a:pt x="453414" y="862499"/>
                </a:cubicBezTo>
                <a:cubicBezTo>
                  <a:pt x="461246" y="897977"/>
                  <a:pt x="485506" y="923300"/>
                  <a:pt x="510732" y="947709"/>
                </a:cubicBezTo>
                <a:cubicBezTo>
                  <a:pt x="510133" y="953412"/>
                  <a:pt x="509556" y="959130"/>
                  <a:pt x="509068" y="964900"/>
                </a:cubicBezTo>
                <a:cubicBezTo>
                  <a:pt x="508147" y="975625"/>
                  <a:pt x="506828" y="987398"/>
                  <a:pt x="505591" y="999719"/>
                </a:cubicBezTo>
                <a:cubicBezTo>
                  <a:pt x="502503" y="994233"/>
                  <a:pt x="499086" y="988800"/>
                  <a:pt x="496882" y="982954"/>
                </a:cubicBezTo>
                <a:cubicBezTo>
                  <a:pt x="492288" y="970798"/>
                  <a:pt x="487102" y="958950"/>
                  <a:pt x="480597" y="947679"/>
                </a:cubicBezTo>
                <a:cubicBezTo>
                  <a:pt x="471723" y="932330"/>
                  <a:pt x="454298" y="916952"/>
                  <a:pt x="438837" y="933477"/>
                </a:cubicBezTo>
                <a:cubicBezTo>
                  <a:pt x="424673" y="948623"/>
                  <a:pt x="447598" y="974943"/>
                  <a:pt x="456914" y="985742"/>
                </a:cubicBezTo>
                <a:cubicBezTo>
                  <a:pt x="468096" y="998722"/>
                  <a:pt x="485416" y="1017832"/>
                  <a:pt x="503545" y="1022232"/>
                </a:cubicBezTo>
                <a:cubicBezTo>
                  <a:pt x="500929" y="1055881"/>
                  <a:pt x="500697" y="1091569"/>
                  <a:pt x="511159" y="1121141"/>
                </a:cubicBezTo>
                <a:cubicBezTo>
                  <a:pt x="462198" y="1060797"/>
                  <a:pt x="412037" y="1001870"/>
                  <a:pt x="370839" y="934983"/>
                </a:cubicBezTo>
                <a:cubicBezTo>
                  <a:pt x="358031" y="914187"/>
                  <a:pt x="346220" y="892881"/>
                  <a:pt x="335383" y="871155"/>
                </a:cubicBezTo>
                <a:cubicBezTo>
                  <a:pt x="336170" y="870780"/>
                  <a:pt x="336724" y="870023"/>
                  <a:pt x="336597" y="868899"/>
                </a:cubicBezTo>
                <a:cubicBezTo>
                  <a:pt x="332003" y="828872"/>
                  <a:pt x="332123" y="789812"/>
                  <a:pt x="335570" y="751366"/>
                </a:cubicBezTo>
                <a:cubicBezTo>
                  <a:pt x="338950" y="746248"/>
                  <a:pt x="343709" y="742141"/>
                  <a:pt x="349008" y="739495"/>
                </a:cubicBezTo>
                <a:cubicBezTo>
                  <a:pt x="364536" y="731492"/>
                  <a:pt x="461478" y="718317"/>
                  <a:pt x="443124" y="686788"/>
                </a:cubicBezTo>
                <a:cubicBezTo>
                  <a:pt x="428532" y="661847"/>
                  <a:pt x="372533" y="696673"/>
                  <a:pt x="360302" y="707495"/>
                </a:cubicBezTo>
                <a:cubicBezTo>
                  <a:pt x="351241" y="715701"/>
                  <a:pt x="342735" y="726148"/>
                  <a:pt x="336851" y="737667"/>
                </a:cubicBezTo>
                <a:cubicBezTo>
                  <a:pt x="339654" y="712584"/>
                  <a:pt x="343859" y="687755"/>
                  <a:pt x="349195" y="663107"/>
                </a:cubicBezTo>
                <a:cubicBezTo>
                  <a:pt x="354022" y="657576"/>
                  <a:pt x="359822" y="652817"/>
                  <a:pt x="365953" y="649137"/>
                </a:cubicBezTo>
                <a:cubicBezTo>
                  <a:pt x="378656" y="641605"/>
                  <a:pt x="467129" y="601609"/>
                  <a:pt x="440778" y="580902"/>
                </a:cubicBezTo>
                <a:cubicBezTo>
                  <a:pt x="421480" y="565374"/>
                  <a:pt x="377712" y="614311"/>
                  <a:pt x="368306" y="625605"/>
                </a:cubicBezTo>
                <a:cubicBezTo>
                  <a:pt x="363869" y="631211"/>
                  <a:pt x="358166" y="638330"/>
                  <a:pt x="353137" y="646094"/>
                </a:cubicBezTo>
                <a:cubicBezTo>
                  <a:pt x="359223" y="620509"/>
                  <a:pt x="366388" y="595089"/>
                  <a:pt x="374377" y="569743"/>
                </a:cubicBezTo>
                <a:cubicBezTo>
                  <a:pt x="377292" y="567764"/>
                  <a:pt x="380237" y="565876"/>
                  <a:pt x="382898" y="563957"/>
                </a:cubicBezTo>
                <a:cubicBezTo>
                  <a:pt x="398891" y="551255"/>
                  <a:pt x="456314" y="527723"/>
                  <a:pt x="456779" y="507488"/>
                </a:cubicBezTo>
                <a:cubicBezTo>
                  <a:pt x="457251" y="484900"/>
                  <a:pt x="416781" y="511722"/>
                  <a:pt x="409721" y="517373"/>
                </a:cubicBezTo>
                <a:cubicBezTo>
                  <a:pt x="399034" y="525684"/>
                  <a:pt x="389486" y="535682"/>
                  <a:pt x="381751" y="546998"/>
                </a:cubicBezTo>
                <a:cubicBezTo>
                  <a:pt x="385648" y="535284"/>
                  <a:pt x="389673" y="523586"/>
                  <a:pt x="393817" y="511880"/>
                </a:cubicBezTo>
                <a:cubicBezTo>
                  <a:pt x="398232" y="506439"/>
                  <a:pt x="404010" y="501688"/>
                  <a:pt x="408514" y="496659"/>
                </a:cubicBezTo>
                <a:cubicBezTo>
                  <a:pt x="421690" y="481131"/>
                  <a:pt x="477217" y="374308"/>
                  <a:pt x="428277" y="395486"/>
                </a:cubicBezTo>
                <a:cubicBezTo>
                  <a:pt x="385948" y="413562"/>
                  <a:pt x="390707" y="466742"/>
                  <a:pt x="388002" y="505502"/>
                </a:cubicBezTo>
                <a:cubicBezTo>
                  <a:pt x="384127" y="514255"/>
                  <a:pt x="380290" y="523159"/>
                  <a:pt x="376520" y="532189"/>
                </a:cubicBezTo>
                <a:cubicBezTo>
                  <a:pt x="376902" y="512382"/>
                  <a:pt x="374287" y="452360"/>
                  <a:pt x="351833" y="481603"/>
                </a:cubicBezTo>
                <a:cubicBezTo>
                  <a:pt x="337646" y="499956"/>
                  <a:pt x="353774" y="540455"/>
                  <a:pt x="363839" y="563845"/>
                </a:cubicBezTo>
                <a:cubicBezTo>
                  <a:pt x="355078" y="586740"/>
                  <a:pt x="346992" y="610257"/>
                  <a:pt x="340112" y="634111"/>
                </a:cubicBezTo>
                <a:cubicBezTo>
                  <a:pt x="339774" y="632830"/>
                  <a:pt x="339475" y="631616"/>
                  <a:pt x="339122" y="630304"/>
                </a:cubicBezTo>
                <a:cubicBezTo>
                  <a:pt x="335353" y="614776"/>
                  <a:pt x="334888" y="529132"/>
                  <a:pt x="308065" y="538072"/>
                </a:cubicBezTo>
                <a:cubicBezTo>
                  <a:pt x="284532" y="546069"/>
                  <a:pt x="303358" y="594069"/>
                  <a:pt x="309474" y="607244"/>
                </a:cubicBezTo>
                <a:cubicBezTo>
                  <a:pt x="316234" y="622278"/>
                  <a:pt x="325183" y="636622"/>
                  <a:pt x="335915" y="649257"/>
                </a:cubicBezTo>
                <a:cubicBezTo>
                  <a:pt x="329582" y="673216"/>
                  <a:pt x="324628" y="697430"/>
                  <a:pt x="321503" y="721584"/>
                </a:cubicBezTo>
                <a:cubicBezTo>
                  <a:pt x="317718" y="699476"/>
                  <a:pt x="321982" y="677368"/>
                  <a:pt x="312764" y="655717"/>
                </a:cubicBezTo>
                <a:cubicBezTo>
                  <a:pt x="307121" y="642542"/>
                  <a:pt x="285477" y="610542"/>
                  <a:pt x="275591" y="636419"/>
                </a:cubicBezTo>
                <a:cubicBezTo>
                  <a:pt x="265234" y="662769"/>
                  <a:pt x="287822" y="707480"/>
                  <a:pt x="301005" y="729123"/>
                </a:cubicBezTo>
                <a:cubicBezTo>
                  <a:pt x="306319" y="737570"/>
                  <a:pt x="312285" y="744936"/>
                  <a:pt x="318572" y="751988"/>
                </a:cubicBezTo>
                <a:cubicBezTo>
                  <a:pt x="316474" y="786664"/>
                  <a:pt x="318767" y="820936"/>
                  <a:pt x="327026" y="853888"/>
                </a:cubicBezTo>
                <a:cubicBezTo>
                  <a:pt x="296531" y="788950"/>
                  <a:pt x="274797" y="720295"/>
                  <a:pt x="262551" y="649115"/>
                </a:cubicBezTo>
                <a:cubicBezTo>
                  <a:pt x="247030" y="558891"/>
                  <a:pt x="244204" y="457959"/>
                  <a:pt x="259898" y="360848"/>
                </a:cubicBezTo>
                <a:cubicBezTo>
                  <a:pt x="269693" y="345620"/>
                  <a:pt x="280717" y="331800"/>
                  <a:pt x="292596" y="318947"/>
                </a:cubicBezTo>
                <a:cubicBezTo>
                  <a:pt x="298285" y="319997"/>
                  <a:pt x="304220" y="320454"/>
                  <a:pt x="309946" y="321128"/>
                </a:cubicBezTo>
                <a:cubicBezTo>
                  <a:pt x="326884" y="323009"/>
                  <a:pt x="405951" y="331950"/>
                  <a:pt x="409713" y="307481"/>
                </a:cubicBezTo>
                <a:cubicBezTo>
                  <a:pt x="412366" y="288124"/>
                  <a:pt x="340973" y="291428"/>
                  <a:pt x="305584" y="305525"/>
                </a:cubicBezTo>
                <a:cubicBezTo>
                  <a:pt x="323601" y="287756"/>
                  <a:pt x="343020" y="271531"/>
                  <a:pt x="362655" y="255441"/>
                </a:cubicBezTo>
                <a:cubicBezTo>
                  <a:pt x="367954" y="256850"/>
                  <a:pt x="372945" y="259023"/>
                  <a:pt x="378184" y="260425"/>
                </a:cubicBezTo>
                <a:cubicBezTo>
                  <a:pt x="390887" y="263250"/>
                  <a:pt x="449247" y="268421"/>
                  <a:pt x="451121" y="249131"/>
                </a:cubicBezTo>
                <a:cubicBezTo>
                  <a:pt x="452732" y="224167"/>
                  <a:pt x="397190" y="235716"/>
                  <a:pt x="373740" y="246351"/>
                </a:cubicBezTo>
                <a:cubicBezTo>
                  <a:pt x="387170" y="235341"/>
                  <a:pt x="400533" y="224205"/>
                  <a:pt x="413491" y="212521"/>
                </a:cubicBezTo>
                <a:cubicBezTo>
                  <a:pt x="421832" y="209112"/>
                  <a:pt x="430069" y="205214"/>
                  <a:pt x="438890" y="203011"/>
                </a:cubicBezTo>
                <a:cubicBezTo>
                  <a:pt x="457244" y="198777"/>
                  <a:pt x="472300" y="196424"/>
                  <a:pt x="485483" y="180423"/>
                </a:cubicBezTo>
                <a:cubicBezTo>
                  <a:pt x="503365" y="157364"/>
                  <a:pt x="487837" y="143717"/>
                  <a:pt x="462422" y="152185"/>
                </a:cubicBezTo>
                <a:cubicBezTo>
                  <a:pt x="442187" y="159245"/>
                  <a:pt x="430421" y="172892"/>
                  <a:pt x="421480" y="191245"/>
                </a:cubicBezTo>
                <a:cubicBezTo>
                  <a:pt x="419546" y="195112"/>
                  <a:pt x="417755" y="199047"/>
                  <a:pt x="415679" y="202779"/>
                </a:cubicBezTo>
                <a:cubicBezTo>
                  <a:pt x="401552" y="213833"/>
                  <a:pt x="387065" y="224482"/>
                  <a:pt x="372601" y="235162"/>
                </a:cubicBezTo>
                <a:cubicBezTo>
                  <a:pt x="375651" y="231070"/>
                  <a:pt x="378686" y="226985"/>
                  <a:pt x="381489" y="222774"/>
                </a:cubicBezTo>
                <a:cubicBezTo>
                  <a:pt x="387132" y="215242"/>
                  <a:pt x="399843" y="199714"/>
                  <a:pt x="397482" y="189364"/>
                </a:cubicBezTo>
                <a:cubicBezTo>
                  <a:pt x="394192" y="177134"/>
                  <a:pt x="383835" y="180896"/>
                  <a:pt x="375366" y="187011"/>
                </a:cubicBezTo>
                <a:cubicBezTo>
                  <a:pt x="355865" y="201640"/>
                  <a:pt x="358099" y="226086"/>
                  <a:pt x="355438" y="247939"/>
                </a:cubicBezTo>
                <a:cubicBezTo>
                  <a:pt x="346489" y="254662"/>
                  <a:pt x="337608" y="261466"/>
                  <a:pt x="328922" y="268481"/>
                </a:cubicBezTo>
                <a:cubicBezTo>
                  <a:pt x="324043" y="272423"/>
                  <a:pt x="318812" y="276680"/>
                  <a:pt x="313461" y="281169"/>
                </a:cubicBezTo>
                <a:cubicBezTo>
                  <a:pt x="315252" y="277871"/>
                  <a:pt x="317171" y="274589"/>
                  <a:pt x="319367" y="271239"/>
                </a:cubicBezTo>
                <a:cubicBezTo>
                  <a:pt x="325955" y="261354"/>
                  <a:pt x="353250" y="199242"/>
                  <a:pt x="318895" y="216179"/>
                </a:cubicBezTo>
                <a:cubicBezTo>
                  <a:pt x="294095" y="227720"/>
                  <a:pt x="287200" y="274521"/>
                  <a:pt x="290370" y="302063"/>
                </a:cubicBezTo>
                <a:cubicBezTo>
                  <a:pt x="280897" y="311446"/>
                  <a:pt x="272091" y="321563"/>
                  <a:pt x="265136" y="332302"/>
                </a:cubicBezTo>
                <a:cubicBezTo>
                  <a:pt x="278042" y="268309"/>
                  <a:pt x="299409" y="206676"/>
                  <a:pt x="330931" y="151616"/>
                </a:cubicBezTo>
                <a:cubicBezTo>
                  <a:pt x="331583" y="151833"/>
                  <a:pt x="332287" y="151908"/>
                  <a:pt x="333082" y="151631"/>
                </a:cubicBezTo>
                <a:cubicBezTo>
                  <a:pt x="350312" y="145673"/>
                  <a:pt x="439354" y="145620"/>
                  <a:pt x="430811" y="114954"/>
                </a:cubicBezTo>
                <a:cubicBezTo>
                  <a:pt x="423241" y="87817"/>
                  <a:pt x="370360" y="113252"/>
                  <a:pt x="342742" y="132011"/>
                </a:cubicBezTo>
                <a:cubicBezTo>
                  <a:pt x="351031" y="118993"/>
                  <a:pt x="359867" y="106350"/>
                  <a:pt x="369415" y="94239"/>
                </a:cubicBezTo>
                <a:cubicBezTo>
                  <a:pt x="389313" y="90312"/>
                  <a:pt x="412022" y="88844"/>
                  <a:pt x="430773" y="81080"/>
                </a:cubicBezTo>
                <a:cubicBezTo>
                  <a:pt x="440141" y="77197"/>
                  <a:pt x="451068" y="64974"/>
                  <a:pt x="439894" y="56199"/>
                </a:cubicBezTo>
                <a:cubicBezTo>
                  <a:pt x="432160" y="50128"/>
                  <a:pt x="419689" y="54887"/>
                  <a:pt x="409863" y="59908"/>
                </a:cubicBezTo>
                <a:cubicBezTo>
                  <a:pt x="406176" y="61535"/>
                  <a:pt x="402519" y="63558"/>
                  <a:pt x="398996" y="65874"/>
                </a:cubicBezTo>
                <a:cubicBezTo>
                  <a:pt x="395369" y="67897"/>
                  <a:pt x="391592" y="70138"/>
                  <a:pt x="387814" y="72581"/>
                </a:cubicBezTo>
                <a:cubicBezTo>
                  <a:pt x="393458" y="66308"/>
                  <a:pt x="399296" y="60193"/>
                  <a:pt x="405344" y="54243"/>
                </a:cubicBezTo>
                <a:cubicBezTo>
                  <a:pt x="409001" y="52361"/>
                  <a:pt x="412329" y="49911"/>
                  <a:pt x="416016" y="47970"/>
                </a:cubicBezTo>
                <a:cubicBezTo>
                  <a:pt x="420933" y="45384"/>
                  <a:pt x="426269" y="43563"/>
                  <a:pt x="431328" y="41300"/>
                </a:cubicBezTo>
                <a:cubicBezTo>
                  <a:pt x="437001" y="38767"/>
                  <a:pt x="442375" y="35424"/>
                  <a:pt x="447606" y="32112"/>
                </a:cubicBezTo>
                <a:cubicBezTo>
                  <a:pt x="455033" y="27398"/>
                  <a:pt x="471266" y="17746"/>
                  <a:pt x="468958" y="6946"/>
                </a:cubicBezTo>
                <a:cubicBezTo>
                  <a:pt x="466282" y="-5584"/>
                  <a:pt x="440793" y="2008"/>
                  <a:pt x="434288" y="5342"/>
                </a:cubicBezTo>
                <a:cubicBezTo>
                  <a:pt x="419187" y="13084"/>
                  <a:pt x="411227" y="30741"/>
                  <a:pt x="404467" y="46044"/>
                </a:cubicBezTo>
                <a:cubicBezTo>
                  <a:pt x="403231" y="47243"/>
                  <a:pt x="402204" y="48607"/>
                  <a:pt x="401364" y="50098"/>
                </a:cubicBezTo>
                <a:cubicBezTo>
                  <a:pt x="395054" y="56064"/>
                  <a:pt x="388961" y="62179"/>
                  <a:pt x="383078" y="68437"/>
                </a:cubicBezTo>
                <a:cubicBezTo>
                  <a:pt x="391014" y="48749"/>
                  <a:pt x="398869" y="19911"/>
                  <a:pt x="383715" y="16194"/>
                </a:cubicBezTo>
                <a:cubicBezTo>
                  <a:pt x="370614" y="12979"/>
                  <a:pt x="359260" y="27151"/>
                  <a:pt x="356165" y="38182"/>
                </a:cubicBezTo>
                <a:cubicBezTo>
                  <a:pt x="351721" y="54025"/>
                  <a:pt x="359290" y="72304"/>
                  <a:pt x="367032" y="86438"/>
                </a:cubicBezTo>
                <a:cubicBezTo>
                  <a:pt x="359522" y="95379"/>
                  <a:pt x="352425" y="104604"/>
                  <a:pt x="345673" y="114047"/>
                </a:cubicBezTo>
                <a:cubicBezTo>
                  <a:pt x="348963" y="88296"/>
                  <a:pt x="347404" y="53763"/>
                  <a:pt x="326089" y="53621"/>
                </a:cubicBezTo>
                <a:cubicBezTo>
                  <a:pt x="288474" y="53366"/>
                  <a:pt x="313566" y="122935"/>
                  <a:pt x="327881" y="140749"/>
                </a:cubicBezTo>
                <a:cubicBezTo>
                  <a:pt x="311250" y="167713"/>
                  <a:pt x="297295" y="196281"/>
                  <a:pt x="285784" y="226004"/>
                </a:cubicBezTo>
                <a:cubicBezTo>
                  <a:pt x="285514" y="215677"/>
                  <a:pt x="284180" y="205297"/>
                  <a:pt x="281872" y="194970"/>
                </a:cubicBezTo>
                <a:cubicBezTo>
                  <a:pt x="281902" y="194880"/>
                  <a:pt x="281984" y="194857"/>
                  <a:pt x="281999" y="194767"/>
                </a:cubicBezTo>
                <a:cubicBezTo>
                  <a:pt x="286781" y="173933"/>
                  <a:pt x="309174" y="165233"/>
                  <a:pt x="315350" y="145485"/>
                </a:cubicBezTo>
                <a:cubicBezTo>
                  <a:pt x="318977" y="133907"/>
                  <a:pt x="315747" y="119120"/>
                  <a:pt x="301125" y="120477"/>
                </a:cubicBezTo>
                <a:cubicBezTo>
                  <a:pt x="281872" y="122260"/>
                  <a:pt x="274579" y="146962"/>
                  <a:pt x="273995" y="168620"/>
                </a:cubicBezTo>
                <a:cubicBezTo>
                  <a:pt x="270248" y="158398"/>
                  <a:pt x="265788" y="148333"/>
                  <a:pt x="260774" y="138546"/>
                </a:cubicBezTo>
                <a:cubicBezTo>
                  <a:pt x="266830" y="125618"/>
                  <a:pt x="275561" y="114362"/>
                  <a:pt x="281190" y="101119"/>
                </a:cubicBezTo>
                <a:cubicBezTo>
                  <a:pt x="285739" y="90402"/>
                  <a:pt x="284907" y="77909"/>
                  <a:pt x="271634" y="75511"/>
                </a:cubicBezTo>
                <a:cubicBezTo>
                  <a:pt x="249832" y="71592"/>
                  <a:pt x="243230" y="90297"/>
                  <a:pt x="243799" y="109250"/>
                </a:cubicBezTo>
                <a:cubicBezTo>
                  <a:pt x="240517" y="104169"/>
                  <a:pt x="237129" y="99246"/>
                  <a:pt x="233689" y="94442"/>
                </a:cubicBezTo>
                <a:cubicBezTo>
                  <a:pt x="233607" y="93970"/>
                  <a:pt x="233524" y="93490"/>
                  <a:pt x="233284" y="92995"/>
                </a:cubicBezTo>
                <a:cubicBezTo>
                  <a:pt x="229080" y="84474"/>
                  <a:pt x="230826" y="74904"/>
                  <a:pt x="227454" y="66218"/>
                </a:cubicBezTo>
                <a:cubicBezTo>
                  <a:pt x="225393" y="60905"/>
                  <a:pt x="221705" y="56326"/>
                  <a:pt x="217853" y="52197"/>
                </a:cubicBezTo>
                <a:cubicBezTo>
                  <a:pt x="211723" y="45624"/>
                  <a:pt x="201605" y="37920"/>
                  <a:pt x="192289" y="42132"/>
                </a:cubicBezTo>
                <a:cubicBezTo>
                  <a:pt x="181400" y="47056"/>
                  <a:pt x="187343" y="65529"/>
                  <a:pt x="191675" y="72559"/>
                </a:cubicBezTo>
                <a:cubicBezTo>
                  <a:pt x="199627" y="85471"/>
                  <a:pt x="212532" y="93280"/>
                  <a:pt x="225820" y="99590"/>
                </a:cubicBezTo>
                <a:cubicBezTo>
                  <a:pt x="229268" y="105691"/>
                  <a:pt x="232887" y="111724"/>
                  <a:pt x="236560" y="117719"/>
                </a:cubicBezTo>
                <a:cubicBezTo>
                  <a:pt x="233187" y="115268"/>
                  <a:pt x="229889" y="113020"/>
                  <a:pt x="227154" y="111012"/>
                </a:cubicBezTo>
                <a:cubicBezTo>
                  <a:pt x="217913" y="104244"/>
                  <a:pt x="200728" y="97087"/>
                  <a:pt x="193961" y="111289"/>
                </a:cubicBezTo>
                <a:cubicBezTo>
                  <a:pt x="188242" y="123280"/>
                  <a:pt x="203853" y="133944"/>
                  <a:pt x="212660" y="137961"/>
                </a:cubicBezTo>
                <a:cubicBezTo>
                  <a:pt x="224591" y="143402"/>
                  <a:pt x="240959" y="148610"/>
                  <a:pt x="254494" y="148131"/>
                </a:cubicBezTo>
                <a:cubicBezTo>
                  <a:pt x="254846" y="148760"/>
                  <a:pt x="255206" y="149390"/>
                  <a:pt x="255536" y="150019"/>
                </a:cubicBezTo>
                <a:cubicBezTo>
                  <a:pt x="258946" y="156457"/>
                  <a:pt x="261914" y="162947"/>
                  <a:pt x="264589" y="169497"/>
                </a:cubicBezTo>
                <a:cubicBezTo>
                  <a:pt x="258601" y="164671"/>
                  <a:pt x="251699" y="160923"/>
                  <a:pt x="244556" y="158450"/>
                </a:cubicBezTo>
                <a:cubicBezTo>
                  <a:pt x="235473" y="155310"/>
                  <a:pt x="221113" y="151541"/>
                  <a:pt x="213386" y="159455"/>
                </a:cubicBezTo>
                <a:cubicBezTo>
                  <a:pt x="204783" y="168253"/>
                  <a:pt x="216182" y="183399"/>
                  <a:pt x="223399" y="188532"/>
                </a:cubicBezTo>
                <a:cubicBezTo>
                  <a:pt x="237047" y="198260"/>
                  <a:pt x="257664" y="196866"/>
                  <a:pt x="273545" y="196476"/>
                </a:cubicBezTo>
                <a:cubicBezTo>
                  <a:pt x="277150" y="210288"/>
                  <a:pt x="279496" y="224467"/>
                  <a:pt x="280680" y="239223"/>
                </a:cubicBezTo>
                <a:cubicBezTo>
                  <a:pt x="280687" y="239343"/>
                  <a:pt x="280777" y="239373"/>
                  <a:pt x="280807" y="239486"/>
                </a:cubicBezTo>
                <a:cubicBezTo>
                  <a:pt x="251346" y="321495"/>
                  <a:pt x="239550" y="411427"/>
                  <a:pt x="239790" y="499687"/>
                </a:cubicBezTo>
                <a:cubicBezTo>
                  <a:pt x="232243" y="476469"/>
                  <a:pt x="221713" y="453125"/>
                  <a:pt x="210599" y="430732"/>
                </a:cubicBezTo>
                <a:cubicBezTo>
                  <a:pt x="211738" y="423350"/>
                  <a:pt x="213199" y="415878"/>
                  <a:pt x="215830" y="408631"/>
                </a:cubicBezTo>
                <a:cubicBezTo>
                  <a:pt x="221945" y="391687"/>
                  <a:pt x="263832" y="331455"/>
                  <a:pt x="227589" y="322987"/>
                </a:cubicBezTo>
                <a:cubicBezTo>
                  <a:pt x="188152" y="313746"/>
                  <a:pt x="194320" y="376406"/>
                  <a:pt x="203359" y="416365"/>
                </a:cubicBezTo>
                <a:cubicBezTo>
                  <a:pt x="196104" y="402216"/>
                  <a:pt x="188842" y="388562"/>
                  <a:pt x="182224" y="375716"/>
                </a:cubicBezTo>
                <a:cubicBezTo>
                  <a:pt x="176761" y="365112"/>
                  <a:pt x="171657" y="354365"/>
                  <a:pt x="166696" y="343574"/>
                </a:cubicBezTo>
                <a:cubicBezTo>
                  <a:pt x="168075" y="338260"/>
                  <a:pt x="170683" y="333112"/>
                  <a:pt x="173471" y="328638"/>
                </a:cubicBezTo>
                <a:cubicBezTo>
                  <a:pt x="180531" y="315463"/>
                  <a:pt x="191353" y="305578"/>
                  <a:pt x="195587" y="290994"/>
                </a:cubicBezTo>
                <a:cubicBezTo>
                  <a:pt x="199349" y="278756"/>
                  <a:pt x="204056" y="244874"/>
                  <a:pt x="185702" y="241112"/>
                </a:cubicBezTo>
                <a:cubicBezTo>
                  <a:pt x="165939" y="237350"/>
                  <a:pt x="154644" y="270287"/>
                  <a:pt x="153228" y="283934"/>
                </a:cubicBezTo>
                <a:cubicBezTo>
                  <a:pt x="152186" y="294141"/>
                  <a:pt x="152628" y="305076"/>
                  <a:pt x="154180" y="315845"/>
                </a:cubicBezTo>
                <a:cubicBezTo>
                  <a:pt x="143492" y="291976"/>
                  <a:pt x="132715" y="268256"/>
                  <a:pt x="119832" y="245631"/>
                </a:cubicBezTo>
                <a:cubicBezTo>
                  <a:pt x="119705" y="240475"/>
                  <a:pt x="119825" y="235319"/>
                  <a:pt x="119345" y="230275"/>
                </a:cubicBezTo>
                <a:cubicBezTo>
                  <a:pt x="117936" y="208160"/>
                  <a:pt x="85462" y="111686"/>
                  <a:pt x="59112" y="160631"/>
                </a:cubicBezTo>
                <a:cubicBezTo>
                  <a:pt x="38232" y="199826"/>
                  <a:pt x="82539" y="223208"/>
                  <a:pt x="109272" y="245436"/>
                </a:cubicBezTo>
                <a:cubicBezTo>
                  <a:pt x="116782" y="260080"/>
                  <a:pt x="123692" y="275009"/>
                  <a:pt x="130347" y="290065"/>
                </a:cubicBezTo>
                <a:cubicBezTo>
                  <a:pt x="127694" y="288086"/>
                  <a:pt x="125018" y="286130"/>
                  <a:pt x="122643" y="283927"/>
                </a:cubicBezTo>
                <a:cubicBezTo>
                  <a:pt x="113702" y="275451"/>
                  <a:pt x="61465" y="233101"/>
                  <a:pt x="54877" y="262276"/>
                </a:cubicBezTo>
                <a:cubicBezTo>
                  <a:pt x="49069" y="285950"/>
                  <a:pt x="116572" y="302408"/>
                  <a:pt x="137542" y="306432"/>
                </a:cubicBezTo>
                <a:cubicBezTo>
                  <a:pt x="146843" y="327821"/>
                  <a:pt x="156038" y="349299"/>
                  <a:pt x="166373" y="370313"/>
                </a:cubicBezTo>
                <a:cubicBezTo>
                  <a:pt x="169191" y="376039"/>
                  <a:pt x="172077" y="381637"/>
                  <a:pt x="174947" y="387250"/>
                </a:cubicBezTo>
                <a:cubicBezTo>
                  <a:pt x="171470" y="384687"/>
                  <a:pt x="167947" y="382177"/>
                  <a:pt x="164530" y="379441"/>
                </a:cubicBezTo>
                <a:cubicBezTo>
                  <a:pt x="144767" y="364385"/>
                  <a:pt x="99117" y="308381"/>
                  <a:pt x="70413" y="328615"/>
                </a:cubicBezTo>
                <a:cubicBezTo>
                  <a:pt x="34327" y="353916"/>
                  <a:pt x="164312" y="394137"/>
                  <a:pt x="180755" y="398664"/>
                </a:cubicBezTo>
                <a:cubicBezTo>
                  <a:pt x="192627" y="421656"/>
                  <a:pt x="204386" y="444431"/>
                  <a:pt x="214173" y="468923"/>
                </a:cubicBezTo>
                <a:cubicBezTo>
                  <a:pt x="210351" y="466142"/>
                  <a:pt x="206372" y="463474"/>
                  <a:pt x="202175" y="460851"/>
                </a:cubicBezTo>
                <a:cubicBezTo>
                  <a:pt x="190416" y="453320"/>
                  <a:pt x="181939" y="444851"/>
                  <a:pt x="171117" y="436383"/>
                </a:cubicBezTo>
                <a:cubicBezTo>
                  <a:pt x="157942" y="425561"/>
                  <a:pt x="116055" y="402973"/>
                  <a:pt x="99117" y="416620"/>
                </a:cubicBezTo>
                <a:cubicBezTo>
                  <a:pt x="67565" y="442318"/>
                  <a:pt x="192679" y="472737"/>
                  <a:pt x="217344" y="476911"/>
                </a:cubicBezTo>
                <a:cubicBezTo>
                  <a:pt x="225108" y="497079"/>
                  <a:pt x="232340" y="517328"/>
                  <a:pt x="240614" y="537278"/>
                </a:cubicBezTo>
                <a:cubicBezTo>
                  <a:pt x="241873" y="568124"/>
                  <a:pt x="244466" y="598603"/>
                  <a:pt x="248259" y="628258"/>
                </a:cubicBezTo>
                <a:cubicBezTo>
                  <a:pt x="258384" y="707540"/>
                  <a:pt x="282029" y="783697"/>
                  <a:pt x="315560" y="855664"/>
                </a:cubicBezTo>
                <a:cubicBezTo>
                  <a:pt x="302384" y="844288"/>
                  <a:pt x="288782" y="833376"/>
                  <a:pt x="274812" y="822914"/>
                </a:cubicBezTo>
                <a:cubicBezTo>
                  <a:pt x="268711" y="809574"/>
                  <a:pt x="263720" y="800169"/>
                  <a:pt x="262716" y="785068"/>
                </a:cubicBezTo>
                <a:cubicBezTo>
                  <a:pt x="261861" y="772298"/>
                  <a:pt x="261344" y="759543"/>
                  <a:pt x="259733" y="746832"/>
                </a:cubicBezTo>
                <a:cubicBezTo>
                  <a:pt x="258031" y="733433"/>
                  <a:pt x="253602" y="710021"/>
                  <a:pt x="236702" y="707832"/>
                </a:cubicBezTo>
                <a:cubicBezTo>
                  <a:pt x="215477" y="705082"/>
                  <a:pt x="216362" y="732638"/>
                  <a:pt x="217958" y="746615"/>
                </a:cubicBezTo>
                <a:cubicBezTo>
                  <a:pt x="220259" y="766775"/>
                  <a:pt x="227776" y="784506"/>
                  <a:pt x="240637" y="798663"/>
                </a:cubicBezTo>
                <a:cubicBezTo>
                  <a:pt x="228076" y="790217"/>
                  <a:pt x="215298" y="782070"/>
                  <a:pt x="202317" y="774261"/>
                </a:cubicBezTo>
                <a:cubicBezTo>
                  <a:pt x="193691" y="744262"/>
                  <a:pt x="210801" y="671448"/>
                  <a:pt x="163331" y="682869"/>
                </a:cubicBezTo>
                <a:cubicBezTo>
                  <a:pt x="129373" y="691038"/>
                  <a:pt x="143507" y="726148"/>
                  <a:pt x="162034" y="751247"/>
                </a:cubicBezTo>
                <a:cubicBezTo>
                  <a:pt x="148874" y="744134"/>
                  <a:pt x="135571" y="737322"/>
                  <a:pt x="122170" y="730765"/>
                </a:cubicBezTo>
                <a:cubicBezTo>
                  <a:pt x="111378" y="718062"/>
                  <a:pt x="98345" y="706461"/>
                  <a:pt x="87096" y="694335"/>
                </a:cubicBezTo>
                <a:cubicBezTo>
                  <a:pt x="76769" y="683184"/>
                  <a:pt x="64732" y="672070"/>
                  <a:pt x="50410" y="666382"/>
                </a:cubicBezTo>
                <a:cubicBezTo>
                  <a:pt x="33435" y="659637"/>
                  <a:pt x="7264" y="654750"/>
                  <a:pt x="1111" y="677518"/>
                </a:cubicBezTo>
                <a:cubicBezTo>
                  <a:pt x="-5027" y="700211"/>
                  <a:pt x="15426" y="718182"/>
                  <a:pt x="33922" y="725436"/>
                </a:cubicBezTo>
                <a:cubicBezTo>
                  <a:pt x="59936" y="735643"/>
                  <a:pt x="89794" y="734617"/>
                  <a:pt x="117187" y="738866"/>
                </a:cubicBezTo>
                <a:cubicBezTo>
                  <a:pt x="132236" y="747492"/>
                  <a:pt x="147067" y="756418"/>
                  <a:pt x="161719" y="765568"/>
                </a:cubicBezTo>
                <a:cubicBezTo>
                  <a:pt x="149915" y="763852"/>
                  <a:pt x="137557" y="764062"/>
                  <a:pt x="127139" y="764676"/>
                </a:cubicBezTo>
                <a:cubicBezTo>
                  <a:pt x="112697" y="765516"/>
                  <a:pt x="82457" y="768993"/>
                  <a:pt x="80636" y="788358"/>
                </a:cubicBezTo>
                <a:cubicBezTo>
                  <a:pt x="78680" y="809230"/>
                  <a:pt x="98113" y="813284"/>
                  <a:pt x="114369" y="809867"/>
                </a:cubicBezTo>
                <a:cubicBezTo>
                  <a:pt x="127109" y="807184"/>
                  <a:pt x="139393" y="800926"/>
                  <a:pt x="151002" y="795245"/>
                </a:cubicBezTo>
                <a:cubicBezTo>
                  <a:pt x="163885" y="788950"/>
                  <a:pt x="174220" y="784626"/>
                  <a:pt x="187455" y="781958"/>
                </a:cubicBezTo>
                <a:cubicBezTo>
                  <a:pt x="205127" y="793424"/>
                  <a:pt x="222627" y="805168"/>
                  <a:pt x="240067" y="817069"/>
                </a:cubicBezTo>
                <a:cubicBezTo>
                  <a:pt x="209894" y="812737"/>
                  <a:pt x="167812" y="819002"/>
                  <a:pt x="157530" y="844295"/>
                </a:cubicBezTo>
                <a:cubicBezTo>
                  <a:pt x="149181" y="864867"/>
                  <a:pt x="172631" y="873081"/>
                  <a:pt x="188070" y="872271"/>
                </a:cubicBezTo>
                <a:cubicBezTo>
                  <a:pt x="199627" y="871664"/>
                  <a:pt x="209984" y="867715"/>
                  <a:pt x="219187" y="860865"/>
                </a:cubicBezTo>
                <a:cubicBezTo>
                  <a:pt x="225063" y="856481"/>
                  <a:pt x="229762" y="850463"/>
                  <a:pt x="234581" y="845000"/>
                </a:cubicBezTo>
                <a:cubicBezTo>
                  <a:pt x="241281" y="837416"/>
                  <a:pt x="249225" y="832942"/>
                  <a:pt x="258069" y="829367"/>
                </a:cubicBezTo>
                <a:cubicBezTo>
                  <a:pt x="280343" y="844692"/>
                  <a:pt x="302631" y="860183"/>
                  <a:pt x="325190" y="875606"/>
                </a:cubicBezTo>
                <a:cubicBezTo>
                  <a:pt x="333044" y="891442"/>
                  <a:pt x="341341" y="907082"/>
                  <a:pt x="350117" y="922483"/>
                </a:cubicBezTo>
                <a:cubicBezTo>
                  <a:pt x="376115" y="968138"/>
                  <a:pt x="406146" y="1013883"/>
                  <a:pt x="439197" y="1057417"/>
                </a:cubicBezTo>
                <a:cubicBezTo>
                  <a:pt x="424703" y="1048791"/>
                  <a:pt x="408582" y="1041694"/>
                  <a:pt x="391839" y="1035714"/>
                </a:cubicBezTo>
                <a:cubicBezTo>
                  <a:pt x="391554" y="1035399"/>
                  <a:pt x="391307" y="1035054"/>
                  <a:pt x="390947" y="1034784"/>
                </a:cubicBezTo>
                <a:cubicBezTo>
                  <a:pt x="363989" y="1015007"/>
                  <a:pt x="354509" y="987743"/>
                  <a:pt x="337406" y="960269"/>
                </a:cubicBezTo>
                <a:cubicBezTo>
                  <a:pt x="325715" y="941496"/>
                  <a:pt x="309639" y="925271"/>
                  <a:pt x="286054" y="930644"/>
                </a:cubicBezTo>
                <a:cubicBezTo>
                  <a:pt x="262626" y="935988"/>
                  <a:pt x="274737" y="964638"/>
                  <a:pt x="283108" y="976989"/>
                </a:cubicBezTo>
                <a:cubicBezTo>
                  <a:pt x="294148" y="993266"/>
                  <a:pt x="310088" y="1006246"/>
                  <a:pt x="327393" y="1017083"/>
                </a:cubicBezTo>
                <a:cubicBezTo>
                  <a:pt x="317471" y="1014647"/>
                  <a:pt x="307840" y="1012369"/>
                  <a:pt x="298839" y="1010166"/>
                </a:cubicBezTo>
                <a:cubicBezTo>
                  <a:pt x="290940" y="1008240"/>
                  <a:pt x="283026" y="1006434"/>
                  <a:pt x="275082" y="1004680"/>
                </a:cubicBezTo>
                <a:cubicBezTo>
                  <a:pt x="274812" y="1004568"/>
                  <a:pt x="274482" y="1004553"/>
                  <a:pt x="274190" y="1004478"/>
                </a:cubicBezTo>
                <a:cubicBezTo>
                  <a:pt x="272286" y="1004058"/>
                  <a:pt x="270367" y="1003661"/>
                  <a:pt x="268464" y="1003249"/>
                </a:cubicBezTo>
                <a:cubicBezTo>
                  <a:pt x="264837" y="996736"/>
                  <a:pt x="259950" y="990988"/>
                  <a:pt x="256533" y="984198"/>
                </a:cubicBezTo>
                <a:cubicBezTo>
                  <a:pt x="251436" y="974096"/>
                  <a:pt x="246715" y="963859"/>
                  <a:pt x="241161" y="953974"/>
                </a:cubicBezTo>
                <a:cubicBezTo>
                  <a:pt x="233075" y="939555"/>
                  <a:pt x="220589" y="918578"/>
                  <a:pt x="201703" y="918578"/>
                </a:cubicBezTo>
                <a:cubicBezTo>
                  <a:pt x="182516" y="918578"/>
                  <a:pt x="179714" y="941309"/>
                  <a:pt x="186309" y="954596"/>
                </a:cubicBezTo>
                <a:cubicBezTo>
                  <a:pt x="194418" y="970948"/>
                  <a:pt x="207353" y="981470"/>
                  <a:pt x="222020" y="989961"/>
                </a:cubicBezTo>
                <a:cubicBezTo>
                  <a:pt x="225910" y="992862"/>
                  <a:pt x="229957" y="995200"/>
                  <a:pt x="233802" y="996286"/>
                </a:cubicBezTo>
                <a:cubicBezTo>
                  <a:pt x="212652" y="992285"/>
                  <a:pt x="191420" y="988650"/>
                  <a:pt x="170158" y="985195"/>
                </a:cubicBezTo>
                <a:cubicBezTo>
                  <a:pt x="170136" y="985180"/>
                  <a:pt x="170136" y="985165"/>
                  <a:pt x="170128" y="985150"/>
                </a:cubicBezTo>
                <a:cubicBezTo>
                  <a:pt x="163211" y="977783"/>
                  <a:pt x="163271" y="966976"/>
                  <a:pt x="157170" y="958943"/>
                </a:cubicBezTo>
                <a:cubicBezTo>
                  <a:pt x="152651" y="952985"/>
                  <a:pt x="147210" y="947784"/>
                  <a:pt x="141559" y="942905"/>
                </a:cubicBezTo>
                <a:cubicBezTo>
                  <a:pt x="133382" y="935845"/>
                  <a:pt x="119532" y="923877"/>
                  <a:pt x="107908" y="929363"/>
                </a:cubicBezTo>
                <a:cubicBezTo>
                  <a:pt x="93924" y="935958"/>
                  <a:pt x="106717" y="959130"/>
                  <a:pt x="113117" y="965935"/>
                </a:cubicBezTo>
                <a:cubicBezTo>
                  <a:pt x="117854" y="970978"/>
                  <a:pt x="123624" y="975198"/>
                  <a:pt x="129912" y="978765"/>
                </a:cubicBezTo>
                <a:cubicBezTo>
                  <a:pt x="124396" y="977888"/>
                  <a:pt x="118880" y="977019"/>
                  <a:pt x="113364" y="976134"/>
                </a:cubicBezTo>
                <a:cubicBezTo>
                  <a:pt x="91338" y="962877"/>
                  <a:pt x="15711" y="912553"/>
                  <a:pt x="14579" y="959662"/>
                </a:cubicBezTo>
                <a:cubicBezTo>
                  <a:pt x="13575" y="1000970"/>
                  <a:pt x="81782" y="988125"/>
                  <a:pt x="107234" y="981867"/>
                </a:cubicBezTo>
                <a:cubicBezTo>
                  <a:pt x="109617" y="982430"/>
                  <a:pt x="112008" y="982947"/>
                  <a:pt x="114399" y="983494"/>
                </a:cubicBezTo>
                <a:cubicBezTo>
                  <a:pt x="114549" y="983546"/>
                  <a:pt x="114698" y="983614"/>
                  <a:pt x="114841" y="983666"/>
                </a:cubicBezTo>
                <a:cubicBezTo>
                  <a:pt x="115178" y="983786"/>
                  <a:pt x="115478" y="983801"/>
                  <a:pt x="115785" y="983801"/>
                </a:cubicBezTo>
                <a:cubicBezTo>
                  <a:pt x="124749" y="985824"/>
                  <a:pt x="133735" y="987758"/>
                  <a:pt x="142735" y="989617"/>
                </a:cubicBezTo>
                <a:cubicBezTo>
                  <a:pt x="130924" y="993086"/>
                  <a:pt x="119937" y="1001053"/>
                  <a:pt x="111064" y="1008719"/>
                </a:cubicBezTo>
                <a:cubicBezTo>
                  <a:pt x="102745" y="1015906"/>
                  <a:pt x="87883" y="1033915"/>
                  <a:pt x="98270" y="1045074"/>
                </a:cubicBezTo>
                <a:cubicBezTo>
                  <a:pt x="106567" y="1054007"/>
                  <a:pt x="125311" y="1039124"/>
                  <a:pt x="131726" y="1034522"/>
                </a:cubicBezTo>
                <a:cubicBezTo>
                  <a:pt x="137984" y="1030026"/>
                  <a:pt x="143950" y="1025094"/>
                  <a:pt x="149646" y="1019901"/>
                </a:cubicBezTo>
                <a:cubicBezTo>
                  <a:pt x="157215" y="1012991"/>
                  <a:pt x="161322" y="1003421"/>
                  <a:pt x="169004" y="996571"/>
                </a:cubicBezTo>
                <a:cubicBezTo>
                  <a:pt x="169521" y="996114"/>
                  <a:pt x="169881" y="995604"/>
                  <a:pt x="170128" y="995095"/>
                </a:cubicBezTo>
                <a:cubicBezTo>
                  <a:pt x="190386" y="999014"/>
                  <a:pt x="210681" y="1002791"/>
                  <a:pt x="230961" y="1006696"/>
                </a:cubicBezTo>
                <a:cubicBezTo>
                  <a:pt x="219375" y="1008719"/>
                  <a:pt x="207916" y="1011792"/>
                  <a:pt x="196749" y="1015224"/>
                </a:cubicBezTo>
                <a:cubicBezTo>
                  <a:pt x="181760" y="1019826"/>
                  <a:pt x="151077" y="1030048"/>
                  <a:pt x="151204" y="1050275"/>
                </a:cubicBezTo>
                <a:cubicBezTo>
                  <a:pt x="151339" y="1071244"/>
                  <a:pt x="172174" y="1075921"/>
                  <a:pt x="188430" y="1068561"/>
                </a:cubicBezTo>
                <a:cubicBezTo>
                  <a:pt x="201200" y="1062776"/>
                  <a:pt x="212292" y="1054337"/>
                  <a:pt x="223257" y="1045696"/>
                </a:cubicBezTo>
                <a:cubicBezTo>
                  <a:pt x="240120" y="1032409"/>
                  <a:pt x="252688" y="1023910"/>
                  <a:pt x="274122" y="1017473"/>
                </a:cubicBezTo>
                <a:cubicBezTo>
                  <a:pt x="275127" y="1017173"/>
                  <a:pt x="275921" y="1016671"/>
                  <a:pt x="276603" y="1016064"/>
                </a:cubicBezTo>
                <a:cubicBezTo>
                  <a:pt x="296868" y="1020560"/>
                  <a:pt x="316594" y="1025829"/>
                  <a:pt x="335930" y="1031839"/>
                </a:cubicBezTo>
                <a:cubicBezTo>
                  <a:pt x="308275" y="1038337"/>
                  <a:pt x="282891" y="1058197"/>
                  <a:pt x="262693" y="1076797"/>
                </a:cubicBezTo>
                <a:cubicBezTo>
                  <a:pt x="253984" y="1084816"/>
                  <a:pt x="230377" y="1118900"/>
                  <a:pt x="255873" y="1124004"/>
                </a:cubicBezTo>
                <a:cubicBezTo>
                  <a:pt x="277600" y="1128365"/>
                  <a:pt x="301859" y="1106954"/>
                  <a:pt x="317583" y="1094948"/>
                </a:cubicBezTo>
                <a:cubicBezTo>
                  <a:pt x="336544" y="1080477"/>
                  <a:pt x="356892" y="1062543"/>
                  <a:pt x="372533" y="1044152"/>
                </a:cubicBezTo>
                <a:cubicBezTo>
                  <a:pt x="401462" y="1054809"/>
                  <a:pt x="429754" y="1067332"/>
                  <a:pt x="458016" y="1081549"/>
                </a:cubicBezTo>
                <a:cubicBezTo>
                  <a:pt x="489148" y="1120384"/>
                  <a:pt x="522671" y="1157001"/>
                  <a:pt x="557880" y="1189564"/>
                </a:cubicBezTo>
                <a:cubicBezTo>
                  <a:pt x="560129" y="1191639"/>
                  <a:pt x="564311" y="1188814"/>
                  <a:pt x="562325" y="1186139"/>
                </a:cubicBezTo>
                <a:cubicBezTo>
                  <a:pt x="552702" y="1173293"/>
                  <a:pt x="542846" y="1160681"/>
                  <a:pt x="532901" y="1148150"/>
                </a:cubicBezTo>
                <a:cubicBezTo>
                  <a:pt x="532924" y="1147648"/>
                  <a:pt x="532879" y="1147146"/>
                  <a:pt x="532661" y="1146659"/>
                </a:cubicBezTo>
                <a:cubicBezTo>
                  <a:pt x="517770" y="1112298"/>
                  <a:pt x="514614" y="1076138"/>
                  <a:pt x="515386" y="1039618"/>
                </a:cubicBezTo>
                <a:cubicBezTo>
                  <a:pt x="522491" y="1035969"/>
                  <a:pt x="527430" y="1029733"/>
                  <a:pt x="534370" y="1025177"/>
                </a:cubicBezTo>
                <a:cubicBezTo>
                  <a:pt x="539436" y="1021849"/>
                  <a:pt x="544907" y="1020066"/>
                  <a:pt x="550581" y="1018087"/>
                </a:cubicBezTo>
                <a:cubicBezTo>
                  <a:pt x="565405" y="1012886"/>
                  <a:pt x="580252" y="1007828"/>
                  <a:pt x="594319" y="1000738"/>
                </a:cubicBezTo>
                <a:cubicBezTo>
                  <a:pt x="610650" y="992502"/>
                  <a:pt x="628846" y="968408"/>
                  <a:pt x="603605" y="957406"/>
                </a:cubicBezTo>
                <a:cubicBezTo>
                  <a:pt x="590587" y="951726"/>
                  <a:pt x="575440" y="957151"/>
                  <a:pt x="561935" y="965275"/>
                </a:cubicBezTo>
                <a:cubicBezTo>
                  <a:pt x="557326" y="967793"/>
                  <a:pt x="552859" y="970881"/>
                  <a:pt x="548647" y="974351"/>
                </a:cubicBezTo>
                <a:cubicBezTo>
                  <a:pt x="544195" y="977723"/>
                  <a:pt x="540141" y="981066"/>
                  <a:pt x="536723" y="983943"/>
                </a:cubicBezTo>
                <a:cubicBezTo>
                  <a:pt x="531627" y="988253"/>
                  <a:pt x="523803" y="995612"/>
                  <a:pt x="517110" y="1004065"/>
                </a:cubicBezTo>
                <a:cubicBezTo>
                  <a:pt x="518024" y="990951"/>
                  <a:pt x="519104" y="977851"/>
                  <a:pt x="520056" y="964833"/>
                </a:cubicBezTo>
                <a:cubicBezTo>
                  <a:pt x="520558" y="957803"/>
                  <a:pt x="521195" y="950759"/>
                  <a:pt x="521892" y="943722"/>
                </a:cubicBezTo>
                <a:cubicBezTo>
                  <a:pt x="536334" y="933297"/>
                  <a:pt x="548999" y="923008"/>
                  <a:pt x="566619" y="917507"/>
                </a:cubicBezTo>
                <a:cubicBezTo>
                  <a:pt x="582238" y="912628"/>
                  <a:pt x="597624" y="907787"/>
                  <a:pt x="612298" y="900420"/>
                </a:cubicBezTo>
                <a:cubicBezTo>
                  <a:pt x="625781" y="893660"/>
                  <a:pt x="653428" y="866261"/>
                  <a:pt x="633178" y="850501"/>
                </a:cubicBezTo>
                <a:cubicBezTo>
                  <a:pt x="615363" y="836636"/>
                  <a:pt x="589410" y="853393"/>
                  <a:pt x="573746" y="863660"/>
                </a:cubicBezTo>
                <a:cubicBezTo>
                  <a:pt x="559035" y="873298"/>
                  <a:pt x="538372" y="887560"/>
                  <a:pt x="526883" y="904849"/>
                </a:cubicBezTo>
                <a:cubicBezTo>
                  <a:pt x="529948" y="885514"/>
                  <a:pt x="533920" y="866313"/>
                  <a:pt x="538994" y="847435"/>
                </a:cubicBezTo>
                <a:cubicBezTo>
                  <a:pt x="549224" y="844340"/>
                  <a:pt x="556929" y="835265"/>
                  <a:pt x="567826" y="832462"/>
                </a:cubicBezTo>
                <a:cubicBezTo>
                  <a:pt x="580536" y="829187"/>
                  <a:pt x="593382" y="826451"/>
                  <a:pt x="605980" y="822757"/>
                </a:cubicBezTo>
                <a:cubicBezTo>
                  <a:pt x="620850" y="818410"/>
                  <a:pt x="650992" y="810534"/>
                  <a:pt x="649824" y="790074"/>
                </a:cubicBezTo>
                <a:cubicBezTo>
                  <a:pt x="648437" y="767142"/>
                  <a:pt x="617252" y="776899"/>
                  <a:pt x="605141" y="781808"/>
                </a:cubicBezTo>
                <a:close/>
                <a:moveTo>
                  <a:pt x="412089" y="39996"/>
                </a:moveTo>
                <a:cubicBezTo>
                  <a:pt x="412104" y="40086"/>
                  <a:pt x="412112" y="40183"/>
                  <a:pt x="412142" y="40273"/>
                </a:cubicBezTo>
                <a:cubicBezTo>
                  <a:pt x="412014" y="40386"/>
                  <a:pt x="411887" y="40498"/>
                  <a:pt x="411752" y="40610"/>
                </a:cubicBezTo>
                <a:cubicBezTo>
                  <a:pt x="411864" y="40408"/>
                  <a:pt x="411977" y="40206"/>
                  <a:pt x="412089" y="39996"/>
                </a:cubicBezTo>
                <a:close/>
                <a:moveTo>
                  <a:pt x="199125" y="69906"/>
                </a:moveTo>
                <a:cubicBezTo>
                  <a:pt x="199274" y="70085"/>
                  <a:pt x="199417" y="70273"/>
                  <a:pt x="199567" y="70453"/>
                </a:cubicBezTo>
                <a:cubicBezTo>
                  <a:pt x="199761" y="70820"/>
                  <a:pt x="199979" y="71180"/>
                  <a:pt x="200174" y="71539"/>
                </a:cubicBezTo>
                <a:cubicBezTo>
                  <a:pt x="199806" y="71007"/>
                  <a:pt x="199484" y="70453"/>
                  <a:pt x="199125" y="69906"/>
                </a:cubicBezTo>
                <a:close/>
                <a:moveTo>
                  <a:pt x="102610" y="778016"/>
                </a:moveTo>
                <a:cubicBezTo>
                  <a:pt x="102482" y="777919"/>
                  <a:pt x="102347" y="777829"/>
                  <a:pt x="102205" y="777731"/>
                </a:cubicBezTo>
                <a:cubicBezTo>
                  <a:pt x="102722" y="777559"/>
                  <a:pt x="103217" y="777379"/>
                  <a:pt x="103757" y="777222"/>
                </a:cubicBezTo>
                <a:cubicBezTo>
                  <a:pt x="103359" y="777461"/>
                  <a:pt x="103000" y="777754"/>
                  <a:pt x="102610" y="778016"/>
                </a:cubicBezTo>
                <a:close/>
                <a:moveTo>
                  <a:pt x="200069" y="926665"/>
                </a:moveTo>
                <a:cubicBezTo>
                  <a:pt x="200016" y="926605"/>
                  <a:pt x="199949" y="926530"/>
                  <a:pt x="199896" y="926477"/>
                </a:cubicBezTo>
                <a:cubicBezTo>
                  <a:pt x="200031" y="926455"/>
                  <a:pt x="200181" y="926462"/>
                  <a:pt x="200324" y="926447"/>
                </a:cubicBezTo>
                <a:cubicBezTo>
                  <a:pt x="200241" y="926530"/>
                  <a:pt x="200144" y="926582"/>
                  <a:pt x="200069" y="926665"/>
                </a:cubicBezTo>
                <a:close/>
              </a:path>
            </a:pathLst>
          </a:custGeom>
          <a:solidFill>
            <a:srgbClr val="55035B">
              <a:alpha val="4705"/>
            </a:srgbClr>
          </a:solidFill>
          <a:ln>
            <a:noFill/>
          </a:ln>
          <a:effectLst>
            <a:outerShdw blurRad="28575" dist="19050" algn="bl" rotWithShape="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0"/>
          <p:cNvSpPr/>
          <p:nvPr/>
        </p:nvSpPr>
        <p:spPr>
          <a:xfrm rot="9443105">
            <a:off x="6389944" y="-1633633"/>
            <a:ext cx="1444930" cy="2646544"/>
          </a:xfrm>
          <a:custGeom>
            <a:avLst/>
            <a:gdLst/>
            <a:ahLst/>
            <a:cxnLst/>
            <a:rect l="l" t="t" r="r" b="b"/>
            <a:pathLst>
              <a:path w="649856" h="1190281" extrusionOk="0">
                <a:moveTo>
                  <a:pt x="605141" y="781808"/>
                </a:moveTo>
                <a:cubicBezTo>
                  <a:pt x="582867" y="790824"/>
                  <a:pt x="561118" y="805003"/>
                  <a:pt x="545942" y="824061"/>
                </a:cubicBezTo>
                <a:cubicBezTo>
                  <a:pt x="545912" y="824083"/>
                  <a:pt x="545889" y="824098"/>
                  <a:pt x="545859" y="824113"/>
                </a:cubicBezTo>
                <a:cubicBezTo>
                  <a:pt x="550281" y="810489"/>
                  <a:pt x="555332" y="797089"/>
                  <a:pt x="561096" y="783989"/>
                </a:cubicBezTo>
                <a:cubicBezTo>
                  <a:pt x="567848" y="780302"/>
                  <a:pt x="572292" y="773782"/>
                  <a:pt x="577306" y="767142"/>
                </a:cubicBezTo>
                <a:cubicBezTo>
                  <a:pt x="586824" y="754507"/>
                  <a:pt x="599438" y="744891"/>
                  <a:pt x="608903" y="732181"/>
                </a:cubicBezTo>
                <a:cubicBezTo>
                  <a:pt x="618174" y="719733"/>
                  <a:pt x="617432" y="693968"/>
                  <a:pt x="597564" y="692904"/>
                </a:cubicBezTo>
                <a:cubicBezTo>
                  <a:pt x="554380" y="690588"/>
                  <a:pt x="537960" y="756373"/>
                  <a:pt x="549974" y="789325"/>
                </a:cubicBezTo>
                <a:cubicBezTo>
                  <a:pt x="546294" y="797763"/>
                  <a:pt x="542914" y="806262"/>
                  <a:pt x="539811" y="814820"/>
                </a:cubicBezTo>
                <a:cubicBezTo>
                  <a:pt x="535817" y="802717"/>
                  <a:pt x="530458" y="790299"/>
                  <a:pt x="525556" y="779103"/>
                </a:cubicBezTo>
                <a:cubicBezTo>
                  <a:pt x="521382" y="769600"/>
                  <a:pt x="511827" y="756785"/>
                  <a:pt x="500270" y="762810"/>
                </a:cubicBezTo>
                <a:cubicBezTo>
                  <a:pt x="485483" y="770522"/>
                  <a:pt x="490475" y="789370"/>
                  <a:pt x="496605" y="800604"/>
                </a:cubicBezTo>
                <a:cubicBezTo>
                  <a:pt x="504542" y="815120"/>
                  <a:pt x="518542" y="828827"/>
                  <a:pt x="531837" y="838914"/>
                </a:cubicBezTo>
                <a:cubicBezTo>
                  <a:pt x="524829" y="862132"/>
                  <a:pt x="519583" y="885828"/>
                  <a:pt x="515694" y="910072"/>
                </a:cubicBezTo>
                <a:cubicBezTo>
                  <a:pt x="511159" y="894469"/>
                  <a:pt x="505479" y="878686"/>
                  <a:pt x="500480" y="864410"/>
                </a:cubicBezTo>
                <a:cubicBezTo>
                  <a:pt x="495383" y="849864"/>
                  <a:pt x="489163" y="829269"/>
                  <a:pt x="473297" y="823409"/>
                </a:cubicBezTo>
                <a:cubicBezTo>
                  <a:pt x="454823" y="816589"/>
                  <a:pt x="451353" y="853154"/>
                  <a:pt x="453414" y="862499"/>
                </a:cubicBezTo>
                <a:cubicBezTo>
                  <a:pt x="461246" y="897977"/>
                  <a:pt x="485506" y="923300"/>
                  <a:pt x="510732" y="947709"/>
                </a:cubicBezTo>
                <a:cubicBezTo>
                  <a:pt x="510133" y="953412"/>
                  <a:pt x="509556" y="959130"/>
                  <a:pt x="509068" y="964900"/>
                </a:cubicBezTo>
                <a:cubicBezTo>
                  <a:pt x="508147" y="975625"/>
                  <a:pt x="506828" y="987398"/>
                  <a:pt x="505591" y="999719"/>
                </a:cubicBezTo>
                <a:cubicBezTo>
                  <a:pt x="502503" y="994233"/>
                  <a:pt x="499086" y="988800"/>
                  <a:pt x="496882" y="982954"/>
                </a:cubicBezTo>
                <a:cubicBezTo>
                  <a:pt x="492288" y="970798"/>
                  <a:pt x="487102" y="958950"/>
                  <a:pt x="480597" y="947679"/>
                </a:cubicBezTo>
                <a:cubicBezTo>
                  <a:pt x="471723" y="932330"/>
                  <a:pt x="454298" y="916952"/>
                  <a:pt x="438837" y="933477"/>
                </a:cubicBezTo>
                <a:cubicBezTo>
                  <a:pt x="424673" y="948623"/>
                  <a:pt x="447598" y="974943"/>
                  <a:pt x="456914" y="985742"/>
                </a:cubicBezTo>
                <a:cubicBezTo>
                  <a:pt x="468096" y="998722"/>
                  <a:pt x="485416" y="1017832"/>
                  <a:pt x="503545" y="1022232"/>
                </a:cubicBezTo>
                <a:cubicBezTo>
                  <a:pt x="500929" y="1055881"/>
                  <a:pt x="500697" y="1091569"/>
                  <a:pt x="511159" y="1121141"/>
                </a:cubicBezTo>
                <a:cubicBezTo>
                  <a:pt x="462198" y="1060797"/>
                  <a:pt x="412037" y="1001870"/>
                  <a:pt x="370839" y="934983"/>
                </a:cubicBezTo>
                <a:cubicBezTo>
                  <a:pt x="358031" y="914187"/>
                  <a:pt x="346220" y="892881"/>
                  <a:pt x="335383" y="871155"/>
                </a:cubicBezTo>
                <a:cubicBezTo>
                  <a:pt x="336170" y="870780"/>
                  <a:pt x="336724" y="870023"/>
                  <a:pt x="336597" y="868899"/>
                </a:cubicBezTo>
                <a:cubicBezTo>
                  <a:pt x="332003" y="828872"/>
                  <a:pt x="332123" y="789812"/>
                  <a:pt x="335570" y="751366"/>
                </a:cubicBezTo>
                <a:cubicBezTo>
                  <a:pt x="338950" y="746248"/>
                  <a:pt x="343709" y="742141"/>
                  <a:pt x="349008" y="739495"/>
                </a:cubicBezTo>
                <a:cubicBezTo>
                  <a:pt x="364536" y="731492"/>
                  <a:pt x="461478" y="718317"/>
                  <a:pt x="443124" y="686788"/>
                </a:cubicBezTo>
                <a:cubicBezTo>
                  <a:pt x="428532" y="661847"/>
                  <a:pt x="372533" y="696673"/>
                  <a:pt x="360302" y="707495"/>
                </a:cubicBezTo>
                <a:cubicBezTo>
                  <a:pt x="351241" y="715701"/>
                  <a:pt x="342735" y="726148"/>
                  <a:pt x="336851" y="737667"/>
                </a:cubicBezTo>
                <a:cubicBezTo>
                  <a:pt x="339654" y="712584"/>
                  <a:pt x="343859" y="687755"/>
                  <a:pt x="349195" y="663107"/>
                </a:cubicBezTo>
                <a:cubicBezTo>
                  <a:pt x="354022" y="657576"/>
                  <a:pt x="359822" y="652817"/>
                  <a:pt x="365953" y="649137"/>
                </a:cubicBezTo>
                <a:cubicBezTo>
                  <a:pt x="378656" y="641605"/>
                  <a:pt x="467129" y="601609"/>
                  <a:pt x="440778" y="580902"/>
                </a:cubicBezTo>
                <a:cubicBezTo>
                  <a:pt x="421480" y="565374"/>
                  <a:pt x="377712" y="614311"/>
                  <a:pt x="368306" y="625605"/>
                </a:cubicBezTo>
                <a:cubicBezTo>
                  <a:pt x="363869" y="631211"/>
                  <a:pt x="358166" y="638330"/>
                  <a:pt x="353137" y="646094"/>
                </a:cubicBezTo>
                <a:cubicBezTo>
                  <a:pt x="359223" y="620509"/>
                  <a:pt x="366388" y="595089"/>
                  <a:pt x="374377" y="569743"/>
                </a:cubicBezTo>
                <a:cubicBezTo>
                  <a:pt x="377292" y="567764"/>
                  <a:pt x="380237" y="565876"/>
                  <a:pt x="382898" y="563957"/>
                </a:cubicBezTo>
                <a:cubicBezTo>
                  <a:pt x="398891" y="551255"/>
                  <a:pt x="456314" y="527723"/>
                  <a:pt x="456779" y="507488"/>
                </a:cubicBezTo>
                <a:cubicBezTo>
                  <a:pt x="457251" y="484900"/>
                  <a:pt x="416781" y="511722"/>
                  <a:pt x="409721" y="517373"/>
                </a:cubicBezTo>
                <a:cubicBezTo>
                  <a:pt x="399034" y="525684"/>
                  <a:pt x="389486" y="535682"/>
                  <a:pt x="381751" y="546998"/>
                </a:cubicBezTo>
                <a:cubicBezTo>
                  <a:pt x="385648" y="535284"/>
                  <a:pt x="389673" y="523586"/>
                  <a:pt x="393817" y="511880"/>
                </a:cubicBezTo>
                <a:cubicBezTo>
                  <a:pt x="398232" y="506439"/>
                  <a:pt x="404010" y="501688"/>
                  <a:pt x="408514" y="496659"/>
                </a:cubicBezTo>
                <a:cubicBezTo>
                  <a:pt x="421690" y="481131"/>
                  <a:pt x="477217" y="374308"/>
                  <a:pt x="428277" y="395486"/>
                </a:cubicBezTo>
                <a:cubicBezTo>
                  <a:pt x="385948" y="413562"/>
                  <a:pt x="390707" y="466742"/>
                  <a:pt x="388002" y="505502"/>
                </a:cubicBezTo>
                <a:cubicBezTo>
                  <a:pt x="384127" y="514255"/>
                  <a:pt x="380290" y="523159"/>
                  <a:pt x="376520" y="532189"/>
                </a:cubicBezTo>
                <a:cubicBezTo>
                  <a:pt x="376902" y="512382"/>
                  <a:pt x="374287" y="452360"/>
                  <a:pt x="351833" y="481603"/>
                </a:cubicBezTo>
                <a:cubicBezTo>
                  <a:pt x="337646" y="499956"/>
                  <a:pt x="353774" y="540455"/>
                  <a:pt x="363839" y="563845"/>
                </a:cubicBezTo>
                <a:cubicBezTo>
                  <a:pt x="355078" y="586740"/>
                  <a:pt x="346992" y="610257"/>
                  <a:pt x="340112" y="634111"/>
                </a:cubicBezTo>
                <a:cubicBezTo>
                  <a:pt x="339774" y="632830"/>
                  <a:pt x="339475" y="631616"/>
                  <a:pt x="339122" y="630304"/>
                </a:cubicBezTo>
                <a:cubicBezTo>
                  <a:pt x="335353" y="614776"/>
                  <a:pt x="334888" y="529132"/>
                  <a:pt x="308065" y="538072"/>
                </a:cubicBezTo>
                <a:cubicBezTo>
                  <a:pt x="284532" y="546069"/>
                  <a:pt x="303358" y="594069"/>
                  <a:pt x="309474" y="607244"/>
                </a:cubicBezTo>
                <a:cubicBezTo>
                  <a:pt x="316234" y="622278"/>
                  <a:pt x="325183" y="636622"/>
                  <a:pt x="335915" y="649257"/>
                </a:cubicBezTo>
                <a:cubicBezTo>
                  <a:pt x="329582" y="673216"/>
                  <a:pt x="324628" y="697430"/>
                  <a:pt x="321503" y="721584"/>
                </a:cubicBezTo>
                <a:cubicBezTo>
                  <a:pt x="317718" y="699476"/>
                  <a:pt x="321982" y="677368"/>
                  <a:pt x="312764" y="655717"/>
                </a:cubicBezTo>
                <a:cubicBezTo>
                  <a:pt x="307121" y="642542"/>
                  <a:pt x="285477" y="610542"/>
                  <a:pt x="275591" y="636419"/>
                </a:cubicBezTo>
                <a:cubicBezTo>
                  <a:pt x="265234" y="662769"/>
                  <a:pt x="287822" y="707480"/>
                  <a:pt x="301005" y="729123"/>
                </a:cubicBezTo>
                <a:cubicBezTo>
                  <a:pt x="306319" y="737570"/>
                  <a:pt x="312285" y="744936"/>
                  <a:pt x="318572" y="751988"/>
                </a:cubicBezTo>
                <a:cubicBezTo>
                  <a:pt x="316474" y="786664"/>
                  <a:pt x="318767" y="820936"/>
                  <a:pt x="327026" y="853888"/>
                </a:cubicBezTo>
                <a:cubicBezTo>
                  <a:pt x="296531" y="788950"/>
                  <a:pt x="274797" y="720295"/>
                  <a:pt x="262551" y="649115"/>
                </a:cubicBezTo>
                <a:cubicBezTo>
                  <a:pt x="247030" y="558891"/>
                  <a:pt x="244204" y="457959"/>
                  <a:pt x="259898" y="360848"/>
                </a:cubicBezTo>
                <a:cubicBezTo>
                  <a:pt x="269693" y="345620"/>
                  <a:pt x="280717" y="331800"/>
                  <a:pt x="292596" y="318947"/>
                </a:cubicBezTo>
                <a:cubicBezTo>
                  <a:pt x="298285" y="319997"/>
                  <a:pt x="304220" y="320454"/>
                  <a:pt x="309946" y="321128"/>
                </a:cubicBezTo>
                <a:cubicBezTo>
                  <a:pt x="326884" y="323009"/>
                  <a:pt x="405951" y="331950"/>
                  <a:pt x="409713" y="307481"/>
                </a:cubicBezTo>
                <a:cubicBezTo>
                  <a:pt x="412366" y="288124"/>
                  <a:pt x="340973" y="291428"/>
                  <a:pt x="305584" y="305525"/>
                </a:cubicBezTo>
                <a:cubicBezTo>
                  <a:pt x="323601" y="287756"/>
                  <a:pt x="343020" y="271531"/>
                  <a:pt x="362655" y="255441"/>
                </a:cubicBezTo>
                <a:cubicBezTo>
                  <a:pt x="367954" y="256850"/>
                  <a:pt x="372945" y="259023"/>
                  <a:pt x="378184" y="260425"/>
                </a:cubicBezTo>
                <a:cubicBezTo>
                  <a:pt x="390887" y="263250"/>
                  <a:pt x="449247" y="268421"/>
                  <a:pt x="451121" y="249131"/>
                </a:cubicBezTo>
                <a:cubicBezTo>
                  <a:pt x="452732" y="224167"/>
                  <a:pt x="397190" y="235716"/>
                  <a:pt x="373740" y="246351"/>
                </a:cubicBezTo>
                <a:cubicBezTo>
                  <a:pt x="387170" y="235341"/>
                  <a:pt x="400533" y="224205"/>
                  <a:pt x="413491" y="212521"/>
                </a:cubicBezTo>
                <a:cubicBezTo>
                  <a:pt x="421832" y="209112"/>
                  <a:pt x="430069" y="205214"/>
                  <a:pt x="438890" y="203011"/>
                </a:cubicBezTo>
                <a:cubicBezTo>
                  <a:pt x="457244" y="198777"/>
                  <a:pt x="472300" y="196424"/>
                  <a:pt x="485483" y="180423"/>
                </a:cubicBezTo>
                <a:cubicBezTo>
                  <a:pt x="503365" y="157364"/>
                  <a:pt x="487837" y="143717"/>
                  <a:pt x="462422" y="152185"/>
                </a:cubicBezTo>
                <a:cubicBezTo>
                  <a:pt x="442187" y="159245"/>
                  <a:pt x="430421" y="172892"/>
                  <a:pt x="421480" y="191245"/>
                </a:cubicBezTo>
                <a:cubicBezTo>
                  <a:pt x="419546" y="195112"/>
                  <a:pt x="417755" y="199047"/>
                  <a:pt x="415679" y="202779"/>
                </a:cubicBezTo>
                <a:cubicBezTo>
                  <a:pt x="401552" y="213833"/>
                  <a:pt x="387065" y="224482"/>
                  <a:pt x="372601" y="235162"/>
                </a:cubicBezTo>
                <a:cubicBezTo>
                  <a:pt x="375651" y="231070"/>
                  <a:pt x="378686" y="226985"/>
                  <a:pt x="381489" y="222774"/>
                </a:cubicBezTo>
                <a:cubicBezTo>
                  <a:pt x="387132" y="215242"/>
                  <a:pt x="399843" y="199714"/>
                  <a:pt x="397482" y="189364"/>
                </a:cubicBezTo>
                <a:cubicBezTo>
                  <a:pt x="394192" y="177134"/>
                  <a:pt x="383835" y="180896"/>
                  <a:pt x="375366" y="187011"/>
                </a:cubicBezTo>
                <a:cubicBezTo>
                  <a:pt x="355865" y="201640"/>
                  <a:pt x="358099" y="226086"/>
                  <a:pt x="355438" y="247939"/>
                </a:cubicBezTo>
                <a:cubicBezTo>
                  <a:pt x="346489" y="254662"/>
                  <a:pt x="337608" y="261466"/>
                  <a:pt x="328922" y="268481"/>
                </a:cubicBezTo>
                <a:cubicBezTo>
                  <a:pt x="324043" y="272423"/>
                  <a:pt x="318812" y="276680"/>
                  <a:pt x="313461" y="281169"/>
                </a:cubicBezTo>
                <a:cubicBezTo>
                  <a:pt x="315252" y="277871"/>
                  <a:pt x="317171" y="274589"/>
                  <a:pt x="319367" y="271239"/>
                </a:cubicBezTo>
                <a:cubicBezTo>
                  <a:pt x="325955" y="261354"/>
                  <a:pt x="353250" y="199242"/>
                  <a:pt x="318895" y="216179"/>
                </a:cubicBezTo>
                <a:cubicBezTo>
                  <a:pt x="294095" y="227720"/>
                  <a:pt x="287200" y="274521"/>
                  <a:pt x="290370" y="302063"/>
                </a:cubicBezTo>
                <a:cubicBezTo>
                  <a:pt x="280897" y="311446"/>
                  <a:pt x="272091" y="321563"/>
                  <a:pt x="265136" y="332302"/>
                </a:cubicBezTo>
                <a:cubicBezTo>
                  <a:pt x="278042" y="268309"/>
                  <a:pt x="299409" y="206676"/>
                  <a:pt x="330931" y="151616"/>
                </a:cubicBezTo>
                <a:cubicBezTo>
                  <a:pt x="331583" y="151833"/>
                  <a:pt x="332287" y="151908"/>
                  <a:pt x="333082" y="151631"/>
                </a:cubicBezTo>
                <a:cubicBezTo>
                  <a:pt x="350312" y="145673"/>
                  <a:pt x="439354" y="145620"/>
                  <a:pt x="430811" y="114954"/>
                </a:cubicBezTo>
                <a:cubicBezTo>
                  <a:pt x="423241" y="87817"/>
                  <a:pt x="370360" y="113252"/>
                  <a:pt x="342742" y="132011"/>
                </a:cubicBezTo>
                <a:cubicBezTo>
                  <a:pt x="351031" y="118993"/>
                  <a:pt x="359867" y="106350"/>
                  <a:pt x="369415" y="94239"/>
                </a:cubicBezTo>
                <a:cubicBezTo>
                  <a:pt x="389313" y="90312"/>
                  <a:pt x="412022" y="88844"/>
                  <a:pt x="430773" y="81080"/>
                </a:cubicBezTo>
                <a:cubicBezTo>
                  <a:pt x="440141" y="77197"/>
                  <a:pt x="451068" y="64974"/>
                  <a:pt x="439894" y="56199"/>
                </a:cubicBezTo>
                <a:cubicBezTo>
                  <a:pt x="432160" y="50128"/>
                  <a:pt x="419689" y="54887"/>
                  <a:pt x="409863" y="59908"/>
                </a:cubicBezTo>
                <a:cubicBezTo>
                  <a:pt x="406176" y="61535"/>
                  <a:pt x="402519" y="63558"/>
                  <a:pt x="398996" y="65874"/>
                </a:cubicBezTo>
                <a:cubicBezTo>
                  <a:pt x="395369" y="67897"/>
                  <a:pt x="391592" y="70138"/>
                  <a:pt x="387814" y="72581"/>
                </a:cubicBezTo>
                <a:cubicBezTo>
                  <a:pt x="393458" y="66308"/>
                  <a:pt x="399296" y="60193"/>
                  <a:pt x="405344" y="54243"/>
                </a:cubicBezTo>
                <a:cubicBezTo>
                  <a:pt x="409001" y="52361"/>
                  <a:pt x="412329" y="49911"/>
                  <a:pt x="416016" y="47970"/>
                </a:cubicBezTo>
                <a:cubicBezTo>
                  <a:pt x="420933" y="45384"/>
                  <a:pt x="426269" y="43563"/>
                  <a:pt x="431328" y="41300"/>
                </a:cubicBezTo>
                <a:cubicBezTo>
                  <a:pt x="437001" y="38767"/>
                  <a:pt x="442375" y="35424"/>
                  <a:pt x="447606" y="32112"/>
                </a:cubicBezTo>
                <a:cubicBezTo>
                  <a:pt x="455033" y="27398"/>
                  <a:pt x="471266" y="17746"/>
                  <a:pt x="468958" y="6946"/>
                </a:cubicBezTo>
                <a:cubicBezTo>
                  <a:pt x="466282" y="-5584"/>
                  <a:pt x="440793" y="2008"/>
                  <a:pt x="434288" y="5342"/>
                </a:cubicBezTo>
                <a:cubicBezTo>
                  <a:pt x="419187" y="13084"/>
                  <a:pt x="411227" y="30741"/>
                  <a:pt x="404467" y="46044"/>
                </a:cubicBezTo>
                <a:cubicBezTo>
                  <a:pt x="403231" y="47243"/>
                  <a:pt x="402204" y="48607"/>
                  <a:pt x="401364" y="50098"/>
                </a:cubicBezTo>
                <a:cubicBezTo>
                  <a:pt x="395054" y="56064"/>
                  <a:pt x="388961" y="62179"/>
                  <a:pt x="383078" y="68437"/>
                </a:cubicBezTo>
                <a:cubicBezTo>
                  <a:pt x="391014" y="48749"/>
                  <a:pt x="398869" y="19911"/>
                  <a:pt x="383715" y="16194"/>
                </a:cubicBezTo>
                <a:cubicBezTo>
                  <a:pt x="370614" y="12979"/>
                  <a:pt x="359260" y="27151"/>
                  <a:pt x="356165" y="38182"/>
                </a:cubicBezTo>
                <a:cubicBezTo>
                  <a:pt x="351721" y="54025"/>
                  <a:pt x="359290" y="72304"/>
                  <a:pt x="367032" y="86438"/>
                </a:cubicBezTo>
                <a:cubicBezTo>
                  <a:pt x="359522" y="95379"/>
                  <a:pt x="352425" y="104604"/>
                  <a:pt x="345673" y="114047"/>
                </a:cubicBezTo>
                <a:cubicBezTo>
                  <a:pt x="348963" y="88296"/>
                  <a:pt x="347404" y="53763"/>
                  <a:pt x="326089" y="53621"/>
                </a:cubicBezTo>
                <a:cubicBezTo>
                  <a:pt x="288474" y="53366"/>
                  <a:pt x="313566" y="122935"/>
                  <a:pt x="327881" y="140749"/>
                </a:cubicBezTo>
                <a:cubicBezTo>
                  <a:pt x="311250" y="167713"/>
                  <a:pt x="297295" y="196281"/>
                  <a:pt x="285784" y="226004"/>
                </a:cubicBezTo>
                <a:cubicBezTo>
                  <a:pt x="285514" y="215677"/>
                  <a:pt x="284180" y="205297"/>
                  <a:pt x="281872" y="194970"/>
                </a:cubicBezTo>
                <a:cubicBezTo>
                  <a:pt x="281902" y="194880"/>
                  <a:pt x="281984" y="194857"/>
                  <a:pt x="281999" y="194767"/>
                </a:cubicBezTo>
                <a:cubicBezTo>
                  <a:pt x="286781" y="173933"/>
                  <a:pt x="309174" y="165233"/>
                  <a:pt x="315350" y="145485"/>
                </a:cubicBezTo>
                <a:cubicBezTo>
                  <a:pt x="318977" y="133907"/>
                  <a:pt x="315747" y="119120"/>
                  <a:pt x="301125" y="120477"/>
                </a:cubicBezTo>
                <a:cubicBezTo>
                  <a:pt x="281872" y="122260"/>
                  <a:pt x="274579" y="146962"/>
                  <a:pt x="273995" y="168620"/>
                </a:cubicBezTo>
                <a:cubicBezTo>
                  <a:pt x="270248" y="158398"/>
                  <a:pt x="265788" y="148333"/>
                  <a:pt x="260774" y="138546"/>
                </a:cubicBezTo>
                <a:cubicBezTo>
                  <a:pt x="266830" y="125618"/>
                  <a:pt x="275561" y="114362"/>
                  <a:pt x="281190" y="101119"/>
                </a:cubicBezTo>
                <a:cubicBezTo>
                  <a:pt x="285739" y="90402"/>
                  <a:pt x="284907" y="77909"/>
                  <a:pt x="271634" y="75511"/>
                </a:cubicBezTo>
                <a:cubicBezTo>
                  <a:pt x="249832" y="71592"/>
                  <a:pt x="243230" y="90297"/>
                  <a:pt x="243799" y="109250"/>
                </a:cubicBezTo>
                <a:cubicBezTo>
                  <a:pt x="240517" y="104169"/>
                  <a:pt x="237129" y="99246"/>
                  <a:pt x="233689" y="94442"/>
                </a:cubicBezTo>
                <a:cubicBezTo>
                  <a:pt x="233607" y="93970"/>
                  <a:pt x="233524" y="93490"/>
                  <a:pt x="233284" y="92995"/>
                </a:cubicBezTo>
                <a:cubicBezTo>
                  <a:pt x="229080" y="84474"/>
                  <a:pt x="230826" y="74904"/>
                  <a:pt x="227454" y="66218"/>
                </a:cubicBezTo>
                <a:cubicBezTo>
                  <a:pt x="225393" y="60905"/>
                  <a:pt x="221705" y="56326"/>
                  <a:pt x="217853" y="52197"/>
                </a:cubicBezTo>
                <a:cubicBezTo>
                  <a:pt x="211723" y="45624"/>
                  <a:pt x="201605" y="37920"/>
                  <a:pt x="192289" y="42132"/>
                </a:cubicBezTo>
                <a:cubicBezTo>
                  <a:pt x="181400" y="47056"/>
                  <a:pt x="187343" y="65529"/>
                  <a:pt x="191675" y="72559"/>
                </a:cubicBezTo>
                <a:cubicBezTo>
                  <a:pt x="199627" y="85471"/>
                  <a:pt x="212532" y="93280"/>
                  <a:pt x="225820" y="99590"/>
                </a:cubicBezTo>
                <a:cubicBezTo>
                  <a:pt x="229268" y="105691"/>
                  <a:pt x="232887" y="111724"/>
                  <a:pt x="236560" y="117719"/>
                </a:cubicBezTo>
                <a:cubicBezTo>
                  <a:pt x="233187" y="115268"/>
                  <a:pt x="229889" y="113020"/>
                  <a:pt x="227154" y="111012"/>
                </a:cubicBezTo>
                <a:cubicBezTo>
                  <a:pt x="217913" y="104244"/>
                  <a:pt x="200728" y="97087"/>
                  <a:pt x="193961" y="111289"/>
                </a:cubicBezTo>
                <a:cubicBezTo>
                  <a:pt x="188242" y="123280"/>
                  <a:pt x="203853" y="133944"/>
                  <a:pt x="212660" y="137961"/>
                </a:cubicBezTo>
                <a:cubicBezTo>
                  <a:pt x="224591" y="143402"/>
                  <a:pt x="240959" y="148610"/>
                  <a:pt x="254494" y="148131"/>
                </a:cubicBezTo>
                <a:cubicBezTo>
                  <a:pt x="254846" y="148760"/>
                  <a:pt x="255206" y="149390"/>
                  <a:pt x="255536" y="150019"/>
                </a:cubicBezTo>
                <a:cubicBezTo>
                  <a:pt x="258946" y="156457"/>
                  <a:pt x="261914" y="162947"/>
                  <a:pt x="264589" y="169497"/>
                </a:cubicBezTo>
                <a:cubicBezTo>
                  <a:pt x="258601" y="164671"/>
                  <a:pt x="251699" y="160923"/>
                  <a:pt x="244556" y="158450"/>
                </a:cubicBezTo>
                <a:cubicBezTo>
                  <a:pt x="235473" y="155310"/>
                  <a:pt x="221113" y="151541"/>
                  <a:pt x="213386" y="159455"/>
                </a:cubicBezTo>
                <a:cubicBezTo>
                  <a:pt x="204783" y="168253"/>
                  <a:pt x="216182" y="183399"/>
                  <a:pt x="223399" y="188532"/>
                </a:cubicBezTo>
                <a:cubicBezTo>
                  <a:pt x="237047" y="198260"/>
                  <a:pt x="257664" y="196866"/>
                  <a:pt x="273545" y="196476"/>
                </a:cubicBezTo>
                <a:cubicBezTo>
                  <a:pt x="277150" y="210288"/>
                  <a:pt x="279496" y="224467"/>
                  <a:pt x="280680" y="239223"/>
                </a:cubicBezTo>
                <a:cubicBezTo>
                  <a:pt x="280687" y="239343"/>
                  <a:pt x="280777" y="239373"/>
                  <a:pt x="280807" y="239486"/>
                </a:cubicBezTo>
                <a:cubicBezTo>
                  <a:pt x="251346" y="321495"/>
                  <a:pt x="239550" y="411427"/>
                  <a:pt x="239790" y="499687"/>
                </a:cubicBezTo>
                <a:cubicBezTo>
                  <a:pt x="232243" y="476469"/>
                  <a:pt x="221713" y="453125"/>
                  <a:pt x="210599" y="430732"/>
                </a:cubicBezTo>
                <a:cubicBezTo>
                  <a:pt x="211738" y="423350"/>
                  <a:pt x="213199" y="415878"/>
                  <a:pt x="215830" y="408631"/>
                </a:cubicBezTo>
                <a:cubicBezTo>
                  <a:pt x="221945" y="391687"/>
                  <a:pt x="263832" y="331455"/>
                  <a:pt x="227589" y="322987"/>
                </a:cubicBezTo>
                <a:cubicBezTo>
                  <a:pt x="188152" y="313746"/>
                  <a:pt x="194320" y="376406"/>
                  <a:pt x="203359" y="416365"/>
                </a:cubicBezTo>
                <a:cubicBezTo>
                  <a:pt x="196104" y="402216"/>
                  <a:pt x="188842" y="388562"/>
                  <a:pt x="182224" y="375716"/>
                </a:cubicBezTo>
                <a:cubicBezTo>
                  <a:pt x="176761" y="365112"/>
                  <a:pt x="171657" y="354365"/>
                  <a:pt x="166696" y="343574"/>
                </a:cubicBezTo>
                <a:cubicBezTo>
                  <a:pt x="168075" y="338260"/>
                  <a:pt x="170683" y="333112"/>
                  <a:pt x="173471" y="328638"/>
                </a:cubicBezTo>
                <a:cubicBezTo>
                  <a:pt x="180531" y="315463"/>
                  <a:pt x="191353" y="305578"/>
                  <a:pt x="195587" y="290994"/>
                </a:cubicBezTo>
                <a:cubicBezTo>
                  <a:pt x="199349" y="278756"/>
                  <a:pt x="204056" y="244874"/>
                  <a:pt x="185702" y="241112"/>
                </a:cubicBezTo>
                <a:cubicBezTo>
                  <a:pt x="165939" y="237350"/>
                  <a:pt x="154644" y="270287"/>
                  <a:pt x="153228" y="283934"/>
                </a:cubicBezTo>
                <a:cubicBezTo>
                  <a:pt x="152186" y="294141"/>
                  <a:pt x="152628" y="305076"/>
                  <a:pt x="154180" y="315845"/>
                </a:cubicBezTo>
                <a:cubicBezTo>
                  <a:pt x="143492" y="291976"/>
                  <a:pt x="132715" y="268256"/>
                  <a:pt x="119832" y="245631"/>
                </a:cubicBezTo>
                <a:cubicBezTo>
                  <a:pt x="119705" y="240475"/>
                  <a:pt x="119825" y="235319"/>
                  <a:pt x="119345" y="230275"/>
                </a:cubicBezTo>
                <a:cubicBezTo>
                  <a:pt x="117936" y="208160"/>
                  <a:pt x="85462" y="111686"/>
                  <a:pt x="59112" y="160631"/>
                </a:cubicBezTo>
                <a:cubicBezTo>
                  <a:pt x="38232" y="199826"/>
                  <a:pt x="82539" y="223208"/>
                  <a:pt x="109272" y="245436"/>
                </a:cubicBezTo>
                <a:cubicBezTo>
                  <a:pt x="116782" y="260080"/>
                  <a:pt x="123692" y="275009"/>
                  <a:pt x="130347" y="290065"/>
                </a:cubicBezTo>
                <a:cubicBezTo>
                  <a:pt x="127694" y="288086"/>
                  <a:pt x="125018" y="286130"/>
                  <a:pt x="122643" y="283927"/>
                </a:cubicBezTo>
                <a:cubicBezTo>
                  <a:pt x="113702" y="275451"/>
                  <a:pt x="61465" y="233101"/>
                  <a:pt x="54877" y="262276"/>
                </a:cubicBezTo>
                <a:cubicBezTo>
                  <a:pt x="49069" y="285950"/>
                  <a:pt x="116572" y="302408"/>
                  <a:pt x="137542" y="306432"/>
                </a:cubicBezTo>
                <a:cubicBezTo>
                  <a:pt x="146843" y="327821"/>
                  <a:pt x="156038" y="349299"/>
                  <a:pt x="166373" y="370313"/>
                </a:cubicBezTo>
                <a:cubicBezTo>
                  <a:pt x="169191" y="376039"/>
                  <a:pt x="172077" y="381637"/>
                  <a:pt x="174947" y="387250"/>
                </a:cubicBezTo>
                <a:cubicBezTo>
                  <a:pt x="171470" y="384687"/>
                  <a:pt x="167947" y="382177"/>
                  <a:pt x="164530" y="379441"/>
                </a:cubicBezTo>
                <a:cubicBezTo>
                  <a:pt x="144767" y="364385"/>
                  <a:pt x="99117" y="308381"/>
                  <a:pt x="70413" y="328615"/>
                </a:cubicBezTo>
                <a:cubicBezTo>
                  <a:pt x="34327" y="353916"/>
                  <a:pt x="164312" y="394137"/>
                  <a:pt x="180755" y="398664"/>
                </a:cubicBezTo>
                <a:cubicBezTo>
                  <a:pt x="192627" y="421656"/>
                  <a:pt x="204386" y="444431"/>
                  <a:pt x="214173" y="468923"/>
                </a:cubicBezTo>
                <a:cubicBezTo>
                  <a:pt x="210351" y="466142"/>
                  <a:pt x="206372" y="463474"/>
                  <a:pt x="202175" y="460851"/>
                </a:cubicBezTo>
                <a:cubicBezTo>
                  <a:pt x="190416" y="453320"/>
                  <a:pt x="181939" y="444851"/>
                  <a:pt x="171117" y="436383"/>
                </a:cubicBezTo>
                <a:cubicBezTo>
                  <a:pt x="157942" y="425561"/>
                  <a:pt x="116055" y="402973"/>
                  <a:pt x="99117" y="416620"/>
                </a:cubicBezTo>
                <a:cubicBezTo>
                  <a:pt x="67565" y="442318"/>
                  <a:pt x="192679" y="472737"/>
                  <a:pt x="217344" y="476911"/>
                </a:cubicBezTo>
                <a:cubicBezTo>
                  <a:pt x="225108" y="497079"/>
                  <a:pt x="232340" y="517328"/>
                  <a:pt x="240614" y="537278"/>
                </a:cubicBezTo>
                <a:cubicBezTo>
                  <a:pt x="241873" y="568124"/>
                  <a:pt x="244466" y="598603"/>
                  <a:pt x="248259" y="628258"/>
                </a:cubicBezTo>
                <a:cubicBezTo>
                  <a:pt x="258384" y="707540"/>
                  <a:pt x="282029" y="783697"/>
                  <a:pt x="315560" y="855664"/>
                </a:cubicBezTo>
                <a:cubicBezTo>
                  <a:pt x="302384" y="844288"/>
                  <a:pt x="288782" y="833376"/>
                  <a:pt x="274812" y="822914"/>
                </a:cubicBezTo>
                <a:cubicBezTo>
                  <a:pt x="268711" y="809574"/>
                  <a:pt x="263720" y="800169"/>
                  <a:pt x="262716" y="785068"/>
                </a:cubicBezTo>
                <a:cubicBezTo>
                  <a:pt x="261861" y="772298"/>
                  <a:pt x="261344" y="759543"/>
                  <a:pt x="259733" y="746832"/>
                </a:cubicBezTo>
                <a:cubicBezTo>
                  <a:pt x="258031" y="733433"/>
                  <a:pt x="253602" y="710021"/>
                  <a:pt x="236702" y="707832"/>
                </a:cubicBezTo>
                <a:cubicBezTo>
                  <a:pt x="215477" y="705082"/>
                  <a:pt x="216362" y="732638"/>
                  <a:pt x="217958" y="746615"/>
                </a:cubicBezTo>
                <a:cubicBezTo>
                  <a:pt x="220259" y="766775"/>
                  <a:pt x="227776" y="784506"/>
                  <a:pt x="240637" y="798663"/>
                </a:cubicBezTo>
                <a:cubicBezTo>
                  <a:pt x="228076" y="790217"/>
                  <a:pt x="215298" y="782070"/>
                  <a:pt x="202317" y="774261"/>
                </a:cubicBezTo>
                <a:cubicBezTo>
                  <a:pt x="193691" y="744262"/>
                  <a:pt x="210801" y="671448"/>
                  <a:pt x="163331" y="682869"/>
                </a:cubicBezTo>
                <a:cubicBezTo>
                  <a:pt x="129373" y="691038"/>
                  <a:pt x="143507" y="726148"/>
                  <a:pt x="162034" y="751247"/>
                </a:cubicBezTo>
                <a:cubicBezTo>
                  <a:pt x="148874" y="744134"/>
                  <a:pt x="135571" y="737322"/>
                  <a:pt x="122170" y="730765"/>
                </a:cubicBezTo>
                <a:cubicBezTo>
                  <a:pt x="111378" y="718062"/>
                  <a:pt x="98345" y="706461"/>
                  <a:pt x="87096" y="694335"/>
                </a:cubicBezTo>
                <a:cubicBezTo>
                  <a:pt x="76769" y="683184"/>
                  <a:pt x="64732" y="672070"/>
                  <a:pt x="50410" y="666382"/>
                </a:cubicBezTo>
                <a:cubicBezTo>
                  <a:pt x="33435" y="659637"/>
                  <a:pt x="7264" y="654750"/>
                  <a:pt x="1111" y="677518"/>
                </a:cubicBezTo>
                <a:cubicBezTo>
                  <a:pt x="-5027" y="700211"/>
                  <a:pt x="15426" y="718182"/>
                  <a:pt x="33922" y="725436"/>
                </a:cubicBezTo>
                <a:cubicBezTo>
                  <a:pt x="59936" y="735643"/>
                  <a:pt x="89794" y="734617"/>
                  <a:pt x="117187" y="738866"/>
                </a:cubicBezTo>
                <a:cubicBezTo>
                  <a:pt x="132236" y="747492"/>
                  <a:pt x="147067" y="756418"/>
                  <a:pt x="161719" y="765568"/>
                </a:cubicBezTo>
                <a:cubicBezTo>
                  <a:pt x="149915" y="763852"/>
                  <a:pt x="137557" y="764062"/>
                  <a:pt x="127139" y="764676"/>
                </a:cubicBezTo>
                <a:cubicBezTo>
                  <a:pt x="112697" y="765516"/>
                  <a:pt x="82457" y="768993"/>
                  <a:pt x="80636" y="788358"/>
                </a:cubicBezTo>
                <a:cubicBezTo>
                  <a:pt x="78680" y="809230"/>
                  <a:pt x="98113" y="813284"/>
                  <a:pt x="114369" y="809867"/>
                </a:cubicBezTo>
                <a:cubicBezTo>
                  <a:pt x="127109" y="807184"/>
                  <a:pt x="139393" y="800926"/>
                  <a:pt x="151002" y="795245"/>
                </a:cubicBezTo>
                <a:cubicBezTo>
                  <a:pt x="163885" y="788950"/>
                  <a:pt x="174220" y="784626"/>
                  <a:pt x="187455" y="781958"/>
                </a:cubicBezTo>
                <a:cubicBezTo>
                  <a:pt x="205127" y="793424"/>
                  <a:pt x="222627" y="805168"/>
                  <a:pt x="240067" y="817069"/>
                </a:cubicBezTo>
                <a:cubicBezTo>
                  <a:pt x="209894" y="812737"/>
                  <a:pt x="167812" y="819002"/>
                  <a:pt x="157530" y="844295"/>
                </a:cubicBezTo>
                <a:cubicBezTo>
                  <a:pt x="149181" y="864867"/>
                  <a:pt x="172631" y="873081"/>
                  <a:pt x="188070" y="872271"/>
                </a:cubicBezTo>
                <a:cubicBezTo>
                  <a:pt x="199627" y="871664"/>
                  <a:pt x="209984" y="867715"/>
                  <a:pt x="219187" y="860865"/>
                </a:cubicBezTo>
                <a:cubicBezTo>
                  <a:pt x="225063" y="856481"/>
                  <a:pt x="229762" y="850463"/>
                  <a:pt x="234581" y="845000"/>
                </a:cubicBezTo>
                <a:cubicBezTo>
                  <a:pt x="241281" y="837416"/>
                  <a:pt x="249225" y="832942"/>
                  <a:pt x="258069" y="829367"/>
                </a:cubicBezTo>
                <a:cubicBezTo>
                  <a:pt x="280343" y="844692"/>
                  <a:pt x="302631" y="860183"/>
                  <a:pt x="325190" y="875606"/>
                </a:cubicBezTo>
                <a:cubicBezTo>
                  <a:pt x="333044" y="891442"/>
                  <a:pt x="341341" y="907082"/>
                  <a:pt x="350117" y="922483"/>
                </a:cubicBezTo>
                <a:cubicBezTo>
                  <a:pt x="376115" y="968138"/>
                  <a:pt x="406146" y="1013883"/>
                  <a:pt x="439197" y="1057417"/>
                </a:cubicBezTo>
                <a:cubicBezTo>
                  <a:pt x="424703" y="1048791"/>
                  <a:pt x="408582" y="1041694"/>
                  <a:pt x="391839" y="1035714"/>
                </a:cubicBezTo>
                <a:cubicBezTo>
                  <a:pt x="391554" y="1035399"/>
                  <a:pt x="391307" y="1035054"/>
                  <a:pt x="390947" y="1034784"/>
                </a:cubicBezTo>
                <a:cubicBezTo>
                  <a:pt x="363989" y="1015007"/>
                  <a:pt x="354509" y="987743"/>
                  <a:pt x="337406" y="960269"/>
                </a:cubicBezTo>
                <a:cubicBezTo>
                  <a:pt x="325715" y="941496"/>
                  <a:pt x="309639" y="925271"/>
                  <a:pt x="286054" y="930644"/>
                </a:cubicBezTo>
                <a:cubicBezTo>
                  <a:pt x="262626" y="935988"/>
                  <a:pt x="274737" y="964638"/>
                  <a:pt x="283108" y="976989"/>
                </a:cubicBezTo>
                <a:cubicBezTo>
                  <a:pt x="294148" y="993266"/>
                  <a:pt x="310088" y="1006246"/>
                  <a:pt x="327393" y="1017083"/>
                </a:cubicBezTo>
                <a:cubicBezTo>
                  <a:pt x="317471" y="1014647"/>
                  <a:pt x="307840" y="1012369"/>
                  <a:pt x="298839" y="1010166"/>
                </a:cubicBezTo>
                <a:cubicBezTo>
                  <a:pt x="290940" y="1008240"/>
                  <a:pt x="283026" y="1006434"/>
                  <a:pt x="275082" y="1004680"/>
                </a:cubicBezTo>
                <a:cubicBezTo>
                  <a:pt x="274812" y="1004568"/>
                  <a:pt x="274482" y="1004553"/>
                  <a:pt x="274190" y="1004478"/>
                </a:cubicBezTo>
                <a:cubicBezTo>
                  <a:pt x="272286" y="1004058"/>
                  <a:pt x="270367" y="1003661"/>
                  <a:pt x="268464" y="1003249"/>
                </a:cubicBezTo>
                <a:cubicBezTo>
                  <a:pt x="264837" y="996736"/>
                  <a:pt x="259950" y="990988"/>
                  <a:pt x="256533" y="984198"/>
                </a:cubicBezTo>
                <a:cubicBezTo>
                  <a:pt x="251436" y="974096"/>
                  <a:pt x="246715" y="963859"/>
                  <a:pt x="241161" y="953974"/>
                </a:cubicBezTo>
                <a:cubicBezTo>
                  <a:pt x="233075" y="939555"/>
                  <a:pt x="220589" y="918578"/>
                  <a:pt x="201703" y="918578"/>
                </a:cubicBezTo>
                <a:cubicBezTo>
                  <a:pt x="182516" y="918578"/>
                  <a:pt x="179714" y="941309"/>
                  <a:pt x="186309" y="954596"/>
                </a:cubicBezTo>
                <a:cubicBezTo>
                  <a:pt x="194418" y="970948"/>
                  <a:pt x="207353" y="981470"/>
                  <a:pt x="222020" y="989961"/>
                </a:cubicBezTo>
                <a:cubicBezTo>
                  <a:pt x="225910" y="992862"/>
                  <a:pt x="229957" y="995200"/>
                  <a:pt x="233802" y="996286"/>
                </a:cubicBezTo>
                <a:cubicBezTo>
                  <a:pt x="212652" y="992285"/>
                  <a:pt x="191420" y="988650"/>
                  <a:pt x="170158" y="985195"/>
                </a:cubicBezTo>
                <a:cubicBezTo>
                  <a:pt x="170136" y="985180"/>
                  <a:pt x="170136" y="985165"/>
                  <a:pt x="170128" y="985150"/>
                </a:cubicBezTo>
                <a:cubicBezTo>
                  <a:pt x="163211" y="977783"/>
                  <a:pt x="163271" y="966976"/>
                  <a:pt x="157170" y="958943"/>
                </a:cubicBezTo>
                <a:cubicBezTo>
                  <a:pt x="152651" y="952985"/>
                  <a:pt x="147210" y="947784"/>
                  <a:pt x="141559" y="942905"/>
                </a:cubicBezTo>
                <a:cubicBezTo>
                  <a:pt x="133382" y="935845"/>
                  <a:pt x="119532" y="923877"/>
                  <a:pt x="107908" y="929363"/>
                </a:cubicBezTo>
                <a:cubicBezTo>
                  <a:pt x="93924" y="935958"/>
                  <a:pt x="106717" y="959130"/>
                  <a:pt x="113117" y="965935"/>
                </a:cubicBezTo>
                <a:cubicBezTo>
                  <a:pt x="117854" y="970978"/>
                  <a:pt x="123624" y="975198"/>
                  <a:pt x="129912" y="978765"/>
                </a:cubicBezTo>
                <a:cubicBezTo>
                  <a:pt x="124396" y="977888"/>
                  <a:pt x="118880" y="977019"/>
                  <a:pt x="113364" y="976134"/>
                </a:cubicBezTo>
                <a:cubicBezTo>
                  <a:pt x="91338" y="962877"/>
                  <a:pt x="15711" y="912553"/>
                  <a:pt x="14579" y="959662"/>
                </a:cubicBezTo>
                <a:cubicBezTo>
                  <a:pt x="13575" y="1000970"/>
                  <a:pt x="81782" y="988125"/>
                  <a:pt x="107234" y="981867"/>
                </a:cubicBezTo>
                <a:cubicBezTo>
                  <a:pt x="109617" y="982430"/>
                  <a:pt x="112008" y="982947"/>
                  <a:pt x="114399" y="983494"/>
                </a:cubicBezTo>
                <a:cubicBezTo>
                  <a:pt x="114549" y="983546"/>
                  <a:pt x="114698" y="983614"/>
                  <a:pt x="114841" y="983666"/>
                </a:cubicBezTo>
                <a:cubicBezTo>
                  <a:pt x="115178" y="983786"/>
                  <a:pt x="115478" y="983801"/>
                  <a:pt x="115785" y="983801"/>
                </a:cubicBezTo>
                <a:cubicBezTo>
                  <a:pt x="124749" y="985824"/>
                  <a:pt x="133735" y="987758"/>
                  <a:pt x="142735" y="989617"/>
                </a:cubicBezTo>
                <a:cubicBezTo>
                  <a:pt x="130924" y="993086"/>
                  <a:pt x="119937" y="1001053"/>
                  <a:pt x="111064" y="1008719"/>
                </a:cubicBezTo>
                <a:cubicBezTo>
                  <a:pt x="102745" y="1015906"/>
                  <a:pt x="87883" y="1033915"/>
                  <a:pt x="98270" y="1045074"/>
                </a:cubicBezTo>
                <a:cubicBezTo>
                  <a:pt x="106567" y="1054007"/>
                  <a:pt x="125311" y="1039124"/>
                  <a:pt x="131726" y="1034522"/>
                </a:cubicBezTo>
                <a:cubicBezTo>
                  <a:pt x="137984" y="1030026"/>
                  <a:pt x="143950" y="1025094"/>
                  <a:pt x="149646" y="1019901"/>
                </a:cubicBezTo>
                <a:cubicBezTo>
                  <a:pt x="157215" y="1012991"/>
                  <a:pt x="161322" y="1003421"/>
                  <a:pt x="169004" y="996571"/>
                </a:cubicBezTo>
                <a:cubicBezTo>
                  <a:pt x="169521" y="996114"/>
                  <a:pt x="169881" y="995604"/>
                  <a:pt x="170128" y="995095"/>
                </a:cubicBezTo>
                <a:cubicBezTo>
                  <a:pt x="190386" y="999014"/>
                  <a:pt x="210681" y="1002791"/>
                  <a:pt x="230961" y="1006696"/>
                </a:cubicBezTo>
                <a:cubicBezTo>
                  <a:pt x="219375" y="1008719"/>
                  <a:pt x="207916" y="1011792"/>
                  <a:pt x="196749" y="1015224"/>
                </a:cubicBezTo>
                <a:cubicBezTo>
                  <a:pt x="181760" y="1019826"/>
                  <a:pt x="151077" y="1030048"/>
                  <a:pt x="151204" y="1050275"/>
                </a:cubicBezTo>
                <a:cubicBezTo>
                  <a:pt x="151339" y="1071244"/>
                  <a:pt x="172174" y="1075921"/>
                  <a:pt x="188430" y="1068561"/>
                </a:cubicBezTo>
                <a:cubicBezTo>
                  <a:pt x="201200" y="1062776"/>
                  <a:pt x="212292" y="1054337"/>
                  <a:pt x="223257" y="1045696"/>
                </a:cubicBezTo>
                <a:cubicBezTo>
                  <a:pt x="240120" y="1032409"/>
                  <a:pt x="252688" y="1023910"/>
                  <a:pt x="274122" y="1017473"/>
                </a:cubicBezTo>
                <a:cubicBezTo>
                  <a:pt x="275127" y="1017173"/>
                  <a:pt x="275921" y="1016671"/>
                  <a:pt x="276603" y="1016064"/>
                </a:cubicBezTo>
                <a:cubicBezTo>
                  <a:pt x="296868" y="1020560"/>
                  <a:pt x="316594" y="1025829"/>
                  <a:pt x="335930" y="1031839"/>
                </a:cubicBezTo>
                <a:cubicBezTo>
                  <a:pt x="308275" y="1038337"/>
                  <a:pt x="282891" y="1058197"/>
                  <a:pt x="262693" y="1076797"/>
                </a:cubicBezTo>
                <a:cubicBezTo>
                  <a:pt x="253984" y="1084816"/>
                  <a:pt x="230377" y="1118900"/>
                  <a:pt x="255873" y="1124004"/>
                </a:cubicBezTo>
                <a:cubicBezTo>
                  <a:pt x="277600" y="1128365"/>
                  <a:pt x="301859" y="1106954"/>
                  <a:pt x="317583" y="1094948"/>
                </a:cubicBezTo>
                <a:cubicBezTo>
                  <a:pt x="336544" y="1080477"/>
                  <a:pt x="356892" y="1062543"/>
                  <a:pt x="372533" y="1044152"/>
                </a:cubicBezTo>
                <a:cubicBezTo>
                  <a:pt x="401462" y="1054809"/>
                  <a:pt x="429754" y="1067332"/>
                  <a:pt x="458016" y="1081549"/>
                </a:cubicBezTo>
                <a:cubicBezTo>
                  <a:pt x="489148" y="1120384"/>
                  <a:pt x="522671" y="1157001"/>
                  <a:pt x="557880" y="1189564"/>
                </a:cubicBezTo>
                <a:cubicBezTo>
                  <a:pt x="560129" y="1191639"/>
                  <a:pt x="564311" y="1188814"/>
                  <a:pt x="562325" y="1186139"/>
                </a:cubicBezTo>
                <a:cubicBezTo>
                  <a:pt x="552702" y="1173293"/>
                  <a:pt x="542846" y="1160681"/>
                  <a:pt x="532901" y="1148150"/>
                </a:cubicBezTo>
                <a:cubicBezTo>
                  <a:pt x="532924" y="1147648"/>
                  <a:pt x="532879" y="1147146"/>
                  <a:pt x="532661" y="1146659"/>
                </a:cubicBezTo>
                <a:cubicBezTo>
                  <a:pt x="517770" y="1112298"/>
                  <a:pt x="514614" y="1076138"/>
                  <a:pt x="515386" y="1039618"/>
                </a:cubicBezTo>
                <a:cubicBezTo>
                  <a:pt x="522491" y="1035969"/>
                  <a:pt x="527430" y="1029733"/>
                  <a:pt x="534370" y="1025177"/>
                </a:cubicBezTo>
                <a:cubicBezTo>
                  <a:pt x="539436" y="1021849"/>
                  <a:pt x="544907" y="1020066"/>
                  <a:pt x="550581" y="1018087"/>
                </a:cubicBezTo>
                <a:cubicBezTo>
                  <a:pt x="565405" y="1012886"/>
                  <a:pt x="580252" y="1007828"/>
                  <a:pt x="594319" y="1000738"/>
                </a:cubicBezTo>
                <a:cubicBezTo>
                  <a:pt x="610650" y="992502"/>
                  <a:pt x="628846" y="968408"/>
                  <a:pt x="603605" y="957406"/>
                </a:cubicBezTo>
                <a:cubicBezTo>
                  <a:pt x="590587" y="951726"/>
                  <a:pt x="575440" y="957151"/>
                  <a:pt x="561935" y="965275"/>
                </a:cubicBezTo>
                <a:cubicBezTo>
                  <a:pt x="557326" y="967793"/>
                  <a:pt x="552859" y="970881"/>
                  <a:pt x="548647" y="974351"/>
                </a:cubicBezTo>
                <a:cubicBezTo>
                  <a:pt x="544195" y="977723"/>
                  <a:pt x="540141" y="981066"/>
                  <a:pt x="536723" y="983943"/>
                </a:cubicBezTo>
                <a:cubicBezTo>
                  <a:pt x="531627" y="988253"/>
                  <a:pt x="523803" y="995612"/>
                  <a:pt x="517110" y="1004065"/>
                </a:cubicBezTo>
                <a:cubicBezTo>
                  <a:pt x="518024" y="990951"/>
                  <a:pt x="519104" y="977851"/>
                  <a:pt x="520056" y="964833"/>
                </a:cubicBezTo>
                <a:cubicBezTo>
                  <a:pt x="520558" y="957803"/>
                  <a:pt x="521195" y="950759"/>
                  <a:pt x="521892" y="943722"/>
                </a:cubicBezTo>
                <a:cubicBezTo>
                  <a:pt x="536334" y="933297"/>
                  <a:pt x="548999" y="923008"/>
                  <a:pt x="566619" y="917507"/>
                </a:cubicBezTo>
                <a:cubicBezTo>
                  <a:pt x="582238" y="912628"/>
                  <a:pt x="597624" y="907787"/>
                  <a:pt x="612298" y="900420"/>
                </a:cubicBezTo>
                <a:cubicBezTo>
                  <a:pt x="625781" y="893660"/>
                  <a:pt x="653428" y="866261"/>
                  <a:pt x="633178" y="850501"/>
                </a:cubicBezTo>
                <a:cubicBezTo>
                  <a:pt x="615363" y="836636"/>
                  <a:pt x="589410" y="853393"/>
                  <a:pt x="573746" y="863660"/>
                </a:cubicBezTo>
                <a:cubicBezTo>
                  <a:pt x="559035" y="873298"/>
                  <a:pt x="538372" y="887560"/>
                  <a:pt x="526883" y="904849"/>
                </a:cubicBezTo>
                <a:cubicBezTo>
                  <a:pt x="529948" y="885514"/>
                  <a:pt x="533920" y="866313"/>
                  <a:pt x="538994" y="847435"/>
                </a:cubicBezTo>
                <a:cubicBezTo>
                  <a:pt x="549224" y="844340"/>
                  <a:pt x="556929" y="835265"/>
                  <a:pt x="567826" y="832462"/>
                </a:cubicBezTo>
                <a:cubicBezTo>
                  <a:pt x="580536" y="829187"/>
                  <a:pt x="593382" y="826451"/>
                  <a:pt x="605980" y="822757"/>
                </a:cubicBezTo>
                <a:cubicBezTo>
                  <a:pt x="620850" y="818410"/>
                  <a:pt x="650992" y="810534"/>
                  <a:pt x="649824" y="790074"/>
                </a:cubicBezTo>
                <a:cubicBezTo>
                  <a:pt x="648437" y="767142"/>
                  <a:pt x="617252" y="776899"/>
                  <a:pt x="605141" y="781808"/>
                </a:cubicBezTo>
                <a:close/>
                <a:moveTo>
                  <a:pt x="412089" y="39996"/>
                </a:moveTo>
                <a:cubicBezTo>
                  <a:pt x="412104" y="40086"/>
                  <a:pt x="412112" y="40183"/>
                  <a:pt x="412142" y="40273"/>
                </a:cubicBezTo>
                <a:cubicBezTo>
                  <a:pt x="412014" y="40386"/>
                  <a:pt x="411887" y="40498"/>
                  <a:pt x="411752" y="40610"/>
                </a:cubicBezTo>
                <a:cubicBezTo>
                  <a:pt x="411864" y="40408"/>
                  <a:pt x="411977" y="40206"/>
                  <a:pt x="412089" y="39996"/>
                </a:cubicBezTo>
                <a:close/>
                <a:moveTo>
                  <a:pt x="199125" y="69906"/>
                </a:moveTo>
                <a:cubicBezTo>
                  <a:pt x="199274" y="70085"/>
                  <a:pt x="199417" y="70273"/>
                  <a:pt x="199567" y="70453"/>
                </a:cubicBezTo>
                <a:cubicBezTo>
                  <a:pt x="199761" y="70820"/>
                  <a:pt x="199979" y="71180"/>
                  <a:pt x="200174" y="71539"/>
                </a:cubicBezTo>
                <a:cubicBezTo>
                  <a:pt x="199806" y="71007"/>
                  <a:pt x="199484" y="70453"/>
                  <a:pt x="199125" y="69906"/>
                </a:cubicBezTo>
                <a:close/>
                <a:moveTo>
                  <a:pt x="102610" y="778016"/>
                </a:moveTo>
                <a:cubicBezTo>
                  <a:pt x="102482" y="777919"/>
                  <a:pt x="102347" y="777829"/>
                  <a:pt x="102205" y="777731"/>
                </a:cubicBezTo>
                <a:cubicBezTo>
                  <a:pt x="102722" y="777559"/>
                  <a:pt x="103217" y="777379"/>
                  <a:pt x="103757" y="777222"/>
                </a:cubicBezTo>
                <a:cubicBezTo>
                  <a:pt x="103359" y="777461"/>
                  <a:pt x="103000" y="777754"/>
                  <a:pt x="102610" y="778016"/>
                </a:cubicBezTo>
                <a:close/>
                <a:moveTo>
                  <a:pt x="200069" y="926665"/>
                </a:moveTo>
                <a:cubicBezTo>
                  <a:pt x="200016" y="926605"/>
                  <a:pt x="199949" y="926530"/>
                  <a:pt x="199896" y="926477"/>
                </a:cubicBezTo>
                <a:cubicBezTo>
                  <a:pt x="200031" y="926455"/>
                  <a:pt x="200181" y="926462"/>
                  <a:pt x="200324" y="926447"/>
                </a:cubicBezTo>
                <a:cubicBezTo>
                  <a:pt x="200241" y="926530"/>
                  <a:pt x="200144" y="926582"/>
                  <a:pt x="200069" y="926665"/>
                </a:cubicBezTo>
                <a:close/>
              </a:path>
            </a:pathLst>
          </a:custGeom>
          <a:solidFill>
            <a:srgbClr val="55035B">
              <a:alpha val="4705"/>
            </a:srgbClr>
          </a:solidFill>
          <a:ln>
            <a:noFill/>
          </a:ln>
          <a:effectLst>
            <a:outerShdw blurRad="28575" dist="19050" algn="bl" rotWithShape="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0"/>
          <p:cNvSpPr/>
          <p:nvPr/>
        </p:nvSpPr>
        <p:spPr>
          <a:xfrm rot="-6103804">
            <a:off x="3456492" y="-827525"/>
            <a:ext cx="1607908" cy="1222695"/>
          </a:xfrm>
          <a:custGeom>
            <a:avLst/>
            <a:gdLst/>
            <a:ahLst/>
            <a:cxnLst/>
            <a:rect l="l" t="t" r="r" b="b"/>
            <a:pathLst>
              <a:path w="1502939" h="1142874" extrusionOk="0">
                <a:moveTo>
                  <a:pt x="439498" y="1049665"/>
                </a:moveTo>
                <a:cubicBezTo>
                  <a:pt x="435818" y="999274"/>
                  <a:pt x="527799" y="965122"/>
                  <a:pt x="563922" y="937514"/>
                </a:cubicBezTo>
                <a:cubicBezTo>
                  <a:pt x="598569" y="912333"/>
                  <a:pt x="638523" y="902740"/>
                  <a:pt x="679825" y="897442"/>
                </a:cubicBezTo>
                <a:cubicBezTo>
                  <a:pt x="696755" y="878639"/>
                  <a:pt x="712711" y="857280"/>
                  <a:pt x="729566" y="839099"/>
                </a:cubicBezTo>
                <a:cubicBezTo>
                  <a:pt x="705262" y="843326"/>
                  <a:pt x="680387" y="845177"/>
                  <a:pt x="655955" y="843745"/>
                </a:cubicBezTo>
                <a:cubicBezTo>
                  <a:pt x="626044" y="857220"/>
                  <a:pt x="607495" y="891769"/>
                  <a:pt x="575022" y="902081"/>
                </a:cubicBezTo>
                <a:cubicBezTo>
                  <a:pt x="525543" y="917496"/>
                  <a:pt x="499372" y="865793"/>
                  <a:pt x="465047" y="840156"/>
                </a:cubicBezTo>
                <a:cubicBezTo>
                  <a:pt x="435998" y="819606"/>
                  <a:pt x="313290" y="780044"/>
                  <a:pt x="357448" y="737784"/>
                </a:cubicBezTo>
                <a:cubicBezTo>
                  <a:pt x="402970" y="694797"/>
                  <a:pt x="481550" y="721701"/>
                  <a:pt x="525588" y="749228"/>
                </a:cubicBezTo>
                <a:cubicBezTo>
                  <a:pt x="560392" y="771433"/>
                  <a:pt x="597813" y="806311"/>
                  <a:pt x="638545" y="824538"/>
                </a:cubicBezTo>
                <a:cubicBezTo>
                  <a:pt x="670592" y="830053"/>
                  <a:pt x="703471" y="831425"/>
                  <a:pt x="738762" y="829716"/>
                </a:cubicBezTo>
                <a:cubicBezTo>
                  <a:pt x="755648" y="813199"/>
                  <a:pt x="773762" y="800781"/>
                  <a:pt x="794844" y="797948"/>
                </a:cubicBezTo>
                <a:cubicBezTo>
                  <a:pt x="749030" y="781700"/>
                  <a:pt x="703695" y="764246"/>
                  <a:pt x="659260" y="744484"/>
                </a:cubicBezTo>
                <a:cubicBezTo>
                  <a:pt x="657716" y="744506"/>
                  <a:pt x="656165" y="743982"/>
                  <a:pt x="654921" y="742640"/>
                </a:cubicBezTo>
                <a:cubicBezTo>
                  <a:pt x="654876" y="742603"/>
                  <a:pt x="654846" y="742543"/>
                  <a:pt x="654786" y="742490"/>
                </a:cubicBezTo>
                <a:cubicBezTo>
                  <a:pt x="650791" y="740699"/>
                  <a:pt x="646774" y="738945"/>
                  <a:pt x="642795" y="737102"/>
                </a:cubicBezTo>
                <a:cubicBezTo>
                  <a:pt x="563870" y="700762"/>
                  <a:pt x="490701" y="653331"/>
                  <a:pt x="427634" y="594539"/>
                </a:cubicBezTo>
                <a:cubicBezTo>
                  <a:pt x="426877" y="594584"/>
                  <a:pt x="426083" y="594456"/>
                  <a:pt x="425348" y="593969"/>
                </a:cubicBezTo>
                <a:cubicBezTo>
                  <a:pt x="391263" y="571486"/>
                  <a:pt x="357268" y="558206"/>
                  <a:pt x="322576" y="549993"/>
                </a:cubicBezTo>
                <a:cubicBezTo>
                  <a:pt x="290552" y="568226"/>
                  <a:pt x="275787" y="614279"/>
                  <a:pt x="241710" y="624838"/>
                </a:cubicBezTo>
                <a:cubicBezTo>
                  <a:pt x="221115" y="632122"/>
                  <a:pt x="212968" y="621563"/>
                  <a:pt x="194539" y="614638"/>
                </a:cubicBezTo>
                <a:cubicBezTo>
                  <a:pt x="167041" y="603742"/>
                  <a:pt x="144236" y="603457"/>
                  <a:pt x="114512" y="603307"/>
                </a:cubicBezTo>
                <a:cubicBezTo>
                  <a:pt x="79970" y="603936"/>
                  <a:pt x="-25860" y="579955"/>
                  <a:pt x="5857" y="518906"/>
                </a:cubicBezTo>
                <a:cubicBezTo>
                  <a:pt x="15577" y="502494"/>
                  <a:pt x="47646" y="498799"/>
                  <a:pt x="63100" y="493336"/>
                </a:cubicBezTo>
                <a:cubicBezTo>
                  <a:pt x="102206" y="478108"/>
                  <a:pt x="139761" y="453242"/>
                  <a:pt x="181094" y="445575"/>
                </a:cubicBezTo>
                <a:cubicBezTo>
                  <a:pt x="250246" y="433022"/>
                  <a:pt x="285875" y="482882"/>
                  <a:pt x="321751" y="532021"/>
                </a:cubicBezTo>
                <a:cubicBezTo>
                  <a:pt x="347735" y="539014"/>
                  <a:pt x="372564" y="549011"/>
                  <a:pt x="395003" y="562096"/>
                </a:cubicBezTo>
                <a:cubicBezTo>
                  <a:pt x="376858" y="542866"/>
                  <a:pt x="359659" y="522624"/>
                  <a:pt x="343695" y="501250"/>
                </a:cubicBezTo>
                <a:cubicBezTo>
                  <a:pt x="324472" y="475522"/>
                  <a:pt x="307489" y="448423"/>
                  <a:pt x="292320" y="420327"/>
                </a:cubicBezTo>
                <a:cubicBezTo>
                  <a:pt x="276866" y="412390"/>
                  <a:pt x="259996" y="407916"/>
                  <a:pt x="246881" y="396360"/>
                </a:cubicBezTo>
                <a:cubicBezTo>
                  <a:pt x="223760" y="378801"/>
                  <a:pt x="232439" y="362067"/>
                  <a:pt x="220650" y="341210"/>
                </a:cubicBezTo>
                <a:cubicBezTo>
                  <a:pt x="206388" y="317281"/>
                  <a:pt x="171718" y="311008"/>
                  <a:pt x="154076" y="290586"/>
                </a:cubicBezTo>
                <a:cubicBezTo>
                  <a:pt x="127635" y="261696"/>
                  <a:pt x="137356" y="245283"/>
                  <a:pt x="141942" y="212376"/>
                </a:cubicBezTo>
                <a:cubicBezTo>
                  <a:pt x="149085" y="149364"/>
                  <a:pt x="64089" y="55191"/>
                  <a:pt x="142010" y="7476"/>
                </a:cubicBezTo>
                <a:cubicBezTo>
                  <a:pt x="217180" y="-38809"/>
                  <a:pt x="307916" y="143009"/>
                  <a:pt x="331606" y="191647"/>
                </a:cubicBezTo>
                <a:cubicBezTo>
                  <a:pt x="375240" y="283189"/>
                  <a:pt x="310434" y="331025"/>
                  <a:pt x="304769" y="417082"/>
                </a:cubicBezTo>
                <a:cubicBezTo>
                  <a:pt x="321549" y="447134"/>
                  <a:pt x="340240" y="476189"/>
                  <a:pt x="361442" y="503880"/>
                </a:cubicBezTo>
                <a:cubicBezTo>
                  <a:pt x="431861" y="595895"/>
                  <a:pt x="527843" y="662684"/>
                  <a:pt x="631043" y="713218"/>
                </a:cubicBezTo>
                <a:cubicBezTo>
                  <a:pt x="602729" y="674382"/>
                  <a:pt x="582464" y="629305"/>
                  <a:pt x="574722" y="582068"/>
                </a:cubicBezTo>
                <a:cubicBezTo>
                  <a:pt x="573163" y="572528"/>
                  <a:pt x="572189" y="562456"/>
                  <a:pt x="571672" y="552129"/>
                </a:cubicBezTo>
                <a:cubicBezTo>
                  <a:pt x="551181" y="526108"/>
                  <a:pt x="537751" y="491245"/>
                  <a:pt x="536927" y="460871"/>
                </a:cubicBezTo>
                <a:cubicBezTo>
                  <a:pt x="533959" y="411858"/>
                  <a:pt x="572436" y="380412"/>
                  <a:pt x="566336" y="330426"/>
                </a:cubicBezTo>
                <a:cubicBezTo>
                  <a:pt x="560962" y="281795"/>
                  <a:pt x="540936" y="206830"/>
                  <a:pt x="605082" y="181140"/>
                </a:cubicBezTo>
                <a:cubicBezTo>
                  <a:pt x="653130" y="162989"/>
                  <a:pt x="678911" y="307291"/>
                  <a:pt x="671259" y="342679"/>
                </a:cubicBezTo>
                <a:cubicBezTo>
                  <a:pt x="664267" y="375968"/>
                  <a:pt x="638178" y="404432"/>
                  <a:pt x="623167" y="434079"/>
                </a:cubicBezTo>
                <a:cubicBezTo>
                  <a:pt x="609429" y="461898"/>
                  <a:pt x="599461" y="491777"/>
                  <a:pt x="590880" y="521409"/>
                </a:cubicBezTo>
                <a:cubicBezTo>
                  <a:pt x="589104" y="539905"/>
                  <a:pt x="588856" y="558776"/>
                  <a:pt x="591045" y="578336"/>
                </a:cubicBezTo>
                <a:cubicBezTo>
                  <a:pt x="592903" y="594958"/>
                  <a:pt x="597033" y="610479"/>
                  <a:pt x="602594" y="625310"/>
                </a:cubicBezTo>
                <a:cubicBezTo>
                  <a:pt x="607765" y="605263"/>
                  <a:pt x="615949" y="584226"/>
                  <a:pt x="627528" y="566218"/>
                </a:cubicBezTo>
                <a:cubicBezTo>
                  <a:pt x="624493" y="519543"/>
                  <a:pt x="647104" y="484223"/>
                  <a:pt x="686180" y="459537"/>
                </a:cubicBezTo>
                <a:cubicBezTo>
                  <a:pt x="709061" y="444961"/>
                  <a:pt x="771993" y="390253"/>
                  <a:pt x="794851" y="412301"/>
                </a:cubicBezTo>
                <a:cubicBezTo>
                  <a:pt x="806453" y="422800"/>
                  <a:pt x="818572" y="519326"/>
                  <a:pt x="811265" y="535349"/>
                </a:cubicBezTo>
                <a:cubicBezTo>
                  <a:pt x="791943" y="575091"/>
                  <a:pt x="729454" y="558956"/>
                  <a:pt x="696733" y="564726"/>
                </a:cubicBezTo>
                <a:cubicBezTo>
                  <a:pt x="680290" y="566937"/>
                  <a:pt x="643215" y="598188"/>
                  <a:pt x="631111" y="591728"/>
                </a:cubicBezTo>
                <a:cubicBezTo>
                  <a:pt x="622387" y="607031"/>
                  <a:pt x="615687" y="624193"/>
                  <a:pt x="610231" y="643439"/>
                </a:cubicBezTo>
                <a:cubicBezTo>
                  <a:pt x="623721" y="672344"/>
                  <a:pt x="642045" y="699001"/>
                  <a:pt x="659275" y="726543"/>
                </a:cubicBezTo>
                <a:cubicBezTo>
                  <a:pt x="673058" y="732838"/>
                  <a:pt x="686908" y="738916"/>
                  <a:pt x="700832" y="744686"/>
                </a:cubicBezTo>
                <a:cubicBezTo>
                  <a:pt x="797272" y="784653"/>
                  <a:pt x="897654" y="815155"/>
                  <a:pt x="997196" y="847275"/>
                </a:cubicBezTo>
                <a:cubicBezTo>
                  <a:pt x="981278" y="827228"/>
                  <a:pt x="967203" y="804325"/>
                  <a:pt x="955392" y="779842"/>
                </a:cubicBezTo>
                <a:cubicBezTo>
                  <a:pt x="931109" y="756272"/>
                  <a:pt x="899558" y="742520"/>
                  <a:pt x="877824" y="717609"/>
                </a:cubicBezTo>
                <a:cubicBezTo>
                  <a:pt x="845320" y="678819"/>
                  <a:pt x="818976" y="408404"/>
                  <a:pt x="893727" y="414646"/>
                </a:cubicBezTo>
                <a:cubicBezTo>
                  <a:pt x="940778" y="417936"/>
                  <a:pt x="995615" y="582788"/>
                  <a:pt x="999430" y="621750"/>
                </a:cubicBezTo>
                <a:cubicBezTo>
                  <a:pt x="1004923" y="674517"/>
                  <a:pt x="971415" y="717699"/>
                  <a:pt x="970800" y="768435"/>
                </a:cubicBezTo>
                <a:cubicBezTo>
                  <a:pt x="982320" y="797581"/>
                  <a:pt x="996515" y="825819"/>
                  <a:pt x="1014351" y="852858"/>
                </a:cubicBezTo>
                <a:cubicBezTo>
                  <a:pt x="1038836" y="860817"/>
                  <a:pt x="1063268" y="868874"/>
                  <a:pt x="1087521" y="877282"/>
                </a:cubicBezTo>
                <a:cubicBezTo>
                  <a:pt x="1225809" y="925178"/>
                  <a:pt x="1367854" y="972452"/>
                  <a:pt x="1500012" y="1035628"/>
                </a:cubicBezTo>
                <a:cubicBezTo>
                  <a:pt x="1506391" y="1038679"/>
                  <a:pt x="1501279" y="1048728"/>
                  <a:pt x="1494863" y="1046667"/>
                </a:cubicBezTo>
                <a:cubicBezTo>
                  <a:pt x="1394332" y="1014495"/>
                  <a:pt x="1295741" y="975532"/>
                  <a:pt x="1196851" y="937678"/>
                </a:cubicBezTo>
                <a:cubicBezTo>
                  <a:pt x="1159265" y="934546"/>
                  <a:pt x="1125623" y="951603"/>
                  <a:pt x="1092564" y="972856"/>
                </a:cubicBezTo>
                <a:cubicBezTo>
                  <a:pt x="1079434" y="991465"/>
                  <a:pt x="1067068" y="1015424"/>
                  <a:pt x="1059386" y="1029768"/>
                </a:cubicBezTo>
                <a:cubicBezTo>
                  <a:pt x="1038371" y="1071271"/>
                  <a:pt x="1038087" y="1112400"/>
                  <a:pt x="981315" y="1125522"/>
                </a:cubicBezTo>
                <a:cubicBezTo>
                  <a:pt x="953091" y="1131555"/>
                  <a:pt x="806138" y="1107289"/>
                  <a:pt x="803485" y="1075550"/>
                </a:cubicBezTo>
                <a:cubicBezTo>
                  <a:pt x="800435" y="1059715"/>
                  <a:pt x="933493" y="985769"/>
                  <a:pt x="954035" y="975022"/>
                </a:cubicBezTo>
                <a:cubicBezTo>
                  <a:pt x="1004369" y="947901"/>
                  <a:pt x="1058179" y="952412"/>
                  <a:pt x="1112545" y="944925"/>
                </a:cubicBezTo>
                <a:cubicBezTo>
                  <a:pt x="1128253" y="936120"/>
                  <a:pt x="1145379" y="928341"/>
                  <a:pt x="1162706" y="924653"/>
                </a:cubicBezTo>
                <a:cubicBezTo>
                  <a:pt x="1125271" y="910474"/>
                  <a:pt x="1087761" y="896595"/>
                  <a:pt x="1050033" y="883457"/>
                </a:cubicBezTo>
                <a:cubicBezTo>
                  <a:pt x="976684" y="857895"/>
                  <a:pt x="902210" y="834902"/>
                  <a:pt x="828599" y="809699"/>
                </a:cubicBezTo>
                <a:cubicBezTo>
                  <a:pt x="767901" y="808252"/>
                  <a:pt x="732872" y="858209"/>
                  <a:pt x="696403" y="900125"/>
                </a:cubicBezTo>
                <a:cubicBezTo>
                  <a:pt x="692408" y="904711"/>
                  <a:pt x="688174" y="909470"/>
                  <a:pt x="683760" y="914206"/>
                </a:cubicBezTo>
                <a:cubicBezTo>
                  <a:pt x="682913" y="922405"/>
                  <a:pt x="688376" y="929570"/>
                  <a:pt x="689059" y="940122"/>
                </a:cubicBezTo>
                <a:cubicBezTo>
                  <a:pt x="690280" y="969132"/>
                  <a:pt x="683947" y="982029"/>
                  <a:pt x="666403" y="1005157"/>
                </a:cubicBezTo>
                <a:cubicBezTo>
                  <a:pt x="628248" y="1053870"/>
                  <a:pt x="584217" y="1103047"/>
                  <a:pt x="527371" y="1131038"/>
                </a:cubicBezTo>
                <a:cubicBezTo>
                  <a:pt x="500324" y="1144310"/>
                  <a:pt x="486953" y="1150426"/>
                  <a:pt x="468922" y="1127606"/>
                </a:cubicBezTo>
                <a:cubicBezTo>
                  <a:pt x="457575" y="1112572"/>
                  <a:pt x="440202" y="1069345"/>
                  <a:pt x="439498" y="1049665"/>
                </a:cubicBezTo>
                <a:close/>
              </a:path>
            </a:pathLst>
          </a:custGeom>
          <a:solidFill>
            <a:srgbClr val="755983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0"/>
          <p:cNvSpPr/>
          <p:nvPr/>
        </p:nvSpPr>
        <p:spPr>
          <a:xfrm rot="6103804" flipH="1">
            <a:off x="7136317" y="-827525"/>
            <a:ext cx="1607908" cy="1222695"/>
          </a:xfrm>
          <a:custGeom>
            <a:avLst/>
            <a:gdLst/>
            <a:ahLst/>
            <a:cxnLst/>
            <a:rect l="l" t="t" r="r" b="b"/>
            <a:pathLst>
              <a:path w="1502939" h="1142874" extrusionOk="0">
                <a:moveTo>
                  <a:pt x="439498" y="1049665"/>
                </a:moveTo>
                <a:cubicBezTo>
                  <a:pt x="435818" y="999274"/>
                  <a:pt x="527799" y="965122"/>
                  <a:pt x="563922" y="937514"/>
                </a:cubicBezTo>
                <a:cubicBezTo>
                  <a:pt x="598569" y="912333"/>
                  <a:pt x="638523" y="902740"/>
                  <a:pt x="679825" y="897442"/>
                </a:cubicBezTo>
                <a:cubicBezTo>
                  <a:pt x="696755" y="878639"/>
                  <a:pt x="712711" y="857280"/>
                  <a:pt x="729566" y="839099"/>
                </a:cubicBezTo>
                <a:cubicBezTo>
                  <a:pt x="705262" y="843326"/>
                  <a:pt x="680387" y="845177"/>
                  <a:pt x="655955" y="843745"/>
                </a:cubicBezTo>
                <a:cubicBezTo>
                  <a:pt x="626044" y="857220"/>
                  <a:pt x="607495" y="891769"/>
                  <a:pt x="575022" y="902081"/>
                </a:cubicBezTo>
                <a:cubicBezTo>
                  <a:pt x="525543" y="917496"/>
                  <a:pt x="499372" y="865793"/>
                  <a:pt x="465047" y="840156"/>
                </a:cubicBezTo>
                <a:cubicBezTo>
                  <a:pt x="435998" y="819606"/>
                  <a:pt x="313290" y="780044"/>
                  <a:pt x="357448" y="737784"/>
                </a:cubicBezTo>
                <a:cubicBezTo>
                  <a:pt x="402970" y="694797"/>
                  <a:pt x="481550" y="721701"/>
                  <a:pt x="525588" y="749228"/>
                </a:cubicBezTo>
                <a:cubicBezTo>
                  <a:pt x="560392" y="771433"/>
                  <a:pt x="597813" y="806311"/>
                  <a:pt x="638545" y="824538"/>
                </a:cubicBezTo>
                <a:cubicBezTo>
                  <a:pt x="670592" y="830053"/>
                  <a:pt x="703471" y="831425"/>
                  <a:pt x="738762" y="829716"/>
                </a:cubicBezTo>
                <a:cubicBezTo>
                  <a:pt x="755648" y="813199"/>
                  <a:pt x="773762" y="800781"/>
                  <a:pt x="794844" y="797948"/>
                </a:cubicBezTo>
                <a:cubicBezTo>
                  <a:pt x="749030" y="781700"/>
                  <a:pt x="703695" y="764246"/>
                  <a:pt x="659260" y="744484"/>
                </a:cubicBezTo>
                <a:cubicBezTo>
                  <a:pt x="657716" y="744506"/>
                  <a:pt x="656165" y="743982"/>
                  <a:pt x="654921" y="742640"/>
                </a:cubicBezTo>
                <a:cubicBezTo>
                  <a:pt x="654876" y="742603"/>
                  <a:pt x="654846" y="742543"/>
                  <a:pt x="654786" y="742490"/>
                </a:cubicBezTo>
                <a:cubicBezTo>
                  <a:pt x="650791" y="740699"/>
                  <a:pt x="646774" y="738945"/>
                  <a:pt x="642795" y="737102"/>
                </a:cubicBezTo>
                <a:cubicBezTo>
                  <a:pt x="563870" y="700762"/>
                  <a:pt x="490701" y="653331"/>
                  <a:pt x="427634" y="594539"/>
                </a:cubicBezTo>
                <a:cubicBezTo>
                  <a:pt x="426877" y="594584"/>
                  <a:pt x="426083" y="594456"/>
                  <a:pt x="425348" y="593969"/>
                </a:cubicBezTo>
                <a:cubicBezTo>
                  <a:pt x="391263" y="571486"/>
                  <a:pt x="357268" y="558206"/>
                  <a:pt x="322576" y="549993"/>
                </a:cubicBezTo>
                <a:cubicBezTo>
                  <a:pt x="290552" y="568226"/>
                  <a:pt x="275787" y="614279"/>
                  <a:pt x="241710" y="624838"/>
                </a:cubicBezTo>
                <a:cubicBezTo>
                  <a:pt x="221115" y="632122"/>
                  <a:pt x="212968" y="621563"/>
                  <a:pt x="194539" y="614638"/>
                </a:cubicBezTo>
                <a:cubicBezTo>
                  <a:pt x="167041" y="603742"/>
                  <a:pt x="144236" y="603457"/>
                  <a:pt x="114512" y="603307"/>
                </a:cubicBezTo>
                <a:cubicBezTo>
                  <a:pt x="79970" y="603936"/>
                  <a:pt x="-25860" y="579955"/>
                  <a:pt x="5857" y="518906"/>
                </a:cubicBezTo>
                <a:cubicBezTo>
                  <a:pt x="15577" y="502494"/>
                  <a:pt x="47646" y="498799"/>
                  <a:pt x="63100" y="493336"/>
                </a:cubicBezTo>
                <a:cubicBezTo>
                  <a:pt x="102206" y="478108"/>
                  <a:pt x="139761" y="453242"/>
                  <a:pt x="181094" y="445575"/>
                </a:cubicBezTo>
                <a:cubicBezTo>
                  <a:pt x="250246" y="433022"/>
                  <a:pt x="285875" y="482882"/>
                  <a:pt x="321751" y="532021"/>
                </a:cubicBezTo>
                <a:cubicBezTo>
                  <a:pt x="347735" y="539014"/>
                  <a:pt x="372564" y="549011"/>
                  <a:pt x="395003" y="562096"/>
                </a:cubicBezTo>
                <a:cubicBezTo>
                  <a:pt x="376858" y="542866"/>
                  <a:pt x="359659" y="522624"/>
                  <a:pt x="343695" y="501250"/>
                </a:cubicBezTo>
                <a:cubicBezTo>
                  <a:pt x="324472" y="475522"/>
                  <a:pt x="307489" y="448423"/>
                  <a:pt x="292320" y="420327"/>
                </a:cubicBezTo>
                <a:cubicBezTo>
                  <a:pt x="276866" y="412390"/>
                  <a:pt x="259996" y="407916"/>
                  <a:pt x="246881" y="396360"/>
                </a:cubicBezTo>
                <a:cubicBezTo>
                  <a:pt x="223760" y="378801"/>
                  <a:pt x="232439" y="362067"/>
                  <a:pt x="220650" y="341210"/>
                </a:cubicBezTo>
                <a:cubicBezTo>
                  <a:pt x="206388" y="317281"/>
                  <a:pt x="171718" y="311008"/>
                  <a:pt x="154076" y="290586"/>
                </a:cubicBezTo>
                <a:cubicBezTo>
                  <a:pt x="127635" y="261696"/>
                  <a:pt x="137356" y="245283"/>
                  <a:pt x="141942" y="212376"/>
                </a:cubicBezTo>
                <a:cubicBezTo>
                  <a:pt x="149085" y="149364"/>
                  <a:pt x="64089" y="55191"/>
                  <a:pt x="142010" y="7476"/>
                </a:cubicBezTo>
                <a:cubicBezTo>
                  <a:pt x="217180" y="-38809"/>
                  <a:pt x="307916" y="143009"/>
                  <a:pt x="331606" y="191647"/>
                </a:cubicBezTo>
                <a:cubicBezTo>
                  <a:pt x="375240" y="283189"/>
                  <a:pt x="310434" y="331025"/>
                  <a:pt x="304769" y="417082"/>
                </a:cubicBezTo>
                <a:cubicBezTo>
                  <a:pt x="321549" y="447134"/>
                  <a:pt x="340240" y="476189"/>
                  <a:pt x="361442" y="503880"/>
                </a:cubicBezTo>
                <a:cubicBezTo>
                  <a:pt x="431861" y="595895"/>
                  <a:pt x="527843" y="662684"/>
                  <a:pt x="631043" y="713218"/>
                </a:cubicBezTo>
                <a:cubicBezTo>
                  <a:pt x="602729" y="674382"/>
                  <a:pt x="582464" y="629305"/>
                  <a:pt x="574722" y="582068"/>
                </a:cubicBezTo>
                <a:cubicBezTo>
                  <a:pt x="573163" y="572528"/>
                  <a:pt x="572189" y="562456"/>
                  <a:pt x="571672" y="552129"/>
                </a:cubicBezTo>
                <a:cubicBezTo>
                  <a:pt x="551181" y="526108"/>
                  <a:pt x="537751" y="491245"/>
                  <a:pt x="536927" y="460871"/>
                </a:cubicBezTo>
                <a:cubicBezTo>
                  <a:pt x="533959" y="411858"/>
                  <a:pt x="572436" y="380412"/>
                  <a:pt x="566336" y="330426"/>
                </a:cubicBezTo>
                <a:cubicBezTo>
                  <a:pt x="560962" y="281795"/>
                  <a:pt x="540936" y="206830"/>
                  <a:pt x="605082" y="181140"/>
                </a:cubicBezTo>
                <a:cubicBezTo>
                  <a:pt x="653130" y="162989"/>
                  <a:pt x="678911" y="307291"/>
                  <a:pt x="671259" y="342679"/>
                </a:cubicBezTo>
                <a:cubicBezTo>
                  <a:pt x="664267" y="375968"/>
                  <a:pt x="638178" y="404432"/>
                  <a:pt x="623167" y="434079"/>
                </a:cubicBezTo>
                <a:cubicBezTo>
                  <a:pt x="609429" y="461898"/>
                  <a:pt x="599461" y="491777"/>
                  <a:pt x="590880" y="521409"/>
                </a:cubicBezTo>
                <a:cubicBezTo>
                  <a:pt x="589104" y="539905"/>
                  <a:pt x="588856" y="558776"/>
                  <a:pt x="591045" y="578336"/>
                </a:cubicBezTo>
                <a:cubicBezTo>
                  <a:pt x="592903" y="594958"/>
                  <a:pt x="597033" y="610479"/>
                  <a:pt x="602594" y="625310"/>
                </a:cubicBezTo>
                <a:cubicBezTo>
                  <a:pt x="607765" y="605263"/>
                  <a:pt x="615949" y="584226"/>
                  <a:pt x="627528" y="566218"/>
                </a:cubicBezTo>
                <a:cubicBezTo>
                  <a:pt x="624493" y="519543"/>
                  <a:pt x="647104" y="484223"/>
                  <a:pt x="686180" y="459537"/>
                </a:cubicBezTo>
                <a:cubicBezTo>
                  <a:pt x="709061" y="444961"/>
                  <a:pt x="771993" y="390253"/>
                  <a:pt x="794851" y="412301"/>
                </a:cubicBezTo>
                <a:cubicBezTo>
                  <a:pt x="806453" y="422800"/>
                  <a:pt x="818572" y="519326"/>
                  <a:pt x="811265" y="535349"/>
                </a:cubicBezTo>
                <a:cubicBezTo>
                  <a:pt x="791943" y="575091"/>
                  <a:pt x="729454" y="558956"/>
                  <a:pt x="696733" y="564726"/>
                </a:cubicBezTo>
                <a:cubicBezTo>
                  <a:pt x="680290" y="566937"/>
                  <a:pt x="643215" y="598188"/>
                  <a:pt x="631111" y="591728"/>
                </a:cubicBezTo>
                <a:cubicBezTo>
                  <a:pt x="622387" y="607031"/>
                  <a:pt x="615687" y="624193"/>
                  <a:pt x="610231" y="643439"/>
                </a:cubicBezTo>
                <a:cubicBezTo>
                  <a:pt x="623721" y="672344"/>
                  <a:pt x="642045" y="699001"/>
                  <a:pt x="659275" y="726543"/>
                </a:cubicBezTo>
                <a:cubicBezTo>
                  <a:pt x="673058" y="732838"/>
                  <a:pt x="686908" y="738916"/>
                  <a:pt x="700832" y="744686"/>
                </a:cubicBezTo>
                <a:cubicBezTo>
                  <a:pt x="797272" y="784653"/>
                  <a:pt x="897654" y="815155"/>
                  <a:pt x="997196" y="847275"/>
                </a:cubicBezTo>
                <a:cubicBezTo>
                  <a:pt x="981278" y="827228"/>
                  <a:pt x="967203" y="804325"/>
                  <a:pt x="955392" y="779842"/>
                </a:cubicBezTo>
                <a:cubicBezTo>
                  <a:pt x="931109" y="756272"/>
                  <a:pt x="899558" y="742520"/>
                  <a:pt x="877824" y="717609"/>
                </a:cubicBezTo>
                <a:cubicBezTo>
                  <a:pt x="845320" y="678819"/>
                  <a:pt x="818976" y="408404"/>
                  <a:pt x="893727" y="414646"/>
                </a:cubicBezTo>
                <a:cubicBezTo>
                  <a:pt x="940778" y="417936"/>
                  <a:pt x="995615" y="582788"/>
                  <a:pt x="999430" y="621750"/>
                </a:cubicBezTo>
                <a:cubicBezTo>
                  <a:pt x="1004923" y="674517"/>
                  <a:pt x="971415" y="717699"/>
                  <a:pt x="970800" y="768435"/>
                </a:cubicBezTo>
                <a:cubicBezTo>
                  <a:pt x="982320" y="797581"/>
                  <a:pt x="996515" y="825819"/>
                  <a:pt x="1014351" y="852858"/>
                </a:cubicBezTo>
                <a:cubicBezTo>
                  <a:pt x="1038836" y="860817"/>
                  <a:pt x="1063268" y="868874"/>
                  <a:pt x="1087521" y="877282"/>
                </a:cubicBezTo>
                <a:cubicBezTo>
                  <a:pt x="1225809" y="925178"/>
                  <a:pt x="1367854" y="972452"/>
                  <a:pt x="1500012" y="1035628"/>
                </a:cubicBezTo>
                <a:cubicBezTo>
                  <a:pt x="1506391" y="1038679"/>
                  <a:pt x="1501279" y="1048728"/>
                  <a:pt x="1494863" y="1046667"/>
                </a:cubicBezTo>
                <a:cubicBezTo>
                  <a:pt x="1394332" y="1014495"/>
                  <a:pt x="1295741" y="975532"/>
                  <a:pt x="1196851" y="937678"/>
                </a:cubicBezTo>
                <a:cubicBezTo>
                  <a:pt x="1159265" y="934546"/>
                  <a:pt x="1125623" y="951603"/>
                  <a:pt x="1092564" y="972856"/>
                </a:cubicBezTo>
                <a:cubicBezTo>
                  <a:pt x="1079434" y="991465"/>
                  <a:pt x="1067068" y="1015424"/>
                  <a:pt x="1059386" y="1029768"/>
                </a:cubicBezTo>
                <a:cubicBezTo>
                  <a:pt x="1038371" y="1071271"/>
                  <a:pt x="1038087" y="1112400"/>
                  <a:pt x="981315" y="1125522"/>
                </a:cubicBezTo>
                <a:cubicBezTo>
                  <a:pt x="953091" y="1131555"/>
                  <a:pt x="806138" y="1107289"/>
                  <a:pt x="803485" y="1075550"/>
                </a:cubicBezTo>
                <a:cubicBezTo>
                  <a:pt x="800435" y="1059715"/>
                  <a:pt x="933493" y="985769"/>
                  <a:pt x="954035" y="975022"/>
                </a:cubicBezTo>
                <a:cubicBezTo>
                  <a:pt x="1004369" y="947901"/>
                  <a:pt x="1058179" y="952412"/>
                  <a:pt x="1112545" y="944925"/>
                </a:cubicBezTo>
                <a:cubicBezTo>
                  <a:pt x="1128253" y="936120"/>
                  <a:pt x="1145379" y="928341"/>
                  <a:pt x="1162706" y="924653"/>
                </a:cubicBezTo>
                <a:cubicBezTo>
                  <a:pt x="1125271" y="910474"/>
                  <a:pt x="1087761" y="896595"/>
                  <a:pt x="1050033" y="883457"/>
                </a:cubicBezTo>
                <a:cubicBezTo>
                  <a:pt x="976684" y="857895"/>
                  <a:pt x="902210" y="834902"/>
                  <a:pt x="828599" y="809699"/>
                </a:cubicBezTo>
                <a:cubicBezTo>
                  <a:pt x="767901" y="808252"/>
                  <a:pt x="732872" y="858209"/>
                  <a:pt x="696403" y="900125"/>
                </a:cubicBezTo>
                <a:cubicBezTo>
                  <a:pt x="692408" y="904711"/>
                  <a:pt x="688174" y="909470"/>
                  <a:pt x="683760" y="914206"/>
                </a:cubicBezTo>
                <a:cubicBezTo>
                  <a:pt x="682913" y="922405"/>
                  <a:pt x="688376" y="929570"/>
                  <a:pt x="689059" y="940122"/>
                </a:cubicBezTo>
                <a:cubicBezTo>
                  <a:pt x="690280" y="969132"/>
                  <a:pt x="683947" y="982029"/>
                  <a:pt x="666403" y="1005157"/>
                </a:cubicBezTo>
                <a:cubicBezTo>
                  <a:pt x="628248" y="1053870"/>
                  <a:pt x="584217" y="1103047"/>
                  <a:pt x="527371" y="1131038"/>
                </a:cubicBezTo>
                <a:cubicBezTo>
                  <a:pt x="500324" y="1144310"/>
                  <a:pt x="486953" y="1150426"/>
                  <a:pt x="468922" y="1127606"/>
                </a:cubicBezTo>
                <a:cubicBezTo>
                  <a:pt x="457575" y="1112572"/>
                  <a:pt x="440202" y="1069345"/>
                  <a:pt x="439498" y="1049665"/>
                </a:cubicBezTo>
                <a:close/>
              </a:path>
            </a:pathLst>
          </a:custGeom>
          <a:solidFill>
            <a:srgbClr val="755983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oogle Shape;19;p10"/>
          <p:cNvGrpSpPr/>
          <p:nvPr/>
        </p:nvGrpSpPr>
        <p:grpSpPr>
          <a:xfrm>
            <a:off x="251788" y="347475"/>
            <a:ext cx="8599825" cy="4338338"/>
            <a:chOff x="251788" y="347475"/>
            <a:chExt cx="8599825" cy="4338338"/>
          </a:xfrm>
        </p:grpSpPr>
        <p:sp>
          <p:nvSpPr>
            <p:cNvPr id="20" name="Google Shape;20;p10"/>
            <p:cNvSpPr/>
            <p:nvPr/>
          </p:nvSpPr>
          <p:spPr>
            <a:xfrm>
              <a:off x="3636063" y="870800"/>
              <a:ext cx="91500" cy="915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1" name="Google Shape;21;p10"/>
            <p:cNvSpPr/>
            <p:nvPr/>
          </p:nvSpPr>
          <p:spPr>
            <a:xfrm>
              <a:off x="251788" y="347475"/>
              <a:ext cx="91500" cy="915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2" name="Google Shape;22;p10"/>
            <p:cNvSpPr/>
            <p:nvPr/>
          </p:nvSpPr>
          <p:spPr>
            <a:xfrm>
              <a:off x="4342663" y="4594313"/>
              <a:ext cx="91500" cy="915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3" name="Google Shape;23;p10"/>
            <p:cNvSpPr/>
            <p:nvPr/>
          </p:nvSpPr>
          <p:spPr>
            <a:xfrm>
              <a:off x="8760113" y="4274875"/>
              <a:ext cx="91500" cy="915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4" name="Google Shape;24;p10"/>
            <p:cNvSpPr/>
            <p:nvPr/>
          </p:nvSpPr>
          <p:spPr>
            <a:xfrm>
              <a:off x="8769275" y="760225"/>
              <a:ext cx="73200" cy="732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>
            <a:spLocks noGrp="1"/>
          </p:cNvSpPr>
          <p:nvPr>
            <p:ph type="title"/>
          </p:nvPr>
        </p:nvSpPr>
        <p:spPr>
          <a:xfrm>
            <a:off x="2196250" y="1510650"/>
            <a:ext cx="2811900" cy="14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title" idx="2"/>
          </p:nvPr>
        </p:nvSpPr>
        <p:spPr>
          <a:xfrm>
            <a:off x="855213" y="1510650"/>
            <a:ext cx="698700" cy="2122200"/>
          </a:xfrm>
          <a:prstGeom prst="rect">
            <a:avLst/>
          </a:prstGeom>
          <a:solidFill>
            <a:srgbClr val="6F41B4">
              <a:alpha val="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ubTitle" idx="1"/>
          </p:nvPr>
        </p:nvSpPr>
        <p:spPr>
          <a:xfrm>
            <a:off x="2591800" y="3004050"/>
            <a:ext cx="20208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" name="Google Shape;29;p11"/>
          <p:cNvGrpSpPr/>
          <p:nvPr/>
        </p:nvGrpSpPr>
        <p:grpSpPr>
          <a:xfrm>
            <a:off x="273788" y="413250"/>
            <a:ext cx="8553975" cy="4501175"/>
            <a:chOff x="273788" y="413250"/>
            <a:chExt cx="8553975" cy="4501175"/>
          </a:xfrm>
        </p:grpSpPr>
        <p:sp>
          <p:nvSpPr>
            <p:cNvPr id="30" name="Google Shape;30;p11"/>
            <p:cNvSpPr/>
            <p:nvPr/>
          </p:nvSpPr>
          <p:spPr>
            <a:xfrm>
              <a:off x="273788" y="1774338"/>
              <a:ext cx="91500" cy="915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1" name="Google Shape;31;p11"/>
            <p:cNvSpPr/>
            <p:nvPr/>
          </p:nvSpPr>
          <p:spPr>
            <a:xfrm>
              <a:off x="2242513" y="4841225"/>
              <a:ext cx="73200" cy="732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2" name="Google Shape;32;p11"/>
            <p:cNvSpPr/>
            <p:nvPr/>
          </p:nvSpPr>
          <p:spPr>
            <a:xfrm>
              <a:off x="8736263" y="848488"/>
              <a:ext cx="91500" cy="915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3" name="Google Shape;33;p11"/>
            <p:cNvSpPr/>
            <p:nvPr/>
          </p:nvSpPr>
          <p:spPr>
            <a:xfrm>
              <a:off x="5872188" y="413250"/>
              <a:ext cx="73200" cy="732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4" name="Google Shape;34;p11"/>
            <p:cNvSpPr/>
            <p:nvPr/>
          </p:nvSpPr>
          <p:spPr>
            <a:xfrm>
              <a:off x="5755413" y="4558238"/>
              <a:ext cx="91500" cy="915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35" name="Google Shape;35;p11"/>
          <p:cNvSpPr/>
          <p:nvPr/>
        </p:nvSpPr>
        <p:spPr>
          <a:xfrm>
            <a:off x="1336476" y="-3378200"/>
            <a:ext cx="4226700" cy="4226700"/>
          </a:xfrm>
          <a:prstGeom prst="ellipse">
            <a:avLst/>
          </a:prstGeom>
          <a:solidFill>
            <a:srgbClr val="6F41B4">
              <a:alpha val="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36" name="Google Shape;36;p11"/>
          <p:cNvGrpSpPr/>
          <p:nvPr/>
        </p:nvGrpSpPr>
        <p:grpSpPr>
          <a:xfrm>
            <a:off x="-524048" y="-2221950"/>
            <a:ext cx="5968826" cy="8992001"/>
            <a:chOff x="-524048" y="-2221950"/>
            <a:chExt cx="5968826" cy="8992001"/>
          </a:xfrm>
        </p:grpSpPr>
        <p:sp>
          <p:nvSpPr>
            <p:cNvPr id="37" name="Google Shape;37;p11"/>
            <p:cNvSpPr/>
            <p:nvPr/>
          </p:nvSpPr>
          <p:spPr>
            <a:xfrm rot="9443105">
              <a:off x="3318368" y="-2045883"/>
              <a:ext cx="1444930" cy="2646544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4705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11"/>
            <p:cNvSpPr/>
            <p:nvPr/>
          </p:nvSpPr>
          <p:spPr>
            <a:xfrm rot="-9443105" flipH="1">
              <a:off x="2136355" y="-2045883"/>
              <a:ext cx="1444930" cy="2646544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4705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11"/>
            <p:cNvSpPr/>
            <p:nvPr/>
          </p:nvSpPr>
          <p:spPr>
            <a:xfrm rot="-2277925">
              <a:off x="136958" y="3959786"/>
              <a:ext cx="1444569" cy="2645883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4705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" name="Google Shape;40;p11"/>
            <p:cNvGrpSpPr/>
            <p:nvPr/>
          </p:nvGrpSpPr>
          <p:grpSpPr>
            <a:xfrm>
              <a:off x="1454852" y="-1342605"/>
              <a:ext cx="3989925" cy="1822904"/>
              <a:chOff x="1469802" y="-1418805"/>
              <a:chExt cx="3989925" cy="1822904"/>
            </a:xfrm>
          </p:grpSpPr>
          <p:sp>
            <p:nvSpPr>
              <p:cNvPr id="41" name="Google Shape;41;p11"/>
              <p:cNvSpPr/>
              <p:nvPr/>
            </p:nvSpPr>
            <p:spPr>
              <a:xfrm rot="-6103804">
                <a:off x="1427873" y="-1118700"/>
                <a:ext cx="1607908" cy="1222695"/>
              </a:xfrm>
              <a:custGeom>
                <a:avLst/>
                <a:gdLst/>
                <a:ahLst/>
                <a:cxnLst/>
                <a:rect l="l" t="t" r="r" b="b"/>
                <a:pathLst>
                  <a:path w="1502939" h="1142874" extrusionOk="0">
                    <a:moveTo>
                      <a:pt x="439498" y="1049665"/>
                    </a:moveTo>
                    <a:cubicBezTo>
                      <a:pt x="435818" y="999274"/>
                      <a:pt x="527799" y="965122"/>
                      <a:pt x="563922" y="937514"/>
                    </a:cubicBezTo>
                    <a:cubicBezTo>
                      <a:pt x="598569" y="912333"/>
                      <a:pt x="638523" y="902740"/>
                      <a:pt x="679825" y="897442"/>
                    </a:cubicBezTo>
                    <a:cubicBezTo>
                      <a:pt x="696755" y="878639"/>
                      <a:pt x="712711" y="857280"/>
                      <a:pt x="729566" y="839099"/>
                    </a:cubicBezTo>
                    <a:cubicBezTo>
                      <a:pt x="705262" y="843326"/>
                      <a:pt x="680387" y="845177"/>
                      <a:pt x="655955" y="843745"/>
                    </a:cubicBezTo>
                    <a:cubicBezTo>
                      <a:pt x="626044" y="857220"/>
                      <a:pt x="607495" y="891769"/>
                      <a:pt x="575022" y="902081"/>
                    </a:cubicBezTo>
                    <a:cubicBezTo>
                      <a:pt x="525543" y="917496"/>
                      <a:pt x="499372" y="865793"/>
                      <a:pt x="465047" y="840156"/>
                    </a:cubicBezTo>
                    <a:cubicBezTo>
                      <a:pt x="435998" y="819606"/>
                      <a:pt x="313290" y="780044"/>
                      <a:pt x="357448" y="737784"/>
                    </a:cubicBezTo>
                    <a:cubicBezTo>
                      <a:pt x="402970" y="694797"/>
                      <a:pt x="481550" y="721701"/>
                      <a:pt x="525588" y="749228"/>
                    </a:cubicBezTo>
                    <a:cubicBezTo>
                      <a:pt x="560392" y="771433"/>
                      <a:pt x="597813" y="806311"/>
                      <a:pt x="638545" y="824538"/>
                    </a:cubicBezTo>
                    <a:cubicBezTo>
                      <a:pt x="670592" y="830053"/>
                      <a:pt x="703471" y="831425"/>
                      <a:pt x="738762" y="829716"/>
                    </a:cubicBezTo>
                    <a:cubicBezTo>
                      <a:pt x="755648" y="813199"/>
                      <a:pt x="773762" y="800781"/>
                      <a:pt x="794844" y="797948"/>
                    </a:cubicBezTo>
                    <a:cubicBezTo>
                      <a:pt x="749030" y="781700"/>
                      <a:pt x="703695" y="764246"/>
                      <a:pt x="659260" y="744484"/>
                    </a:cubicBezTo>
                    <a:cubicBezTo>
                      <a:pt x="657716" y="744506"/>
                      <a:pt x="656165" y="743982"/>
                      <a:pt x="654921" y="742640"/>
                    </a:cubicBezTo>
                    <a:cubicBezTo>
                      <a:pt x="654876" y="742603"/>
                      <a:pt x="654846" y="742543"/>
                      <a:pt x="654786" y="742490"/>
                    </a:cubicBezTo>
                    <a:cubicBezTo>
                      <a:pt x="650791" y="740699"/>
                      <a:pt x="646774" y="738945"/>
                      <a:pt x="642795" y="737102"/>
                    </a:cubicBezTo>
                    <a:cubicBezTo>
                      <a:pt x="563870" y="700762"/>
                      <a:pt x="490701" y="653331"/>
                      <a:pt x="427634" y="594539"/>
                    </a:cubicBezTo>
                    <a:cubicBezTo>
                      <a:pt x="426877" y="594584"/>
                      <a:pt x="426083" y="594456"/>
                      <a:pt x="425348" y="593969"/>
                    </a:cubicBezTo>
                    <a:cubicBezTo>
                      <a:pt x="391263" y="571486"/>
                      <a:pt x="357268" y="558206"/>
                      <a:pt x="322576" y="549993"/>
                    </a:cubicBezTo>
                    <a:cubicBezTo>
                      <a:pt x="290552" y="568226"/>
                      <a:pt x="275787" y="614279"/>
                      <a:pt x="241710" y="624838"/>
                    </a:cubicBezTo>
                    <a:cubicBezTo>
                      <a:pt x="221115" y="632122"/>
                      <a:pt x="212968" y="621563"/>
                      <a:pt x="194539" y="614638"/>
                    </a:cubicBezTo>
                    <a:cubicBezTo>
                      <a:pt x="167041" y="603742"/>
                      <a:pt x="144236" y="603457"/>
                      <a:pt x="114512" y="603307"/>
                    </a:cubicBezTo>
                    <a:cubicBezTo>
                      <a:pt x="79970" y="603936"/>
                      <a:pt x="-25860" y="579955"/>
                      <a:pt x="5857" y="518906"/>
                    </a:cubicBezTo>
                    <a:cubicBezTo>
                      <a:pt x="15577" y="502494"/>
                      <a:pt x="47646" y="498799"/>
                      <a:pt x="63100" y="493336"/>
                    </a:cubicBezTo>
                    <a:cubicBezTo>
                      <a:pt x="102206" y="478108"/>
                      <a:pt x="139761" y="453242"/>
                      <a:pt x="181094" y="445575"/>
                    </a:cubicBezTo>
                    <a:cubicBezTo>
                      <a:pt x="250246" y="433022"/>
                      <a:pt x="285875" y="482882"/>
                      <a:pt x="321751" y="532021"/>
                    </a:cubicBezTo>
                    <a:cubicBezTo>
                      <a:pt x="347735" y="539014"/>
                      <a:pt x="372564" y="549011"/>
                      <a:pt x="395003" y="562096"/>
                    </a:cubicBezTo>
                    <a:cubicBezTo>
                      <a:pt x="376858" y="542866"/>
                      <a:pt x="359659" y="522624"/>
                      <a:pt x="343695" y="501250"/>
                    </a:cubicBezTo>
                    <a:cubicBezTo>
                      <a:pt x="324472" y="475522"/>
                      <a:pt x="307489" y="448423"/>
                      <a:pt x="292320" y="420327"/>
                    </a:cubicBezTo>
                    <a:cubicBezTo>
                      <a:pt x="276866" y="412390"/>
                      <a:pt x="259996" y="407916"/>
                      <a:pt x="246881" y="396360"/>
                    </a:cubicBezTo>
                    <a:cubicBezTo>
                      <a:pt x="223760" y="378801"/>
                      <a:pt x="232439" y="362067"/>
                      <a:pt x="220650" y="341210"/>
                    </a:cubicBezTo>
                    <a:cubicBezTo>
                      <a:pt x="206388" y="317281"/>
                      <a:pt x="171718" y="311008"/>
                      <a:pt x="154076" y="290586"/>
                    </a:cubicBezTo>
                    <a:cubicBezTo>
                      <a:pt x="127635" y="261696"/>
                      <a:pt x="137356" y="245283"/>
                      <a:pt x="141942" y="212376"/>
                    </a:cubicBezTo>
                    <a:cubicBezTo>
                      <a:pt x="149085" y="149364"/>
                      <a:pt x="64089" y="55191"/>
                      <a:pt x="142010" y="7476"/>
                    </a:cubicBezTo>
                    <a:cubicBezTo>
                      <a:pt x="217180" y="-38809"/>
                      <a:pt x="307916" y="143009"/>
                      <a:pt x="331606" y="191647"/>
                    </a:cubicBezTo>
                    <a:cubicBezTo>
                      <a:pt x="375240" y="283189"/>
                      <a:pt x="310434" y="331025"/>
                      <a:pt x="304769" y="417082"/>
                    </a:cubicBezTo>
                    <a:cubicBezTo>
                      <a:pt x="321549" y="447134"/>
                      <a:pt x="340240" y="476189"/>
                      <a:pt x="361442" y="503880"/>
                    </a:cubicBezTo>
                    <a:cubicBezTo>
                      <a:pt x="431861" y="595895"/>
                      <a:pt x="527843" y="662684"/>
                      <a:pt x="631043" y="713218"/>
                    </a:cubicBezTo>
                    <a:cubicBezTo>
                      <a:pt x="602729" y="674382"/>
                      <a:pt x="582464" y="629305"/>
                      <a:pt x="574722" y="582068"/>
                    </a:cubicBezTo>
                    <a:cubicBezTo>
                      <a:pt x="573163" y="572528"/>
                      <a:pt x="572189" y="562456"/>
                      <a:pt x="571672" y="552129"/>
                    </a:cubicBezTo>
                    <a:cubicBezTo>
                      <a:pt x="551181" y="526108"/>
                      <a:pt x="537751" y="491245"/>
                      <a:pt x="536927" y="460871"/>
                    </a:cubicBezTo>
                    <a:cubicBezTo>
                      <a:pt x="533959" y="411858"/>
                      <a:pt x="572436" y="380412"/>
                      <a:pt x="566336" y="330426"/>
                    </a:cubicBezTo>
                    <a:cubicBezTo>
                      <a:pt x="560962" y="281795"/>
                      <a:pt x="540936" y="206830"/>
                      <a:pt x="605082" y="181140"/>
                    </a:cubicBezTo>
                    <a:cubicBezTo>
                      <a:pt x="653130" y="162989"/>
                      <a:pt x="678911" y="307291"/>
                      <a:pt x="671259" y="342679"/>
                    </a:cubicBezTo>
                    <a:cubicBezTo>
                      <a:pt x="664267" y="375968"/>
                      <a:pt x="638178" y="404432"/>
                      <a:pt x="623167" y="434079"/>
                    </a:cubicBezTo>
                    <a:cubicBezTo>
                      <a:pt x="609429" y="461898"/>
                      <a:pt x="599461" y="491777"/>
                      <a:pt x="590880" y="521409"/>
                    </a:cubicBezTo>
                    <a:cubicBezTo>
                      <a:pt x="589104" y="539905"/>
                      <a:pt x="588856" y="558776"/>
                      <a:pt x="591045" y="578336"/>
                    </a:cubicBezTo>
                    <a:cubicBezTo>
                      <a:pt x="592903" y="594958"/>
                      <a:pt x="597033" y="610479"/>
                      <a:pt x="602594" y="625310"/>
                    </a:cubicBezTo>
                    <a:cubicBezTo>
                      <a:pt x="607765" y="605263"/>
                      <a:pt x="615949" y="584226"/>
                      <a:pt x="627528" y="566218"/>
                    </a:cubicBezTo>
                    <a:cubicBezTo>
                      <a:pt x="624493" y="519543"/>
                      <a:pt x="647104" y="484223"/>
                      <a:pt x="686180" y="459537"/>
                    </a:cubicBezTo>
                    <a:cubicBezTo>
                      <a:pt x="709061" y="444961"/>
                      <a:pt x="771993" y="390253"/>
                      <a:pt x="794851" y="412301"/>
                    </a:cubicBezTo>
                    <a:cubicBezTo>
                      <a:pt x="806453" y="422800"/>
                      <a:pt x="818572" y="519326"/>
                      <a:pt x="811265" y="535349"/>
                    </a:cubicBezTo>
                    <a:cubicBezTo>
                      <a:pt x="791943" y="575091"/>
                      <a:pt x="729454" y="558956"/>
                      <a:pt x="696733" y="564726"/>
                    </a:cubicBezTo>
                    <a:cubicBezTo>
                      <a:pt x="680290" y="566937"/>
                      <a:pt x="643215" y="598188"/>
                      <a:pt x="631111" y="591728"/>
                    </a:cubicBezTo>
                    <a:cubicBezTo>
                      <a:pt x="622387" y="607031"/>
                      <a:pt x="615687" y="624193"/>
                      <a:pt x="610231" y="643439"/>
                    </a:cubicBezTo>
                    <a:cubicBezTo>
                      <a:pt x="623721" y="672344"/>
                      <a:pt x="642045" y="699001"/>
                      <a:pt x="659275" y="726543"/>
                    </a:cubicBezTo>
                    <a:cubicBezTo>
                      <a:pt x="673058" y="732838"/>
                      <a:pt x="686908" y="738916"/>
                      <a:pt x="700832" y="744686"/>
                    </a:cubicBezTo>
                    <a:cubicBezTo>
                      <a:pt x="797272" y="784653"/>
                      <a:pt x="897654" y="815155"/>
                      <a:pt x="997196" y="847275"/>
                    </a:cubicBezTo>
                    <a:cubicBezTo>
                      <a:pt x="981278" y="827228"/>
                      <a:pt x="967203" y="804325"/>
                      <a:pt x="955392" y="779842"/>
                    </a:cubicBezTo>
                    <a:cubicBezTo>
                      <a:pt x="931109" y="756272"/>
                      <a:pt x="899558" y="742520"/>
                      <a:pt x="877824" y="717609"/>
                    </a:cubicBezTo>
                    <a:cubicBezTo>
                      <a:pt x="845320" y="678819"/>
                      <a:pt x="818976" y="408404"/>
                      <a:pt x="893727" y="414646"/>
                    </a:cubicBezTo>
                    <a:cubicBezTo>
                      <a:pt x="940778" y="417936"/>
                      <a:pt x="995615" y="582788"/>
                      <a:pt x="999430" y="621750"/>
                    </a:cubicBezTo>
                    <a:cubicBezTo>
                      <a:pt x="1004923" y="674517"/>
                      <a:pt x="971415" y="717699"/>
                      <a:pt x="970800" y="768435"/>
                    </a:cubicBezTo>
                    <a:cubicBezTo>
                      <a:pt x="982320" y="797581"/>
                      <a:pt x="996515" y="825819"/>
                      <a:pt x="1014351" y="852858"/>
                    </a:cubicBezTo>
                    <a:cubicBezTo>
                      <a:pt x="1038836" y="860817"/>
                      <a:pt x="1063268" y="868874"/>
                      <a:pt x="1087521" y="877282"/>
                    </a:cubicBezTo>
                    <a:cubicBezTo>
                      <a:pt x="1225809" y="925178"/>
                      <a:pt x="1367854" y="972452"/>
                      <a:pt x="1500012" y="1035628"/>
                    </a:cubicBezTo>
                    <a:cubicBezTo>
                      <a:pt x="1506391" y="1038679"/>
                      <a:pt x="1501279" y="1048728"/>
                      <a:pt x="1494863" y="1046667"/>
                    </a:cubicBezTo>
                    <a:cubicBezTo>
                      <a:pt x="1394332" y="1014495"/>
                      <a:pt x="1295741" y="975532"/>
                      <a:pt x="1196851" y="937678"/>
                    </a:cubicBezTo>
                    <a:cubicBezTo>
                      <a:pt x="1159265" y="934546"/>
                      <a:pt x="1125623" y="951603"/>
                      <a:pt x="1092564" y="972856"/>
                    </a:cubicBezTo>
                    <a:cubicBezTo>
                      <a:pt x="1079434" y="991465"/>
                      <a:pt x="1067068" y="1015424"/>
                      <a:pt x="1059386" y="1029768"/>
                    </a:cubicBezTo>
                    <a:cubicBezTo>
                      <a:pt x="1038371" y="1071271"/>
                      <a:pt x="1038087" y="1112400"/>
                      <a:pt x="981315" y="1125522"/>
                    </a:cubicBezTo>
                    <a:cubicBezTo>
                      <a:pt x="953091" y="1131555"/>
                      <a:pt x="806138" y="1107289"/>
                      <a:pt x="803485" y="1075550"/>
                    </a:cubicBezTo>
                    <a:cubicBezTo>
                      <a:pt x="800435" y="1059715"/>
                      <a:pt x="933493" y="985769"/>
                      <a:pt x="954035" y="975022"/>
                    </a:cubicBezTo>
                    <a:cubicBezTo>
                      <a:pt x="1004369" y="947901"/>
                      <a:pt x="1058179" y="952412"/>
                      <a:pt x="1112545" y="944925"/>
                    </a:cubicBezTo>
                    <a:cubicBezTo>
                      <a:pt x="1128253" y="936120"/>
                      <a:pt x="1145379" y="928341"/>
                      <a:pt x="1162706" y="924653"/>
                    </a:cubicBezTo>
                    <a:cubicBezTo>
                      <a:pt x="1125271" y="910474"/>
                      <a:pt x="1087761" y="896595"/>
                      <a:pt x="1050033" y="883457"/>
                    </a:cubicBezTo>
                    <a:cubicBezTo>
                      <a:pt x="976684" y="857895"/>
                      <a:pt x="902210" y="834902"/>
                      <a:pt x="828599" y="809699"/>
                    </a:cubicBezTo>
                    <a:cubicBezTo>
                      <a:pt x="767901" y="808252"/>
                      <a:pt x="732872" y="858209"/>
                      <a:pt x="696403" y="900125"/>
                    </a:cubicBezTo>
                    <a:cubicBezTo>
                      <a:pt x="692408" y="904711"/>
                      <a:pt x="688174" y="909470"/>
                      <a:pt x="683760" y="914206"/>
                    </a:cubicBezTo>
                    <a:cubicBezTo>
                      <a:pt x="682913" y="922405"/>
                      <a:pt x="688376" y="929570"/>
                      <a:pt x="689059" y="940122"/>
                    </a:cubicBezTo>
                    <a:cubicBezTo>
                      <a:pt x="690280" y="969132"/>
                      <a:pt x="683947" y="982029"/>
                      <a:pt x="666403" y="1005157"/>
                    </a:cubicBezTo>
                    <a:cubicBezTo>
                      <a:pt x="628248" y="1053870"/>
                      <a:pt x="584217" y="1103047"/>
                      <a:pt x="527371" y="1131038"/>
                    </a:cubicBezTo>
                    <a:cubicBezTo>
                      <a:pt x="500324" y="1144310"/>
                      <a:pt x="486953" y="1150426"/>
                      <a:pt x="468922" y="1127606"/>
                    </a:cubicBezTo>
                    <a:cubicBezTo>
                      <a:pt x="457575" y="1112572"/>
                      <a:pt x="440202" y="1069345"/>
                      <a:pt x="439498" y="1049665"/>
                    </a:cubicBezTo>
                    <a:close/>
                  </a:path>
                </a:pathLst>
              </a:custGeom>
              <a:solidFill>
                <a:srgbClr val="755983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11"/>
              <p:cNvSpPr/>
              <p:nvPr/>
            </p:nvSpPr>
            <p:spPr>
              <a:xfrm rot="6103804" flipH="1">
                <a:off x="3893748" y="-1118700"/>
                <a:ext cx="1607908" cy="1222695"/>
              </a:xfrm>
              <a:custGeom>
                <a:avLst/>
                <a:gdLst/>
                <a:ahLst/>
                <a:cxnLst/>
                <a:rect l="l" t="t" r="r" b="b"/>
                <a:pathLst>
                  <a:path w="1502939" h="1142874" extrusionOk="0">
                    <a:moveTo>
                      <a:pt x="439498" y="1049665"/>
                    </a:moveTo>
                    <a:cubicBezTo>
                      <a:pt x="435818" y="999274"/>
                      <a:pt x="527799" y="965122"/>
                      <a:pt x="563922" y="937514"/>
                    </a:cubicBezTo>
                    <a:cubicBezTo>
                      <a:pt x="598569" y="912333"/>
                      <a:pt x="638523" y="902740"/>
                      <a:pt x="679825" y="897442"/>
                    </a:cubicBezTo>
                    <a:cubicBezTo>
                      <a:pt x="696755" y="878639"/>
                      <a:pt x="712711" y="857280"/>
                      <a:pt x="729566" y="839099"/>
                    </a:cubicBezTo>
                    <a:cubicBezTo>
                      <a:pt x="705262" y="843326"/>
                      <a:pt x="680387" y="845177"/>
                      <a:pt x="655955" y="843745"/>
                    </a:cubicBezTo>
                    <a:cubicBezTo>
                      <a:pt x="626044" y="857220"/>
                      <a:pt x="607495" y="891769"/>
                      <a:pt x="575022" y="902081"/>
                    </a:cubicBezTo>
                    <a:cubicBezTo>
                      <a:pt x="525543" y="917496"/>
                      <a:pt x="499372" y="865793"/>
                      <a:pt x="465047" y="840156"/>
                    </a:cubicBezTo>
                    <a:cubicBezTo>
                      <a:pt x="435998" y="819606"/>
                      <a:pt x="313290" y="780044"/>
                      <a:pt x="357448" y="737784"/>
                    </a:cubicBezTo>
                    <a:cubicBezTo>
                      <a:pt x="402970" y="694797"/>
                      <a:pt x="481550" y="721701"/>
                      <a:pt x="525588" y="749228"/>
                    </a:cubicBezTo>
                    <a:cubicBezTo>
                      <a:pt x="560392" y="771433"/>
                      <a:pt x="597813" y="806311"/>
                      <a:pt x="638545" y="824538"/>
                    </a:cubicBezTo>
                    <a:cubicBezTo>
                      <a:pt x="670592" y="830053"/>
                      <a:pt x="703471" y="831425"/>
                      <a:pt x="738762" y="829716"/>
                    </a:cubicBezTo>
                    <a:cubicBezTo>
                      <a:pt x="755648" y="813199"/>
                      <a:pt x="773762" y="800781"/>
                      <a:pt x="794844" y="797948"/>
                    </a:cubicBezTo>
                    <a:cubicBezTo>
                      <a:pt x="749030" y="781700"/>
                      <a:pt x="703695" y="764246"/>
                      <a:pt x="659260" y="744484"/>
                    </a:cubicBezTo>
                    <a:cubicBezTo>
                      <a:pt x="657716" y="744506"/>
                      <a:pt x="656165" y="743982"/>
                      <a:pt x="654921" y="742640"/>
                    </a:cubicBezTo>
                    <a:cubicBezTo>
                      <a:pt x="654876" y="742603"/>
                      <a:pt x="654846" y="742543"/>
                      <a:pt x="654786" y="742490"/>
                    </a:cubicBezTo>
                    <a:cubicBezTo>
                      <a:pt x="650791" y="740699"/>
                      <a:pt x="646774" y="738945"/>
                      <a:pt x="642795" y="737102"/>
                    </a:cubicBezTo>
                    <a:cubicBezTo>
                      <a:pt x="563870" y="700762"/>
                      <a:pt x="490701" y="653331"/>
                      <a:pt x="427634" y="594539"/>
                    </a:cubicBezTo>
                    <a:cubicBezTo>
                      <a:pt x="426877" y="594584"/>
                      <a:pt x="426083" y="594456"/>
                      <a:pt x="425348" y="593969"/>
                    </a:cubicBezTo>
                    <a:cubicBezTo>
                      <a:pt x="391263" y="571486"/>
                      <a:pt x="357268" y="558206"/>
                      <a:pt x="322576" y="549993"/>
                    </a:cubicBezTo>
                    <a:cubicBezTo>
                      <a:pt x="290552" y="568226"/>
                      <a:pt x="275787" y="614279"/>
                      <a:pt x="241710" y="624838"/>
                    </a:cubicBezTo>
                    <a:cubicBezTo>
                      <a:pt x="221115" y="632122"/>
                      <a:pt x="212968" y="621563"/>
                      <a:pt x="194539" y="614638"/>
                    </a:cubicBezTo>
                    <a:cubicBezTo>
                      <a:pt x="167041" y="603742"/>
                      <a:pt x="144236" y="603457"/>
                      <a:pt x="114512" y="603307"/>
                    </a:cubicBezTo>
                    <a:cubicBezTo>
                      <a:pt x="79970" y="603936"/>
                      <a:pt x="-25860" y="579955"/>
                      <a:pt x="5857" y="518906"/>
                    </a:cubicBezTo>
                    <a:cubicBezTo>
                      <a:pt x="15577" y="502494"/>
                      <a:pt x="47646" y="498799"/>
                      <a:pt x="63100" y="493336"/>
                    </a:cubicBezTo>
                    <a:cubicBezTo>
                      <a:pt x="102206" y="478108"/>
                      <a:pt x="139761" y="453242"/>
                      <a:pt x="181094" y="445575"/>
                    </a:cubicBezTo>
                    <a:cubicBezTo>
                      <a:pt x="250246" y="433022"/>
                      <a:pt x="285875" y="482882"/>
                      <a:pt x="321751" y="532021"/>
                    </a:cubicBezTo>
                    <a:cubicBezTo>
                      <a:pt x="347735" y="539014"/>
                      <a:pt x="372564" y="549011"/>
                      <a:pt x="395003" y="562096"/>
                    </a:cubicBezTo>
                    <a:cubicBezTo>
                      <a:pt x="376858" y="542866"/>
                      <a:pt x="359659" y="522624"/>
                      <a:pt x="343695" y="501250"/>
                    </a:cubicBezTo>
                    <a:cubicBezTo>
                      <a:pt x="324472" y="475522"/>
                      <a:pt x="307489" y="448423"/>
                      <a:pt x="292320" y="420327"/>
                    </a:cubicBezTo>
                    <a:cubicBezTo>
                      <a:pt x="276866" y="412390"/>
                      <a:pt x="259996" y="407916"/>
                      <a:pt x="246881" y="396360"/>
                    </a:cubicBezTo>
                    <a:cubicBezTo>
                      <a:pt x="223760" y="378801"/>
                      <a:pt x="232439" y="362067"/>
                      <a:pt x="220650" y="341210"/>
                    </a:cubicBezTo>
                    <a:cubicBezTo>
                      <a:pt x="206388" y="317281"/>
                      <a:pt x="171718" y="311008"/>
                      <a:pt x="154076" y="290586"/>
                    </a:cubicBezTo>
                    <a:cubicBezTo>
                      <a:pt x="127635" y="261696"/>
                      <a:pt x="137356" y="245283"/>
                      <a:pt x="141942" y="212376"/>
                    </a:cubicBezTo>
                    <a:cubicBezTo>
                      <a:pt x="149085" y="149364"/>
                      <a:pt x="64089" y="55191"/>
                      <a:pt x="142010" y="7476"/>
                    </a:cubicBezTo>
                    <a:cubicBezTo>
                      <a:pt x="217180" y="-38809"/>
                      <a:pt x="307916" y="143009"/>
                      <a:pt x="331606" y="191647"/>
                    </a:cubicBezTo>
                    <a:cubicBezTo>
                      <a:pt x="375240" y="283189"/>
                      <a:pt x="310434" y="331025"/>
                      <a:pt x="304769" y="417082"/>
                    </a:cubicBezTo>
                    <a:cubicBezTo>
                      <a:pt x="321549" y="447134"/>
                      <a:pt x="340240" y="476189"/>
                      <a:pt x="361442" y="503880"/>
                    </a:cubicBezTo>
                    <a:cubicBezTo>
                      <a:pt x="431861" y="595895"/>
                      <a:pt x="527843" y="662684"/>
                      <a:pt x="631043" y="713218"/>
                    </a:cubicBezTo>
                    <a:cubicBezTo>
                      <a:pt x="602729" y="674382"/>
                      <a:pt x="582464" y="629305"/>
                      <a:pt x="574722" y="582068"/>
                    </a:cubicBezTo>
                    <a:cubicBezTo>
                      <a:pt x="573163" y="572528"/>
                      <a:pt x="572189" y="562456"/>
                      <a:pt x="571672" y="552129"/>
                    </a:cubicBezTo>
                    <a:cubicBezTo>
                      <a:pt x="551181" y="526108"/>
                      <a:pt x="537751" y="491245"/>
                      <a:pt x="536927" y="460871"/>
                    </a:cubicBezTo>
                    <a:cubicBezTo>
                      <a:pt x="533959" y="411858"/>
                      <a:pt x="572436" y="380412"/>
                      <a:pt x="566336" y="330426"/>
                    </a:cubicBezTo>
                    <a:cubicBezTo>
                      <a:pt x="560962" y="281795"/>
                      <a:pt x="540936" y="206830"/>
                      <a:pt x="605082" y="181140"/>
                    </a:cubicBezTo>
                    <a:cubicBezTo>
                      <a:pt x="653130" y="162989"/>
                      <a:pt x="678911" y="307291"/>
                      <a:pt x="671259" y="342679"/>
                    </a:cubicBezTo>
                    <a:cubicBezTo>
                      <a:pt x="664267" y="375968"/>
                      <a:pt x="638178" y="404432"/>
                      <a:pt x="623167" y="434079"/>
                    </a:cubicBezTo>
                    <a:cubicBezTo>
                      <a:pt x="609429" y="461898"/>
                      <a:pt x="599461" y="491777"/>
                      <a:pt x="590880" y="521409"/>
                    </a:cubicBezTo>
                    <a:cubicBezTo>
                      <a:pt x="589104" y="539905"/>
                      <a:pt x="588856" y="558776"/>
                      <a:pt x="591045" y="578336"/>
                    </a:cubicBezTo>
                    <a:cubicBezTo>
                      <a:pt x="592903" y="594958"/>
                      <a:pt x="597033" y="610479"/>
                      <a:pt x="602594" y="625310"/>
                    </a:cubicBezTo>
                    <a:cubicBezTo>
                      <a:pt x="607765" y="605263"/>
                      <a:pt x="615949" y="584226"/>
                      <a:pt x="627528" y="566218"/>
                    </a:cubicBezTo>
                    <a:cubicBezTo>
                      <a:pt x="624493" y="519543"/>
                      <a:pt x="647104" y="484223"/>
                      <a:pt x="686180" y="459537"/>
                    </a:cubicBezTo>
                    <a:cubicBezTo>
                      <a:pt x="709061" y="444961"/>
                      <a:pt x="771993" y="390253"/>
                      <a:pt x="794851" y="412301"/>
                    </a:cubicBezTo>
                    <a:cubicBezTo>
                      <a:pt x="806453" y="422800"/>
                      <a:pt x="818572" y="519326"/>
                      <a:pt x="811265" y="535349"/>
                    </a:cubicBezTo>
                    <a:cubicBezTo>
                      <a:pt x="791943" y="575091"/>
                      <a:pt x="729454" y="558956"/>
                      <a:pt x="696733" y="564726"/>
                    </a:cubicBezTo>
                    <a:cubicBezTo>
                      <a:pt x="680290" y="566937"/>
                      <a:pt x="643215" y="598188"/>
                      <a:pt x="631111" y="591728"/>
                    </a:cubicBezTo>
                    <a:cubicBezTo>
                      <a:pt x="622387" y="607031"/>
                      <a:pt x="615687" y="624193"/>
                      <a:pt x="610231" y="643439"/>
                    </a:cubicBezTo>
                    <a:cubicBezTo>
                      <a:pt x="623721" y="672344"/>
                      <a:pt x="642045" y="699001"/>
                      <a:pt x="659275" y="726543"/>
                    </a:cubicBezTo>
                    <a:cubicBezTo>
                      <a:pt x="673058" y="732838"/>
                      <a:pt x="686908" y="738916"/>
                      <a:pt x="700832" y="744686"/>
                    </a:cubicBezTo>
                    <a:cubicBezTo>
                      <a:pt x="797272" y="784653"/>
                      <a:pt x="897654" y="815155"/>
                      <a:pt x="997196" y="847275"/>
                    </a:cubicBezTo>
                    <a:cubicBezTo>
                      <a:pt x="981278" y="827228"/>
                      <a:pt x="967203" y="804325"/>
                      <a:pt x="955392" y="779842"/>
                    </a:cubicBezTo>
                    <a:cubicBezTo>
                      <a:pt x="931109" y="756272"/>
                      <a:pt x="899558" y="742520"/>
                      <a:pt x="877824" y="717609"/>
                    </a:cubicBezTo>
                    <a:cubicBezTo>
                      <a:pt x="845320" y="678819"/>
                      <a:pt x="818976" y="408404"/>
                      <a:pt x="893727" y="414646"/>
                    </a:cubicBezTo>
                    <a:cubicBezTo>
                      <a:pt x="940778" y="417936"/>
                      <a:pt x="995615" y="582788"/>
                      <a:pt x="999430" y="621750"/>
                    </a:cubicBezTo>
                    <a:cubicBezTo>
                      <a:pt x="1004923" y="674517"/>
                      <a:pt x="971415" y="717699"/>
                      <a:pt x="970800" y="768435"/>
                    </a:cubicBezTo>
                    <a:cubicBezTo>
                      <a:pt x="982320" y="797581"/>
                      <a:pt x="996515" y="825819"/>
                      <a:pt x="1014351" y="852858"/>
                    </a:cubicBezTo>
                    <a:cubicBezTo>
                      <a:pt x="1038836" y="860817"/>
                      <a:pt x="1063268" y="868874"/>
                      <a:pt x="1087521" y="877282"/>
                    </a:cubicBezTo>
                    <a:cubicBezTo>
                      <a:pt x="1225809" y="925178"/>
                      <a:pt x="1367854" y="972452"/>
                      <a:pt x="1500012" y="1035628"/>
                    </a:cubicBezTo>
                    <a:cubicBezTo>
                      <a:pt x="1506391" y="1038679"/>
                      <a:pt x="1501279" y="1048728"/>
                      <a:pt x="1494863" y="1046667"/>
                    </a:cubicBezTo>
                    <a:cubicBezTo>
                      <a:pt x="1394332" y="1014495"/>
                      <a:pt x="1295741" y="975532"/>
                      <a:pt x="1196851" y="937678"/>
                    </a:cubicBezTo>
                    <a:cubicBezTo>
                      <a:pt x="1159265" y="934546"/>
                      <a:pt x="1125623" y="951603"/>
                      <a:pt x="1092564" y="972856"/>
                    </a:cubicBezTo>
                    <a:cubicBezTo>
                      <a:pt x="1079434" y="991465"/>
                      <a:pt x="1067068" y="1015424"/>
                      <a:pt x="1059386" y="1029768"/>
                    </a:cubicBezTo>
                    <a:cubicBezTo>
                      <a:pt x="1038371" y="1071271"/>
                      <a:pt x="1038087" y="1112400"/>
                      <a:pt x="981315" y="1125522"/>
                    </a:cubicBezTo>
                    <a:cubicBezTo>
                      <a:pt x="953091" y="1131555"/>
                      <a:pt x="806138" y="1107289"/>
                      <a:pt x="803485" y="1075550"/>
                    </a:cubicBezTo>
                    <a:cubicBezTo>
                      <a:pt x="800435" y="1059715"/>
                      <a:pt x="933493" y="985769"/>
                      <a:pt x="954035" y="975022"/>
                    </a:cubicBezTo>
                    <a:cubicBezTo>
                      <a:pt x="1004369" y="947901"/>
                      <a:pt x="1058179" y="952412"/>
                      <a:pt x="1112545" y="944925"/>
                    </a:cubicBezTo>
                    <a:cubicBezTo>
                      <a:pt x="1128253" y="936120"/>
                      <a:pt x="1145379" y="928341"/>
                      <a:pt x="1162706" y="924653"/>
                    </a:cubicBezTo>
                    <a:cubicBezTo>
                      <a:pt x="1125271" y="910474"/>
                      <a:pt x="1087761" y="896595"/>
                      <a:pt x="1050033" y="883457"/>
                    </a:cubicBezTo>
                    <a:cubicBezTo>
                      <a:pt x="976684" y="857895"/>
                      <a:pt x="902210" y="834902"/>
                      <a:pt x="828599" y="809699"/>
                    </a:cubicBezTo>
                    <a:cubicBezTo>
                      <a:pt x="767901" y="808252"/>
                      <a:pt x="732872" y="858209"/>
                      <a:pt x="696403" y="900125"/>
                    </a:cubicBezTo>
                    <a:cubicBezTo>
                      <a:pt x="692408" y="904711"/>
                      <a:pt x="688174" y="909470"/>
                      <a:pt x="683760" y="914206"/>
                    </a:cubicBezTo>
                    <a:cubicBezTo>
                      <a:pt x="682913" y="922405"/>
                      <a:pt x="688376" y="929570"/>
                      <a:pt x="689059" y="940122"/>
                    </a:cubicBezTo>
                    <a:cubicBezTo>
                      <a:pt x="690280" y="969132"/>
                      <a:pt x="683947" y="982029"/>
                      <a:pt x="666403" y="1005157"/>
                    </a:cubicBezTo>
                    <a:cubicBezTo>
                      <a:pt x="628248" y="1053870"/>
                      <a:pt x="584217" y="1103047"/>
                      <a:pt x="527371" y="1131038"/>
                    </a:cubicBezTo>
                    <a:cubicBezTo>
                      <a:pt x="500324" y="1144310"/>
                      <a:pt x="486953" y="1150426"/>
                      <a:pt x="468922" y="1127606"/>
                    </a:cubicBezTo>
                    <a:cubicBezTo>
                      <a:pt x="457575" y="1112572"/>
                      <a:pt x="440202" y="1069345"/>
                      <a:pt x="439498" y="1049665"/>
                    </a:cubicBezTo>
                    <a:close/>
                  </a:path>
                </a:pathLst>
              </a:custGeom>
              <a:solidFill>
                <a:srgbClr val="755983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4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5" name="Google Shape;45;p12"/>
          <p:cNvGrpSpPr/>
          <p:nvPr/>
        </p:nvGrpSpPr>
        <p:grpSpPr>
          <a:xfrm>
            <a:off x="-2118840" y="-2301225"/>
            <a:ext cx="14645080" cy="11132725"/>
            <a:chOff x="-2118840" y="-2301225"/>
            <a:chExt cx="14645080" cy="11132725"/>
          </a:xfrm>
        </p:grpSpPr>
        <p:sp>
          <p:nvSpPr>
            <p:cNvPr id="46" name="Google Shape;46;p12"/>
            <p:cNvSpPr/>
            <p:nvPr/>
          </p:nvSpPr>
          <p:spPr>
            <a:xfrm>
              <a:off x="8299540" y="-2301225"/>
              <a:ext cx="4226700" cy="4226700"/>
            </a:xfrm>
            <a:prstGeom prst="ellipse">
              <a:avLst/>
            </a:prstGeom>
            <a:solidFill>
              <a:srgbClr val="6F41B4">
                <a:alpha val="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47" name="Google Shape;47;p12"/>
            <p:cNvSpPr/>
            <p:nvPr/>
          </p:nvSpPr>
          <p:spPr>
            <a:xfrm>
              <a:off x="-2118840" y="4604800"/>
              <a:ext cx="4226700" cy="4226700"/>
            </a:xfrm>
            <a:prstGeom prst="ellipse">
              <a:avLst/>
            </a:prstGeom>
            <a:solidFill>
              <a:srgbClr val="6F41B4">
                <a:alpha val="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48" name="Google Shape;48;p12"/>
          <p:cNvGrpSpPr/>
          <p:nvPr/>
        </p:nvGrpSpPr>
        <p:grpSpPr>
          <a:xfrm>
            <a:off x="1420609" y="283950"/>
            <a:ext cx="5846929" cy="4660425"/>
            <a:chOff x="1420609" y="283950"/>
            <a:chExt cx="5846929" cy="4660425"/>
          </a:xfrm>
        </p:grpSpPr>
        <p:sp>
          <p:nvSpPr>
            <p:cNvPr id="49" name="Google Shape;49;p12"/>
            <p:cNvSpPr/>
            <p:nvPr/>
          </p:nvSpPr>
          <p:spPr>
            <a:xfrm>
              <a:off x="7037413" y="283950"/>
              <a:ext cx="91500" cy="915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0" name="Google Shape;50;p12"/>
            <p:cNvSpPr/>
            <p:nvPr/>
          </p:nvSpPr>
          <p:spPr>
            <a:xfrm>
              <a:off x="1420609" y="340125"/>
              <a:ext cx="91500" cy="915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1" name="Google Shape;51;p12"/>
            <p:cNvSpPr/>
            <p:nvPr/>
          </p:nvSpPr>
          <p:spPr>
            <a:xfrm>
              <a:off x="2894513" y="4781425"/>
              <a:ext cx="73200" cy="732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2" name="Google Shape;52;p12"/>
            <p:cNvSpPr/>
            <p:nvPr/>
          </p:nvSpPr>
          <p:spPr>
            <a:xfrm>
              <a:off x="7194338" y="4871175"/>
              <a:ext cx="73200" cy="732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3" name="Google Shape;53;p12"/>
          <p:cNvGrpSpPr/>
          <p:nvPr/>
        </p:nvGrpSpPr>
        <p:grpSpPr>
          <a:xfrm>
            <a:off x="-1593494" y="-491852"/>
            <a:ext cx="12330989" cy="6128013"/>
            <a:chOff x="-1593494" y="-491852"/>
            <a:chExt cx="12330989" cy="6128013"/>
          </a:xfrm>
        </p:grpSpPr>
        <p:sp>
          <p:nvSpPr>
            <p:cNvPr id="54" name="Google Shape;54;p12"/>
            <p:cNvSpPr/>
            <p:nvPr/>
          </p:nvSpPr>
          <p:spPr>
            <a:xfrm rot="3962706">
              <a:off x="-921585" y="-600166"/>
              <a:ext cx="1244437" cy="2279320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4705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12"/>
            <p:cNvSpPr/>
            <p:nvPr/>
          </p:nvSpPr>
          <p:spPr>
            <a:xfrm rot="-6835474">
              <a:off x="8818919" y="3462983"/>
              <a:ext cx="1245922" cy="2282040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4705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/>
          <p:nvPr/>
        </p:nvSpPr>
        <p:spPr>
          <a:xfrm flipH="1">
            <a:off x="7984690" y="632200"/>
            <a:ext cx="4226700" cy="4226700"/>
          </a:xfrm>
          <a:prstGeom prst="ellipse">
            <a:avLst/>
          </a:prstGeom>
          <a:solidFill>
            <a:srgbClr val="6F41B4">
              <a:alpha val="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94" name="Google Shape;94;p16"/>
          <p:cNvGrpSpPr/>
          <p:nvPr/>
        </p:nvGrpSpPr>
        <p:grpSpPr>
          <a:xfrm>
            <a:off x="347368" y="301513"/>
            <a:ext cx="6704825" cy="4630575"/>
            <a:chOff x="347368" y="301513"/>
            <a:chExt cx="6704825" cy="4630575"/>
          </a:xfrm>
        </p:grpSpPr>
        <p:sp>
          <p:nvSpPr>
            <p:cNvPr id="95" name="Google Shape;95;p16"/>
            <p:cNvSpPr/>
            <p:nvPr/>
          </p:nvSpPr>
          <p:spPr>
            <a:xfrm flipH="1">
              <a:off x="6978993" y="301513"/>
              <a:ext cx="73200" cy="732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96" name="Google Shape;96;p16"/>
            <p:cNvSpPr/>
            <p:nvPr/>
          </p:nvSpPr>
          <p:spPr>
            <a:xfrm flipH="1">
              <a:off x="347368" y="745363"/>
              <a:ext cx="91500" cy="915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97" name="Google Shape;97;p16"/>
            <p:cNvSpPr/>
            <p:nvPr/>
          </p:nvSpPr>
          <p:spPr>
            <a:xfrm flipH="1">
              <a:off x="4658093" y="4858888"/>
              <a:ext cx="73200" cy="732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 flipH="1">
              <a:off x="910418" y="4603988"/>
              <a:ext cx="91500" cy="915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99" name="Google Shape;99;p16"/>
          <p:cNvGrpSpPr/>
          <p:nvPr/>
        </p:nvGrpSpPr>
        <p:grpSpPr>
          <a:xfrm>
            <a:off x="-1176285" y="-125333"/>
            <a:ext cx="11905234" cy="5741774"/>
            <a:chOff x="-1176285" y="-125333"/>
            <a:chExt cx="11905234" cy="5741774"/>
          </a:xfrm>
        </p:grpSpPr>
        <p:sp>
          <p:nvSpPr>
            <p:cNvPr id="100" name="Google Shape;100;p16"/>
            <p:cNvSpPr/>
            <p:nvPr/>
          </p:nvSpPr>
          <p:spPr>
            <a:xfrm rot="898373" flipH="1">
              <a:off x="-858631" y="1421029"/>
              <a:ext cx="1446295" cy="2649044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4705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 rot="-7037089">
              <a:off x="8497647" y="-64749"/>
              <a:ext cx="1445971" cy="2648450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4705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 rot="-3798905">
              <a:off x="8289121" y="4013721"/>
              <a:ext cx="1606406" cy="1221553"/>
            </a:xfrm>
            <a:custGeom>
              <a:avLst/>
              <a:gdLst/>
              <a:ahLst/>
              <a:cxnLst/>
              <a:rect l="l" t="t" r="r" b="b"/>
              <a:pathLst>
                <a:path w="1502939" h="1142874" extrusionOk="0">
                  <a:moveTo>
                    <a:pt x="439498" y="1049665"/>
                  </a:moveTo>
                  <a:cubicBezTo>
                    <a:pt x="435818" y="999274"/>
                    <a:pt x="527799" y="965122"/>
                    <a:pt x="563922" y="937514"/>
                  </a:cubicBezTo>
                  <a:cubicBezTo>
                    <a:pt x="598569" y="912333"/>
                    <a:pt x="638523" y="902740"/>
                    <a:pt x="679825" y="897442"/>
                  </a:cubicBezTo>
                  <a:cubicBezTo>
                    <a:pt x="696755" y="878639"/>
                    <a:pt x="712711" y="857280"/>
                    <a:pt x="729566" y="839099"/>
                  </a:cubicBezTo>
                  <a:cubicBezTo>
                    <a:pt x="705262" y="843326"/>
                    <a:pt x="680387" y="845177"/>
                    <a:pt x="655955" y="843745"/>
                  </a:cubicBezTo>
                  <a:cubicBezTo>
                    <a:pt x="626044" y="857220"/>
                    <a:pt x="607495" y="891769"/>
                    <a:pt x="575022" y="902081"/>
                  </a:cubicBezTo>
                  <a:cubicBezTo>
                    <a:pt x="525543" y="917496"/>
                    <a:pt x="499372" y="865793"/>
                    <a:pt x="465047" y="840156"/>
                  </a:cubicBezTo>
                  <a:cubicBezTo>
                    <a:pt x="435998" y="819606"/>
                    <a:pt x="313290" y="780044"/>
                    <a:pt x="357448" y="737784"/>
                  </a:cubicBezTo>
                  <a:cubicBezTo>
                    <a:pt x="402970" y="694797"/>
                    <a:pt x="481550" y="721701"/>
                    <a:pt x="525588" y="749228"/>
                  </a:cubicBezTo>
                  <a:cubicBezTo>
                    <a:pt x="560392" y="771433"/>
                    <a:pt x="597813" y="806311"/>
                    <a:pt x="638545" y="824538"/>
                  </a:cubicBezTo>
                  <a:cubicBezTo>
                    <a:pt x="670592" y="830053"/>
                    <a:pt x="703471" y="831425"/>
                    <a:pt x="738762" y="829716"/>
                  </a:cubicBezTo>
                  <a:cubicBezTo>
                    <a:pt x="755648" y="813199"/>
                    <a:pt x="773762" y="800781"/>
                    <a:pt x="794844" y="797948"/>
                  </a:cubicBezTo>
                  <a:cubicBezTo>
                    <a:pt x="749030" y="781700"/>
                    <a:pt x="703695" y="764246"/>
                    <a:pt x="659260" y="744484"/>
                  </a:cubicBezTo>
                  <a:cubicBezTo>
                    <a:pt x="657716" y="744506"/>
                    <a:pt x="656165" y="743982"/>
                    <a:pt x="654921" y="742640"/>
                  </a:cubicBezTo>
                  <a:cubicBezTo>
                    <a:pt x="654876" y="742603"/>
                    <a:pt x="654846" y="742543"/>
                    <a:pt x="654786" y="742490"/>
                  </a:cubicBezTo>
                  <a:cubicBezTo>
                    <a:pt x="650791" y="740699"/>
                    <a:pt x="646774" y="738945"/>
                    <a:pt x="642795" y="737102"/>
                  </a:cubicBezTo>
                  <a:cubicBezTo>
                    <a:pt x="563870" y="700762"/>
                    <a:pt x="490701" y="653331"/>
                    <a:pt x="427634" y="594539"/>
                  </a:cubicBezTo>
                  <a:cubicBezTo>
                    <a:pt x="426877" y="594584"/>
                    <a:pt x="426083" y="594456"/>
                    <a:pt x="425348" y="593969"/>
                  </a:cubicBezTo>
                  <a:cubicBezTo>
                    <a:pt x="391263" y="571486"/>
                    <a:pt x="357268" y="558206"/>
                    <a:pt x="322576" y="549993"/>
                  </a:cubicBezTo>
                  <a:cubicBezTo>
                    <a:pt x="290552" y="568226"/>
                    <a:pt x="275787" y="614279"/>
                    <a:pt x="241710" y="624838"/>
                  </a:cubicBezTo>
                  <a:cubicBezTo>
                    <a:pt x="221115" y="632122"/>
                    <a:pt x="212968" y="621563"/>
                    <a:pt x="194539" y="614638"/>
                  </a:cubicBezTo>
                  <a:cubicBezTo>
                    <a:pt x="167041" y="603742"/>
                    <a:pt x="144236" y="603457"/>
                    <a:pt x="114512" y="603307"/>
                  </a:cubicBezTo>
                  <a:cubicBezTo>
                    <a:pt x="79970" y="603936"/>
                    <a:pt x="-25860" y="579955"/>
                    <a:pt x="5857" y="518906"/>
                  </a:cubicBezTo>
                  <a:cubicBezTo>
                    <a:pt x="15577" y="502494"/>
                    <a:pt x="47646" y="498799"/>
                    <a:pt x="63100" y="493336"/>
                  </a:cubicBezTo>
                  <a:cubicBezTo>
                    <a:pt x="102206" y="478108"/>
                    <a:pt x="139761" y="453242"/>
                    <a:pt x="181094" y="445575"/>
                  </a:cubicBezTo>
                  <a:cubicBezTo>
                    <a:pt x="250246" y="433022"/>
                    <a:pt x="285875" y="482882"/>
                    <a:pt x="321751" y="532021"/>
                  </a:cubicBezTo>
                  <a:cubicBezTo>
                    <a:pt x="347735" y="539014"/>
                    <a:pt x="372564" y="549011"/>
                    <a:pt x="395003" y="562096"/>
                  </a:cubicBezTo>
                  <a:cubicBezTo>
                    <a:pt x="376858" y="542866"/>
                    <a:pt x="359659" y="522624"/>
                    <a:pt x="343695" y="501250"/>
                  </a:cubicBezTo>
                  <a:cubicBezTo>
                    <a:pt x="324472" y="475522"/>
                    <a:pt x="307489" y="448423"/>
                    <a:pt x="292320" y="420327"/>
                  </a:cubicBezTo>
                  <a:cubicBezTo>
                    <a:pt x="276866" y="412390"/>
                    <a:pt x="259996" y="407916"/>
                    <a:pt x="246881" y="396360"/>
                  </a:cubicBezTo>
                  <a:cubicBezTo>
                    <a:pt x="223760" y="378801"/>
                    <a:pt x="232439" y="362067"/>
                    <a:pt x="220650" y="341210"/>
                  </a:cubicBezTo>
                  <a:cubicBezTo>
                    <a:pt x="206388" y="317281"/>
                    <a:pt x="171718" y="311008"/>
                    <a:pt x="154076" y="290586"/>
                  </a:cubicBezTo>
                  <a:cubicBezTo>
                    <a:pt x="127635" y="261696"/>
                    <a:pt x="137356" y="245283"/>
                    <a:pt x="141942" y="212376"/>
                  </a:cubicBezTo>
                  <a:cubicBezTo>
                    <a:pt x="149085" y="149364"/>
                    <a:pt x="64089" y="55191"/>
                    <a:pt x="142010" y="7476"/>
                  </a:cubicBezTo>
                  <a:cubicBezTo>
                    <a:pt x="217180" y="-38809"/>
                    <a:pt x="307916" y="143009"/>
                    <a:pt x="331606" y="191647"/>
                  </a:cubicBezTo>
                  <a:cubicBezTo>
                    <a:pt x="375240" y="283189"/>
                    <a:pt x="310434" y="331025"/>
                    <a:pt x="304769" y="417082"/>
                  </a:cubicBezTo>
                  <a:cubicBezTo>
                    <a:pt x="321549" y="447134"/>
                    <a:pt x="340240" y="476189"/>
                    <a:pt x="361442" y="503880"/>
                  </a:cubicBezTo>
                  <a:cubicBezTo>
                    <a:pt x="431861" y="595895"/>
                    <a:pt x="527843" y="662684"/>
                    <a:pt x="631043" y="713218"/>
                  </a:cubicBezTo>
                  <a:cubicBezTo>
                    <a:pt x="602729" y="674382"/>
                    <a:pt x="582464" y="629305"/>
                    <a:pt x="574722" y="582068"/>
                  </a:cubicBezTo>
                  <a:cubicBezTo>
                    <a:pt x="573163" y="572528"/>
                    <a:pt x="572189" y="562456"/>
                    <a:pt x="571672" y="552129"/>
                  </a:cubicBezTo>
                  <a:cubicBezTo>
                    <a:pt x="551181" y="526108"/>
                    <a:pt x="537751" y="491245"/>
                    <a:pt x="536927" y="460871"/>
                  </a:cubicBezTo>
                  <a:cubicBezTo>
                    <a:pt x="533959" y="411858"/>
                    <a:pt x="572436" y="380412"/>
                    <a:pt x="566336" y="330426"/>
                  </a:cubicBezTo>
                  <a:cubicBezTo>
                    <a:pt x="560962" y="281795"/>
                    <a:pt x="540936" y="206830"/>
                    <a:pt x="605082" y="181140"/>
                  </a:cubicBezTo>
                  <a:cubicBezTo>
                    <a:pt x="653130" y="162989"/>
                    <a:pt x="678911" y="307291"/>
                    <a:pt x="671259" y="342679"/>
                  </a:cubicBezTo>
                  <a:cubicBezTo>
                    <a:pt x="664267" y="375968"/>
                    <a:pt x="638178" y="404432"/>
                    <a:pt x="623167" y="434079"/>
                  </a:cubicBezTo>
                  <a:cubicBezTo>
                    <a:pt x="609429" y="461898"/>
                    <a:pt x="599461" y="491777"/>
                    <a:pt x="590880" y="521409"/>
                  </a:cubicBezTo>
                  <a:cubicBezTo>
                    <a:pt x="589104" y="539905"/>
                    <a:pt x="588856" y="558776"/>
                    <a:pt x="591045" y="578336"/>
                  </a:cubicBezTo>
                  <a:cubicBezTo>
                    <a:pt x="592903" y="594958"/>
                    <a:pt x="597033" y="610479"/>
                    <a:pt x="602594" y="625310"/>
                  </a:cubicBezTo>
                  <a:cubicBezTo>
                    <a:pt x="607765" y="605263"/>
                    <a:pt x="615949" y="584226"/>
                    <a:pt x="627528" y="566218"/>
                  </a:cubicBezTo>
                  <a:cubicBezTo>
                    <a:pt x="624493" y="519543"/>
                    <a:pt x="647104" y="484223"/>
                    <a:pt x="686180" y="459537"/>
                  </a:cubicBezTo>
                  <a:cubicBezTo>
                    <a:pt x="709061" y="444961"/>
                    <a:pt x="771993" y="390253"/>
                    <a:pt x="794851" y="412301"/>
                  </a:cubicBezTo>
                  <a:cubicBezTo>
                    <a:pt x="806453" y="422800"/>
                    <a:pt x="818572" y="519326"/>
                    <a:pt x="811265" y="535349"/>
                  </a:cubicBezTo>
                  <a:cubicBezTo>
                    <a:pt x="791943" y="575091"/>
                    <a:pt x="729454" y="558956"/>
                    <a:pt x="696733" y="564726"/>
                  </a:cubicBezTo>
                  <a:cubicBezTo>
                    <a:pt x="680290" y="566937"/>
                    <a:pt x="643215" y="598188"/>
                    <a:pt x="631111" y="591728"/>
                  </a:cubicBezTo>
                  <a:cubicBezTo>
                    <a:pt x="622387" y="607031"/>
                    <a:pt x="615687" y="624193"/>
                    <a:pt x="610231" y="643439"/>
                  </a:cubicBezTo>
                  <a:cubicBezTo>
                    <a:pt x="623721" y="672344"/>
                    <a:pt x="642045" y="699001"/>
                    <a:pt x="659275" y="726543"/>
                  </a:cubicBezTo>
                  <a:cubicBezTo>
                    <a:pt x="673058" y="732838"/>
                    <a:pt x="686908" y="738916"/>
                    <a:pt x="700832" y="744686"/>
                  </a:cubicBezTo>
                  <a:cubicBezTo>
                    <a:pt x="797272" y="784653"/>
                    <a:pt x="897654" y="815155"/>
                    <a:pt x="997196" y="847275"/>
                  </a:cubicBezTo>
                  <a:cubicBezTo>
                    <a:pt x="981278" y="827228"/>
                    <a:pt x="967203" y="804325"/>
                    <a:pt x="955392" y="779842"/>
                  </a:cubicBezTo>
                  <a:cubicBezTo>
                    <a:pt x="931109" y="756272"/>
                    <a:pt x="899558" y="742520"/>
                    <a:pt x="877824" y="717609"/>
                  </a:cubicBezTo>
                  <a:cubicBezTo>
                    <a:pt x="845320" y="678819"/>
                    <a:pt x="818976" y="408404"/>
                    <a:pt x="893727" y="414646"/>
                  </a:cubicBezTo>
                  <a:cubicBezTo>
                    <a:pt x="940778" y="417936"/>
                    <a:pt x="995615" y="582788"/>
                    <a:pt x="999430" y="621750"/>
                  </a:cubicBezTo>
                  <a:cubicBezTo>
                    <a:pt x="1004923" y="674517"/>
                    <a:pt x="971415" y="717699"/>
                    <a:pt x="970800" y="768435"/>
                  </a:cubicBezTo>
                  <a:cubicBezTo>
                    <a:pt x="982320" y="797581"/>
                    <a:pt x="996515" y="825819"/>
                    <a:pt x="1014351" y="852858"/>
                  </a:cubicBezTo>
                  <a:cubicBezTo>
                    <a:pt x="1038836" y="860817"/>
                    <a:pt x="1063268" y="868874"/>
                    <a:pt x="1087521" y="877282"/>
                  </a:cubicBezTo>
                  <a:cubicBezTo>
                    <a:pt x="1225809" y="925178"/>
                    <a:pt x="1367854" y="972452"/>
                    <a:pt x="1500012" y="1035628"/>
                  </a:cubicBezTo>
                  <a:cubicBezTo>
                    <a:pt x="1506391" y="1038679"/>
                    <a:pt x="1501279" y="1048728"/>
                    <a:pt x="1494863" y="1046667"/>
                  </a:cubicBezTo>
                  <a:cubicBezTo>
                    <a:pt x="1394332" y="1014495"/>
                    <a:pt x="1295741" y="975532"/>
                    <a:pt x="1196851" y="937678"/>
                  </a:cubicBezTo>
                  <a:cubicBezTo>
                    <a:pt x="1159265" y="934546"/>
                    <a:pt x="1125623" y="951603"/>
                    <a:pt x="1092564" y="972856"/>
                  </a:cubicBezTo>
                  <a:cubicBezTo>
                    <a:pt x="1079434" y="991465"/>
                    <a:pt x="1067068" y="1015424"/>
                    <a:pt x="1059386" y="1029768"/>
                  </a:cubicBezTo>
                  <a:cubicBezTo>
                    <a:pt x="1038371" y="1071271"/>
                    <a:pt x="1038087" y="1112400"/>
                    <a:pt x="981315" y="1125522"/>
                  </a:cubicBezTo>
                  <a:cubicBezTo>
                    <a:pt x="953091" y="1131555"/>
                    <a:pt x="806138" y="1107289"/>
                    <a:pt x="803485" y="1075550"/>
                  </a:cubicBezTo>
                  <a:cubicBezTo>
                    <a:pt x="800435" y="1059715"/>
                    <a:pt x="933493" y="985769"/>
                    <a:pt x="954035" y="975022"/>
                  </a:cubicBezTo>
                  <a:cubicBezTo>
                    <a:pt x="1004369" y="947901"/>
                    <a:pt x="1058179" y="952412"/>
                    <a:pt x="1112545" y="944925"/>
                  </a:cubicBezTo>
                  <a:cubicBezTo>
                    <a:pt x="1128253" y="936120"/>
                    <a:pt x="1145379" y="928341"/>
                    <a:pt x="1162706" y="924653"/>
                  </a:cubicBezTo>
                  <a:cubicBezTo>
                    <a:pt x="1125271" y="910474"/>
                    <a:pt x="1087761" y="896595"/>
                    <a:pt x="1050033" y="883457"/>
                  </a:cubicBezTo>
                  <a:cubicBezTo>
                    <a:pt x="976684" y="857895"/>
                    <a:pt x="902210" y="834902"/>
                    <a:pt x="828599" y="809699"/>
                  </a:cubicBezTo>
                  <a:cubicBezTo>
                    <a:pt x="767901" y="808252"/>
                    <a:pt x="732872" y="858209"/>
                    <a:pt x="696403" y="900125"/>
                  </a:cubicBezTo>
                  <a:cubicBezTo>
                    <a:pt x="692408" y="904711"/>
                    <a:pt x="688174" y="909470"/>
                    <a:pt x="683760" y="914206"/>
                  </a:cubicBezTo>
                  <a:cubicBezTo>
                    <a:pt x="682913" y="922405"/>
                    <a:pt x="688376" y="929570"/>
                    <a:pt x="689059" y="940122"/>
                  </a:cubicBezTo>
                  <a:cubicBezTo>
                    <a:pt x="690280" y="969132"/>
                    <a:pt x="683947" y="982029"/>
                    <a:pt x="666403" y="1005157"/>
                  </a:cubicBezTo>
                  <a:cubicBezTo>
                    <a:pt x="628248" y="1053870"/>
                    <a:pt x="584217" y="1103047"/>
                    <a:pt x="527371" y="1131038"/>
                  </a:cubicBezTo>
                  <a:cubicBezTo>
                    <a:pt x="500324" y="1144310"/>
                    <a:pt x="486953" y="1150426"/>
                    <a:pt x="468922" y="1127606"/>
                  </a:cubicBezTo>
                  <a:cubicBezTo>
                    <a:pt x="457575" y="1112572"/>
                    <a:pt x="440202" y="1069345"/>
                    <a:pt x="439498" y="1049665"/>
                  </a:cubicBezTo>
                  <a:close/>
                </a:path>
              </a:pathLst>
            </a:custGeom>
            <a:solidFill>
              <a:srgbClr val="755983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 rot="-3762911" flipH="1">
              <a:off x="8497647" y="2907376"/>
              <a:ext cx="1445971" cy="2648450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4705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 rot="-7001095" flipH="1">
              <a:off x="8087896" y="255834"/>
              <a:ext cx="1606406" cy="1221553"/>
            </a:xfrm>
            <a:custGeom>
              <a:avLst/>
              <a:gdLst/>
              <a:ahLst/>
              <a:cxnLst/>
              <a:rect l="l" t="t" r="r" b="b"/>
              <a:pathLst>
                <a:path w="1502939" h="1142874" extrusionOk="0">
                  <a:moveTo>
                    <a:pt x="439498" y="1049665"/>
                  </a:moveTo>
                  <a:cubicBezTo>
                    <a:pt x="435818" y="999274"/>
                    <a:pt x="527799" y="965122"/>
                    <a:pt x="563922" y="937514"/>
                  </a:cubicBezTo>
                  <a:cubicBezTo>
                    <a:pt x="598569" y="912333"/>
                    <a:pt x="638523" y="902740"/>
                    <a:pt x="679825" y="897442"/>
                  </a:cubicBezTo>
                  <a:cubicBezTo>
                    <a:pt x="696755" y="878639"/>
                    <a:pt x="712711" y="857280"/>
                    <a:pt x="729566" y="839099"/>
                  </a:cubicBezTo>
                  <a:cubicBezTo>
                    <a:pt x="705262" y="843326"/>
                    <a:pt x="680387" y="845177"/>
                    <a:pt x="655955" y="843745"/>
                  </a:cubicBezTo>
                  <a:cubicBezTo>
                    <a:pt x="626044" y="857220"/>
                    <a:pt x="607495" y="891769"/>
                    <a:pt x="575022" y="902081"/>
                  </a:cubicBezTo>
                  <a:cubicBezTo>
                    <a:pt x="525543" y="917496"/>
                    <a:pt x="499372" y="865793"/>
                    <a:pt x="465047" y="840156"/>
                  </a:cubicBezTo>
                  <a:cubicBezTo>
                    <a:pt x="435998" y="819606"/>
                    <a:pt x="313290" y="780044"/>
                    <a:pt x="357448" y="737784"/>
                  </a:cubicBezTo>
                  <a:cubicBezTo>
                    <a:pt x="402970" y="694797"/>
                    <a:pt x="481550" y="721701"/>
                    <a:pt x="525588" y="749228"/>
                  </a:cubicBezTo>
                  <a:cubicBezTo>
                    <a:pt x="560392" y="771433"/>
                    <a:pt x="597813" y="806311"/>
                    <a:pt x="638545" y="824538"/>
                  </a:cubicBezTo>
                  <a:cubicBezTo>
                    <a:pt x="670592" y="830053"/>
                    <a:pt x="703471" y="831425"/>
                    <a:pt x="738762" y="829716"/>
                  </a:cubicBezTo>
                  <a:cubicBezTo>
                    <a:pt x="755648" y="813199"/>
                    <a:pt x="773762" y="800781"/>
                    <a:pt x="794844" y="797948"/>
                  </a:cubicBezTo>
                  <a:cubicBezTo>
                    <a:pt x="749030" y="781700"/>
                    <a:pt x="703695" y="764246"/>
                    <a:pt x="659260" y="744484"/>
                  </a:cubicBezTo>
                  <a:cubicBezTo>
                    <a:pt x="657716" y="744506"/>
                    <a:pt x="656165" y="743982"/>
                    <a:pt x="654921" y="742640"/>
                  </a:cubicBezTo>
                  <a:cubicBezTo>
                    <a:pt x="654876" y="742603"/>
                    <a:pt x="654846" y="742543"/>
                    <a:pt x="654786" y="742490"/>
                  </a:cubicBezTo>
                  <a:cubicBezTo>
                    <a:pt x="650791" y="740699"/>
                    <a:pt x="646774" y="738945"/>
                    <a:pt x="642795" y="737102"/>
                  </a:cubicBezTo>
                  <a:cubicBezTo>
                    <a:pt x="563870" y="700762"/>
                    <a:pt x="490701" y="653331"/>
                    <a:pt x="427634" y="594539"/>
                  </a:cubicBezTo>
                  <a:cubicBezTo>
                    <a:pt x="426877" y="594584"/>
                    <a:pt x="426083" y="594456"/>
                    <a:pt x="425348" y="593969"/>
                  </a:cubicBezTo>
                  <a:cubicBezTo>
                    <a:pt x="391263" y="571486"/>
                    <a:pt x="357268" y="558206"/>
                    <a:pt x="322576" y="549993"/>
                  </a:cubicBezTo>
                  <a:cubicBezTo>
                    <a:pt x="290552" y="568226"/>
                    <a:pt x="275787" y="614279"/>
                    <a:pt x="241710" y="624838"/>
                  </a:cubicBezTo>
                  <a:cubicBezTo>
                    <a:pt x="221115" y="632122"/>
                    <a:pt x="212968" y="621563"/>
                    <a:pt x="194539" y="614638"/>
                  </a:cubicBezTo>
                  <a:cubicBezTo>
                    <a:pt x="167041" y="603742"/>
                    <a:pt x="144236" y="603457"/>
                    <a:pt x="114512" y="603307"/>
                  </a:cubicBezTo>
                  <a:cubicBezTo>
                    <a:pt x="79970" y="603936"/>
                    <a:pt x="-25860" y="579955"/>
                    <a:pt x="5857" y="518906"/>
                  </a:cubicBezTo>
                  <a:cubicBezTo>
                    <a:pt x="15577" y="502494"/>
                    <a:pt x="47646" y="498799"/>
                    <a:pt x="63100" y="493336"/>
                  </a:cubicBezTo>
                  <a:cubicBezTo>
                    <a:pt x="102206" y="478108"/>
                    <a:pt x="139761" y="453242"/>
                    <a:pt x="181094" y="445575"/>
                  </a:cubicBezTo>
                  <a:cubicBezTo>
                    <a:pt x="250246" y="433022"/>
                    <a:pt x="285875" y="482882"/>
                    <a:pt x="321751" y="532021"/>
                  </a:cubicBezTo>
                  <a:cubicBezTo>
                    <a:pt x="347735" y="539014"/>
                    <a:pt x="372564" y="549011"/>
                    <a:pt x="395003" y="562096"/>
                  </a:cubicBezTo>
                  <a:cubicBezTo>
                    <a:pt x="376858" y="542866"/>
                    <a:pt x="359659" y="522624"/>
                    <a:pt x="343695" y="501250"/>
                  </a:cubicBezTo>
                  <a:cubicBezTo>
                    <a:pt x="324472" y="475522"/>
                    <a:pt x="307489" y="448423"/>
                    <a:pt x="292320" y="420327"/>
                  </a:cubicBezTo>
                  <a:cubicBezTo>
                    <a:pt x="276866" y="412390"/>
                    <a:pt x="259996" y="407916"/>
                    <a:pt x="246881" y="396360"/>
                  </a:cubicBezTo>
                  <a:cubicBezTo>
                    <a:pt x="223760" y="378801"/>
                    <a:pt x="232439" y="362067"/>
                    <a:pt x="220650" y="341210"/>
                  </a:cubicBezTo>
                  <a:cubicBezTo>
                    <a:pt x="206388" y="317281"/>
                    <a:pt x="171718" y="311008"/>
                    <a:pt x="154076" y="290586"/>
                  </a:cubicBezTo>
                  <a:cubicBezTo>
                    <a:pt x="127635" y="261696"/>
                    <a:pt x="137356" y="245283"/>
                    <a:pt x="141942" y="212376"/>
                  </a:cubicBezTo>
                  <a:cubicBezTo>
                    <a:pt x="149085" y="149364"/>
                    <a:pt x="64089" y="55191"/>
                    <a:pt x="142010" y="7476"/>
                  </a:cubicBezTo>
                  <a:cubicBezTo>
                    <a:pt x="217180" y="-38809"/>
                    <a:pt x="307916" y="143009"/>
                    <a:pt x="331606" y="191647"/>
                  </a:cubicBezTo>
                  <a:cubicBezTo>
                    <a:pt x="375240" y="283189"/>
                    <a:pt x="310434" y="331025"/>
                    <a:pt x="304769" y="417082"/>
                  </a:cubicBezTo>
                  <a:cubicBezTo>
                    <a:pt x="321549" y="447134"/>
                    <a:pt x="340240" y="476189"/>
                    <a:pt x="361442" y="503880"/>
                  </a:cubicBezTo>
                  <a:cubicBezTo>
                    <a:pt x="431861" y="595895"/>
                    <a:pt x="527843" y="662684"/>
                    <a:pt x="631043" y="713218"/>
                  </a:cubicBezTo>
                  <a:cubicBezTo>
                    <a:pt x="602729" y="674382"/>
                    <a:pt x="582464" y="629305"/>
                    <a:pt x="574722" y="582068"/>
                  </a:cubicBezTo>
                  <a:cubicBezTo>
                    <a:pt x="573163" y="572528"/>
                    <a:pt x="572189" y="562456"/>
                    <a:pt x="571672" y="552129"/>
                  </a:cubicBezTo>
                  <a:cubicBezTo>
                    <a:pt x="551181" y="526108"/>
                    <a:pt x="537751" y="491245"/>
                    <a:pt x="536927" y="460871"/>
                  </a:cubicBezTo>
                  <a:cubicBezTo>
                    <a:pt x="533959" y="411858"/>
                    <a:pt x="572436" y="380412"/>
                    <a:pt x="566336" y="330426"/>
                  </a:cubicBezTo>
                  <a:cubicBezTo>
                    <a:pt x="560962" y="281795"/>
                    <a:pt x="540936" y="206830"/>
                    <a:pt x="605082" y="181140"/>
                  </a:cubicBezTo>
                  <a:cubicBezTo>
                    <a:pt x="653130" y="162989"/>
                    <a:pt x="678911" y="307291"/>
                    <a:pt x="671259" y="342679"/>
                  </a:cubicBezTo>
                  <a:cubicBezTo>
                    <a:pt x="664267" y="375968"/>
                    <a:pt x="638178" y="404432"/>
                    <a:pt x="623167" y="434079"/>
                  </a:cubicBezTo>
                  <a:cubicBezTo>
                    <a:pt x="609429" y="461898"/>
                    <a:pt x="599461" y="491777"/>
                    <a:pt x="590880" y="521409"/>
                  </a:cubicBezTo>
                  <a:cubicBezTo>
                    <a:pt x="589104" y="539905"/>
                    <a:pt x="588856" y="558776"/>
                    <a:pt x="591045" y="578336"/>
                  </a:cubicBezTo>
                  <a:cubicBezTo>
                    <a:pt x="592903" y="594958"/>
                    <a:pt x="597033" y="610479"/>
                    <a:pt x="602594" y="625310"/>
                  </a:cubicBezTo>
                  <a:cubicBezTo>
                    <a:pt x="607765" y="605263"/>
                    <a:pt x="615949" y="584226"/>
                    <a:pt x="627528" y="566218"/>
                  </a:cubicBezTo>
                  <a:cubicBezTo>
                    <a:pt x="624493" y="519543"/>
                    <a:pt x="647104" y="484223"/>
                    <a:pt x="686180" y="459537"/>
                  </a:cubicBezTo>
                  <a:cubicBezTo>
                    <a:pt x="709061" y="444961"/>
                    <a:pt x="771993" y="390253"/>
                    <a:pt x="794851" y="412301"/>
                  </a:cubicBezTo>
                  <a:cubicBezTo>
                    <a:pt x="806453" y="422800"/>
                    <a:pt x="818572" y="519326"/>
                    <a:pt x="811265" y="535349"/>
                  </a:cubicBezTo>
                  <a:cubicBezTo>
                    <a:pt x="791943" y="575091"/>
                    <a:pt x="729454" y="558956"/>
                    <a:pt x="696733" y="564726"/>
                  </a:cubicBezTo>
                  <a:cubicBezTo>
                    <a:pt x="680290" y="566937"/>
                    <a:pt x="643215" y="598188"/>
                    <a:pt x="631111" y="591728"/>
                  </a:cubicBezTo>
                  <a:cubicBezTo>
                    <a:pt x="622387" y="607031"/>
                    <a:pt x="615687" y="624193"/>
                    <a:pt x="610231" y="643439"/>
                  </a:cubicBezTo>
                  <a:cubicBezTo>
                    <a:pt x="623721" y="672344"/>
                    <a:pt x="642045" y="699001"/>
                    <a:pt x="659275" y="726543"/>
                  </a:cubicBezTo>
                  <a:cubicBezTo>
                    <a:pt x="673058" y="732838"/>
                    <a:pt x="686908" y="738916"/>
                    <a:pt x="700832" y="744686"/>
                  </a:cubicBezTo>
                  <a:cubicBezTo>
                    <a:pt x="797272" y="784653"/>
                    <a:pt x="897654" y="815155"/>
                    <a:pt x="997196" y="847275"/>
                  </a:cubicBezTo>
                  <a:cubicBezTo>
                    <a:pt x="981278" y="827228"/>
                    <a:pt x="967203" y="804325"/>
                    <a:pt x="955392" y="779842"/>
                  </a:cubicBezTo>
                  <a:cubicBezTo>
                    <a:pt x="931109" y="756272"/>
                    <a:pt x="899558" y="742520"/>
                    <a:pt x="877824" y="717609"/>
                  </a:cubicBezTo>
                  <a:cubicBezTo>
                    <a:pt x="845320" y="678819"/>
                    <a:pt x="818976" y="408404"/>
                    <a:pt x="893727" y="414646"/>
                  </a:cubicBezTo>
                  <a:cubicBezTo>
                    <a:pt x="940778" y="417936"/>
                    <a:pt x="995615" y="582788"/>
                    <a:pt x="999430" y="621750"/>
                  </a:cubicBezTo>
                  <a:cubicBezTo>
                    <a:pt x="1004923" y="674517"/>
                    <a:pt x="971415" y="717699"/>
                    <a:pt x="970800" y="768435"/>
                  </a:cubicBezTo>
                  <a:cubicBezTo>
                    <a:pt x="982320" y="797581"/>
                    <a:pt x="996515" y="825819"/>
                    <a:pt x="1014351" y="852858"/>
                  </a:cubicBezTo>
                  <a:cubicBezTo>
                    <a:pt x="1038836" y="860817"/>
                    <a:pt x="1063268" y="868874"/>
                    <a:pt x="1087521" y="877282"/>
                  </a:cubicBezTo>
                  <a:cubicBezTo>
                    <a:pt x="1225809" y="925178"/>
                    <a:pt x="1367854" y="972452"/>
                    <a:pt x="1500012" y="1035628"/>
                  </a:cubicBezTo>
                  <a:cubicBezTo>
                    <a:pt x="1506391" y="1038679"/>
                    <a:pt x="1501279" y="1048728"/>
                    <a:pt x="1494863" y="1046667"/>
                  </a:cubicBezTo>
                  <a:cubicBezTo>
                    <a:pt x="1394332" y="1014495"/>
                    <a:pt x="1295741" y="975532"/>
                    <a:pt x="1196851" y="937678"/>
                  </a:cubicBezTo>
                  <a:cubicBezTo>
                    <a:pt x="1159265" y="934546"/>
                    <a:pt x="1125623" y="951603"/>
                    <a:pt x="1092564" y="972856"/>
                  </a:cubicBezTo>
                  <a:cubicBezTo>
                    <a:pt x="1079434" y="991465"/>
                    <a:pt x="1067068" y="1015424"/>
                    <a:pt x="1059386" y="1029768"/>
                  </a:cubicBezTo>
                  <a:cubicBezTo>
                    <a:pt x="1038371" y="1071271"/>
                    <a:pt x="1038087" y="1112400"/>
                    <a:pt x="981315" y="1125522"/>
                  </a:cubicBezTo>
                  <a:cubicBezTo>
                    <a:pt x="953091" y="1131555"/>
                    <a:pt x="806138" y="1107289"/>
                    <a:pt x="803485" y="1075550"/>
                  </a:cubicBezTo>
                  <a:cubicBezTo>
                    <a:pt x="800435" y="1059715"/>
                    <a:pt x="933493" y="985769"/>
                    <a:pt x="954035" y="975022"/>
                  </a:cubicBezTo>
                  <a:cubicBezTo>
                    <a:pt x="1004369" y="947901"/>
                    <a:pt x="1058179" y="952412"/>
                    <a:pt x="1112545" y="944925"/>
                  </a:cubicBezTo>
                  <a:cubicBezTo>
                    <a:pt x="1128253" y="936120"/>
                    <a:pt x="1145379" y="928341"/>
                    <a:pt x="1162706" y="924653"/>
                  </a:cubicBezTo>
                  <a:cubicBezTo>
                    <a:pt x="1125271" y="910474"/>
                    <a:pt x="1087761" y="896595"/>
                    <a:pt x="1050033" y="883457"/>
                  </a:cubicBezTo>
                  <a:cubicBezTo>
                    <a:pt x="976684" y="857895"/>
                    <a:pt x="902210" y="834902"/>
                    <a:pt x="828599" y="809699"/>
                  </a:cubicBezTo>
                  <a:cubicBezTo>
                    <a:pt x="767901" y="808252"/>
                    <a:pt x="732872" y="858209"/>
                    <a:pt x="696403" y="900125"/>
                  </a:cubicBezTo>
                  <a:cubicBezTo>
                    <a:pt x="692408" y="904711"/>
                    <a:pt x="688174" y="909470"/>
                    <a:pt x="683760" y="914206"/>
                  </a:cubicBezTo>
                  <a:cubicBezTo>
                    <a:pt x="682913" y="922405"/>
                    <a:pt x="688376" y="929570"/>
                    <a:pt x="689059" y="940122"/>
                  </a:cubicBezTo>
                  <a:cubicBezTo>
                    <a:pt x="690280" y="969132"/>
                    <a:pt x="683947" y="982029"/>
                    <a:pt x="666403" y="1005157"/>
                  </a:cubicBezTo>
                  <a:cubicBezTo>
                    <a:pt x="628248" y="1053870"/>
                    <a:pt x="584217" y="1103047"/>
                    <a:pt x="527371" y="1131038"/>
                  </a:cubicBezTo>
                  <a:cubicBezTo>
                    <a:pt x="500324" y="1144310"/>
                    <a:pt x="486953" y="1150426"/>
                    <a:pt x="468922" y="1127606"/>
                  </a:cubicBezTo>
                  <a:cubicBezTo>
                    <a:pt x="457575" y="1112572"/>
                    <a:pt x="440202" y="1069345"/>
                    <a:pt x="439498" y="1049665"/>
                  </a:cubicBezTo>
                  <a:close/>
                </a:path>
              </a:pathLst>
            </a:custGeom>
            <a:solidFill>
              <a:srgbClr val="755983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7"/>
          <p:cNvGrpSpPr/>
          <p:nvPr/>
        </p:nvGrpSpPr>
        <p:grpSpPr>
          <a:xfrm>
            <a:off x="-2889260" y="-1484987"/>
            <a:ext cx="14922500" cy="8113475"/>
            <a:chOff x="-2889260" y="-1484987"/>
            <a:chExt cx="14922500" cy="8113475"/>
          </a:xfrm>
        </p:grpSpPr>
        <p:sp>
          <p:nvSpPr>
            <p:cNvPr id="107" name="Google Shape;107;p17"/>
            <p:cNvSpPr/>
            <p:nvPr/>
          </p:nvSpPr>
          <p:spPr>
            <a:xfrm rot="10800000" flipH="1">
              <a:off x="-2889260" y="2401788"/>
              <a:ext cx="4226700" cy="4226700"/>
            </a:xfrm>
            <a:prstGeom prst="ellipse">
              <a:avLst/>
            </a:prstGeom>
            <a:solidFill>
              <a:srgbClr val="6F41B4">
                <a:alpha val="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08" name="Google Shape;108;p17"/>
            <p:cNvSpPr/>
            <p:nvPr/>
          </p:nvSpPr>
          <p:spPr>
            <a:xfrm rot="10800000" flipH="1">
              <a:off x="7806540" y="-1484987"/>
              <a:ext cx="4226700" cy="4226700"/>
            </a:xfrm>
            <a:prstGeom prst="ellipse">
              <a:avLst/>
            </a:prstGeom>
            <a:solidFill>
              <a:srgbClr val="6F41B4">
                <a:alpha val="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09" name="Google Shape;109;p17"/>
          <p:cNvGrpSpPr/>
          <p:nvPr/>
        </p:nvGrpSpPr>
        <p:grpSpPr>
          <a:xfrm>
            <a:off x="107463" y="219363"/>
            <a:ext cx="8684450" cy="4535575"/>
            <a:chOff x="107463" y="219363"/>
            <a:chExt cx="8684450" cy="4535575"/>
          </a:xfrm>
        </p:grpSpPr>
        <p:sp>
          <p:nvSpPr>
            <p:cNvPr id="110" name="Google Shape;110;p17"/>
            <p:cNvSpPr/>
            <p:nvPr/>
          </p:nvSpPr>
          <p:spPr>
            <a:xfrm rot="10800000" flipH="1">
              <a:off x="107463" y="1981863"/>
              <a:ext cx="73200" cy="732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11" name="Google Shape;111;p17"/>
            <p:cNvSpPr/>
            <p:nvPr/>
          </p:nvSpPr>
          <p:spPr>
            <a:xfrm rot="10800000" flipH="1">
              <a:off x="1118213" y="219363"/>
              <a:ext cx="91500" cy="915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12" name="Google Shape;112;p17"/>
            <p:cNvSpPr/>
            <p:nvPr/>
          </p:nvSpPr>
          <p:spPr>
            <a:xfrm rot="10800000" flipH="1">
              <a:off x="4916063" y="4681738"/>
              <a:ext cx="73200" cy="732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13" name="Google Shape;113;p17"/>
            <p:cNvSpPr/>
            <p:nvPr/>
          </p:nvSpPr>
          <p:spPr>
            <a:xfrm rot="10800000" flipH="1">
              <a:off x="8700413" y="3717913"/>
              <a:ext cx="91500" cy="915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14" name="Google Shape;114;p17"/>
          <p:cNvGrpSpPr/>
          <p:nvPr/>
        </p:nvGrpSpPr>
        <p:grpSpPr>
          <a:xfrm>
            <a:off x="-426456" y="-1137203"/>
            <a:ext cx="10028865" cy="6901962"/>
            <a:chOff x="-426456" y="-1137203"/>
            <a:chExt cx="10028865" cy="6901962"/>
          </a:xfrm>
        </p:grpSpPr>
        <p:sp>
          <p:nvSpPr>
            <p:cNvPr id="115" name="Google Shape;115;p17"/>
            <p:cNvSpPr/>
            <p:nvPr/>
          </p:nvSpPr>
          <p:spPr>
            <a:xfrm rot="-582349">
              <a:off x="-213623" y="3014272"/>
              <a:ext cx="1445500" cy="2647588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4705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7"/>
            <p:cNvSpPr/>
            <p:nvPr/>
          </p:nvSpPr>
          <p:spPr>
            <a:xfrm rot="-8997350">
              <a:off x="7080626" y="-817210"/>
              <a:ext cx="1606001" cy="1221245"/>
            </a:xfrm>
            <a:custGeom>
              <a:avLst/>
              <a:gdLst/>
              <a:ahLst/>
              <a:cxnLst/>
              <a:rect l="l" t="t" r="r" b="b"/>
              <a:pathLst>
                <a:path w="1502939" h="1142874" extrusionOk="0">
                  <a:moveTo>
                    <a:pt x="439498" y="1049665"/>
                  </a:moveTo>
                  <a:cubicBezTo>
                    <a:pt x="435818" y="999274"/>
                    <a:pt x="527799" y="965122"/>
                    <a:pt x="563922" y="937514"/>
                  </a:cubicBezTo>
                  <a:cubicBezTo>
                    <a:pt x="598569" y="912333"/>
                    <a:pt x="638523" y="902740"/>
                    <a:pt x="679825" y="897442"/>
                  </a:cubicBezTo>
                  <a:cubicBezTo>
                    <a:pt x="696755" y="878639"/>
                    <a:pt x="712711" y="857280"/>
                    <a:pt x="729566" y="839099"/>
                  </a:cubicBezTo>
                  <a:cubicBezTo>
                    <a:pt x="705262" y="843326"/>
                    <a:pt x="680387" y="845177"/>
                    <a:pt x="655955" y="843745"/>
                  </a:cubicBezTo>
                  <a:cubicBezTo>
                    <a:pt x="626044" y="857220"/>
                    <a:pt x="607495" y="891769"/>
                    <a:pt x="575022" y="902081"/>
                  </a:cubicBezTo>
                  <a:cubicBezTo>
                    <a:pt x="525543" y="917496"/>
                    <a:pt x="499372" y="865793"/>
                    <a:pt x="465047" y="840156"/>
                  </a:cubicBezTo>
                  <a:cubicBezTo>
                    <a:pt x="435998" y="819606"/>
                    <a:pt x="313290" y="780044"/>
                    <a:pt x="357448" y="737784"/>
                  </a:cubicBezTo>
                  <a:cubicBezTo>
                    <a:pt x="402970" y="694797"/>
                    <a:pt x="481550" y="721701"/>
                    <a:pt x="525588" y="749228"/>
                  </a:cubicBezTo>
                  <a:cubicBezTo>
                    <a:pt x="560392" y="771433"/>
                    <a:pt x="597813" y="806311"/>
                    <a:pt x="638545" y="824538"/>
                  </a:cubicBezTo>
                  <a:cubicBezTo>
                    <a:pt x="670592" y="830053"/>
                    <a:pt x="703471" y="831425"/>
                    <a:pt x="738762" y="829716"/>
                  </a:cubicBezTo>
                  <a:cubicBezTo>
                    <a:pt x="755648" y="813199"/>
                    <a:pt x="773762" y="800781"/>
                    <a:pt x="794844" y="797948"/>
                  </a:cubicBezTo>
                  <a:cubicBezTo>
                    <a:pt x="749030" y="781700"/>
                    <a:pt x="703695" y="764246"/>
                    <a:pt x="659260" y="744484"/>
                  </a:cubicBezTo>
                  <a:cubicBezTo>
                    <a:pt x="657716" y="744506"/>
                    <a:pt x="656165" y="743982"/>
                    <a:pt x="654921" y="742640"/>
                  </a:cubicBezTo>
                  <a:cubicBezTo>
                    <a:pt x="654876" y="742603"/>
                    <a:pt x="654846" y="742543"/>
                    <a:pt x="654786" y="742490"/>
                  </a:cubicBezTo>
                  <a:cubicBezTo>
                    <a:pt x="650791" y="740699"/>
                    <a:pt x="646774" y="738945"/>
                    <a:pt x="642795" y="737102"/>
                  </a:cubicBezTo>
                  <a:cubicBezTo>
                    <a:pt x="563870" y="700762"/>
                    <a:pt x="490701" y="653331"/>
                    <a:pt x="427634" y="594539"/>
                  </a:cubicBezTo>
                  <a:cubicBezTo>
                    <a:pt x="426877" y="594584"/>
                    <a:pt x="426083" y="594456"/>
                    <a:pt x="425348" y="593969"/>
                  </a:cubicBezTo>
                  <a:cubicBezTo>
                    <a:pt x="391263" y="571486"/>
                    <a:pt x="357268" y="558206"/>
                    <a:pt x="322576" y="549993"/>
                  </a:cubicBezTo>
                  <a:cubicBezTo>
                    <a:pt x="290552" y="568226"/>
                    <a:pt x="275787" y="614279"/>
                    <a:pt x="241710" y="624838"/>
                  </a:cubicBezTo>
                  <a:cubicBezTo>
                    <a:pt x="221115" y="632122"/>
                    <a:pt x="212968" y="621563"/>
                    <a:pt x="194539" y="614638"/>
                  </a:cubicBezTo>
                  <a:cubicBezTo>
                    <a:pt x="167041" y="603742"/>
                    <a:pt x="144236" y="603457"/>
                    <a:pt x="114512" y="603307"/>
                  </a:cubicBezTo>
                  <a:cubicBezTo>
                    <a:pt x="79970" y="603936"/>
                    <a:pt x="-25860" y="579955"/>
                    <a:pt x="5857" y="518906"/>
                  </a:cubicBezTo>
                  <a:cubicBezTo>
                    <a:pt x="15577" y="502494"/>
                    <a:pt x="47646" y="498799"/>
                    <a:pt x="63100" y="493336"/>
                  </a:cubicBezTo>
                  <a:cubicBezTo>
                    <a:pt x="102206" y="478108"/>
                    <a:pt x="139761" y="453242"/>
                    <a:pt x="181094" y="445575"/>
                  </a:cubicBezTo>
                  <a:cubicBezTo>
                    <a:pt x="250246" y="433022"/>
                    <a:pt x="285875" y="482882"/>
                    <a:pt x="321751" y="532021"/>
                  </a:cubicBezTo>
                  <a:cubicBezTo>
                    <a:pt x="347735" y="539014"/>
                    <a:pt x="372564" y="549011"/>
                    <a:pt x="395003" y="562096"/>
                  </a:cubicBezTo>
                  <a:cubicBezTo>
                    <a:pt x="376858" y="542866"/>
                    <a:pt x="359659" y="522624"/>
                    <a:pt x="343695" y="501250"/>
                  </a:cubicBezTo>
                  <a:cubicBezTo>
                    <a:pt x="324472" y="475522"/>
                    <a:pt x="307489" y="448423"/>
                    <a:pt x="292320" y="420327"/>
                  </a:cubicBezTo>
                  <a:cubicBezTo>
                    <a:pt x="276866" y="412390"/>
                    <a:pt x="259996" y="407916"/>
                    <a:pt x="246881" y="396360"/>
                  </a:cubicBezTo>
                  <a:cubicBezTo>
                    <a:pt x="223760" y="378801"/>
                    <a:pt x="232439" y="362067"/>
                    <a:pt x="220650" y="341210"/>
                  </a:cubicBezTo>
                  <a:cubicBezTo>
                    <a:pt x="206388" y="317281"/>
                    <a:pt x="171718" y="311008"/>
                    <a:pt x="154076" y="290586"/>
                  </a:cubicBezTo>
                  <a:cubicBezTo>
                    <a:pt x="127635" y="261696"/>
                    <a:pt x="137356" y="245283"/>
                    <a:pt x="141942" y="212376"/>
                  </a:cubicBezTo>
                  <a:cubicBezTo>
                    <a:pt x="149085" y="149364"/>
                    <a:pt x="64089" y="55191"/>
                    <a:pt x="142010" y="7476"/>
                  </a:cubicBezTo>
                  <a:cubicBezTo>
                    <a:pt x="217180" y="-38809"/>
                    <a:pt x="307916" y="143009"/>
                    <a:pt x="331606" y="191647"/>
                  </a:cubicBezTo>
                  <a:cubicBezTo>
                    <a:pt x="375240" y="283189"/>
                    <a:pt x="310434" y="331025"/>
                    <a:pt x="304769" y="417082"/>
                  </a:cubicBezTo>
                  <a:cubicBezTo>
                    <a:pt x="321549" y="447134"/>
                    <a:pt x="340240" y="476189"/>
                    <a:pt x="361442" y="503880"/>
                  </a:cubicBezTo>
                  <a:cubicBezTo>
                    <a:pt x="431861" y="595895"/>
                    <a:pt x="527843" y="662684"/>
                    <a:pt x="631043" y="713218"/>
                  </a:cubicBezTo>
                  <a:cubicBezTo>
                    <a:pt x="602729" y="674382"/>
                    <a:pt x="582464" y="629305"/>
                    <a:pt x="574722" y="582068"/>
                  </a:cubicBezTo>
                  <a:cubicBezTo>
                    <a:pt x="573163" y="572528"/>
                    <a:pt x="572189" y="562456"/>
                    <a:pt x="571672" y="552129"/>
                  </a:cubicBezTo>
                  <a:cubicBezTo>
                    <a:pt x="551181" y="526108"/>
                    <a:pt x="537751" y="491245"/>
                    <a:pt x="536927" y="460871"/>
                  </a:cubicBezTo>
                  <a:cubicBezTo>
                    <a:pt x="533959" y="411858"/>
                    <a:pt x="572436" y="380412"/>
                    <a:pt x="566336" y="330426"/>
                  </a:cubicBezTo>
                  <a:cubicBezTo>
                    <a:pt x="560962" y="281795"/>
                    <a:pt x="540936" y="206830"/>
                    <a:pt x="605082" y="181140"/>
                  </a:cubicBezTo>
                  <a:cubicBezTo>
                    <a:pt x="653130" y="162989"/>
                    <a:pt x="678911" y="307291"/>
                    <a:pt x="671259" y="342679"/>
                  </a:cubicBezTo>
                  <a:cubicBezTo>
                    <a:pt x="664267" y="375968"/>
                    <a:pt x="638178" y="404432"/>
                    <a:pt x="623167" y="434079"/>
                  </a:cubicBezTo>
                  <a:cubicBezTo>
                    <a:pt x="609429" y="461898"/>
                    <a:pt x="599461" y="491777"/>
                    <a:pt x="590880" y="521409"/>
                  </a:cubicBezTo>
                  <a:cubicBezTo>
                    <a:pt x="589104" y="539905"/>
                    <a:pt x="588856" y="558776"/>
                    <a:pt x="591045" y="578336"/>
                  </a:cubicBezTo>
                  <a:cubicBezTo>
                    <a:pt x="592903" y="594958"/>
                    <a:pt x="597033" y="610479"/>
                    <a:pt x="602594" y="625310"/>
                  </a:cubicBezTo>
                  <a:cubicBezTo>
                    <a:pt x="607765" y="605263"/>
                    <a:pt x="615949" y="584226"/>
                    <a:pt x="627528" y="566218"/>
                  </a:cubicBezTo>
                  <a:cubicBezTo>
                    <a:pt x="624493" y="519543"/>
                    <a:pt x="647104" y="484223"/>
                    <a:pt x="686180" y="459537"/>
                  </a:cubicBezTo>
                  <a:cubicBezTo>
                    <a:pt x="709061" y="444961"/>
                    <a:pt x="771993" y="390253"/>
                    <a:pt x="794851" y="412301"/>
                  </a:cubicBezTo>
                  <a:cubicBezTo>
                    <a:pt x="806453" y="422800"/>
                    <a:pt x="818572" y="519326"/>
                    <a:pt x="811265" y="535349"/>
                  </a:cubicBezTo>
                  <a:cubicBezTo>
                    <a:pt x="791943" y="575091"/>
                    <a:pt x="729454" y="558956"/>
                    <a:pt x="696733" y="564726"/>
                  </a:cubicBezTo>
                  <a:cubicBezTo>
                    <a:pt x="680290" y="566937"/>
                    <a:pt x="643215" y="598188"/>
                    <a:pt x="631111" y="591728"/>
                  </a:cubicBezTo>
                  <a:cubicBezTo>
                    <a:pt x="622387" y="607031"/>
                    <a:pt x="615687" y="624193"/>
                    <a:pt x="610231" y="643439"/>
                  </a:cubicBezTo>
                  <a:cubicBezTo>
                    <a:pt x="623721" y="672344"/>
                    <a:pt x="642045" y="699001"/>
                    <a:pt x="659275" y="726543"/>
                  </a:cubicBezTo>
                  <a:cubicBezTo>
                    <a:pt x="673058" y="732838"/>
                    <a:pt x="686908" y="738916"/>
                    <a:pt x="700832" y="744686"/>
                  </a:cubicBezTo>
                  <a:cubicBezTo>
                    <a:pt x="797272" y="784653"/>
                    <a:pt x="897654" y="815155"/>
                    <a:pt x="997196" y="847275"/>
                  </a:cubicBezTo>
                  <a:cubicBezTo>
                    <a:pt x="981278" y="827228"/>
                    <a:pt x="967203" y="804325"/>
                    <a:pt x="955392" y="779842"/>
                  </a:cubicBezTo>
                  <a:cubicBezTo>
                    <a:pt x="931109" y="756272"/>
                    <a:pt x="899558" y="742520"/>
                    <a:pt x="877824" y="717609"/>
                  </a:cubicBezTo>
                  <a:cubicBezTo>
                    <a:pt x="845320" y="678819"/>
                    <a:pt x="818976" y="408404"/>
                    <a:pt x="893727" y="414646"/>
                  </a:cubicBezTo>
                  <a:cubicBezTo>
                    <a:pt x="940778" y="417936"/>
                    <a:pt x="995615" y="582788"/>
                    <a:pt x="999430" y="621750"/>
                  </a:cubicBezTo>
                  <a:cubicBezTo>
                    <a:pt x="1004923" y="674517"/>
                    <a:pt x="971415" y="717699"/>
                    <a:pt x="970800" y="768435"/>
                  </a:cubicBezTo>
                  <a:cubicBezTo>
                    <a:pt x="982320" y="797581"/>
                    <a:pt x="996515" y="825819"/>
                    <a:pt x="1014351" y="852858"/>
                  </a:cubicBezTo>
                  <a:cubicBezTo>
                    <a:pt x="1038836" y="860817"/>
                    <a:pt x="1063268" y="868874"/>
                    <a:pt x="1087521" y="877282"/>
                  </a:cubicBezTo>
                  <a:cubicBezTo>
                    <a:pt x="1225809" y="925178"/>
                    <a:pt x="1367854" y="972452"/>
                    <a:pt x="1500012" y="1035628"/>
                  </a:cubicBezTo>
                  <a:cubicBezTo>
                    <a:pt x="1506391" y="1038679"/>
                    <a:pt x="1501279" y="1048728"/>
                    <a:pt x="1494863" y="1046667"/>
                  </a:cubicBezTo>
                  <a:cubicBezTo>
                    <a:pt x="1394332" y="1014495"/>
                    <a:pt x="1295741" y="975532"/>
                    <a:pt x="1196851" y="937678"/>
                  </a:cubicBezTo>
                  <a:cubicBezTo>
                    <a:pt x="1159265" y="934546"/>
                    <a:pt x="1125623" y="951603"/>
                    <a:pt x="1092564" y="972856"/>
                  </a:cubicBezTo>
                  <a:cubicBezTo>
                    <a:pt x="1079434" y="991465"/>
                    <a:pt x="1067068" y="1015424"/>
                    <a:pt x="1059386" y="1029768"/>
                  </a:cubicBezTo>
                  <a:cubicBezTo>
                    <a:pt x="1038371" y="1071271"/>
                    <a:pt x="1038087" y="1112400"/>
                    <a:pt x="981315" y="1125522"/>
                  </a:cubicBezTo>
                  <a:cubicBezTo>
                    <a:pt x="953091" y="1131555"/>
                    <a:pt x="806138" y="1107289"/>
                    <a:pt x="803485" y="1075550"/>
                  </a:cubicBezTo>
                  <a:cubicBezTo>
                    <a:pt x="800435" y="1059715"/>
                    <a:pt x="933493" y="985769"/>
                    <a:pt x="954035" y="975022"/>
                  </a:cubicBezTo>
                  <a:cubicBezTo>
                    <a:pt x="1004369" y="947901"/>
                    <a:pt x="1058179" y="952412"/>
                    <a:pt x="1112545" y="944925"/>
                  </a:cubicBezTo>
                  <a:cubicBezTo>
                    <a:pt x="1128253" y="936120"/>
                    <a:pt x="1145379" y="928341"/>
                    <a:pt x="1162706" y="924653"/>
                  </a:cubicBezTo>
                  <a:cubicBezTo>
                    <a:pt x="1125271" y="910474"/>
                    <a:pt x="1087761" y="896595"/>
                    <a:pt x="1050033" y="883457"/>
                  </a:cubicBezTo>
                  <a:cubicBezTo>
                    <a:pt x="976684" y="857895"/>
                    <a:pt x="902210" y="834902"/>
                    <a:pt x="828599" y="809699"/>
                  </a:cubicBezTo>
                  <a:cubicBezTo>
                    <a:pt x="767901" y="808252"/>
                    <a:pt x="732872" y="858209"/>
                    <a:pt x="696403" y="900125"/>
                  </a:cubicBezTo>
                  <a:cubicBezTo>
                    <a:pt x="692408" y="904711"/>
                    <a:pt x="688174" y="909470"/>
                    <a:pt x="683760" y="914206"/>
                  </a:cubicBezTo>
                  <a:cubicBezTo>
                    <a:pt x="682913" y="922405"/>
                    <a:pt x="688376" y="929570"/>
                    <a:pt x="689059" y="940122"/>
                  </a:cubicBezTo>
                  <a:cubicBezTo>
                    <a:pt x="690280" y="969132"/>
                    <a:pt x="683947" y="982029"/>
                    <a:pt x="666403" y="1005157"/>
                  </a:cubicBezTo>
                  <a:cubicBezTo>
                    <a:pt x="628248" y="1053870"/>
                    <a:pt x="584217" y="1103047"/>
                    <a:pt x="527371" y="1131038"/>
                  </a:cubicBezTo>
                  <a:cubicBezTo>
                    <a:pt x="500324" y="1144310"/>
                    <a:pt x="486953" y="1150426"/>
                    <a:pt x="468922" y="1127606"/>
                  </a:cubicBezTo>
                  <a:cubicBezTo>
                    <a:pt x="457575" y="1112572"/>
                    <a:pt x="440202" y="1069345"/>
                    <a:pt x="439498" y="1049665"/>
                  </a:cubicBezTo>
                  <a:close/>
                </a:path>
              </a:pathLst>
            </a:custGeom>
            <a:solidFill>
              <a:srgbClr val="755983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7"/>
            <p:cNvSpPr/>
            <p:nvPr/>
          </p:nvSpPr>
          <p:spPr>
            <a:xfrm rot="-10217651" flipH="1">
              <a:off x="7944077" y="-695428"/>
              <a:ext cx="1445500" cy="2647588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4705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7"/>
            <p:cNvSpPr/>
            <p:nvPr/>
          </p:nvSpPr>
          <p:spPr>
            <a:xfrm rot="-1802650" flipH="1">
              <a:off x="150676" y="4223515"/>
              <a:ext cx="1606001" cy="1221245"/>
            </a:xfrm>
            <a:custGeom>
              <a:avLst/>
              <a:gdLst/>
              <a:ahLst/>
              <a:cxnLst/>
              <a:rect l="l" t="t" r="r" b="b"/>
              <a:pathLst>
                <a:path w="1502939" h="1142874" extrusionOk="0">
                  <a:moveTo>
                    <a:pt x="439498" y="1049665"/>
                  </a:moveTo>
                  <a:cubicBezTo>
                    <a:pt x="435818" y="999274"/>
                    <a:pt x="527799" y="965122"/>
                    <a:pt x="563922" y="937514"/>
                  </a:cubicBezTo>
                  <a:cubicBezTo>
                    <a:pt x="598569" y="912333"/>
                    <a:pt x="638523" y="902740"/>
                    <a:pt x="679825" y="897442"/>
                  </a:cubicBezTo>
                  <a:cubicBezTo>
                    <a:pt x="696755" y="878639"/>
                    <a:pt x="712711" y="857280"/>
                    <a:pt x="729566" y="839099"/>
                  </a:cubicBezTo>
                  <a:cubicBezTo>
                    <a:pt x="705262" y="843326"/>
                    <a:pt x="680387" y="845177"/>
                    <a:pt x="655955" y="843745"/>
                  </a:cubicBezTo>
                  <a:cubicBezTo>
                    <a:pt x="626044" y="857220"/>
                    <a:pt x="607495" y="891769"/>
                    <a:pt x="575022" y="902081"/>
                  </a:cubicBezTo>
                  <a:cubicBezTo>
                    <a:pt x="525543" y="917496"/>
                    <a:pt x="499372" y="865793"/>
                    <a:pt x="465047" y="840156"/>
                  </a:cubicBezTo>
                  <a:cubicBezTo>
                    <a:pt x="435998" y="819606"/>
                    <a:pt x="313290" y="780044"/>
                    <a:pt x="357448" y="737784"/>
                  </a:cubicBezTo>
                  <a:cubicBezTo>
                    <a:pt x="402970" y="694797"/>
                    <a:pt x="481550" y="721701"/>
                    <a:pt x="525588" y="749228"/>
                  </a:cubicBezTo>
                  <a:cubicBezTo>
                    <a:pt x="560392" y="771433"/>
                    <a:pt x="597813" y="806311"/>
                    <a:pt x="638545" y="824538"/>
                  </a:cubicBezTo>
                  <a:cubicBezTo>
                    <a:pt x="670592" y="830053"/>
                    <a:pt x="703471" y="831425"/>
                    <a:pt x="738762" y="829716"/>
                  </a:cubicBezTo>
                  <a:cubicBezTo>
                    <a:pt x="755648" y="813199"/>
                    <a:pt x="773762" y="800781"/>
                    <a:pt x="794844" y="797948"/>
                  </a:cubicBezTo>
                  <a:cubicBezTo>
                    <a:pt x="749030" y="781700"/>
                    <a:pt x="703695" y="764246"/>
                    <a:pt x="659260" y="744484"/>
                  </a:cubicBezTo>
                  <a:cubicBezTo>
                    <a:pt x="657716" y="744506"/>
                    <a:pt x="656165" y="743982"/>
                    <a:pt x="654921" y="742640"/>
                  </a:cubicBezTo>
                  <a:cubicBezTo>
                    <a:pt x="654876" y="742603"/>
                    <a:pt x="654846" y="742543"/>
                    <a:pt x="654786" y="742490"/>
                  </a:cubicBezTo>
                  <a:cubicBezTo>
                    <a:pt x="650791" y="740699"/>
                    <a:pt x="646774" y="738945"/>
                    <a:pt x="642795" y="737102"/>
                  </a:cubicBezTo>
                  <a:cubicBezTo>
                    <a:pt x="563870" y="700762"/>
                    <a:pt x="490701" y="653331"/>
                    <a:pt x="427634" y="594539"/>
                  </a:cubicBezTo>
                  <a:cubicBezTo>
                    <a:pt x="426877" y="594584"/>
                    <a:pt x="426083" y="594456"/>
                    <a:pt x="425348" y="593969"/>
                  </a:cubicBezTo>
                  <a:cubicBezTo>
                    <a:pt x="391263" y="571486"/>
                    <a:pt x="357268" y="558206"/>
                    <a:pt x="322576" y="549993"/>
                  </a:cubicBezTo>
                  <a:cubicBezTo>
                    <a:pt x="290552" y="568226"/>
                    <a:pt x="275787" y="614279"/>
                    <a:pt x="241710" y="624838"/>
                  </a:cubicBezTo>
                  <a:cubicBezTo>
                    <a:pt x="221115" y="632122"/>
                    <a:pt x="212968" y="621563"/>
                    <a:pt x="194539" y="614638"/>
                  </a:cubicBezTo>
                  <a:cubicBezTo>
                    <a:pt x="167041" y="603742"/>
                    <a:pt x="144236" y="603457"/>
                    <a:pt x="114512" y="603307"/>
                  </a:cubicBezTo>
                  <a:cubicBezTo>
                    <a:pt x="79970" y="603936"/>
                    <a:pt x="-25860" y="579955"/>
                    <a:pt x="5857" y="518906"/>
                  </a:cubicBezTo>
                  <a:cubicBezTo>
                    <a:pt x="15577" y="502494"/>
                    <a:pt x="47646" y="498799"/>
                    <a:pt x="63100" y="493336"/>
                  </a:cubicBezTo>
                  <a:cubicBezTo>
                    <a:pt x="102206" y="478108"/>
                    <a:pt x="139761" y="453242"/>
                    <a:pt x="181094" y="445575"/>
                  </a:cubicBezTo>
                  <a:cubicBezTo>
                    <a:pt x="250246" y="433022"/>
                    <a:pt x="285875" y="482882"/>
                    <a:pt x="321751" y="532021"/>
                  </a:cubicBezTo>
                  <a:cubicBezTo>
                    <a:pt x="347735" y="539014"/>
                    <a:pt x="372564" y="549011"/>
                    <a:pt x="395003" y="562096"/>
                  </a:cubicBezTo>
                  <a:cubicBezTo>
                    <a:pt x="376858" y="542866"/>
                    <a:pt x="359659" y="522624"/>
                    <a:pt x="343695" y="501250"/>
                  </a:cubicBezTo>
                  <a:cubicBezTo>
                    <a:pt x="324472" y="475522"/>
                    <a:pt x="307489" y="448423"/>
                    <a:pt x="292320" y="420327"/>
                  </a:cubicBezTo>
                  <a:cubicBezTo>
                    <a:pt x="276866" y="412390"/>
                    <a:pt x="259996" y="407916"/>
                    <a:pt x="246881" y="396360"/>
                  </a:cubicBezTo>
                  <a:cubicBezTo>
                    <a:pt x="223760" y="378801"/>
                    <a:pt x="232439" y="362067"/>
                    <a:pt x="220650" y="341210"/>
                  </a:cubicBezTo>
                  <a:cubicBezTo>
                    <a:pt x="206388" y="317281"/>
                    <a:pt x="171718" y="311008"/>
                    <a:pt x="154076" y="290586"/>
                  </a:cubicBezTo>
                  <a:cubicBezTo>
                    <a:pt x="127635" y="261696"/>
                    <a:pt x="137356" y="245283"/>
                    <a:pt x="141942" y="212376"/>
                  </a:cubicBezTo>
                  <a:cubicBezTo>
                    <a:pt x="149085" y="149364"/>
                    <a:pt x="64089" y="55191"/>
                    <a:pt x="142010" y="7476"/>
                  </a:cubicBezTo>
                  <a:cubicBezTo>
                    <a:pt x="217180" y="-38809"/>
                    <a:pt x="307916" y="143009"/>
                    <a:pt x="331606" y="191647"/>
                  </a:cubicBezTo>
                  <a:cubicBezTo>
                    <a:pt x="375240" y="283189"/>
                    <a:pt x="310434" y="331025"/>
                    <a:pt x="304769" y="417082"/>
                  </a:cubicBezTo>
                  <a:cubicBezTo>
                    <a:pt x="321549" y="447134"/>
                    <a:pt x="340240" y="476189"/>
                    <a:pt x="361442" y="503880"/>
                  </a:cubicBezTo>
                  <a:cubicBezTo>
                    <a:pt x="431861" y="595895"/>
                    <a:pt x="527843" y="662684"/>
                    <a:pt x="631043" y="713218"/>
                  </a:cubicBezTo>
                  <a:cubicBezTo>
                    <a:pt x="602729" y="674382"/>
                    <a:pt x="582464" y="629305"/>
                    <a:pt x="574722" y="582068"/>
                  </a:cubicBezTo>
                  <a:cubicBezTo>
                    <a:pt x="573163" y="572528"/>
                    <a:pt x="572189" y="562456"/>
                    <a:pt x="571672" y="552129"/>
                  </a:cubicBezTo>
                  <a:cubicBezTo>
                    <a:pt x="551181" y="526108"/>
                    <a:pt x="537751" y="491245"/>
                    <a:pt x="536927" y="460871"/>
                  </a:cubicBezTo>
                  <a:cubicBezTo>
                    <a:pt x="533959" y="411858"/>
                    <a:pt x="572436" y="380412"/>
                    <a:pt x="566336" y="330426"/>
                  </a:cubicBezTo>
                  <a:cubicBezTo>
                    <a:pt x="560962" y="281795"/>
                    <a:pt x="540936" y="206830"/>
                    <a:pt x="605082" y="181140"/>
                  </a:cubicBezTo>
                  <a:cubicBezTo>
                    <a:pt x="653130" y="162989"/>
                    <a:pt x="678911" y="307291"/>
                    <a:pt x="671259" y="342679"/>
                  </a:cubicBezTo>
                  <a:cubicBezTo>
                    <a:pt x="664267" y="375968"/>
                    <a:pt x="638178" y="404432"/>
                    <a:pt x="623167" y="434079"/>
                  </a:cubicBezTo>
                  <a:cubicBezTo>
                    <a:pt x="609429" y="461898"/>
                    <a:pt x="599461" y="491777"/>
                    <a:pt x="590880" y="521409"/>
                  </a:cubicBezTo>
                  <a:cubicBezTo>
                    <a:pt x="589104" y="539905"/>
                    <a:pt x="588856" y="558776"/>
                    <a:pt x="591045" y="578336"/>
                  </a:cubicBezTo>
                  <a:cubicBezTo>
                    <a:pt x="592903" y="594958"/>
                    <a:pt x="597033" y="610479"/>
                    <a:pt x="602594" y="625310"/>
                  </a:cubicBezTo>
                  <a:cubicBezTo>
                    <a:pt x="607765" y="605263"/>
                    <a:pt x="615949" y="584226"/>
                    <a:pt x="627528" y="566218"/>
                  </a:cubicBezTo>
                  <a:cubicBezTo>
                    <a:pt x="624493" y="519543"/>
                    <a:pt x="647104" y="484223"/>
                    <a:pt x="686180" y="459537"/>
                  </a:cubicBezTo>
                  <a:cubicBezTo>
                    <a:pt x="709061" y="444961"/>
                    <a:pt x="771993" y="390253"/>
                    <a:pt x="794851" y="412301"/>
                  </a:cubicBezTo>
                  <a:cubicBezTo>
                    <a:pt x="806453" y="422800"/>
                    <a:pt x="818572" y="519326"/>
                    <a:pt x="811265" y="535349"/>
                  </a:cubicBezTo>
                  <a:cubicBezTo>
                    <a:pt x="791943" y="575091"/>
                    <a:pt x="729454" y="558956"/>
                    <a:pt x="696733" y="564726"/>
                  </a:cubicBezTo>
                  <a:cubicBezTo>
                    <a:pt x="680290" y="566937"/>
                    <a:pt x="643215" y="598188"/>
                    <a:pt x="631111" y="591728"/>
                  </a:cubicBezTo>
                  <a:cubicBezTo>
                    <a:pt x="622387" y="607031"/>
                    <a:pt x="615687" y="624193"/>
                    <a:pt x="610231" y="643439"/>
                  </a:cubicBezTo>
                  <a:cubicBezTo>
                    <a:pt x="623721" y="672344"/>
                    <a:pt x="642045" y="699001"/>
                    <a:pt x="659275" y="726543"/>
                  </a:cubicBezTo>
                  <a:cubicBezTo>
                    <a:pt x="673058" y="732838"/>
                    <a:pt x="686908" y="738916"/>
                    <a:pt x="700832" y="744686"/>
                  </a:cubicBezTo>
                  <a:cubicBezTo>
                    <a:pt x="797272" y="784653"/>
                    <a:pt x="897654" y="815155"/>
                    <a:pt x="997196" y="847275"/>
                  </a:cubicBezTo>
                  <a:cubicBezTo>
                    <a:pt x="981278" y="827228"/>
                    <a:pt x="967203" y="804325"/>
                    <a:pt x="955392" y="779842"/>
                  </a:cubicBezTo>
                  <a:cubicBezTo>
                    <a:pt x="931109" y="756272"/>
                    <a:pt x="899558" y="742520"/>
                    <a:pt x="877824" y="717609"/>
                  </a:cubicBezTo>
                  <a:cubicBezTo>
                    <a:pt x="845320" y="678819"/>
                    <a:pt x="818976" y="408404"/>
                    <a:pt x="893727" y="414646"/>
                  </a:cubicBezTo>
                  <a:cubicBezTo>
                    <a:pt x="940778" y="417936"/>
                    <a:pt x="995615" y="582788"/>
                    <a:pt x="999430" y="621750"/>
                  </a:cubicBezTo>
                  <a:cubicBezTo>
                    <a:pt x="1004923" y="674517"/>
                    <a:pt x="971415" y="717699"/>
                    <a:pt x="970800" y="768435"/>
                  </a:cubicBezTo>
                  <a:cubicBezTo>
                    <a:pt x="982320" y="797581"/>
                    <a:pt x="996515" y="825819"/>
                    <a:pt x="1014351" y="852858"/>
                  </a:cubicBezTo>
                  <a:cubicBezTo>
                    <a:pt x="1038836" y="860817"/>
                    <a:pt x="1063268" y="868874"/>
                    <a:pt x="1087521" y="877282"/>
                  </a:cubicBezTo>
                  <a:cubicBezTo>
                    <a:pt x="1225809" y="925178"/>
                    <a:pt x="1367854" y="972452"/>
                    <a:pt x="1500012" y="1035628"/>
                  </a:cubicBezTo>
                  <a:cubicBezTo>
                    <a:pt x="1506391" y="1038679"/>
                    <a:pt x="1501279" y="1048728"/>
                    <a:pt x="1494863" y="1046667"/>
                  </a:cubicBezTo>
                  <a:cubicBezTo>
                    <a:pt x="1394332" y="1014495"/>
                    <a:pt x="1295741" y="975532"/>
                    <a:pt x="1196851" y="937678"/>
                  </a:cubicBezTo>
                  <a:cubicBezTo>
                    <a:pt x="1159265" y="934546"/>
                    <a:pt x="1125623" y="951603"/>
                    <a:pt x="1092564" y="972856"/>
                  </a:cubicBezTo>
                  <a:cubicBezTo>
                    <a:pt x="1079434" y="991465"/>
                    <a:pt x="1067068" y="1015424"/>
                    <a:pt x="1059386" y="1029768"/>
                  </a:cubicBezTo>
                  <a:cubicBezTo>
                    <a:pt x="1038371" y="1071271"/>
                    <a:pt x="1038087" y="1112400"/>
                    <a:pt x="981315" y="1125522"/>
                  </a:cubicBezTo>
                  <a:cubicBezTo>
                    <a:pt x="953091" y="1131555"/>
                    <a:pt x="806138" y="1107289"/>
                    <a:pt x="803485" y="1075550"/>
                  </a:cubicBezTo>
                  <a:cubicBezTo>
                    <a:pt x="800435" y="1059715"/>
                    <a:pt x="933493" y="985769"/>
                    <a:pt x="954035" y="975022"/>
                  </a:cubicBezTo>
                  <a:cubicBezTo>
                    <a:pt x="1004369" y="947901"/>
                    <a:pt x="1058179" y="952412"/>
                    <a:pt x="1112545" y="944925"/>
                  </a:cubicBezTo>
                  <a:cubicBezTo>
                    <a:pt x="1128253" y="936120"/>
                    <a:pt x="1145379" y="928341"/>
                    <a:pt x="1162706" y="924653"/>
                  </a:cubicBezTo>
                  <a:cubicBezTo>
                    <a:pt x="1125271" y="910474"/>
                    <a:pt x="1087761" y="896595"/>
                    <a:pt x="1050033" y="883457"/>
                  </a:cubicBezTo>
                  <a:cubicBezTo>
                    <a:pt x="976684" y="857895"/>
                    <a:pt x="902210" y="834902"/>
                    <a:pt x="828599" y="809699"/>
                  </a:cubicBezTo>
                  <a:cubicBezTo>
                    <a:pt x="767901" y="808252"/>
                    <a:pt x="732872" y="858209"/>
                    <a:pt x="696403" y="900125"/>
                  </a:cubicBezTo>
                  <a:cubicBezTo>
                    <a:pt x="692408" y="904711"/>
                    <a:pt x="688174" y="909470"/>
                    <a:pt x="683760" y="914206"/>
                  </a:cubicBezTo>
                  <a:cubicBezTo>
                    <a:pt x="682913" y="922405"/>
                    <a:pt x="688376" y="929570"/>
                    <a:pt x="689059" y="940122"/>
                  </a:cubicBezTo>
                  <a:cubicBezTo>
                    <a:pt x="690280" y="969132"/>
                    <a:pt x="683947" y="982029"/>
                    <a:pt x="666403" y="1005157"/>
                  </a:cubicBezTo>
                  <a:cubicBezTo>
                    <a:pt x="628248" y="1053870"/>
                    <a:pt x="584217" y="1103047"/>
                    <a:pt x="527371" y="1131038"/>
                  </a:cubicBezTo>
                  <a:cubicBezTo>
                    <a:pt x="500324" y="1144310"/>
                    <a:pt x="486953" y="1150426"/>
                    <a:pt x="468922" y="1127606"/>
                  </a:cubicBezTo>
                  <a:cubicBezTo>
                    <a:pt x="457575" y="1112572"/>
                    <a:pt x="440202" y="1069345"/>
                    <a:pt x="439498" y="1049665"/>
                  </a:cubicBezTo>
                  <a:close/>
                </a:path>
              </a:pathLst>
            </a:custGeom>
            <a:solidFill>
              <a:srgbClr val="755983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0srqlIo10aA" TargetMode="External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"/>
          <p:cNvSpPr txBox="1">
            <a:spLocks noGrp="1"/>
          </p:cNvSpPr>
          <p:nvPr>
            <p:ph type="title"/>
          </p:nvPr>
        </p:nvSpPr>
        <p:spPr>
          <a:xfrm>
            <a:off x="746680" y="104212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7200" b="1"/>
              <a:t>Quaresma 2024</a:t>
            </a:r>
            <a:endParaRPr sz="7200" b="1"/>
          </a:p>
        </p:txBody>
      </p:sp>
      <p:sp>
        <p:nvSpPr>
          <p:cNvPr id="124" name="Google Shape;124;p1"/>
          <p:cNvSpPr/>
          <p:nvPr/>
        </p:nvSpPr>
        <p:spPr>
          <a:xfrm>
            <a:off x="7070656" y="0"/>
            <a:ext cx="2082663" cy="2454579"/>
          </a:xfrm>
          <a:custGeom>
            <a:avLst/>
            <a:gdLst/>
            <a:ahLst/>
            <a:cxnLst/>
            <a:rect l="l" t="t" r="r" b="b"/>
            <a:pathLst>
              <a:path w="1829778" h="1991848" extrusionOk="0">
                <a:moveTo>
                  <a:pt x="293894" y="1667063"/>
                </a:moveTo>
                <a:cubicBezTo>
                  <a:pt x="353723" y="1645660"/>
                  <a:pt x="416542" y="1633886"/>
                  <a:pt x="479751" y="1628505"/>
                </a:cubicBezTo>
                <a:cubicBezTo>
                  <a:pt x="516879" y="1625335"/>
                  <a:pt x="628226" y="1603370"/>
                  <a:pt x="624883" y="1666816"/>
                </a:cubicBezTo>
                <a:cubicBezTo>
                  <a:pt x="623384" y="1695182"/>
                  <a:pt x="605247" y="1721974"/>
                  <a:pt x="599761" y="1749748"/>
                </a:cubicBezTo>
                <a:cubicBezTo>
                  <a:pt x="594260" y="1777574"/>
                  <a:pt x="598907" y="1804583"/>
                  <a:pt x="610044" y="1830476"/>
                </a:cubicBezTo>
                <a:cubicBezTo>
                  <a:pt x="617478" y="1847810"/>
                  <a:pt x="637346" y="1885911"/>
                  <a:pt x="660384" y="1869955"/>
                </a:cubicBezTo>
                <a:cubicBezTo>
                  <a:pt x="676333" y="1858924"/>
                  <a:pt x="672271" y="1830176"/>
                  <a:pt x="691389" y="1819849"/>
                </a:cubicBezTo>
                <a:cubicBezTo>
                  <a:pt x="741910" y="1792540"/>
                  <a:pt x="769175" y="1910050"/>
                  <a:pt x="788092" y="1935298"/>
                </a:cubicBezTo>
                <a:cubicBezTo>
                  <a:pt x="811310" y="1966287"/>
                  <a:pt x="861568" y="1998640"/>
                  <a:pt x="901469" y="1990606"/>
                </a:cubicBezTo>
                <a:cubicBezTo>
                  <a:pt x="961875" y="1978427"/>
                  <a:pt x="948422" y="1913370"/>
                  <a:pt x="952079" y="1869453"/>
                </a:cubicBezTo>
                <a:cubicBezTo>
                  <a:pt x="955475" y="1828722"/>
                  <a:pt x="979270" y="1849181"/>
                  <a:pt x="1002922" y="1867242"/>
                </a:cubicBezTo>
                <a:cubicBezTo>
                  <a:pt x="1047620" y="1901342"/>
                  <a:pt x="1093614" y="1944119"/>
                  <a:pt x="1149133" y="1959399"/>
                </a:cubicBezTo>
                <a:cubicBezTo>
                  <a:pt x="1253225" y="1988020"/>
                  <a:pt x="1200178" y="1864769"/>
                  <a:pt x="1189559" y="1816446"/>
                </a:cubicBezTo>
                <a:cubicBezTo>
                  <a:pt x="1183039" y="1786739"/>
                  <a:pt x="1197938" y="1782827"/>
                  <a:pt x="1225375" y="1780534"/>
                </a:cubicBezTo>
                <a:cubicBezTo>
                  <a:pt x="1267974" y="1776967"/>
                  <a:pt x="1311750" y="1779252"/>
                  <a:pt x="1352610" y="1764301"/>
                </a:cubicBezTo>
                <a:cubicBezTo>
                  <a:pt x="1381434" y="1753742"/>
                  <a:pt x="1410543" y="1731244"/>
                  <a:pt x="1387445" y="1700008"/>
                </a:cubicBezTo>
                <a:cubicBezTo>
                  <a:pt x="1360584" y="1663668"/>
                  <a:pt x="1298867" y="1651827"/>
                  <a:pt x="1257677" y="1644378"/>
                </a:cubicBezTo>
                <a:cubicBezTo>
                  <a:pt x="1232128" y="1639747"/>
                  <a:pt x="1206346" y="1637191"/>
                  <a:pt x="1180490" y="1635063"/>
                </a:cubicBezTo>
                <a:cubicBezTo>
                  <a:pt x="1171512" y="1634328"/>
                  <a:pt x="1146105" y="1636779"/>
                  <a:pt x="1138761" y="1630506"/>
                </a:cubicBezTo>
                <a:cubicBezTo>
                  <a:pt x="1123944" y="1617841"/>
                  <a:pt x="1157048" y="1599383"/>
                  <a:pt x="1167787" y="1589610"/>
                </a:cubicBezTo>
                <a:cubicBezTo>
                  <a:pt x="1189132" y="1570207"/>
                  <a:pt x="1228830" y="1537090"/>
                  <a:pt x="1227624" y="1504588"/>
                </a:cubicBezTo>
                <a:cubicBezTo>
                  <a:pt x="1226155" y="1465812"/>
                  <a:pt x="1172291" y="1474686"/>
                  <a:pt x="1147125" y="1479947"/>
                </a:cubicBezTo>
                <a:cubicBezTo>
                  <a:pt x="1093501" y="1491135"/>
                  <a:pt x="1044180" y="1516459"/>
                  <a:pt x="994926" y="1539421"/>
                </a:cubicBezTo>
                <a:cubicBezTo>
                  <a:pt x="973506" y="1549411"/>
                  <a:pt x="947148" y="1566333"/>
                  <a:pt x="955062" y="1532077"/>
                </a:cubicBezTo>
                <a:cubicBezTo>
                  <a:pt x="964078" y="1492994"/>
                  <a:pt x="985528" y="1457082"/>
                  <a:pt x="979734" y="1415309"/>
                </a:cubicBezTo>
                <a:cubicBezTo>
                  <a:pt x="973304" y="1369159"/>
                  <a:pt x="933261" y="1356988"/>
                  <a:pt x="891883" y="1365029"/>
                </a:cubicBezTo>
                <a:cubicBezTo>
                  <a:pt x="825564" y="1377920"/>
                  <a:pt x="770622" y="1420285"/>
                  <a:pt x="732077" y="1474618"/>
                </a:cubicBezTo>
                <a:cubicBezTo>
                  <a:pt x="713004" y="1501530"/>
                  <a:pt x="697527" y="1531702"/>
                  <a:pt x="686151" y="1562608"/>
                </a:cubicBezTo>
                <a:cubicBezTo>
                  <a:pt x="680567" y="1577822"/>
                  <a:pt x="680800" y="1589767"/>
                  <a:pt x="665511" y="1595493"/>
                </a:cubicBezTo>
                <a:cubicBezTo>
                  <a:pt x="651279" y="1600814"/>
                  <a:pt x="623669" y="1595178"/>
                  <a:pt x="608118" y="1595261"/>
                </a:cubicBezTo>
                <a:cubicBezTo>
                  <a:pt x="523227" y="1595725"/>
                  <a:pt x="437932" y="1602673"/>
                  <a:pt x="356653" y="1623507"/>
                </a:cubicBezTo>
                <a:cubicBezTo>
                  <a:pt x="395932" y="1595471"/>
                  <a:pt x="434342" y="1566850"/>
                  <a:pt x="471665" y="1538926"/>
                </a:cubicBezTo>
                <a:cubicBezTo>
                  <a:pt x="603336" y="1440377"/>
                  <a:pt x="725332" y="1328210"/>
                  <a:pt x="832489" y="1203371"/>
                </a:cubicBezTo>
                <a:cubicBezTo>
                  <a:pt x="853526" y="1178857"/>
                  <a:pt x="901102" y="1160728"/>
                  <a:pt x="930375" y="1148588"/>
                </a:cubicBezTo>
                <a:cubicBezTo>
                  <a:pt x="970179" y="1132078"/>
                  <a:pt x="1066484" y="1085329"/>
                  <a:pt x="1100756" y="1130339"/>
                </a:cubicBezTo>
                <a:cubicBezTo>
                  <a:pt x="1120025" y="1155640"/>
                  <a:pt x="1118271" y="1197773"/>
                  <a:pt x="1123914" y="1227637"/>
                </a:cubicBezTo>
                <a:cubicBezTo>
                  <a:pt x="1130944" y="1264809"/>
                  <a:pt x="1144374" y="1298645"/>
                  <a:pt x="1162713" y="1331628"/>
                </a:cubicBezTo>
                <a:cubicBezTo>
                  <a:pt x="1184215" y="1370298"/>
                  <a:pt x="1252408" y="1462905"/>
                  <a:pt x="1308190" y="1443390"/>
                </a:cubicBezTo>
                <a:cubicBezTo>
                  <a:pt x="1338123" y="1432913"/>
                  <a:pt x="1320548" y="1384582"/>
                  <a:pt x="1342702" y="1378159"/>
                </a:cubicBezTo>
                <a:cubicBezTo>
                  <a:pt x="1356530" y="1374157"/>
                  <a:pt x="1385953" y="1402126"/>
                  <a:pt x="1395704" y="1408931"/>
                </a:cubicBezTo>
                <a:cubicBezTo>
                  <a:pt x="1420930" y="1426520"/>
                  <a:pt x="1447019" y="1446515"/>
                  <a:pt x="1476150" y="1457209"/>
                </a:cubicBezTo>
                <a:cubicBezTo>
                  <a:pt x="1532104" y="1477758"/>
                  <a:pt x="1527630" y="1426760"/>
                  <a:pt x="1516740" y="1387700"/>
                </a:cubicBezTo>
                <a:cubicBezTo>
                  <a:pt x="1508931" y="1359701"/>
                  <a:pt x="1486860" y="1319187"/>
                  <a:pt x="1530628" y="1342742"/>
                </a:cubicBezTo>
                <a:cubicBezTo>
                  <a:pt x="1573706" y="1365906"/>
                  <a:pt x="1636068" y="1413315"/>
                  <a:pt x="1688410" y="1401294"/>
                </a:cubicBezTo>
                <a:cubicBezTo>
                  <a:pt x="1743855" y="1388554"/>
                  <a:pt x="1697149" y="1313993"/>
                  <a:pt x="1681283" y="1286257"/>
                </a:cubicBezTo>
                <a:cubicBezTo>
                  <a:pt x="1676779" y="1278396"/>
                  <a:pt x="1657083" y="1253740"/>
                  <a:pt x="1665050" y="1244132"/>
                </a:cubicBezTo>
                <a:cubicBezTo>
                  <a:pt x="1672110" y="1235596"/>
                  <a:pt x="1704966" y="1246995"/>
                  <a:pt x="1713427" y="1248336"/>
                </a:cubicBezTo>
                <a:cubicBezTo>
                  <a:pt x="1765522" y="1256603"/>
                  <a:pt x="1852930" y="1226610"/>
                  <a:pt x="1824076" y="1158098"/>
                </a:cubicBezTo>
                <a:cubicBezTo>
                  <a:pt x="1807124" y="1117809"/>
                  <a:pt x="1739860" y="1096555"/>
                  <a:pt x="1700064" y="1088416"/>
                </a:cubicBezTo>
                <a:cubicBezTo>
                  <a:pt x="1678945" y="1084114"/>
                  <a:pt x="1641689" y="1075856"/>
                  <a:pt x="1648284" y="1047722"/>
                </a:cubicBezTo>
                <a:cubicBezTo>
                  <a:pt x="1654827" y="1019746"/>
                  <a:pt x="1696969" y="1017948"/>
                  <a:pt x="1703010" y="985587"/>
                </a:cubicBezTo>
                <a:cubicBezTo>
                  <a:pt x="1709103" y="953017"/>
                  <a:pt x="1676839" y="931606"/>
                  <a:pt x="1650248" y="921571"/>
                </a:cubicBezTo>
                <a:cubicBezTo>
                  <a:pt x="1605003" y="904484"/>
                  <a:pt x="1548382" y="913133"/>
                  <a:pt x="1513593" y="947622"/>
                </a:cubicBezTo>
                <a:cubicBezTo>
                  <a:pt x="1496160" y="964903"/>
                  <a:pt x="1484881" y="973836"/>
                  <a:pt x="1458553" y="975598"/>
                </a:cubicBezTo>
                <a:cubicBezTo>
                  <a:pt x="1438542" y="976946"/>
                  <a:pt x="1411067" y="974249"/>
                  <a:pt x="1407837" y="949270"/>
                </a:cubicBezTo>
                <a:cubicBezTo>
                  <a:pt x="1404075" y="920103"/>
                  <a:pt x="1454101" y="902326"/>
                  <a:pt x="1423523" y="871000"/>
                </a:cubicBezTo>
                <a:cubicBezTo>
                  <a:pt x="1378309" y="824648"/>
                  <a:pt x="1283233" y="828215"/>
                  <a:pt x="1230037" y="855584"/>
                </a:cubicBezTo>
                <a:cubicBezTo>
                  <a:pt x="1157280" y="892996"/>
                  <a:pt x="1123585" y="1002142"/>
                  <a:pt x="1090631" y="1070917"/>
                </a:cubicBezTo>
                <a:cubicBezTo>
                  <a:pt x="1015476" y="1080240"/>
                  <a:pt x="944195" y="1101599"/>
                  <a:pt x="882823" y="1142030"/>
                </a:cubicBezTo>
                <a:cubicBezTo>
                  <a:pt x="940178" y="1068909"/>
                  <a:pt x="991786" y="991470"/>
                  <a:pt x="1041212" y="912631"/>
                </a:cubicBezTo>
                <a:cubicBezTo>
                  <a:pt x="1043400" y="911537"/>
                  <a:pt x="1045297" y="909783"/>
                  <a:pt x="1046421" y="906928"/>
                </a:cubicBezTo>
                <a:cubicBezTo>
                  <a:pt x="1047238" y="904904"/>
                  <a:pt x="1047897" y="902791"/>
                  <a:pt x="1048684" y="900760"/>
                </a:cubicBezTo>
                <a:cubicBezTo>
                  <a:pt x="1088862" y="836294"/>
                  <a:pt x="1127901" y="771154"/>
                  <a:pt x="1167832" y="706891"/>
                </a:cubicBezTo>
                <a:cubicBezTo>
                  <a:pt x="1191875" y="668205"/>
                  <a:pt x="1218135" y="631191"/>
                  <a:pt x="1243280" y="593248"/>
                </a:cubicBezTo>
                <a:cubicBezTo>
                  <a:pt x="1262136" y="564792"/>
                  <a:pt x="1275214" y="525125"/>
                  <a:pt x="1313316" y="536689"/>
                </a:cubicBezTo>
                <a:cubicBezTo>
                  <a:pt x="1360119" y="550890"/>
                  <a:pt x="1457121" y="565249"/>
                  <a:pt x="1486897" y="511905"/>
                </a:cubicBezTo>
                <a:cubicBezTo>
                  <a:pt x="1506698" y="476405"/>
                  <a:pt x="1472777" y="439803"/>
                  <a:pt x="1465193" y="406401"/>
                </a:cubicBezTo>
                <a:cubicBezTo>
                  <a:pt x="1455128" y="362072"/>
                  <a:pt x="1507177" y="359494"/>
                  <a:pt x="1539711" y="353611"/>
                </a:cubicBezTo>
                <a:cubicBezTo>
                  <a:pt x="1567351" y="348635"/>
                  <a:pt x="1644830" y="344611"/>
                  <a:pt x="1656281" y="310841"/>
                </a:cubicBezTo>
                <a:cubicBezTo>
                  <a:pt x="1667576" y="277567"/>
                  <a:pt x="1603153" y="256036"/>
                  <a:pt x="1581928" y="247545"/>
                </a:cubicBezTo>
                <a:cubicBezTo>
                  <a:pt x="1561228" y="239256"/>
                  <a:pt x="1512229" y="231859"/>
                  <a:pt x="1522391" y="202482"/>
                </a:cubicBezTo>
                <a:cubicBezTo>
                  <a:pt x="1527757" y="186976"/>
                  <a:pt x="1551253" y="171561"/>
                  <a:pt x="1562202" y="160027"/>
                </a:cubicBezTo>
                <a:cubicBezTo>
                  <a:pt x="1578968" y="142370"/>
                  <a:pt x="1595253" y="123507"/>
                  <a:pt x="1606547" y="101744"/>
                </a:cubicBezTo>
                <a:cubicBezTo>
                  <a:pt x="1624827" y="66543"/>
                  <a:pt x="1629271" y="15785"/>
                  <a:pt x="1582227" y="2707"/>
                </a:cubicBezTo>
                <a:cubicBezTo>
                  <a:pt x="1535492" y="-10265"/>
                  <a:pt x="1486155" y="25715"/>
                  <a:pt x="1459909" y="61013"/>
                </a:cubicBezTo>
                <a:cubicBezTo>
                  <a:pt x="1446502" y="79051"/>
                  <a:pt x="1436714" y="99518"/>
                  <a:pt x="1430403" y="121064"/>
                </a:cubicBezTo>
                <a:cubicBezTo>
                  <a:pt x="1429264" y="124954"/>
                  <a:pt x="1426731" y="149865"/>
                  <a:pt x="1423006" y="151633"/>
                </a:cubicBezTo>
                <a:cubicBezTo>
                  <a:pt x="1416351" y="154833"/>
                  <a:pt x="1388224" y="108901"/>
                  <a:pt x="1382431" y="102314"/>
                </a:cubicBezTo>
                <a:cubicBezTo>
                  <a:pt x="1368326" y="86306"/>
                  <a:pt x="1330179" y="43506"/>
                  <a:pt x="1305627" y="63306"/>
                </a:cubicBezTo>
                <a:cubicBezTo>
                  <a:pt x="1279411" y="84455"/>
                  <a:pt x="1304975" y="154459"/>
                  <a:pt x="1311577" y="179040"/>
                </a:cubicBezTo>
                <a:cubicBezTo>
                  <a:pt x="1316749" y="198375"/>
                  <a:pt x="1347176" y="264797"/>
                  <a:pt x="1330216" y="283532"/>
                </a:cubicBezTo>
                <a:cubicBezTo>
                  <a:pt x="1316591" y="298566"/>
                  <a:pt x="1277852" y="276121"/>
                  <a:pt x="1262698" y="272104"/>
                </a:cubicBezTo>
                <a:cubicBezTo>
                  <a:pt x="1183128" y="250925"/>
                  <a:pt x="1210686" y="327336"/>
                  <a:pt x="1239517" y="367963"/>
                </a:cubicBezTo>
                <a:cubicBezTo>
                  <a:pt x="1271077" y="412426"/>
                  <a:pt x="1313856" y="455376"/>
                  <a:pt x="1279643" y="510076"/>
                </a:cubicBezTo>
                <a:cubicBezTo>
                  <a:pt x="1240334" y="572878"/>
                  <a:pt x="1190001" y="629790"/>
                  <a:pt x="1149178" y="692000"/>
                </a:cubicBezTo>
                <a:cubicBezTo>
                  <a:pt x="1125001" y="728842"/>
                  <a:pt x="1101206" y="765916"/>
                  <a:pt x="1077381" y="802960"/>
                </a:cubicBezTo>
                <a:cubicBezTo>
                  <a:pt x="1085033" y="791059"/>
                  <a:pt x="1084583" y="762288"/>
                  <a:pt x="1086854" y="748199"/>
                </a:cubicBezTo>
                <a:cubicBezTo>
                  <a:pt x="1090091" y="728062"/>
                  <a:pt x="1092812" y="707895"/>
                  <a:pt x="1093726" y="687488"/>
                </a:cubicBezTo>
                <a:cubicBezTo>
                  <a:pt x="1095008" y="658845"/>
                  <a:pt x="1089364" y="633275"/>
                  <a:pt x="1112485" y="612590"/>
                </a:cubicBezTo>
                <a:cubicBezTo>
                  <a:pt x="1145783" y="582823"/>
                  <a:pt x="1264092" y="544752"/>
                  <a:pt x="1247701" y="484161"/>
                </a:cubicBezTo>
                <a:cubicBezTo>
                  <a:pt x="1240267" y="456762"/>
                  <a:pt x="1220122" y="473609"/>
                  <a:pt x="1199579" y="471211"/>
                </a:cubicBezTo>
                <a:cubicBezTo>
                  <a:pt x="1162691" y="466902"/>
                  <a:pt x="1173738" y="444382"/>
                  <a:pt x="1194146" y="426246"/>
                </a:cubicBezTo>
                <a:cubicBezTo>
                  <a:pt x="1224873" y="398959"/>
                  <a:pt x="1251741" y="376641"/>
                  <a:pt x="1271736" y="339350"/>
                </a:cubicBezTo>
                <a:cubicBezTo>
                  <a:pt x="1290533" y="304299"/>
                  <a:pt x="1289656" y="248362"/>
                  <a:pt x="1238191" y="247875"/>
                </a:cubicBezTo>
                <a:cubicBezTo>
                  <a:pt x="1206946" y="247575"/>
                  <a:pt x="1147177" y="290112"/>
                  <a:pt x="1167323" y="230121"/>
                </a:cubicBezTo>
                <a:cubicBezTo>
                  <a:pt x="1182859" y="183859"/>
                  <a:pt x="1244621" y="128903"/>
                  <a:pt x="1199309" y="81105"/>
                </a:cubicBezTo>
                <a:cubicBezTo>
                  <a:pt x="1175979" y="56479"/>
                  <a:pt x="1133275" y="44390"/>
                  <a:pt x="1100666" y="52694"/>
                </a:cubicBezTo>
                <a:cubicBezTo>
                  <a:pt x="1063224" y="62234"/>
                  <a:pt x="1061410" y="107380"/>
                  <a:pt x="1054799" y="139680"/>
                </a:cubicBezTo>
                <a:cubicBezTo>
                  <a:pt x="1052139" y="152675"/>
                  <a:pt x="1054110" y="181535"/>
                  <a:pt x="1046803" y="192470"/>
                </a:cubicBezTo>
                <a:cubicBezTo>
                  <a:pt x="1040110" y="202497"/>
                  <a:pt x="1046593" y="200931"/>
                  <a:pt x="1035726" y="195085"/>
                </a:cubicBezTo>
                <a:cubicBezTo>
                  <a:pt x="1024507" y="189060"/>
                  <a:pt x="1013520" y="166457"/>
                  <a:pt x="1004878" y="156879"/>
                </a:cubicBezTo>
                <a:cubicBezTo>
                  <a:pt x="984381" y="134134"/>
                  <a:pt x="938507" y="86785"/>
                  <a:pt x="903148" y="104614"/>
                </a:cubicBezTo>
                <a:cubicBezTo>
                  <a:pt x="861313" y="125681"/>
                  <a:pt x="891172" y="204161"/>
                  <a:pt x="903013" y="233988"/>
                </a:cubicBezTo>
                <a:cubicBezTo>
                  <a:pt x="915176" y="264639"/>
                  <a:pt x="930878" y="293829"/>
                  <a:pt x="948032" y="321940"/>
                </a:cubicBezTo>
                <a:cubicBezTo>
                  <a:pt x="955804" y="334651"/>
                  <a:pt x="977516" y="356609"/>
                  <a:pt x="979682" y="371478"/>
                </a:cubicBezTo>
                <a:cubicBezTo>
                  <a:pt x="981481" y="383866"/>
                  <a:pt x="986464" y="378747"/>
                  <a:pt x="974803" y="380133"/>
                </a:cubicBezTo>
                <a:cubicBezTo>
                  <a:pt x="964341" y="381385"/>
                  <a:pt x="941819" y="365647"/>
                  <a:pt x="932091" y="361750"/>
                </a:cubicBezTo>
                <a:cubicBezTo>
                  <a:pt x="910717" y="353177"/>
                  <a:pt x="851900" y="326624"/>
                  <a:pt x="831657" y="349939"/>
                </a:cubicBezTo>
                <a:cubicBezTo>
                  <a:pt x="808746" y="376341"/>
                  <a:pt x="864881" y="427737"/>
                  <a:pt x="880297" y="443437"/>
                </a:cubicBezTo>
                <a:cubicBezTo>
                  <a:pt x="932264" y="496332"/>
                  <a:pt x="1023367" y="542856"/>
                  <a:pt x="1046428" y="617462"/>
                </a:cubicBezTo>
                <a:cubicBezTo>
                  <a:pt x="1058329" y="655990"/>
                  <a:pt x="1048504" y="701233"/>
                  <a:pt x="1044442" y="740315"/>
                </a:cubicBezTo>
                <a:cubicBezTo>
                  <a:pt x="1041864" y="765039"/>
                  <a:pt x="1039338" y="789747"/>
                  <a:pt x="1036310" y="814396"/>
                </a:cubicBezTo>
                <a:cubicBezTo>
                  <a:pt x="1034257" y="831078"/>
                  <a:pt x="1036011" y="866998"/>
                  <a:pt x="1026875" y="881035"/>
                </a:cubicBezTo>
                <a:cubicBezTo>
                  <a:pt x="970059" y="968313"/>
                  <a:pt x="911661" y="1054497"/>
                  <a:pt x="846556" y="1136125"/>
                </a:cubicBezTo>
                <a:cubicBezTo>
                  <a:pt x="767721" y="1234982"/>
                  <a:pt x="677577" y="1323998"/>
                  <a:pt x="581519" y="1406098"/>
                </a:cubicBezTo>
                <a:cubicBezTo>
                  <a:pt x="597400" y="1375207"/>
                  <a:pt x="609384" y="1343071"/>
                  <a:pt x="619937" y="1310051"/>
                </a:cubicBezTo>
                <a:cubicBezTo>
                  <a:pt x="627993" y="1284841"/>
                  <a:pt x="630272" y="1236405"/>
                  <a:pt x="646190" y="1216104"/>
                </a:cubicBezTo>
                <a:cubicBezTo>
                  <a:pt x="660250" y="1198185"/>
                  <a:pt x="693563" y="1205874"/>
                  <a:pt x="713528" y="1194048"/>
                </a:cubicBezTo>
                <a:cubicBezTo>
                  <a:pt x="735023" y="1181323"/>
                  <a:pt x="750821" y="1159844"/>
                  <a:pt x="751338" y="1134356"/>
                </a:cubicBezTo>
                <a:cubicBezTo>
                  <a:pt x="751908" y="1105106"/>
                  <a:pt x="758511" y="1096832"/>
                  <a:pt x="785011" y="1080840"/>
                </a:cubicBezTo>
                <a:cubicBezTo>
                  <a:pt x="811774" y="1064682"/>
                  <a:pt x="874054" y="1042319"/>
                  <a:pt x="874781" y="1003986"/>
                </a:cubicBezTo>
                <a:cubicBezTo>
                  <a:pt x="876077" y="935286"/>
                  <a:pt x="721780" y="947037"/>
                  <a:pt x="813086" y="873668"/>
                </a:cubicBezTo>
                <a:cubicBezTo>
                  <a:pt x="834880" y="856161"/>
                  <a:pt x="895893" y="820631"/>
                  <a:pt x="880837" y="784958"/>
                </a:cubicBezTo>
                <a:cubicBezTo>
                  <a:pt x="865862" y="749443"/>
                  <a:pt x="793210" y="752403"/>
                  <a:pt x="762663" y="748154"/>
                </a:cubicBezTo>
                <a:cubicBezTo>
                  <a:pt x="718729" y="742024"/>
                  <a:pt x="720760" y="727200"/>
                  <a:pt x="735892" y="689504"/>
                </a:cubicBezTo>
                <a:cubicBezTo>
                  <a:pt x="752935" y="647042"/>
                  <a:pt x="774331" y="586263"/>
                  <a:pt x="739572" y="546371"/>
                </a:cubicBezTo>
                <a:cubicBezTo>
                  <a:pt x="701395" y="502560"/>
                  <a:pt x="643207" y="537715"/>
                  <a:pt x="619787" y="577937"/>
                </a:cubicBezTo>
                <a:cubicBezTo>
                  <a:pt x="604026" y="605006"/>
                  <a:pt x="597640" y="636707"/>
                  <a:pt x="596591" y="667718"/>
                </a:cubicBezTo>
                <a:cubicBezTo>
                  <a:pt x="595961" y="686596"/>
                  <a:pt x="604205" y="712324"/>
                  <a:pt x="600098" y="730355"/>
                </a:cubicBezTo>
                <a:cubicBezTo>
                  <a:pt x="593338" y="760003"/>
                  <a:pt x="553168" y="724967"/>
                  <a:pt x="532415" y="716986"/>
                </a:cubicBezTo>
                <a:cubicBezTo>
                  <a:pt x="497004" y="703391"/>
                  <a:pt x="439670" y="693701"/>
                  <a:pt x="443485" y="748776"/>
                </a:cubicBezTo>
                <a:cubicBezTo>
                  <a:pt x="447562" y="807659"/>
                  <a:pt x="498195" y="862022"/>
                  <a:pt x="530639" y="907797"/>
                </a:cubicBezTo>
                <a:cubicBezTo>
                  <a:pt x="558039" y="946497"/>
                  <a:pt x="541004" y="941866"/>
                  <a:pt x="503989" y="931914"/>
                </a:cubicBezTo>
                <a:cubicBezTo>
                  <a:pt x="481565" y="925881"/>
                  <a:pt x="417382" y="903076"/>
                  <a:pt x="407969" y="938306"/>
                </a:cubicBezTo>
                <a:cubicBezTo>
                  <a:pt x="398308" y="974481"/>
                  <a:pt x="460528" y="1026124"/>
                  <a:pt x="482509" y="1046351"/>
                </a:cubicBezTo>
                <a:cubicBezTo>
                  <a:pt x="534851" y="1094606"/>
                  <a:pt x="635285" y="1142405"/>
                  <a:pt x="613364" y="1225561"/>
                </a:cubicBezTo>
                <a:cubicBezTo>
                  <a:pt x="591944" y="1306784"/>
                  <a:pt x="564320" y="1392953"/>
                  <a:pt x="514826" y="1461398"/>
                </a:cubicBezTo>
                <a:cubicBezTo>
                  <a:pt x="493774" y="1478275"/>
                  <a:pt x="472572" y="1494928"/>
                  <a:pt x="451152" y="1511228"/>
                </a:cubicBezTo>
                <a:cubicBezTo>
                  <a:pt x="373089" y="1570567"/>
                  <a:pt x="289315" y="1621011"/>
                  <a:pt x="205998" y="1672039"/>
                </a:cubicBezTo>
                <a:cubicBezTo>
                  <a:pt x="226196" y="1637828"/>
                  <a:pt x="242249" y="1601264"/>
                  <a:pt x="254466" y="1563073"/>
                </a:cubicBezTo>
                <a:lnTo>
                  <a:pt x="255162" y="1564250"/>
                </a:lnTo>
                <a:cubicBezTo>
                  <a:pt x="258056" y="1569158"/>
                  <a:pt x="359172" y="1508387"/>
                  <a:pt x="368338" y="1501478"/>
                </a:cubicBezTo>
                <a:cubicBezTo>
                  <a:pt x="414564" y="1466592"/>
                  <a:pt x="463488" y="1424661"/>
                  <a:pt x="477525" y="1365809"/>
                </a:cubicBezTo>
                <a:cubicBezTo>
                  <a:pt x="488722" y="1318902"/>
                  <a:pt x="459104" y="1294111"/>
                  <a:pt x="413439" y="1307698"/>
                </a:cubicBezTo>
                <a:cubicBezTo>
                  <a:pt x="396749" y="1312659"/>
                  <a:pt x="343950" y="1344930"/>
                  <a:pt x="358677" y="1301898"/>
                </a:cubicBezTo>
                <a:cubicBezTo>
                  <a:pt x="367880" y="1274956"/>
                  <a:pt x="401299" y="1258776"/>
                  <a:pt x="420192" y="1239036"/>
                </a:cubicBezTo>
                <a:cubicBezTo>
                  <a:pt x="438576" y="1219843"/>
                  <a:pt x="453041" y="1193718"/>
                  <a:pt x="452269" y="1166507"/>
                </a:cubicBezTo>
                <a:cubicBezTo>
                  <a:pt x="451564" y="1141693"/>
                  <a:pt x="433120" y="1102760"/>
                  <a:pt x="405728" y="1098016"/>
                </a:cubicBezTo>
                <a:cubicBezTo>
                  <a:pt x="386842" y="1094749"/>
                  <a:pt x="351272" y="1146070"/>
                  <a:pt x="336463" y="1128638"/>
                </a:cubicBezTo>
                <a:cubicBezTo>
                  <a:pt x="327859" y="1118476"/>
                  <a:pt x="350021" y="1084242"/>
                  <a:pt x="353986" y="1075436"/>
                </a:cubicBezTo>
                <a:cubicBezTo>
                  <a:pt x="364800" y="1051432"/>
                  <a:pt x="375075" y="1024438"/>
                  <a:pt x="376222" y="997766"/>
                </a:cubicBezTo>
                <a:cubicBezTo>
                  <a:pt x="377428" y="969213"/>
                  <a:pt x="365692" y="936897"/>
                  <a:pt x="331622" y="941012"/>
                </a:cubicBezTo>
                <a:cubicBezTo>
                  <a:pt x="293550" y="945591"/>
                  <a:pt x="269177" y="991231"/>
                  <a:pt x="256894" y="1022602"/>
                </a:cubicBezTo>
                <a:cubicBezTo>
                  <a:pt x="248890" y="1043024"/>
                  <a:pt x="243614" y="1065821"/>
                  <a:pt x="239866" y="1087412"/>
                </a:cubicBezTo>
                <a:cubicBezTo>
                  <a:pt x="238120" y="1097529"/>
                  <a:pt x="239866" y="1118101"/>
                  <a:pt x="233953" y="1126787"/>
                </a:cubicBezTo>
                <a:cubicBezTo>
                  <a:pt x="218409" y="1149622"/>
                  <a:pt x="182930" y="1102768"/>
                  <a:pt x="167169" y="1091391"/>
                </a:cubicBezTo>
                <a:cubicBezTo>
                  <a:pt x="117450" y="1055501"/>
                  <a:pt x="99493" y="1129882"/>
                  <a:pt x="111844" y="1169946"/>
                </a:cubicBezTo>
                <a:cubicBezTo>
                  <a:pt x="120808" y="1199009"/>
                  <a:pt x="132320" y="1227300"/>
                  <a:pt x="139027" y="1257067"/>
                </a:cubicBezTo>
                <a:cubicBezTo>
                  <a:pt x="147421" y="1294299"/>
                  <a:pt x="143479" y="1311341"/>
                  <a:pt x="103953" y="1304873"/>
                </a:cubicBezTo>
                <a:cubicBezTo>
                  <a:pt x="74919" y="1300122"/>
                  <a:pt x="42026" y="1294276"/>
                  <a:pt x="18110" y="1316152"/>
                </a:cubicBezTo>
                <a:cubicBezTo>
                  <a:pt x="-776" y="1333419"/>
                  <a:pt x="-4658" y="1359536"/>
                  <a:pt x="5377" y="1382439"/>
                </a:cubicBezTo>
                <a:cubicBezTo>
                  <a:pt x="30139" y="1438938"/>
                  <a:pt x="111717" y="1497970"/>
                  <a:pt x="164786" y="1523713"/>
                </a:cubicBezTo>
                <a:cubicBezTo>
                  <a:pt x="191159" y="1536506"/>
                  <a:pt x="214475" y="1554709"/>
                  <a:pt x="210795" y="1586597"/>
                </a:cubicBezTo>
                <a:cubicBezTo>
                  <a:pt x="208629" y="1605378"/>
                  <a:pt x="198721" y="1624706"/>
                  <a:pt x="191489" y="1641927"/>
                </a:cubicBezTo>
                <a:cubicBezTo>
                  <a:pt x="186453" y="1653948"/>
                  <a:pt x="176777" y="1690011"/>
                  <a:pt x="165513" y="1696995"/>
                </a:cubicBezTo>
                <a:cubicBezTo>
                  <a:pt x="114572" y="1728569"/>
                  <a:pt x="64179" y="1760854"/>
                  <a:pt x="15862" y="1796212"/>
                </a:cubicBezTo>
                <a:cubicBezTo>
                  <a:pt x="7610" y="1802252"/>
                  <a:pt x="14977" y="1815240"/>
                  <a:pt x="24398" y="1811748"/>
                </a:cubicBezTo>
                <a:cubicBezTo>
                  <a:pt x="118207" y="1776967"/>
                  <a:pt x="208134" y="1724754"/>
                  <a:pt x="293894" y="1667063"/>
                </a:cubicBezTo>
                <a:close/>
              </a:path>
            </a:pathLst>
          </a:custGeom>
          <a:solidFill>
            <a:srgbClr val="55035B">
              <a:alpha val="4705"/>
            </a:srgbClr>
          </a:solidFill>
          <a:ln>
            <a:noFill/>
          </a:ln>
          <a:effectLst>
            <a:outerShdw blurRad="28575" dist="19050" algn="bl" rotWithShape="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"/>
          <p:cNvSpPr/>
          <p:nvPr/>
        </p:nvSpPr>
        <p:spPr>
          <a:xfrm>
            <a:off x="245637" y="400149"/>
            <a:ext cx="801054" cy="801018"/>
          </a:xfrm>
          <a:custGeom>
            <a:avLst/>
            <a:gdLst/>
            <a:ahLst/>
            <a:cxnLst/>
            <a:rect l="l" t="t" r="r" b="b"/>
            <a:pathLst>
              <a:path w="1047129" h="1047083" extrusionOk="0">
                <a:moveTo>
                  <a:pt x="639359" y="471771"/>
                </a:moveTo>
                <a:lnTo>
                  <a:pt x="746321" y="300790"/>
                </a:lnTo>
                <a:lnTo>
                  <a:pt x="575333" y="407748"/>
                </a:lnTo>
                <a:lnTo>
                  <a:pt x="523568" y="0"/>
                </a:lnTo>
                <a:lnTo>
                  <a:pt x="471788" y="407748"/>
                </a:lnTo>
                <a:lnTo>
                  <a:pt x="300801" y="300790"/>
                </a:lnTo>
                <a:lnTo>
                  <a:pt x="407763" y="471771"/>
                </a:lnTo>
                <a:lnTo>
                  <a:pt x="0" y="523542"/>
                </a:lnTo>
                <a:lnTo>
                  <a:pt x="407763" y="575312"/>
                </a:lnTo>
                <a:lnTo>
                  <a:pt x="300801" y="746294"/>
                </a:lnTo>
                <a:lnTo>
                  <a:pt x="471788" y="639336"/>
                </a:lnTo>
                <a:lnTo>
                  <a:pt x="523561" y="1047083"/>
                </a:lnTo>
                <a:lnTo>
                  <a:pt x="575333" y="639336"/>
                </a:lnTo>
                <a:lnTo>
                  <a:pt x="746321" y="746294"/>
                </a:lnTo>
                <a:lnTo>
                  <a:pt x="639359" y="575312"/>
                </a:lnTo>
                <a:lnTo>
                  <a:pt x="1047129" y="52354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"/>
          <p:cNvSpPr/>
          <p:nvPr/>
        </p:nvSpPr>
        <p:spPr>
          <a:xfrm rot="5085639">
            <a:off x="-511843" y="17406"/>
            <a:ext cx="3475593" cy="2920703"/>
          </a:xfrm>
          <a:custGeom>
            <a:avLst/>
            <a:gdLst/>
            <a:ahLst/>
            <a:cxnLst/>
            <a:rect l="l" t="t" r="r" b="b"/>
            <a:pathLst>
              <a:path w="1452043" h="1362254" extrusionOk="0">
                <a:moveTo>
                  <a:pt x="405964" y="662215"/>
                </a:moveTo>
                <a:cubicBezTo>
                  <a:pt x="519356" y="649550"/>
                  <a:pt x="610557" y="610475"/>
                  <a:pt x="727023" y="623867"/>
                </a:cubicBezTo>
                <a:cubicBezTo>
                  <a:pt x="782407" y="630507"/>
                  <a:pt x="832920" y="646335"/>
                  <a:pt x="880136" y="672955"/>
                </a:cubicBezTo>
                <a:cubicBezTo>
                  <a:pt x="826100" y="625681"/>
                  <a:pt x="770116" y="580528"/>
                  <a:pt x="712408" y="537668"/>
                </a:cubicBezTo>
                <a:cubicBezTo>
                  <a:pt x="656349" y="539444"/>
                  <a:pt x="597292" y="544960"/>
                  <a:pt x="543339" y="552147"/>
                </a:cubicBezTo>
                <a:cubicBezTo>
                  <a:pt x="489453" y="558023"/>
                  <a:pt x="435792" y="579449"/>
                  <a:pt x="383735" y="596573"/>
                </a:cubicBezTo>
                <a:cubicBezTo>
                  <a:pt x="346322" y="607860"/>
                  <a:pt x="314808" y="616433"/>
                  <a:pt x="275672" y="610108"/>
                </a:cubicBezTo>
                <a:cubicBezTo>
                  <a:pt x="243655" y="604922"/>
                  <a:pt x="154395" y="581330"/>
                  <a:pt x="143400" y="542135"/>
                </a:cubicBezTo>
                <a:cubicBezTo>
                  <a:pt x="132413" y="502947"/>
                  <a:pt x="187431" y="518236"/>
                  <a:pt x="213362" y="521518"/>
                </a:cubicBezTo>
                <a:cubicBezTo>
                  <a:pt x="271310" y="530002"/>
                  <a:pt x="323007" y="531980"/>
                  <a:pt x="379996" y="523871"/>
                </a:cubicBezTo>
                <a:cubicBezTo>
                  <a:pt x="458404" y="511116"/>
                  <a:pt x="586133" y="479655"/>
                  <a:pt x="674186" y="509745"/>
                </a:cubicBezTo>
                <a:cubicBezTo>
                  <a:pt x="645707" y="489360"/>
                  <a:pt x="616853" y="469508"/>
                  <a:pt x="587609" y="450263"/>
                </a:cubicBezTo>
                <a:cubicBezTo>
                  <a:pt x="545055" y="442911"/>
                  <a:pt x="482753" y="447287"/>
                  <a:pt x="442312" y="449094"/>
                </a:cubicBezTo>
                <a:cubicBezTo>
                  <a:pt x="386186" y="451874"/>
                  <a:pt x="341346" y="492073"/>
                  <a:pt x="283736" y="492770"/>
                </a:cubicBezTo>
                <a:cubicBezTo>
                  <a:pt x="226867" y="494509"/>
                  <a:pt x="112867" y="471494"/>
                  <a:pt x="87709" y="412664"/>
                </a:cubicBezTo>
                <a:cubicBezTo>
                  <a:pt x="74541" y="381338"/>
                  <a:pt x="103964" y="402517"/>
                  <a:pt x="126508" y="409816"/>
                </a:cubicBezTo>
                <a:cubicBezTo>
                  <a:pt x="179179" y="428379"/>
                  <a:pt x="227309" y="429796"/>
                  <a:pt x="282979" y="424198"/>
                </a:cubicBezTo>
                <a:cubicBezTo>
                  <a:pt x="360323" y="416546"/>
                  <a:pt x="470424" y="397863"/>
                  <a:pt x="551651" y="426948"/>
                </a:cubicBezTo>
                <a:cubicBezTo>
                  <a:pt x="516756" y="404773"/>
                  <a:pt x="481374" y="383451"/>
                  <a:pt x="445528" y="362955"/>
                </a:cubicBezTo>
                <a:cubicBezTo>
                  <a:pt x="427054" y="358623"/>
                  <a:pt x="408175" y="357439"/>
                  <a:pt x="387363" y="356247"/>
                </a:cubicBezTo>
                <a:cubicBezTo>
                  <a:pt x="351718" y="354733"/>
                  <a:pt x="326597" y="344586"/>
                  <a:pt x="298267" y="324172"/>
                </a:cubicBezTo>
                <a:cubicBezTo>
                  <a:pt x="271909" y="306523"/>
                  <a:pt x="254139" y="284775"/>
                  <a:pt x="220167" y="284137"/>
                </a:cubicBezTo>
                <a:cubicBezTo>
                  <a:pt x="200621" y="284632"/>
                  <a:pt x="185040" y="290635"/>
                  <a:pt x="166649" y="284003"/>
                </a:cubicBezTo>
                <a:cubicBezTo>
                  <a:pt x="147058" y="277183"/>
                  <a:pt x="129813" y="263438"/>
                  <a:pt x="111616" y="255622"/>
                </a:cubicBezTo>
                <a:cubicBezTo>
                  <a:pt x="72345" y="238924"/>
                  <a:pt x="21007" y="221478"/>
                  <a:pt x="0" y="182185"/>
                </a:cubicBezTo>
                <a:cubicBezTo>
                  <a:pt x="40478" y="180215"/>
                  <a:pt x="76040" y="204833"/>
                  <a:pt x="115251" y="206924"/>
                </a:cubicBezTo>
                <a:cubicBezTo>
                  <a:pt x="149037" y="208745"/>
                  <a:pt x="173836" y="190856"/>
                  <a:pt x="208707" y="197122"/>
                </a:cubicBezTo>
                <a:cubicBezTo>
                  <a:pt x="253083" y="204908"/>
                  <a:pt x="292467" y="224678"/>
                  <a:pt x="328328" y="251163"/>
                </a:cubicBezTo>
                <a:cubicBezTo>
                  <a:pt x="374299" y="285494"/>
                  <a:pt x="420744" y="325543"/>
                  <a:pt x="464361" y="364184"/>
                </a:cubicBezTo>
                <a:cubicBezTo>
                  <a:pt x="494369" y="380858"/>
                  <a:pt x="524040" y="398088"/>
                  <a:pt x="553262" y="415984"/>
                </a:cubicBezTo>
                <a:cubicBezTo>
                  <a:pt x="542964" y="402689"/>
                  <a:pt x="530276" y="392092"/>
                  <a:pt x="518262" y="380162"/>
                </a:cubicBezTo>
                <a:cubicBezTo>
                  <a:pt x="496992" y="359387"/>
                  <a:pt x="467284" y="339970"/>
                  <a:pt x="450137" y="316198"/>
                </a:cubicBezTo>
                <a:cubicBezTo>
                  <a:pt x="430756" y="289331"/>
                  <a:pt x="438176" y="260433"/>
                  <a:pt x="426492" y="231146"/>
                </a:cubicBezTo>
                <a:cubicBezTo>
                  <a:pt x="397442" y="162566"/>
                  <a:pt x="318682" y="136126"/>
                  <a:pt x="295652" y="58478"/>
                </a:cubicBezTo>
                <a:cubicBezTo>
                  <a:pt x="317910" y="67553"/>
                  <a:pt x="337689" y="86274"/>
                  <a:pt x="357594" y="98624"/>
                </a:cubicBezTo>
                <a:cubicBezTo>
                  <a:pt x="438985" y="148311"/>
                  <a:pt x="481704" y="194476"/>
                  <a:pt x="505986" y="286925"/>
                </a:cubicBezTo>
                <a:cubicBezTo>
                  <a:pt x="517602" y="333525"/>
                  <a:pt x="533356" y="377141"/>
                  <a:pt x="558575" y="418644"/>
                </a:cubicBezTo>
                <a:lnTo>
                  <a:pt x="558905" y="419506"/>
                </a:lnTo>
                <a:cubicBezTo>
                  <a:pt x="612656" y="452616"/>
                  <a:pt x="665117" y="487817"/>
                  <a:pt x="716230" y="524876"/>
                </a:cubicBezTo>
                <a:cubicBezTo>
                  <a:pt x="701841" y="510119"/>
                  <a:pt x="685278" y="500444"/>
                  <a:pt x="677034" y="476155"/>
                </a:cubicBezTo>
                <a:cubicBezTo>
                  <a:pt x="663244" y="437425"/>
                  <a:pt x="653726" y="428574"/>
                  <a:pt x="628095" y="395225"/>
                </a:cubicBezTo>
                <a:cubicBezTo>
                  <a:pt x="600664" y="361583"/>
                  <a:pt x="596542" y="325326"/>
                  <a:pt x="602388" y="283380"/>
                </a:cubicBezTo>
                <a:cubicBezTo>
                  <a:pt x="613180" y="222160"/>
                  <a:pt x="594744" y="200914"/>
                  <a:pt x="555420" y="150732"/>
                </a:cubicBezTo>
                <a:cubicBezTo>
                  <a:pt x="518607" y="101892"/>
                  <a:pt x="488757" y="49604"/>
                  <a:pt x="452977" y="0"/>
                </a:cubicBezTo>
                <a:cubicBezTo>
                  <a:pt x="485503" y="18960"/>
                  <a:pt x="508602" y="50983"/>
                  <a:pt x="535672" y="75452"/>
                </a:cubicBezTo>
                <a:cubicBezTo>
                  <a:pt x="625847" y="161224"/>
                  <a:pt x="684229" y="211765"/>
                  <a:pt x="693297" y="341903"/>
                </a:cubicBezTo>
                <a:cubicBezTo>
                  <a:pt x="698019" y="406953"/>
                  <a:pt x="697943" y="482158"/>
                  <a:pt x="734217" y="537938"/>
                </a:cubicBezTo>
                <a:cubicBezTo>
                  <a:pt x="780833" y="572374"/>
                  <a:pt x="826325" y="608347"/>
                  <a:pt x="870618" y="645908"/>
                </a:cubicBezTo>
                <a:cubicBezTo>
                  <a:pt x="869119" y="643360"/>
                  <a:pt x="867620" y="640887"/>
                  <a:pt x="866196" y="638211"/>
                </a:cubicBezTo>
                <a:cubicBezTo>
                  <a:pt x="832096" y="577943"/>
                  <a:pt x="793424" y="506882"/>
                  <a:pt x="794474" y="438602"/>
                </a:cubicBezTo>
                <a:cubicBezTo>
                  <a:pt x="796272" y="314774"/>
                  <a:pt x="709485" y="196679"/>
                  <a:pt x="715930" y="72702"/>
                </a:cubicBezTo>
                <a:cubicBezTo>
                  <a:pt x="748682" y="89871"/>
                  <a:pt x="764045" y="130685"/>
                  <a:pt x="777910" y="163045"/>
                </a:cubicBezTo>
                <a:cubicBezTo>
                  <a:pt x="824601" y="269179"/>
                  <a:pt x="885907" y="358488"/>
                  <a:pt x="889579" y="476815"/>
                </a:cubicBezTo>
                <a:cubicBezTo>
                  <a:pt x="891753" y="535750"/>
                  <a:pt x="885607" y="617827"/>
                  <a:pt x="907341" y="677646"/>
                </a:cubicBezTo>
                <a:cubicBezTo>
                  <a:pt x="938443" y="705075"/>
                  <a:pt x="969021" y="733261"/>
                  <a:pt x="998999" y="762189"/>
                </a:cubicBezTo>
                <a:cubicBezTo>
                  <a:pt x="992929" y="743146"/>
                  <a:pt x="987232" y="724478"/>
                  <a:pt x="983186" y="704611"/>
                </a:cubicBezTo>
                <a:cubicBezTo>
                  <a:pt x="972543" y="657262"/>
                  <a:pt x="982811" y="627899"/>
                  <a:pt x="985734" y="581825"/>
                </a:cubicBezTo>
                <a:cubicBezTo>
                  <a:pt x="989256" y="543154"/>
                  <a:pt x="966923" y="523115"/>
                  <a:pt x="951259" y="490455"/>
                </a:cubicBezTo>
                <a:cubicBezTo>
                  <a:pt x="912212" y="410213"/>
                  <a:pt x="963175" y="315344"/>
                  <a:pt x="963999" y="231513"/>
                </a:cubicBezTo>
                <a:cubicBezTo>
                  <a:pt x="972694" y="256656"/>
                  <a:pt x="967597" y="282294"/>
                  <a:pt x="971419" y="309378"/>
                </a:cubicBezTo>
                <a:cubicBezTo>
                  <a:pt x="982586" y="409741"/>
                  <a:pt x="1061279" y="492763"/>
                  <a:pt x="1040444" y="598904"/>
                </a:cubicBezTo>
                <a:cubicBezTo>
                  <a:pt x="1031301" y="645084"/>
                  <a:pt x="998474" y="719839"/>
                  <a:pt x="1008592" y="771632"/>
                </a:cubicBezTo>
                <a:cubicBezTo>
                  <a:pt x="1017511" y="780377"/>
                  <a:pt x="1026504" y="789078"/>
                  <a:pt x="1035348" y="797944"/>
                </a:cubicBezTo>
                <a:cubicBezTo>
                  <a:pt x="1064352" y="827044"/>
                  <a:pt x="1092606" y="856909"/>
                  <a:pt x="1120111" y="887411"/>
                </a:cubicBezTo>
                <a:cubicBezTo>
                  <a:pt x="1114790" y="871260"/>
                  <a:pt x="1112167" y="855567"/>
                  <a:pt x="1109393" y="838218"/>
                </a:cubicBezTo>
                <a:cubicBezTo>
                  <a:pt x="1103173" y="803445"/>
                  <a:pt x="1089833" y="767517"/>
                  <a:pt x="1087135" y="733321"/>
                </a:cubicBezTo>
                <a:cubicBezTo>
                  <a:pt x="1082639" y="687861"/>
                  <a:pt x="1109994" y="653972"/>
                  <a:pt x="1113366" y="610715"/>
                </a:cubicBezTo>
                <a:cubicBezTo>
                  <a:pt x="1122210" y="505376"/>
                  <a:pt x="1062478" y="389829"/>
                  <a:pt x="1091632" y="288686"/>
                </a:cubicBezTo>
                <a:cubicBezTo>
                  <a:pt x="1118837" y="317742"/>
                  <a:pt x="1144618" y="355685"/>
                  <a:pt x="1158708" y="392639"/>
                </a:cubicBezTo>
                <a:cubicBezTo>
                  <a:pt x="1177744" y="438609"/>
                  <a:pt x="1170924" y="492261"/>
                  <a:pt x="1174072" y="540231"/>
                </a:cubicBezTo>
                <a:cubicBezTo>
                  <a:pt x="1178194" y="593830"/>
                  <a:pt x="1183140" y="642086"/>
                  <a:pt x="1163804" y="693714"/>
                </a:cubicBezTo>
                <a:cubicBezTo>
                  <a:pt x="1137273" y="762766"/>
                  <a:pt x="1125582" y="825560"/>
                  <a:pt x="1129929" y="898480"/>
                </a:cubicBezTo>
                <a:cubicBezTo>
                  <a:pt x="1158033" y="929896"/>
                  <a:pt x="1185314" y="961994"/>
                  <a:pt x="1211769" y="994728"/>
                </a:cubicBezTo>
                <a:cubicBezTo>
                  <a:pt x="1209446" y="981179"/>
                  <a:pt x="1208846" y="967854"/>
                  <a:pt x="1208696" y="951951"/>
                </a:cubicBezTo>
                <a:cubicBezTo>
                  <a:pt x="1206148" y="883094"/>
                  <a:pt x="1178943" y="825755"/>
                  <a:pt x="1207947" y="759266"/>
                </a:cubicBezTo>
                <a:cubicBezTo>
                  <a:pt x="1244445" y="674828"/>
                  <a:pt x="1258385" y="583091"/>
                  <a:pt x="1295633" y="499687"/>
                </a:cubicBezTo>
                <a:cubicBezTo>
                  <a:pt x="1316168" y="530399"/>
                  <a:pt x="1310322" y="572337"/>
                  <a:pt x="1310172" y="606990"/>
                </a:cubicBezTo>
                <a:cubicBezTo>
                  <a:pt x="1310022" y="669935"/>
                  <a:pt x="1314369" y="739084"/>
                  <a:pt x="1293610" y="799600"/>
                </a:cubicBezTo>
                <a:cubicBezTo>
                  <a:pt x="1276597" y="847961"/>
                  <a:pt x="1235152" y="884143"/>
                  <a:pt x="1224285" y="934392"/>
                </a:cubicBezTo>
                <a:cubicBezTo>
                  <a:pt x="1218514" y="958898"/>
                  <a:pt x="1223610" y="983337"/>
                  <a:pt x="1223161" y="1008683"/>
                </a:cubicBezTo>
                <a:cubicBezTo>
                  <a:pt x="1258685" y="1053191"/>
                  <a:pt x="1292785" y="1098801"/>
                  <a:pt x="1325462" y="1145386"/>
                </a:cubicBezTo>
                <a:cubicBezTo>
                  <a:pt x="1368930" y="1207281"/>
                  <a:pt x="1412998" y="1272803"/>
                  <a:pt x="1452044" y="1340851"/>
                </a:cubicBezTo>
                <a:cubicBezTo>
                  <a:pt x="1447697" y="1348001"/>
                  <a:pt x="1443350" y="1355135"/>
                  <a:pt x="1438854" y="1362255"/>
                </a:cubicBezTo>
                <a:cubicBezTo>
                  <a:pt x="1402730" y="1296500"/>
                  <a:pt x="1365482" y="1231435"/>
                  <a:pt x="1322688" y="1168700"/>
                </a:cubicBezTo>
                <a:cubicBezTo>
                  <a:pt x="1286715" y="1115858"/>
                  <a:pt x="1248417" y="1064620"/>
                  <a:pt x="1208321" y="1014813"/>
                </a:cubicBezTo>
                <a:cubicBezTo>
                  <a:pt x="1195506" y="1013591"/>
                  <a:pt x="1181341" y="1017728"/>
                  <a:pt x="1168376" y="1020254"/>
                </a:cubicBezTo>
                <a:cubicBezTo>
                  <a:pt x="1098302" y="1036269"/>
                  <a:pt x="1038720" y="1071350"/>
                  <a:pt x="972844" y="1095347"/>
                </a:cubicBezTo>
                <a:cubicBezTo>
                  <a:pt x="859151" y="1138086"/>
                  <a:pt x="752653" y="1108057"/>
                  <a:pt x="641960" y="1070061"/>
                </a:cubicBezTo>
                <a:cubicBezTo>
                  <a:pt x="739389" y="1065767"/>
                  <a:pt x="823777" y="995478"/>
                  <a:pt x="922405" y="984072"/>
                </a:cubicBezTo>
                <a:cubicBezTo>
                  <a:pt x="1013164" y="973220"/>
                  <a:pt x="1116589" y="978129"/>
                  <a:pt x="1204050" y="1009545"/>
                </a:cubicBezTo>
                <a:cubicBezTo>
                  <a:pt x="1176620" y="975693"/>
                  <a:pt x="1148440" y="942546"/>
                  <a:pt x="1119362" y="910073"/>
                </a:cubicBezTo>
                <a:cubicBezTo>
                  <a:pt x="1099351" y="906056"/>
                  <a:pt x="1070647" y="918759"/>
                  <a:pt x="1048988" y="917875"/>
                </a:cubicBezTo>
                <a:cubicBezTo>
                  <a:pt x="1014363" y="917740"/>
                  <a:pt x="972393" y="900893"/>
                  <a:pt x="938818" y="910973"/>
                </a:cubicBezTo>
                <a:cubicBezTo>
                  <a:pt x="909065" y="919853"/>
                  <a:pt x="889354" y="951337"/>
                  <a:pt x="862299" y="966123"/>
                </a:cubicBezTo>
                <a:cubicBezTo>
                  <a:pt x="800019" y="1001653"/>
                  <a:pt x="643908" y="1007416"/>
                  <a:pt x="588853" y="952866"/>
                </a:cubicBezTo>
                <a:cubicBezTo>
                  <a:pt x="623598" y="935674"/>
                  <a:pt x="664743" y="940515"/>
                  <a:pt x="702815" y="936640"/>
                </a:cubicBezTo>
                <a:cubicBezTo>
                  <a:pt x="799944" y="923166"/>
                  <a:pt x="880585" y="847706"/>
                  <a:pt x="981387" y="856714"/>
                </a:cubicBezTo>
                <a:cubicBezTo>
                  <a:pt x="1020733" y="860993"/>
                  <a:pt x="1069223" y="872752"/>
                  <a:pt x="1106246" y="895250"/>
                </a:cubicBezTo>
                <a:cubicBezTo>
                  <a:pt x="1079940" y="866284"/>
                  <a:pt x="1053110" y="837859"/>
                  <a:pt x="1025680" y="810017"/>
                </a:cubicBezTo>
                <a:cubicBezTo>
                  <a:pt x="1023282" y="807544"/>
                  <a:pt x="1020733" y="805154"/>
                  <a:pt x="1018335" y="802695"/>
                </a:cubicBezTo>
                <a:cubicBezTo>
                  <a:pt x="1004845" y="803093"/>
                  <a:pt x="992254" y="807597"/>
                  <a:pt x="978914" y="809770"/>
                </a:cubicBezTo>
                <a:cubicBezTo>
                  <a:pt x="900896" y="823612"/>
                  <a:pt x="839365" y="831886"/>
                  <a:pt x="763671" y="859787"/>
                </a:cubicBezTo>
                <a:cubicBezTo>
                  <a:pt x="676435" y="891285"/>
                  <a:pt x="513136" y="845683"/>
                  <a:pt x="452527" y="774719"/>
                </a:cubicBezTo>
                <a:cubicBezTo>
                  <a:pt x="488052" y="769511"/>
                  <a:pt x="526431" y="774824"/>
                  <a:pt x="561258" y="779553"/>
                </a:cubicBezTo>
                <a:cubicBezTo>
                  <a:pt x="664967" y="792698"/>
                  <a:pt x="749731" y="731590"/>
                  <a:pt x="854655" y="748587"/>
                </a:cubicBezTo>
                <a:cubicBezTo>
                  <a:pt x="887180" y="753855"/>
                  <a:pt x="956880" y="765172"/>
                  <a:pt x="1001772" y="786171"/>
                </a:cubicBezTo>
                <a:cubicBezTo>
                  <a:pt x="967672" y="752387"/>
                  <a:pt x="932598" y="719449"/>
                  <a:pt x="896699" y="687464"/>
                </a:cubicBezTo>
                <a:cubicBezTo>
                  <a:pt x="867770" y="685538"/>
                  <a:pt x="843712" y="698952"/>
                  <a:pt x="815533" y="703007"/>
                </a:cubicBezTo>
                <a:cubicBezTo>
                  <a:pt x="762097" y="711685"/>
                  <a:pt x="717954" y="685380"/>
                  <a:pt x="666242" y="683394"/>
                </a:cubicBezTo>
                <a:cubicBezTo>
                  <a:pt x="619926" y="682278"/>
                  <a:pt x="585930" y="700511"/>
                  <a:pt x="543631" y="713724"/>
                </a:cubicBezTo>
                <a:cubicBezTo>
                  <a:pt x="450602" y="741550"/>
                  <a:pt x="309037" y="747837"/>
                  <a:pt x="257220" y="656392"/>
                </a:cubicBezTo>
                <a:cubicBezTo>
                  <a:pt x="306009" y="665191"/>
                  <a:pt x="356673" y="667926"/>
                  <a:pt x="405964" y="662215"/>
                </a:cubicBezTo>
                <a:close/>
              </a:path>
            </a:pathLst>
          </a:custGeom>
          <a:solidFill>
            <a:srgbClr val="55035B">
              <a:alpha val="4705"/>
            </a:srgbClr>
          </a:solidFill>
          <a:ln>
            <a:noFill/>
          </a:ln>
          <a:effectLst>
            <a:outerShdw blurRad="28575" dist="19050" algn="bl" rotWithShape="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1"/>
          <p:cNvGrpSpPr/>
          <p:nvPr/>
        </p:nvGrpSpPr>
        <p:grpSpPr>
          <a:xfrm>
            <a:off x="7257553" y="2890283"/>
            <a:ext cx="1702044" cy="2175749"/>
            <a:chOff x="272257" y="195497"/>
            <a:chExt cx="2276068" cy="2909533"/>
          </a:xfrm>
        </p:grpSpPr>
        <p:sp>
          <p:nvSpPr>
            <p:cNvPr id="128" name="Google Shape;128;p1"/>
            <p:cNvSpPr/>
            <p:nvPr/>
          </p:nvSpPr>
          <p:spPr>
            <a:xfrm>
              <a:off x="683764" y="195497"/>
              <a:ext cx="1462146" cy="1651635"/>
            </a:xfrm>
            <a:custGeom>
              <a:avLst/>
              <a:gdLst/>
              <a:ahLst/>
              <a:cxnLst/>
              <a:rect l="l" t="t" r="r" b="b"/>
              <a:pathLst>
                <a:path w="1462146" h="1651635" extrusionOk="0">
                  <a:moveTo>
                    <a:pt x="1344415" y="1651636"/>
                  </a:moveTo>
                  <a:lnTo>
                    <a:pt x="80529" y="1651636"/>
                  </a:lnTo>
                  <a:cubicBezTo>
                    <a:pt x="36236" y="1651636"/>
                    <a:pt x="0" y="1615401"/>
                    <a:pt x="0" y="1571110"/>
                  </a:cubicBezTo>
                  <a:cubicBezTo>
                    <a:pt x="17350" y="1219374"/>
                    <a:pt x="34707" y="867646"/>
                    <a:pt x="52057" y="515910"/>
                  </a:cubicBezTo>
                  <a:cubicBezTo>
                    <a:pt x="53429" y="466456"/>
                    <a:pt x="63876" y="338086"/>
                    <a:pt x="157730" y="223634"/>
                  </a:cubicBezTo>
                  <a:cubicBezTo>
                    <a:pt x="199265" y="172980"/>
                    <a:pt x="244764" y="140148"/>
                    <a:pt x="279891" y="119464"/>
                  </a:cubicBezTo>
                  <a:cubicBezTo>
                    <a:pt x="329355" y="93736"/>
                    <a:pt x="378819" y="68001"/>
                    <a:pt x="428283" y="42273"/>
                  </a:cubicBezTo>
                  <a:cubicBezTo>
                    <a:pt x="556537" y="8961"/>
                    <a:pt x="792345" y="-33307"/>
                    <a:pt x="1032343" y="42273"/>
                  </a:cubicBezTo>
                  <a:cubicBezTo>
                    <a:pt x="1149422" y="79145"/>
                    <a:pt x="1210240" y="126029"/>
                    <a:pt x="1236194" y="147942"/>
                  </a:cubicBezTo>
                  <a:cubicBezTo>
                    <a:pt x="1344333" y="239267"/>
                    <a:pt x="1387531" y="353577"/>
                    <a:pt x="1404821" y="411740"/>
                  </a:cubicBezTo>
                  <a:cubicBezTo>
                    <a:pt x="1417689" y="482718"/>
                    <a:pt x="1428841" y="556447"/>
                    <a:pt x="1437797" y="632821"/>
                  </a:cubicBezTo>
                  <a:cubicBezTo>
                    <a:pt x="1478815" y="982533"/>
                    <a:pt x="1463578" y="1299923"/>
                    <a:pt x="1424936" y="1571110"/>
                  </a:cubicBezTo>
                  <a:cubicBezTo>
                    <a:pt x="1424929" y="1576528"/>
                    <a:pt x="1424299" y="1604969"/>
                    <a:pt x="1344415" y="16516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72257" y="1038980"/>
              <a:ext cx="2276068" cy="1225860"/>
            </a:xfrm>
            <a:custGeom>
              <a:avLst/>
              <a:gdLst/>
              <a:ahLst/>
              <a:cxnLst/>
              <a:rect l="l" t="t" r="r" b="b"/>
              <a:pathLst>
                <a:path w="2276068" h="1225860" extrusionOk="0">
                  <a:moveTo>
                    <a:pt x="2266922" y="1157798"/>
                  </a:moveTo>
                  <a:cubicBezTo>
                    <a:pt x="2345053" y="664158"/>
                    <a:pt x="1898033" y="609060"/>
                    <a:pt x="1859534" y="187403"/>
                  </a:cubicBezTo>
                  <a:cubicBezTo>
                    <a:pt x="1859534" y="187403"/>
                    <a:pt x="404709" y="-234254"/>
                    <a:pt x="413508" y="187403"/>
                  </a:cubicBezTo>
                  <a:cubicBezTo>
                    <a:pt x="422307" y="609060"/>
                    <a:pt x="-116273" y="715277"/>
                    <a:pt x="23028" y="1157798"/>
                  </a:cubicBezTo>
                  <a:cubicBezTo>
                    <a:pt x="81852" y="1164760"/>
                    <a:pt x="122060" y="1169159"/>
                    <a:pt x="180623" y="1175080"/>
                  </a:cubicBezTo>
                  <a:cubicBezTo>
                    <a:pt x="183988" y="1042461"/>
                    <a:pt x="210241" y="985909"/>
                    <a:pt x="260739" y="903780"/>
                  </a:cubicBezTo>
                  <a:cubicBezTo>
                    <a:pt x="236412" y="1002509"/>
                    <a:pt x="226684" y="1095093"/>
                    <a:pt x="233864" y="1180573"/>
                  </a:cubicBezTo>
                  <a:cubicBezTo>
                    <a:pt x="870315" y="1242685"/>
                    <a:pt x="1508640" y="1240744"/>
                    <a:pt x="2113464" y="1175754"/>
                  </a:cubicBezTo>
                  <a:cubicBezTo>
                    <a:pt x="2127434" y="1099462"/>
                    <a:pt x="2123776" y="1046546"/>
                    <a:pt x="2108075" y="961673"/>
                  </a:cubicBezTo>
                  <a:cubicBezTo>
                    <a:pt x="2143569" y="1023193"/>
                    <a:pt x="2166443" y="1091346"/>
                    <a:pt x="2169928" y="1169676"/>
                  </a:cubicBezTo>
                  <a:cubicBezTo>
                    <a:pt x="2202312" y="1165907"/>
                    <a:pt x="2234643" y="1161942"/>
                    <a:pt x="2266922" y="1157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794570" y="1648040"/>
              <a:ext cx="1267131" cy="564197"/>
            </a:xfrm>
            <a:custGeom>
              <a:avLst/>
              <a:gdLst/>
              <a:ahLst/>
              <a:cxnLst/>
              <a:rect l="l" t="t" r="r" b="b"/>
              <a:pathLst>
                <a:path w="1267131" h="564197" extrusionOk="0">
                  <a:moveTo>
                    <a:pt x="776059" y="313215"/>
                  </a:moveTo>
                  <a:lnTo>
                    <a:pt x="739194" y="28890"/>
                  </a:lnTo>
                  <a:lnTo>
                    <a:pt x="625112" y="0"/>
                  </a:lnTo>
                  <a:lnTo>
                    <a:pt x="511030" y="28890"/>
                  </a:lnTo>
                  <a:lnTo>
                    <a:pt x="474164" y="313215"/>
                  </a:lnTo>
                  <a:cubicBezTo>
                    <a:pt x="474164" y="313215"/>
                    <a:pt x="49119" y="418202"/>
                    <a:pt x="0" y="564198"/>
                  </a:cubicBezTo>
                  <a:lnTo>
                    <a:pt x="625112" y="564198"/>
                  </a:lnTo>
                  <a:lnTo>
                    <a:pt x="1267131" y="564198"/>
                  </a:lnTo>
                  <a:cubicBezTo>
                    <a:pt x="1144116" y="391897"/>
                    <a:pt x="776059" y="313215"/>
                    <a:pt x="776059" y="313215"/>
                  </a:cubicBezTo>
                  <a:close/>
                </a:path>
              </a:pathLst>
            </a:custGeom>
            <a:solidFill>
              <a:srgbClr val="BA735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022243" y="1389286"/>
              <a:ext cx="145708" cy="442558"/>
            </a:xfrm>
            <a:custGeom>
              <a:avLst/>
              <a:gdLst/>
              <a:ahLst/>
              <a:cxnLst/>
              <a:rect l="l" t="t" r="r" b="b"/>
              <a:pathLst>
                <a:path w="145708" h="442558" extrusionOk="0">
                  <a:moveTo>
                    <a:pt x="145709" y="442559"/>
                  </a:moveTo>
                  <a:lnTo>
                    <a:pt x="139338" y="442559"/>
                  </a:lnTo>
                  <a:cubicBezTo>
                    <a:pt x="139338" y="338396"/>
                    <a:pt x="97834" y="255742"/>
                    <a:pt x="61208" y="182823"/>
                  </a:cubicBezTo>
                  <a:cubicBezTo>
                    <a:pt x="30218" y="121115"/>
                    <a:pt x="952" y="62832"/>
                    <a:pt x="0" y="90"/>
                  </a:cubicBezTo>
                  <a:lnTo>
                    <a:pt x="6370" y="0"/>
                  </a:lnTo>
                  <a:cubicBezTo>
                    <a:pt x="7292" y="61281"/>
                    <a:pt x="36243" y="118934"/>
                    <a:pt x="66896" y="179975"/>
                  </a:cubicBezTo>
                  <a:cubicBezTo>
                    <a:pt x="103837" y="253516"/>
                    <a:pt x="145709" y="336882"/>
                    <a:pt x="145709" y="4425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1284061" y="1703138"/>
              <a:ext cx="263785" cy="137497"/>
            </a:xfrm>
            <a:custGeom>
              <a:avLst/>
              <a:gdLst/>
              <a:ahLst/>
              <a:cxnLst/>
              <a:rect l="l" t="t" r="r" b="b"/>
              <a:pathLst>
                <a:path w="263785" h="137497" extrusionOk="0">
                  <a:moveTo>
                    <a:pt x="263785" y="79911"/>
                  </a:moveTo>
                  <a:lnTo>
                    <a:pt x="256770" y="28890"/>
                  </a:lnTo>
                  <a:lnTo>
                    <a:pt x="135846" y="0"/>
                  </a:lnTo>
                  <a:lnTo>
                    <a:pt x="14929" y="28890"/>
                  </a:lnTo>
                  <a:lnTo>
                    <a:pt x="0" y="137497"/>
                  </a:lnTo>
                  <a:cubicBezTo>
                    <a:pt x="97789" y="133001"/>
                    <a:pt x="186119" y="114400"/>
                    <a:pt x="263785" y="79911"/>
                  </a:cubicBezTo>
                  <a:close/>
                </a:path>
              </a:pathLst>
            </a:custGeom>
            <a:solidFill>
              <a:srgbClr val="9D59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330479" y="2011077"/>
              <a:ext cx="2173775" cy="1093952"/>
            </a:xfrm>
            <a:custGeom>
              <a:avLst/>
              <a:gdLst/>
              <a:ahLst/>
              <a:cxnLst/>
              <a:rect l="l" t="t" r="r" b="b"/>
              <a:pathLst>
                <a:path w="2173775" h="1093952" extrusionOk="0">
                  <a:moveTo>
                    <a:pt x="2173775" y="1093953"/>
                  </a:moveTo>
                  <a:cubicBezTo>
                    <a:pt x="2172936" y="1078889"/>
                    <a:pt x="2170141" y="1062769"/>
                    <a:pt x="2164947" y="1045502"/>
                  </a:cubicBezTo>
                  <a:cubicBezTo>
                    <a:pt x="2138881" y="958674"/>
                    <a:pt x="1844435" y="373709"/>
                    <a:pt x="1796950" y="278210"/>
                  </a:cubicBezTo>
                  <a:cubicBezTo>
                    <a:pt x="1724470" y="132446"/>
                    <a:pt x="1557784" y="46951"/>
                    <a:pt x="1425573" y="0"/>
                  </a:cubicBezTo>
                  <a:cubicBezTo>
                    <a:pt x="1201442" y="62944"/>
                    <a:pt x="977198" y="62884"/>
                    <a:pt x="752864" y="0"/>
                  </a:cubicBezTo>
                  <a:cubicBezTo>
                    <a:pt x="620645" y="46951"/>
                    <a:pt x="453967" y="132454"/>
                    <a:pt x="381487" y="278210"/>
                  </a:cubicBezTo>
                  <a:cubicBezTo>
                    <a:pt x="345416" y="350747"/>
                    <a:pt x="52162" y="907203"/>
                    <a:pt x="8844" y="1042632"/>
                  </a:cubicBezTo>
                  <a:cubicBezTo>
                    <a:pt x="3635" y="1061023"/>
                    <a:pt x="892" y="1078065"/>
                    <a:pt x="0" y="1093953"/>
                  </a:cubicBezTo>
                  <a:lnTo>
                    <a:pt x="2173775" y="109395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2183480" y="1486517"/>
              <a:ext cx="281420" cy="531837"/>
            </a:xfrm>
            <a:custGeom>
              <a:avLst/>
              <a:gdLst/>
              <a:ahLst/>
              <a:cxnLst/>
              <a:rect l="l" t="t" r="r" b="b"/>
              <a:pathLst>
                <a:path w="281420" h="531837" extrusionOk="0">
                  <a:moveTo>
                    <a:pt x="280820" y="531838"/>
                  </a:moveTo>
                  <a:lnTo>
                    <a:pt x="274465" y="531441"/>
                  </a:lnTo>
                  <a:cubicBezTo>
                    <a:pt x="282619" y="402577"/>
                    <a:pt x="203851" y="301142"/>
                    <a:pt x="127677" y="203057"/>
                  </a:cubicBezTo>
                  <a:cubicBezTo>
                    <a:pt x="78708" y="139993"/>
                    <a:pt x="28067" y="74793"/>
                    <a:pt x="0" y="2301"/>
                  </a:cubicBezTo>
                  <a:lnTo>
                    <a:pt x="5936" y="0"/>
                  </a:lnTo>
                  <a:cubicBezTo>
                    <a:pt x="33673" y="71623"/>
                    <a:pt x="84021" y="136456"/>
                    <a:pt x="132713" y="199153"/>
                  </a:cubicBezTo>
                  <a:cubicBezTo>
                    <a:pt x="209607" y="298174"/>
                    <a:pt x="289132" y="400576"/>
                    <a:pt x="280820" y="5318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708189" y="1543885"/>
              <a:ext cx="149747" cy="582341"/>
            </a:xfrm>
            <a:custGeom>
              <a:avLst/>
              <a:gdLst/>
              <a:ahLst/>
              <a:cxnLst/>
              <a:rect l="l" t="t" r="r" b="b"/>
              <a:pathLst>
                <a:path w="149747" h="582341" extrusionOk="0">
                  <a:moveTo>
                    <a:pt x="1857" y="582342"/>
                  </a:moveTo>
                  <a:cubicBezTo>
                    <a:pt x="-8725" y="491069"/>
                    <a:pt x="27676" y="390548"/>
                    <a:pt x="66228" y="284130"/>
                  </a:cubicBezTo>
                  <a:cubicBezTo>
                    <a:pt x="99144" y="193269"/>
                    <a:pt x="133177" y="99306"/>
                    <a:pt x="143414" y="0"/>
                  </a:cubicBezTo>
                  <a:lnTo>
                    <a:pt x="149747" y="659"/>
                  </a:lnTo>
                  <a:cubicBezTo>
                    <a:pt x="139420" y="100738"/>
                    <a:pt x="105260" y="195068"/>
                    <a:pt x="72216" y="286296"/>
                  </a:cubicBezTo>
                  <a:cubicBezTo>
                    <a:pt x="33934" y="391987"/>
                    <a:pt x="-2227" y="491826"/>
                    <a:pt x="8190" y="581607"/>
                  </a:cubicBezTo>
                  <a:lnTo>
                    <a:pt x="1857" y="58234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605968" y="1845229"/>
              <a:ext cx="81714" cy="326779"/>
            </a:xfrm>
            <a:custGeom>
              <a:avLst/>
              <a:gdLst/>
              <a:ahLst/>
              <a:cxnLst/>
              <a:rect l="l" t="t" r="r" b="b"/>
              <a:pathLst>
                <a:path w="81714" h="326779" extrusionOk="0">
                  <a:moveTo>
                    <a:pt x="3479" y="326780"/>
                  </a:moveTo>
                  <a:cubicBezTo>
                    <a:pt x="-19109" y="131210"/>
                    <a:pt x="75644" y="1296"/>
                    <a:pt x="76604" y="0"/>
                  </a:cubicBezTo>
                  <a:lnTo>
                    <a:pt x="81715" y="3807"/>
                  </a:lnTo>
                  <a:cubicBezTo>
                    <a:pt x="80770" y="5074"/>
                    <a:pt x="-12477" y="133098"/>
                    <a:pt x="9812" y="326045"/>
                  </a:cubicBezTo>
                  <a:lnTo>
                    <a:pt x="3479" y="3267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7" name="Google Shape;137;p1"/>
            <p:cNvGrpSpPr/>
            <p:nvPr/>
          </p:nvGrpSpPr>
          <p:grpSpPr>
            <a:xfrm>
              <a:off x="612608" y="296907"/>
              <a:ext cx="1614148" cy="1481248"/>
              <a:chOff x="612608" y="296907"/>
              <a:chExt cx="1614148" cy="1481248"/>
            </a:xfrm>
          </p:grpSpPr>
          <p:sp>
            <p:nvSpPr>
              <p:cNvPr id="138" name="Google Shape;138;p1"/>
              <p:cNvSpPr/>
              <p:nvPr/>
            </p:nvSpPr>
            <p:spPr>
              <a:xfrm>
                <a:off x="612608" y="442431"/>
                <a:ext cx="1614148" cy="1335724"/>
              </a:xfrm>
              <a:custGeom>
                <a:avLst/>
                <a:gdLst/>
                <a:ahLst/>
                <a:cxnLst/>
                <a:rect l="l" t="t" r="r" b="b"/>
                <a:pathLst>
                  <a:path w="1614148" h="1335724" extrusionOk="0">
                    <a:moveTo>
                      <a:pt x="917978" y="1329632"/>
                    </a:moveTo>
                    <a:cubicBezTo>
                      <a:pt x="993681" y="1320129"/>
                      <a:pt x="1068221" y="1297946"/>
                      <a:pt x="1135342" y="1261314"/>
                    </a:cubicBezTo>
                    <a:cubicBezTo>
                      <a:pt x="1176480" y="1238862"/>
                      <a:pt x="1214627" y="1210976"/>
                      <a:pt x="1248217" y="1178241"/>
                    </a:cubicBezTo>
                    <a:cubicBezTo>
                      <a:pt x="1285181" y="1142216"/>
                      <a:pt x="1308091" y="1099049"/>
                      <a:pt x="1322264" y="1049617"/>
                    </a:cubicBezTo>
                    <a:cubicBezTo>
                      <a:pt x="1328874" y="1026564"/>
                      <a:pt x="1334555" y="1003040"/>
                      <a:pt x="1338489" y="979365"/>
                    </a:cubicBezTo>
                    <a:cubicBezTo>
                      <a:pt x="1350593" y="985188"/>
                      <a:pt x="1362944" y="990532"/>
                      <a:pt x="1375557" y="995148"/>
                    </a:cubicBezTo>
                    <a:cubicBezTo>
                      <a:pt x="1428911" y="1014678"/>
                      <a:pt x="1492187" y="1022570"/>
                      <a:pt x="1541126" y="987661"/>
                    </a:cubicBezTo>
                    <a:cubicBezTo>
                      <a:pt x="1580593" y="959513"/>
                      <a:pt x="1600663" y="911700"/>
                      <a:pt x="1609012" y="865318"/>
                    </a:cubicBezTo>
                    <a:cubicBezTo>
                      <a:pt x="1617406" y="818658"/>
                      <a:pt x="1615862" y="768199"/>
                      <a:pt x="1601780" y="722754"/>
                    </a:cubicBezTo>
                    <a:cubicBezTo>
                      <a:pt x="1580330" y="653545"/>
                      <a:pt x="1514461" y="626003"/>
                      <a:pt x="1445339" y="650405"/>
                    </a:cubicBezTo>
                    <a:cubicBezTo>
                      <a:pt x="1405805" y="664816"/>
                      <a:pt x="1381006" y="687374"/>
                      <a:pt x="1381006" y="687374"/>
                    </a:cubicBezTo>
                    <a:cubicBezTo>
                      <a:pt x="1406270" y="305204"/>
                      <a:pt x="1195966" y="0"/>
                      <a:pt x="807074" y="0"/>
                    </a:cubicBezTo>
                    <a:cubicBezTo>
                      <a:pt x="418190" y="0"/>
                      <a:pt x="207886" y="305204"/>
                      <a:pt x="233142" y="687374"/>
                    </a:cubicBezTo>
                    <a:cubicBezTo>
                      <a:pt x="233142" y="687374"/>
                      <a:pt x="208343" y="664816"/>
                      <a:pt x="168809" y="650405"/>
                    </a:cubicBezTo>
                    <a:cubicBezTo>
                      <a:pt x="99687" y="626003"/>
                      <a:pt x="33818" y="653545"/>
                      <a:pt x="12368" y="722754"/>
                    </a:cubicBezTo>
                    <a:cubicBezTo>
                      <a:pt x="-1714" y="768192"/>
                      <a:pt x="-3258" y="818658"/>
                      <a:pt x="5136" y="865318"/>
                    </a:cubicBezTo>
                    <a:cubicBezTo>
                      <a:pt x="13478" y="911700"/>
                      <a:pt x="33555" y="959513"/>
                      <a:pt x="73022" y="987661"/>
                    </a:cubicBezTo>
                    <a:cubicBezTo>
                      <a:pt x="121969" y="1022570"/>
                      <a:pt x="185237" y="1014678"/>
                      <a:pt x="238598" y="995148"/>
                    </a:cubicBezTo>
                    <a:cubicBezTo>
                      <a:pt x="251212" y="990532"/>
                      <a:pt x="263563" y="985188"/>
                      <a:pt x="275666" y="979365"/>
                    </a:cubicBezTo>
                    <a:cubicBezTo>
                      <a:pt x="279609" y="1003040"/>
                      <a:pt x="285282" y="1026564"/>
                      <a:pt x="291892" y="1049617"/>
                    </a:cubicBezTo>
                    <a:cubicBezTo>
                      <a:pt x="306072" y="1099049"/>
                      <a:pt x="328975" y="1142216"/>
                      <a:pt x="365938" y="1178241"/>
                    </a:cubicBezTo>
                    <a:cubicBezTo>
                      <a:pt x="399529" y="1210976"/>
                      <a:pt x="437668" y="1238862"/>
                      <a:pt x="478813" y="1261314"/>
                    </a:cubicBezTo>
                    <a:cubicBezTo>
                      <a:pt x="545934" y="1297946"/>
                      <a:pt x="620475" y="1320129"/>
                      <a:pt x="696177" y="1329632"/>
                    </a:cubicBezTo>
                    <a:cubicBezTo>
                      <a:pt x="767600" y="1337756"/>
                      <a:pt x="840987" y="1337756"/>
                      <a:pt x="917978" y="1329632"/>
                    </a:cubicBezTo>
                    <a:close/>
                  </a:path>
                </a:pathLst>
              </a:custGeom>
              <a:solidFill>
                <a:srgbClr val="BA735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9" name="Google Shape;139;p1"/>
              <p:cNvGrpSpPr/>
              <p:nvPr/>
            </p:nvGrpSpPr>
            <p:grpSpPr>
              <a:xfrm>
                <a:off x="681895" y="1148142"/>
                <a:ext cx="1475589" cy="227362"/>
                <a:chOff x="681895" y="1148142"/>
                <a:chExt cx="1475589" cy="227362"/>
              </a:xfrm>
            </p:grpSpPr>
            <p:grpSp>
              <p:nvGrpSpPr>
                <p:cNvPr id="140" name="Google Shape;140;p1"/>
                <p:cNvGrpSpPr/>
                <p:nvPr/>
              </p:nvGrpSpPr>
              <p:grpSpPr>
                <a:xfrm>
                  <a:off x="681895" y="1148142"/>
                  <a:ext cx="152523" cy="227362"/>
                  <a:chOff x="681895" y="1148142"/>
                  <a:chExt cx="152523" cy="227362"/>
                </a:xfrm>
              </p:grpSpPr>
              <p:sp>
                <p:nvSpPr>
                  <p:cNvPr id="141" name="Google Shape;141;p1"/>
                  <p:cNvSpPr/>
                  <p:nvPr/>
                </p:nvSpPr>
                <p:spPr>
                  <a:xfrm>
                    <a:off x="681895" y="1148142"/>
                    <a:ext cx="122943" cy="2273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943" h="227362" extrusionOk="0">
                        <a:moveTo>
                          <a:pt x="105743" y="227362"/>
                        </a:moveTo>
                        <a:cubicBezTo>
                          <a:pt x="54833" y="218864"/>
                          <a:pt x="18934" y="165699"/>
                          <a:pt x="5938" y="116784"/>
                        </a:cubicBezTo>
                        <a:cubicBezTo>
                          <a:pt x="-6218" y="71047"/>
                          <a:pt x="580" y="30923"/>
                          <a:pt x="23663" y="12067"/>
                        </a:cubicBezTo>
                        <a:cubicBezTo>
                          <a:pt x="38869" y="-344"/>
                          <a:pt x="68435" y="-9464"/>
                          <a:pt x="122943" y="17598"/>
                        </a:cubicBezTo>
                        <a:lnTo>
                          <a:pt x="120110" y="23301"/>
                        </a:lnTo>
                        <a:cubicBezTo>
                          <a:pt x="79370" y="3081"/>
                          <a:pt x="47421" y="900"/>
                          <a:pt x="27695" y="17006"/>
                        </a:cubicBezTo>
                        <a:cubicBezTo>
                          <a:pt x="6568" y="34257"/>
                          <a:pt x="587" y="71864"/>
                          <a:pt x="12091" y="115151"/>
                        </a:cubicBezTo>
                        <a:cubicBezTo>
                          <a:pt x="24562" y="162087"/>
                          <a:pt x="58678" y="213048"/>
                          <a:pt x="106785" y="221082"/>
                        </a:cubicBezTo>
                        <a:lnTo>
                          <a:pt x="105743" y="227362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" name="Google Shape;142;p1"/>
                  <p:cNvSpPr/>
                  <p:nvPr/>
                </p:nvSpPr>
                <p:spPr>
                  <a:xfrm>
                    <a:off x="711853" y="1301746"/>
                    <a:ext cx="122565" cy="30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565" h="30396" extrusionOk="0">
                        <a:moveTo>
                          <a:pt x="118271" y="30396"/>
                        </a:moveTo>
                        <a:cubicBezTo>
                          <a:pt x="69617" y="-13977"/>
                          <a:pt x="3380" y="16547"/>
                          <a:pt x="2721" y="16869"/>
                        </a:cubicBezTo>
                        <a:lnTo>
                          <a:pt x="0" y="11113"/>
                        </a:lnTo>
                        <a:cubicBezTo>
                          <a:pt x="704" y="10784"/>
                          <a:pt x="70726" y="-21577"/>
                          <a:pt x="122566" y="25690"/>
                        </a:cubicBezTo>
                        <a:lnTo>
                          <a:pt x="118271" y="30396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" name="Google Shape;143;p1"/>
                <p:cNvGrpSpPr/>
                <p:nvPr/>
              </p:nvGrpSpPr>
              <p:grpSpPr>
                <a:xfrm>
                  <a:off x="2004953" y="1148142"/>
                  <a:ext cx="152531" cy="227362"/>
                  <a:chOff x="2004953" y="1148142"/>
                  <a:chExt cx="152531" cy="227362"/>
                </a:xfrm>
              </p:grpSpPr>
              <p:sp>
                <p:nvSpPr>
                  <p:cNvPr id="144" name="Google Shape;144;p1"/>
                  <p:cNvSpPr/>
                  <p:nvPr/>
                </p:nvSpPr>
                <p:spPr>
                  <a:xfrm>
                    <a:off x="2034541" y="1148142"/>
                    <a:ext cx="122943" cy="2273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943" h="227362" extrusionOk="0">
                        <a:moveTo>
                          <a:pt x="17192" y="227362"/>
                        </a:moveTo>
                        <a:lnTo>
                          <a:pt x="16151" y="221082"/>
                        </a:lnTo>
                        <a:cubicBezTo>
                          <a:pt x="64258" y="213048"/>
                          <a:pt x="98373" y="162087"/>
                          <a:pt x="110844" y="115151"/>
                        </a:cubicBezTo>
                        <a:cubicBezTo>
                          <a:pt x="122341" y="71864"/>
                          <a:pt x="116368" y="34257"/>
                          <a:pt x="95248" y="17006"/>
                        </a:cubicBezTo>
                        <a:cubicBezTo>
                          <a:pt x="75522" y="893"/>
                          <a:pt x="43566" y="3081"/>
                          <a:pt x="2833" y="23301"/>
                        </a:cubicBezTo>
                        <a:lnTo>
                          <a:pt x="0" y="17598"/>
                        </a:lnTo>
                        <a:cubicBezTo>
                          <a:pt x="54508" y="-9464"/>
                          <a:pt x="84066" y="-344"/>
                          <a:pt x="99280" y="12067"/>
                        </a:cubicBezTo>
                        <a:cubicBezTo>
                          <a:pt x="122363" y="30923"/>
                          <a:pt x="129161" y="71047"/>
                          <a:pt x="117005" y="116777"/>
                        </a:cubicBezTo>
                        <a:cubicBezTo>
                          <a:pt x="104002" y="165699"/>
                          <a:pt x="68103" y="218864"/>
                          <a:pt x="17192" y="22736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" name="Google Shape;145;p1"/>
                  <p:cNvSpPr/>
                  <p:nvPr/>
                </p:nvSpPr>
                <p:spPr>
                  <a:xfrm>
                    <a:off x="2004953" y="1301749"/>
                    <a:ext cx="122565" cy="30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565" h="30393" extrusionOk="0">
                        <a:moveTo>
                          <a:pt x="4294" y="30393"/>
                        </a:moveTo>
                        <a:lnTo>
                          <a:pt x="0" y="25687"/>
                        </a:lnTo>
                        <a:cubicBezTo>
                          <a:pt x="51832" y="-21572"/>
                          <a:pt x="121869" y="10781"/>
                          <a:pt x="122566" y="11110"/>
                        </a:cubicBezTo>
                        <a:lnTo>
                          <a:pt x="119845" y="16866"/>
                        </a:lnTo>
                        <a:cubicBezTo>
                          <a:pt x="119178" y="16551"/>
                          <a:pt x="52949" y="-13981"/>
                          <a:pt x="4294" y="3039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46" name="Google Shape;146;p1"/>
              <p:cNvSpPr/>
              <p:nvPr/>
            </p:nvSpPr>
            <p:spPr>
              <a:xfrm>
                <a:off x="854774" y="1248431"/>
                <a:ext cx="33500" cy="187813"/>
              </a:xfrm>
              <a:custGeom>
                <a:avLst/>
                <a:gdLst/>
                <a:ahLst/>
                <a:cxnLst/>
                <a:rect l="l" t="t" r="r" b="b"/>
                <a:pathLst>
                  <a:path w="33500" h="187813" extrusionOk="0">
                    <a:moveTo>
                      <a:pt x="33501" y="173365"/>
                    </a:moveTo>
                    <a:cubicBezTo>
                      <a:pt x="21509" y="116341"/>
                      <a:pt x="12246" y="58530"/>
                      <a:pt x="5471" y="0"/>
                    </a:cubicBezTo>
                    <a:lnTo>
                      <a:pt x="0" y="187814"/>
                    </a:lnTo>
                    <a:cubicBezTo>
                      <a:pt x="10950" y="183699"/>
                      <a:pt x="22131" y="178821"/>
                      <a:pt x="33501" y="173365"/>
                    </a:cubicBezTo>
                    <a:close/>
                  </a:path>
                </a:pathLst>
              </a:custGeom>
              <a:solidFill>
                <a:srgbClr val="9D594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1"/>
              <p:cNvSpPr/>
              <p:nvPr/>
            </p:nvSpPr>
            <p:spPr>
              <a:xfrm>
                <a:off x="1951135" y="1248431"/>
                <a:ext cx="33500" cy="187813"/>
              </a:xfrm>
              <a:custGeom>
                <a:avLst/>
                <a:gdLst/>
                <a:ahLst/>
                <a:cxnLst/>
                <a:rect l="l" t="t" r="r" b="b"/>
                <a:pathLst>
                  <a:path w="33500" h="187813" extrusionOk="0">
                    <a:moveTo>
                      <a:pt x="0" y="173365"/>
                    </a:moveTo>
                    <a:cubicBezTo>
                      <a:pt x="11991" y="116341"/>
                      <a:pt x="21255" y="58530"/>
                      <a:pt x="28030" y="0"/>
                    </a:cubicBezTo>
                    <a:lnTo>
                      <a:pt x="33501" y="187814"/>
                    </a:lnTo>
                    <a:cubicBezTo>
                      <a:pt x="22072" y="183594"/>
                      <a:pt x="10912" y="178746"/>
                      <a:pt x="0" y="173365"/>
                    </a:cubicBezTo>
                    <a:close/>
                  </a:path>
                </a:pathLst>
              </a:custGeom>
              <a:solidFill>
                <a:srgbClr val="9D594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8" name="Google Shape;148;p1"/>
              <p:cNvGrpSpPr/>
              <p:nvPr/>
            </p:nvGrpSpPr>
            <p:grpSpPr>
              <a:xfrm>
                <a:off x="971286" y="1012668"/>
                <a:ext cx="875993" cy="48975"/>
                <a:chOff x="971286" y="1012668"/>
                <a:chExt cx="875993" cy="48975"/>
              </a:xfrm>
            </p:grpSpPr>
            <p:sp>
              <p:nvSpPr>
                <p:cNvPr id="149" name="Google Shape;149;p1"/>
                <p:cNvSpPr/>
                <p:nvPr/>
              </p:nvSpPr>
              <p:spPr>
                <a:xfrm>
                  <a:off x="971286" y="1012668"/>
                  <a:ext cx="242689" cy="4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689" h="48975" extrusionOk="0">
                      <a:moveTo>
                        <a:pt x="1257" y="43730"/>
                      </a:moveTo>
                      <a:cubicBezTo>
                        <a:pt x="17835" y="32534"/>
                        <a:pt x="35597" y="22844"/>
                        <a:pt x="54491" y="15470"/>
                      </a:cubicBezTo>
                      <a:cubicBezTo>
                        <a:pt x="73362" y="8088"/>
                        <a:pt x="93372" y="3082"/>
                        <a:pt x="113840" y="1036"/>
                      </a:cubicBezTo>
                      <a:cubicBezTo>
                        <a:pt x="134307" y="-980"/>
                        <a:pt x="155150" y="-14"/>
                        <a:pt x="175520" y="3591"/>
                      </a:cubicBezTo>
                      <a:cubicBezTo>
                        <a:pt x="195905" y="7181"/>
                        <a:pt x="215788" y="13349"/>
                        <a:pt x="234832" y="21308"/>
                      </a:cubicBezTo>
                      <a:cubicBezTo>
                        <a:pt x="241337" y="24013"/>
                        <a:pt x="244410" y="31470"/>
                        <a:pt x="241712" y="37975"/>
                      </a:cubicBezTo>
                      <a:cubicBezTo>
                        <a:pt x="239006" y="44480"/>
                        <a:pt x="231549" y="47552"/>
                        <a:pt x="225044" y="44855"/>
                      </a:cubicBezTo>
                      <a:cubicBezTo>
                        <a:pt x="224714" y="44720"/>
                        <a:pt x="224347" y="44547"/>
                        <a:pt x="224040" y="44382"/>
                      </a:cubicBezTo>
                      <a:cubicBezTo>
                        <a:pt x="190412" y="26823"/>
                        <a:pt x="153044" y="15964"/>
                        <a:pt x="114754" y="16609"/>
                      </a:cubicBezTo>
                      <a:cubicBezTo>
                        <a:pt x="76487" y="17126"/>
                        <a:pt x="38430" y="29311"/>
                        <a:pt x="4270" y="48602"/>
                      </a:cubicBezTo>
                      <a:cubicBezTo>
                        <a:pt x="2891" y="49381"/>
                        <a:pt x="1145" y="48901"/>
                        <a:pt x="365" y="47523"/>
                      </a:cubicBezTo>
                      <a:cubicBezTo>
                        <a:pt x="-369" y="46211"/>
                        <a:pt x="43" y="44562"/>
                        <a:pt x="1257" y="4373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" name="Google Shape;150;p1"/>
                <p:cNvSpPr/>
                <p:nvPr/>
              </p:nvSpPr>
              <p:spPr>
                <a:xfrm>
                  <a:off x="1609060" y="1012823"/>
                  <a:ext cx="238219" cy="48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219" h="48806" extrusionOk="0">
                      <a:moveTo>
                        <a:pt x="233928" y="48432"/>
                      </a:moveTo>
                      <a:cubicBezTo>
                        <a:pt x="200548" y="29239"/>
                        <a:pt x="163232" y="17053"/>
                        <a:pt x="125707" y="16581"/>
                      </a:cubicBezTo>
                      <a:cubicBezTo>
                        <a:pt x="88160" y="15981"/>
                        <a:pt x="51579" y="26916"/>
                        <a:pt x="18760" y="44437"/>
                      </a:cubicBezTo>
                      <a:cubicBezTo>
                        <a:pt x="12547" y="47757"/>
                        <a:pt x="4828" y="45404"/>
                        <a:pt x="1508" y="39199"/>
                      </a:cubicBezTo>
                      <a:cubicBezTo>
                        <a:pt x="-1812" y="32986"/>
                        <a:pt x="534" y="25267"/>
                        <a:pt x="6747" y="21947"/>
                      </a:cubicBezTo>
                      <a:cubicBezTo>
                        <a:pt x="7069" y="21774"/>
                        <a:pt x="7436" y="21602"/>
                        <a:pt x="7766" y="21460"/>
                      </a:cubicBezTo>
                      <a:cubicBezTo>
                        <a:pt x="26427" y="13493"/>
                        <a:pt x="45935" y="7288"/>
                        <a:pt x="65968" y="3661"/>
                      </a:cubicBezTo>
                      <a:cubicBezTo>
                        <a:pt x="85979" y="19"/>
                        <a:pt x="106484" y="-986"/>
                        <a:pt x="126614" y="1008"/>
                      </a:cubicBezTo>
                      <a:cubicBezTo>
                        <a:pt x="146744" y="3031"/>
                        <a:pt x="166403" y="8037"/>
                        <a:pt x="184899" y="15404"/>
                      </a:cubicBezTo>
                      <a:cubicBezTo>
                        <a:pt x="203418" y="22771"/>
                        <a:pt x="220798" y="32439"/>
                        <a:pt x="236979" y="43583"/>
                      </a:cubicBezTo>
                      <a:cubicBezTo>
                        <a:pt x="238283" y="44482"/>
                        <a:pt x="238613" y="46266"/>
                        <a:pt x="237713" y="47570"/>
                      </a:cubicBezTo>
                      <a:cubicBezTo>
                        <a:pt x="236874" y="48806"/>
                        <a:pt x="235210" y="49159"/>
                        <a:pt x="233928" y="484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1" name="Google Shape;151;p1"/>
              <p:cNvSpPr/>
              <p:nvPr/>
            </p:nvSpPr>
            <p:spPr>
              <a:xfrm>
                <a:off x="792577" y="404278"/>
                <a:ext cx="1223416" cy="742759"/>
              </a:xfrm>
              <a:custGeom>
                <a:avLst/>
                <a:gdLst/>
                <a:ahLst/>
                <a:cxnLst/>
                <a:rect l="l" t="t" r="r" b="b"/>
                <a:pathLst>
                  <a:path w="1223416" h="742759" extrusionOk="0">
                    <a:moveTo>
                      <a:pt x="0" y="686459"/>
                    </a:moveTo>
                    <a:cubicBezTo>
                      <a:pt x="262076" y="606944"/>
                      <a:pt x="305020" y="228971"/>
                      <a:pt x="305028" y="228866"/>
                    </a:cubicBezTo>
                    <a:cubicBezTo>
                      <a:pt x="305417" y="225434"/>
                      <a:pt x="414778" y="246313"/>
                      <a:pt x="420878" y="247714"/>
                    </a:cubicBezTo>
                    <a:cubicBezTo>
                      <a:pt x="516988" y="269815"/>
                      <a:pt x="611629" y="308411"/>
                      <a:pt x="693979" y="364610"/>
                    </a:cubicBezTo>
                    <a:cubicBezTo>
                      <a:pt x="783764" y="425883"/>
                      <a:pt x="847078" y="507743"/>
                      <a:pt x="914236" y="591536"/>
                    </a:cubicBezTo>
                    <a:cubicBezTo>
                      <a:pt x="970430" y="661653"/>
                      <a:pt x="1043532" y="755841"/>
                      <a:pt x="1145165" y="741249"/>
                    </a:cubicBezTo>
                    <a:cubicBezTo>
                      <a:pt x="1164816" y="738424"/>
                      <a:pt x="1183800" y="731739"/>
                      <a:pt x="1201562" y="723001"/>
                    </a:cubicBezTo>
                    <a:cubicBezTo>
                      <a:pt x="1259892" y="604741"/>
                      <a:pt x="1189615" y="373146"/>
                      <a:pt x="1129194" y="260590"/>
                    </a:cubicBezTo>
                    <a:cubicBezTo>
                      <a:pt x="1002080" y="91864"/>
                      <a:pt x="757465" y="-29266"/>
                      <a:pt x="547214" y="6189"/>
                    </a:cubicBezTo>
                    <a:lnTo>
                      <a:pt x="236610" y="60126"/>
                    </a:lnTo>
                    <a:lnTo>
                      <a:pt x="17312" y="403101"/>
                    </a:lnTo>
                    <a:lnTo>
                      <a:pt x="0" y="6864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2" name="Google Shape;152;p1"/>
              <p:cNvGrpSpPr/>
              <p:nvPr/>
            </p:nvGrpSpPr>
            <p:grpSpPr>
              <a:xfrm>
                <a:off x="1237100" y="763980"/>
                <a:ext cx="322796" cy="323264"/>
                <a:chOff x="1237100" y="763980"/>
                <a:chExt cx="322796" cy="323264"/>
              </a:xfrm>
            </p:grpSpPr>
            <p:sp>
              <p:nvSpPr>
                <p:cNvPr id="153" name="Google Shape;153;p1"/>
                <p:cNvSpPr/>
                <p:nvPr/>
              </p:nvSpPr>
              <p:spPr>
                <a:xfrm>
                  <a:off x="1386700" y="768349"/>
                  <a:ext cx="286" cy="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779" extrusionOk="0">
                      <a:moveTo>
                        <a:pt x="111" y="0"/>
                      </a:moveTo>
                      <a:cubicBezTo>
                        <a:pt x="-84" y="337"/>
                        <a:pt x="-16" y="585"/>
                        <a:pt x="268" y="779"/>
                      </a:cubicBezTo>
                      <a:cubicBezTo>
                        <a:pt x="178" y="532"/>
                        <a:pt x="448" y="172"/>
                        <a:pt x="111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" name="Google Shape;154;p1"/>
                <p:cNvSpPr/>
                <p:nvPr/>
              </p:nvSpPr>
              <p:spPr>
                <a:xfrm>
                  <a:off x="1387785" y="768806"/>
                  <a:ext cx="266" cy="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809" extrusionOk="0">
                      <a:moveTo>
                        <a:pt x="150" y="809"/>
                      </a:moveTo>
                      <a:cubicBezTo>
                        <a:pt x="187" y="510"/>
                        <a:pt x="465" y="150"/>
                        <a:pt x="0" y="0"/>
                      </a:cubicBezTo>
                      <a:cubicBezTo>
                        <a:pt x="172" y="232"/>
                        <a:pt x="-165" y="600"/>
                        <a:pt x="150" y="80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" name="Google Shape;155;p1"/>
                <p:cNvSpPr/>
                <p:nvPr/>
              </p:nvSpPr>
              <p:spPr>
                <a:xfrm>
                  <a:off x="1386901" y="771257"/>
                  <a:ext cx="486" cy="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" h="667" extrusionOk="0">
                      <a:moveTo>
                        <a:pt x="487" y="172"/>
                      </a:moveTo>
                      <a:cubicBezTo>
                        <a:pt x="315" y="30"/>
                        <a:pt x="202" y="150"/>
                        <a:pt x="30" y="0"/>
                      </a:cubicBezTo>
                      <a:cubicBezTo>
                        <a:pt x="-90" y="322"/>
                        <a:pt x="180" y="262"/>
                        <a:pt x="352" y="667"/>
                      </a:cubicBezTo>
                      <a:cubicBezTo>
                        <a:pt x="524" y="465"/>
                        <a:pt x="442" y="337"/>
                        <a:pt x="487" y="17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" name="Google Shape;156;p1"/>
                <p:cNvSpPr/>
                <p:nvPr/>
              </p:nvSpPr>
              <p:spPr>
                <a:xfrm>
                  <a:off x="1381243" y="780437"/>
                  <a:ext cx="561" cy="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876" extrusionOk="0">
                      <a:moveTo>
                        <a:pt x="270" y="0"/>
                      </a:moveTo>
                      <a:lnTo>
                        <a:pt x="0" y="390"/>
                      </a:lnTo>
                      <a:cubicBezTo>
                        <a:pt x="315" y="532"/>
                        <a:pt x="142" y="727"/>
                        <a:pt x="390" y="877"/>
                      </a:cubicBezTo>
                      <a:cubicBezTo>
                        <a:pt x="652" y="555"/>
                        <a:pt x="615" y="255"/>
                        <a:pt x="27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" name="Google Shape;157;p1"/>
                <p:cNvSpPr/>
                <p:nvPr/>
              </p:nvSpPr>
              <p:spPr>
                <a:xfrm>
                  <a:off x="1387863" y="770321"/>
                  <a:ext cx="454" cy="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687" extrusionOk="0">
                      <a:moveTo>
                        <a:pt x="455" y="148"/>
                      </a:moveTo>
                      <a:cubicBezTo>
                        <a:pt x="327" y="148"/>
                        <a:pt x="207" y="148"/>
                        <a:pt x="252" y="6"/>
                      </a:cubicBezTo>
                      <a:cubicBezTo>
                        <a:pt x="-10" y="-69"/>
                        <a:pt x="-115" y="583"/>
                        <a:pt x="170" y="688"/>
                      </a:cubicBezTo>
                      <a:cubicBezTo>
                        <a:pt x="462" y="620"/>
                        <a:pt x="215" y="456"/>
                        <a:pt x="455" y="14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" name="Google Shape;158;p1"/>
                <p:cNvSpPr/>
                <p:nvPr/>
              </p:nvSpPr>
              <p:spPr>
                <a:xfrm>
                  <a:off x="1381093" y="781696"/>
                  <a:ext cx="779" cy="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" h="635" extrusionOk="0">
                      <a:moveTo>
                        <a:pt x="779" y="322"/>
                      </a:moveTo>
                      <a:lnTo>
                        <a:pt x="420" y="0"/>
                      </a:lnTo>
                      <a:cubicBezTo>
                        <a:pt x="465" y="345"/>
                        <a:pt x="195" y="390"/>
                        <a:pt x="0" y="592"/>
                      </a:cubicBezTo>
                      <a:cubicBezTo>
                        <a:pt x="285" y="704"/>
                        <a:pt x="547" y="592"/>
                        <a:pt x="779" y="32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" name="Google Shape;159;p1"/>
                <p:cNvSpPr/>
                <p:nvPr/>
              </p:nvSpPr>
              <p:spPr>
                <a:xfrm>
                  <a:off x="1386919" y="776123"/>
                  <a:ext cx="421" cy="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" h="731" extrusionOk="0">
                      <a:moveTo>
                        <a:pt x="334" y="732"/>
                      </a:moveTo>
                      <a:cubicBezTo>
                        <a:pt x="656" y="432"/>
                        <a:pt x="-33" y="290"/>
                        <a:pt x="214" y="5"/>
                      </a:cubicBezTo>
                      <a:cubicBezTo>
                        <a:pt x="-85" y="-63"/>
                        <a:pt x="-93" y="597"/>
                        <a:pt x="334" y="73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" name="Google Shape;160;p1"/>
                <p:cNvSpPr/>
                <p:nvPr/>
              </p:nvSpPr>
              <p:spPr>
                <a:xfrm>
                  <a:off x="1381108" y="785165"/>
                  <a:ext cx="1056" cy="2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6" h="2691" extrusionOk="0">
                      <a:moveTo>
                        <a:pt x="892" y="2691"/>
                      </a:moveTo>
                      <a:cubicBezTo>
                        <a:pt x="884" y="2414"/>
                        <a:pt x="757" y="2152"/>
                        <a:pt x="1057" y="1852"/>
                      </a:cubicBezTo>
                      <a:cubicBezTo>
                        <a:pt x="615" y="1897"/>
                        <a:pt x="779" y="1717"/>
                        <a:pt x="525" y="1342"/>
                      </a:cubicBezTo>
                      <a:cubicBezTo>
                        <a:pt x="630" y="1305"/>
                        <a:pt x="735" y="1267"/>
                        <a:pt x="824" y="1132"/>
                      </a:cubicBezTo>
                      <a:cubicBezTo>
                        <a:pt x="607" y="908"/>
                        <a:pt x="585" y="660"/>
                        <a:pt x="757" y="405"/>
                      </a:cubicBezTo>
                      <a:cubicBezTo>
                        <a:pt x="547" y="188"/>
                        <a:pt x="337" y="-14"/>
                        <a:pt x="157" y="1"/>
                      </a:cubicBezTo>
                      <a:cubicBezTo>
                        <a:pt x="142" y="143"/>
                        <a:pt x="300" y="383"/>
                        <a:pt x="105" y="278"/>
                      </a:cubicBezTo>
                      <a:cubicBezTo>
                        <a:pt x="-60" y="480"/>
                        <a:pt x="390" y="623"/>
                        <a:pt x="480" y="795"/>
                      </a:cubicBezTo>
                      <a:cubicBezTo>
                        <a:pt x="187" y="968"/>
                        <a:pt x="97" y="1282"/>
                        <a:pt x="0" y="1665"/>
                      </a:cubicBezTo>
                      <a:cubicBezTo>
                        <a:pt x="630" y="1597"/>
                        <a:pt x="637" y="2227"/>
                        <a:pt x="892" y="269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" name="Google Shape;161;p1"/>
                <p:cNvSpPr/>
                <p:nvPr/>
              </p:nvSpPr>
              <p:spPr>
                <a:xfrm>
                  <a:off x="1386818" y="777349"/>
                  <a:ext cx="502" cy="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664" extrusionOk="0">
                      <a:moveTo>
                        <a:pt x="277" y="652"/>
                      </a:moveTo>
                      <a:cubicBezTo>
                        <a:pt x="525" y="764"/>
                        <a:pt x="630" y="112"/>
                        <a:pt x="270" y="0"/>
                      </a:cubicBezTo>
                      <a:lnTo>
                        <a:pt x="0" y="412"/>
                      </a:lnTo>
                      <a:cubicBezTo>
                        <a:pt x="120" y="397"/>
                        <a:pt x="360" y="465"/>
                        <a:pt x="277" y="65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" name="Google Shape;162;p1"/>
                <p:cNvSpPr/>
                <p:nvPr/>
              </p:nvSpPr>
              <p:spPr>
                <a:xfrm>
                  <a:off x="1389452" y="778164"/>
                  <a:ext cx="375" cy="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818" extrusionOk="0">
                      <a:moveTo>
                        <a:pt x="12" y="2"/>
                      </a:moveTo>
                      <a:cubicBezTo>
                        <a:pt x="-40" y="294"/>
                        <a:pt x="80" y="564"/>
                        <a:pt x="364" y="819"/>
                      </a:cubicBezTo>
                      <a:cubicBezTo>
                        <a:pt x="387" y="519"/>
                        <a:pt x="417" y="-36"/>
                        <a:pt x="12" y="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" name="Google Shape;163;p1"/>
                <p:cNvSpPr/>
                <p:nvPr/>
              </p:nvSpPr>
              <p:spPr>
                <a:xfrm>
                  <a:off x="1380044" y="792960"/>
                  <a:ext cx="329" cy="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" h="727" extrusionOk="0">
                      <a:moveTo>
                        <a:pt x="120" y="0"/>
                      </a:moveTo>
                      <a:cubicBezTo>
                        <a:pt x="-105" y="285"/>
                        <a:pt x="0" y="749"/>
                        <a:pt x="329" y="727"/>
                      </a:cubicBezTo>
                      <a:cubicBezTo>
                        <a:pt x="284" y="480"/>
                        <a:pt x="329" y="232"/>
                        <a:pt x="12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" name="Google Shape;164;p1"/>
                <p:cNvSpPr/>
                <p:nvPr/>
              </p:nvSpPr>
              <p:spPr>
                <a:xfrm>
                  <a:off x="1389533" y="780992"/>
                  <a:ext cx="309" cy="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" h="944" extrusionOk="0">
                      <a:moveTo>
                        <a:pt x="246" y="944"/>
                      </a:moveTo>
                      <a:cubicBezTo>
                        <a:pt x="314" y="622"/>
                        <a:pt x="381" y="292"/>
                        <a:pt x="141" y="0"/>
                      </a:cubicBezTo>
                      <a:cubicBezTo>
                        <a:pt x="134" y="322"/>
                        <a:pt x="-233" y="682"/>
                        <a:pt x="246" y="94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" name="Google Shape;165;p1"/>
                <p:cNvSpPr/>
                <p:nvPr/>
              </p:nvSpPr>
              <p:spPr>
                <a:xfrm>
                  <a:off x="1385403" y="791201"/>
                  <a:ext cx="620" cy="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" h="852" extrusionOk="0">
                      <a:moveTo>
                        <a:pt x="621" y="470"/>
                      </a:moveTo>
                      <a:cubicBezTo>
                        <a:pt x="81" y="365"/>
                        <a:pt x="471" y="-137"/>
                        <a:pt x="21" y="36"/>
                      </a:cubicBezTo>
                      <a:cubicBezTo>
                        <a:pt x="-91" y="448"/>
                        <a:pt x="269" y="373"/>
                        <a:pt x="486" y="853"/>
                      </a:cubicBezTo>
                      <a:cubicBezTo>
                        <a:pt x="501" y="725"/>
                        <a:pt x="516" y="598"/>
                        <a:pt x="621" y="47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" name="Google Shape;166;p1"/>
                <p:cNvSpPr/>
                <p:nvPr/>
              </p:nvSpPr>
              <p:spPr>
                <a:xfrm>
                  <a:off x="1391150" y="783237"/>
                  <a:ext cx="562" cy="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" h="873" extrusionOk="0">
                      <a:moveTo>
                        <a:pt x="562" y="48"/>
                      </a:moveTo>
                      <a:cubicBezTo>
                        <a:pt x="172" y="-199"/>
                        <a:pt x="120" y="573"/>
                        <a:pt x="0" y="865"/>
                      </a:cubicBezTo>
                      <a:cubicBezTo>
                        <a:pt x="270" y="955"/>
                        <a:pt x="210" y="280"/>
                        <a:pt x="562" y="4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" name="Google Shape;167;p1"/>
                <p:cNvSpPr/>
                <p:nvPr/>
              </p:nvSpPr>
              <p:spPr>
                <a:xfrm>
                  <a:off x="1390911" y="787171"/>
                  <a:ext cx="464" cy="1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" h="1232" extrusionOk="0">
                      <a:moveTo>
                        <a:pt x="465" y="71"/>
                      </a:moveTo>
                      <a:cubicBezTo>
                        <a:pt x="277" y="-244"/>
                        <a:pt x="187" y="611"/>
                        <a:pt x="0" y="296"/>
                      </a:cubicBezTo>
                      <a:cubicBezTo>
                        <a:pt x="60" y="611"/>
                        <a:pt x="-60" y="933"/>
                        <a:pt x="240" y="1232"/>
                      </a:cubicBezTo>
                      <a:cubicBezTo>
                        <a:pt x="330" y="843"/>
                        <a:pt x="285" y="461"/>
                        <a:pt x="465" y="7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" name="Google Shape;168;p1"/>
                <p:cNvSpPr/>
                <p:nvPr/>
              </p:nvSpPr>
              <p:spPr>
                <a:xfrm>
                  <a:off x="1382463" y="798677"/>
                  <a:ext cx="326" cy="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775" extrusionOk="0">
                      <a:moveTo>
                        <a:pt x="121" y="765"/>
                      </a:moveTo>
                      <a:cubicBezTo>
                        <a:pt x="533" y="863"/>
                        <a:pt x="188" y="211"/>
                        <a:pt x="241" y="9"/>
                      </a:cubicBezTo>
                      <a:cubicBezTo>
                        <a:pt x="-261" y="-81"/>
                        <a:pt x="188" y="563"/>
                        <a:pt x="121" y="76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" name="Google Shape;169;p1"/>
                <p:cNvSpPr/>
                <p:nvPr/>
              </p:nvSpPr>
              <p:spPr>
                <a:xfrm>
                  <a:off x="1383986" y="798491"/>
                  <a:ext cx="644" cy="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779" extrusionOk="0">
                      <a:moveTo>
                        <a:pt x="442" y="779"/>
                      </a:moveTo>
                      <a:cubicBezTo>
                        <a:pt x="734" y="546"/>
                        <a:pt x="240" y="352"/>
                        <a:pt x="645" y="112"/>
                      </a:cubicBezTo>
                      <a:cubicBezTo>
                        <a:pt x="420" y="-46"/>
                        <a:pt x="210" y="-38"/>
                        <a:pt x="0" y="142"/>
                      </a:cubicBezTo>
                      <a:cubicBezTo>
                        <a:pt x="412" y="382"/>
                        <a:pt x="37" y="801"/>
                        <a:pt x="442" y="77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" name="Google Shape;170;p1"/>
                <p:cNvSpPr/>
                <p:nvPr/>
              </p:nvSpPr>
              <p:spPr>
                <a:xfrm>
                  <a:off x="1379862" y="804861"/>
                  <a:ext cx="249" cy="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1026" extrusionOk="0">
                      <a:moveTo>
                        <a:pt x="189" y="0"/>
                      </a:moveTo>
                      <a:cubicBezTo>
                        <a:pt x="17" y="345"/>
                        <a:pt x="-118" y="697"/>
                        <a:pt x="159" y="1027"/>
                      </a:cubicBezTo>
                      <a:cubicBezTo>
                        <a:pt x="197" y="690"/>
                        <a:pt x="324" y="337"/>
                        <a:pt x="189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" name="Google Shape;171;p1"/>
                <p:cNvSpPr/>
                <p:nvPr/>
              </p:nvSpPr>
              <p:spPr>
                <a:xfrm>
                  <a:off x="1394980" y="784724"/>
                  <a:ext cx="622" cy="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" h="759" extrusionOk="0">
                      <a:moveTo>
                        <a:pt x="622" y="360"/>
                      </a:moveTo>
                      <a:lnTo>
                        <a:pt x="262" y="0"/>
                      </a:lnTo>
                      <a:cubicBezTo>
                        <a:pt x="-8" y="217"/>
                        <a:pt x="210" y="397"/>
                        <a:pt x="0" y="607"/>
                      </a:cubicBezTo>
                      <a:cubicBezTo>
                        <a:pt x="247" y="937"/>
                        <a:pt x="435" y="675"/>
                        <a:pt x="622" y="36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" name="Google Shape;172;p1"/>
                <p:cNvSpPr/>
                <p:nvPr/>
              </p:nvSpPr>
              <p:spPr>
                <a:xfrm>
                  <a:off x="1393234" y="787474"/>
                  <a:ext cx="418" cy="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795" extrusionOk="0">
                      <a:moveTo>
                        <a:pt x="255" y="0"/>
                      </a:moveTo>
                      <a:cubicBezTo>
                        <a:pt x="-60" y="277"/>
                        <a:pt x="52" y="532"/>
                        <a:pt x="0" y="787"/>
                      </a:cubicBezTo>
                      <a:cubicBezTo>
                        <a:pt x="247" y="884"/>
                        <a:pt x="645" y="172"/>
                        <a:pt x="255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" name="Google Shape;173;p1"/>
                <p:cNvSpPr/>
                <p:nvPr/>
              </p:nvSpPr>
              <p:spPr>
                <a:xfrm>
                  <a:off x="1395083" y="786770"/>
                  <a:ext cx="904" cy="2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2862" extrusionOk="0">
                      <a:moveTo>
                        <a:pt x="115" y="0"/>
                      </a:moveTo>
                      <a:cubicBezTo>
                        <a:pt x="40" y="68"/>
                        <a:pt x="77" y="135"/>
                        <a:pt x="130" y="195"/>
                      </a:cubicBezTo>
                      <a:cubicBezTo>
                        <a:pt x="-208" y="997"/>
                        <a:pt x="250" y="1739"/>
                        <a:pt x="2" y="2526"/>
                      </a:cubicBezTo>
                      <a:cubicBezTo>
                        <a:pt x="302" y="2930"/>
                        <a:pt x="549" y="2645"/>
                        <a:pt x="834" y="2863"/>
                      </a:cubicBezTo>
                      <a:cubicBezTo>
                        <a:pt x="1036" y="2413"/>
                        <a:pt x="534" y="2541"/>
                        <a:pt x="542" y="2203"/>
                      </a:cubicBezTo>
                      <a:cubicBezTo>
                        <a:pt x="722" y="1829"/>
                        <a:pt x="931" y="2061"/>
                        <a:pt x="902" y="1694"/>
                      </a:cubicBezTo>
                      <a:cubicBezTo>
                        <a:pt x="467" y="1709"/>
                        <a:pt x="534" y="1147"/>
                        <a:pt x="272" y="862"/>
                      </a:cubicBezTo>
                      <a:cubicBezTo>
                        <a:pt x="557" y="615"/>
                        <a:pt x="444" y="397"/>
                        <a:pt x="617" y="157"/>
                      </a:cubicBezTo>
                      <a:cubicBezTo>
                        <a:pt x="414" y="-262"/>
                        <a:pt x="317" y="420"/>
                        <a:pt x="115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1"/>
                <p:cNvSpPr/>
                <p:nvPr/>
              </p:nvSpPr>
              <p:spPr>
                <a:xfrm>
                  <a:off x="1383633" y="803519"/>
                  <a:ext cx="861" cy="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" h="833" extrusionOk="0">
                      <a:moveTo>
                        <a:pt x="382" y="277"/>
                      </a:moveTo>
                      <a:cubicBezTo>
                        <a:pt x="472" y="75"/>
                        <a:pt x="690" y="622"/>
                        <a:pt x="645" y="742"/>
                      </a:cubicBezTo>
                      <a:cubicBezTo>
                        <a:pt x="1072" y="922"/>
                        <a:pt x="562" y="382"/>
                        <a:pt x="862" y="262"/>
                      </a:cubicBezTo>
                      <a:cubicBezTo>
                        <a:pt x="660" y="-112"/>
                        <a:pt x="480" y="127"/>
                        <a:pt x="285" y="0"/>
                      </a:cubicBezTo>
                      <a:cubicBezTo>
                        <a:pt x="135" y="255"/>
                        <a:pt x="75" y="510"/>
                        <a:pt x="0" y="764"/>
                      </a:cubicBezTo>
                      <a:cubicBezTo>
                        <a:pt x="277" y="1012"/>
                        <a:pt x="405" y="532"/>
                        <a:pt x="382" y="27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175;p1"/>
                <p:cNvSpPr/>
                <p:nvPr/>
              </p:nvSpPr>
              <p:spPr>
                <a:xfrm>
                  <a:off x="1401420" y="779283"/>
                  <a:ext cx="350" cy="1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1019" extrusionOk="0">
                      <a:moveTo>
                        <a:pt x="252" y="0"/>
                      </a:moveTo>
                      <a:cubicBezTo>
                        <a:pt x="117" y="352"/>
                        <a:pt x="-220" y="720"/>
                        <a:pt x="215" y="1019"/>
                      </a:cubicBezTo>
                      <a:cubicBezTo>
                        <a:pt x="252" y="675"/>
                        <a:pt x="477" y="315"/>
                        <a:pt x="25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1"/>
                <p:cNvSpPr/>
                <p:nvPr/>
              </p:nvSpPr>
              <p:spPr>
                <a:xfrm>
                  <a:off x="1402022" y="779111"/>
                  <a:ext cx="361" cy="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" h="726" extrusionOk="0">
                      <a:moveTo>
                        <a:pt x="198" y="14"/>
                      </a:moveTo>
                      <a:cubicBezTo>
                        <a:pt x="-102" y="-106"/>
                        <a:pt x="-27" y="569"/>
                        <a:pt x="198" y="726"/>
                      </a:cubicBezTo>
                      <a:cubicBezTo>
                        <a:pt x="610" y="449"/>
                        <a:pt x="100" y="261"/>
                        <a:pt x="198" y="1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177;p1"/>
                <p:cNvSpPr/>
                <p:nvPr/>
              </p:nvSpPr>
              <p:spPr>
                <a:xfrm>
                  <a:off x="1401748" y="780301"/>
                  <a:ext cx="614" cy="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" h="547" extrusionOk="0">
                      <a:moveTo>
                        <a:pt x="592" y="548"/>
                      </a:moveTo>
                      <a:cubicBezTo>
                        <a:pt x="652" y="368"/>
                        <a:pt x="540" y="211"/>
                        <a:pt x="615" y="38"/>
                      </a:cubicBezTo>
                      <a:cubicBezTo>
                        <a:pt x="382" y="-74"/>
                        <a:pt x="187" y="76"/>
                        <a:pt x="0" y="301"/>
                      </a:cubicBezTo>
                      <a:cubicBezTo>
                        <a:pt x="217" y="540"/>
                        <a:pt x="390" y="413"/>
                        <a:pt x="592" y="54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" name="Google Shape;178;p1"/>
                <p:cNvSpPr/>
                <p:nvPr/>
              </p:nvSpPr>
              <p:spPr>
                <a:xfrm>
                  <a:off x="1383881" y="804921"/>
                  <a:ext cx="412" cy="1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079" extrusionOk="0">
                      <a:moveTo>
                        <a:pt x="352" y="0"/>
                      </a:moveTo>
                      <a:cubicBezTo>
                        <a:pt x="-142" y="-7"/>
                        <a:pt x="240" y="749"/>
                        <a:pt x="0" y="1042"/>
                      </a:cubicBezTo>
                      <a:cubicBezTo>
                        <a:pt x="540" y="1282"/>
                        <a:pt x="420" y="322"/>
                        <a:pt x="35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" name="Google Shape;179;p1"/>
                <p:cNvSpPr/>
                <p:nvPr/>
              </p:nvSpPr>
              <p:spPr>
                <a:xfrm>
                  <a:off x="1406456" y="776285"/>
                  <a:ext cx="747" cy="1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1303" extrusionOk="0">
                      <a:moveTo>
                        <a:pt x="748" y="1304"/>
                      </a:moveTo>
                      <a:cubicBezTo>
                        <a:pt x="530" y="877"/>
                        <a:pt x="500" y="412"/>
                        <a:pt x="6" y="0"/>
                      </a:cubicBezTo>
                      <a:cubicBezTo>
                        <a:pt x="-47" y="330"/>
                        <a:pt x="268" y="787"/>
                        <a:pt x="748" y="130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" name="Google Shape;180;p1"/>
                <p:cNvSpPr/>
                <p:nvPr/>
              </p:nvSpPr>
              <p:spPr>
                <a:xfrm>
                  <a:off x="1383751" y="807754"/>
                  <a:ext cx="557" cy="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" h="764" extrusionOk="0">
                      <a:moveTo>
                        <a:pt x="445" y="0"/>
                      </a:moveTo>
                      <a:cubicBezTo>
                        <a:pt x="197" y="8"/>
                        <a:pt x="-230" y="495"/>
                        <a:pt x="152" y="764"/>
                      </a:cubicBezTo>
                      <a:cubicBezTo>
                        <a:pt x="415" y="749"/>
                        <a:pt x="729" y="262"/>
                        <a:pt x="445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" name="Google Shape;181;p1"/>
                <p:cNvSpPr/>
                <p:nvPr/>
              </p:nvSpPr>
              <p:spPr>
                <a:xfrm>
                  <a:off x="1399932" y="786822"/>
                  <a:ext cx="578" cy="1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" h="1020" extrusionOk="0">
                      <a:moveTo>
                        <a:pt x="579" y="854"/>
                      </a:moveTo>
                      <a:cubicBezTo>
                        <a:pt x="121" y="592"/>
                        <a:pt x="309" y="285"/>
                        <a:pt x="106" y="0"/>
                      </a:cubicBezTo>
                      <a:cubicBezTo>
                        <a:pt x="-186" y="345"/>
                        <a:pt x="174" y="1431"/>
                        <a:pt x="579" y="85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" name="Google Shape;182;p1"/>
                <p:cNvSpPr/>
                <p:nvPr/>
              </p:nvSpPr>
              <p:spPr>
                <a:xfrm>
                  <a:off x="1395141" y="793912"/>
                  <a:ext cx="776" cy="1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" h="1349" extrusionOk="0">
                      <a:moveTo>
                        <a:pt x="701" y="1334"/>
                      </a:moveTo>
                      <a:cubicBezTo>
                        <a:pt x="1046" y="862"/>
                        <a:pt x="79" y="465"/>
                        <a:pt x="289" y="0"/>
                      </a:cubicBezTo>
                      <a:cubicBezTo>
                        <a:pt x="-138" y="90"/>
                        <a:pt x="-78" y="982"/>
                        <a:pt x="379" y="1349"/>
                      </a:cubicBezTo>
                      <a:cubicBezTo>
                        <a:pt x="476" y="1147"/>
                        <a:pt x="589" y="1229"/>
                        <a:pt x="701" y="133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" name="Google Shape;183;p1"/>
                <p:cNvSpPr/>
                <p:nvPr/>
              </p:nvSpPr>
              <p:spPr>
                <a:xfrm>
                  <a:off x="1404329" y="782071"/>
                  <a:ext cx="362" cy="1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1221" extrusionOk="0">
                      <a:moveTo>
                        <a:pt x="244" y="0"/>
                      </a:moveTo>
                      <a:cubicBezTo>
                        <a:pt x="-101" y="435"/>
                        <a:pt x="-49" y="832"/>
                        <a:pt x="206" y="1221"/>
                      </a:cubicBezTo>
                      <a:cubicBezTo>
                        <a:pt x="79" y="824"/>
                        <a:pt x="581" y="382"/>
                        <a:pt x="244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" name="Google Shape;184;p1"/>
                <p:cNvSpPr/>
                <p:nvPr/>
              </p:nvSpPr>
              <p:spPr>
                <a:xfrm>
                  <a:off x="1383581" y="810309"/>
                  <a:ext cx="611" cy="1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" h="1978" extrusionOk="0">
                      <a:moveTo>
                        <a:pt x="300" y="1978"/>
                      </a:moveTo>
                      <a:cubicBezTo>
                        <a:pt x="217" y="1094"/>
                        <a:pt x="1139" y="637"/>
                        <a:pt x="150" y="0"/>
                      </a:cubicBezTo>
                      <a:cubicBezTo>
                        <a:pt x="135" y="142"/>
                        <a:pt x="112" y="285"/>
                        <a:pt x="0" y="195"/>
                      </a:cubicBezTo>
                      <a:cubicBezTo>
                        <a:pt x="382" y="779"/>
                        <a:pt x="-105" y="1386"/>
                        <a:pt x="300" y="197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" name="Google Shape;185;p1"/>
                <p:cNvSpPr/>
                <p:nvPr/>
              </p:nvSpPr>
              <p:spPr>
                <a:xfrm>
                  <a:off x="1399949" y="791146"/>
                  <a:ext cx="539" cy="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667" extrusionOk="0">
                      <a:moveTo>
                        <a:pt x="405" y="667"/>
                      </a:moveTo>
                      <a:cubicBezTo>
                        <a:pt x="420" y="532"/>
                        <a:pt x="435" y="405"/>
                        <a:pt x="540" y="270"/>
                      </a:cubicBezTo>
                      <a:cubicBezTo>
                        <a:pt x="405" y="270"/>
                        <a:pt x="262" y="172"/>
                        <a:pt x="120" y="0"/>
                      </a:cubicBezTo>
                      <a:cubicBezTo>
                        <a:pt x="-225" y="240"/>
                        <a:pt x="270" y="442"/>
                        <a:pt x="405" y="66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" name="Google Shape;186;p1"/>
                <p:cNvSpPr/>
                <p:nvPr/>
              </p:nvSpPr>
              <p:spPr>
                <a:xfrm>
                  <a:off x="1383581" y="812422"/>
                  <a:ext cx="546" cy="1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1087" extrusionOk="0">
                      <a:moveTo>
                        <a:pt x="420" y="1088"/>
                      </a:moveTo>
                      <a:cubicBezTo>
                        <a:pt x="832" y="863"/>
                        <a:pt x="67" y="653"/>
                        <a:pt x="480" y="428"/>
                      </a:cubicBezTo>
                      <a:cubicBezTo>
                        <a:pt x="352" y="301"/>
                        <a:pt x="232" y="181"/>
                        <a:pt x="307" y="53"/>
                      </a:cubicBezTo>
                      <a:cubicBezTo>
                        <a:pt x="8" y="-164"/>
                        <a:pt x="225" y="346"/>
                        <a:pt x="0" y="436"/>
                      </a:cubicBezTo>
                      <a:cubicBezTo>
                        <a:pt x="480" y="248"/>
                        <a:pt x="38" y="765"/>
                        <a:pt x="420" y="108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" name="Google Shape;187;p1"/>
                <p:cNvSpPr/>
                <p:nvPr/>
              </p:nvSpPr>
              <p:spPr>
                <a:xfrm>
                  <a:off x="1383283" y="813614"/>
                  <a:ext cx="904" cy="1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1236" extrusionOk="0">
                      <a:moveTo>
                        <a:pt x="905" y="839"/>
                      </a:moveTo>
                      <a:cubicBezTo>
                        <a:pt x="343" y="839"/>
                        <a:pt x="785" y="285"/>
                        <a:pt x="478" y="0"/>
                      </a:cubicBezTo>
                      <a:cubicBezTo>
                        <a:pt x="373" y="607"/>
                        <a:pt x="-257" y="757"/>
                        <a:pt x="118" y="1237"/>
                      </a:cubicBezTo>
                      <a:cubicBezTo>
                        <a:pt x="365" y="637"/>
                        <a:pt x="657" y="1379"/>
                        <a:pt x="905" y="83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" name="Google Shape;188;p1"/>
                <p:cNvSpPr/>
                <p:nvPr/>
              </p:nvSpPr>
              <p:spPr>
                <a:xfrm>
                  <a:off x="1403524" y="791244"/>
                  <a:ext cx="614" cy="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" h="805" extrusionOk="0">
                      <a:moveTo>
                        <a:pt x="615" y="659"/>
                      </a:moveTo>
                      <a:cubicBezTo>
                        <a:pt x="338" y="300"/>
                        <a:pt x="398" y="142"/>
                        <a:pt x="8" y="0"/>
                      </a:cubicBezTo>
                      <a:cubicBezTo>
                        <a:pt x="-52" y="465"/>
                        <a:pt x="240" y="1094"/>
                        <a:pt x="615" y="65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" name="Google Shape;189;p1"/>
                <p:cNvSpPr/>
                <p:nvPr/>
              </p:nvSpPr>
              <p:spPr>
                <a:xfrm>
                  <a:off x="1383123" y="816822"/>
                  <a:ext cx="1020" cy="2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2368" extrusionOk="0">
                      <a:moveTo>
                        <a:pt x="630" y="2083"/>
                      </a:moveTo>
                      <a:cubicBezTo>
                        <a:pt x="578" y="1394"/>
                        <a:pt x="1073" y="689"/>
                        <a:pt x="735" y="0"/>
                      </a:cubicBezTo>
                      <a:cubicBezTo>
                        <a:pt x="383" y="382"/>
                        <a:pt x="698" y="757"/>
                        <a:pt x="600" y="1139"/>
                      </a:cubicBezTo>
                      <a:cubicBezTo>
                        <a:pt x="421" y="1334"/>
                        <a:pt x="226" y="1109"/>
                        <a:pt x="31" y="862"/>
                      </a:cubicBezTo>
                      <a:cubicBezTo>
                        <a:pt x="-164" y="1529"/>
                        <a:pt x="630" y="1476"/>
                        <a:pt x="555" y="2368"/>
                      </a:cubicBezTo>
                      <a:cubicBezTo>
                        <a:pt x="893" y="2173"/>
                        <a:pt x="735" y="2158"/>
                        <a:pt x="1020" y="1799"/>
                      </a:cubicBezTo>
                      <a:cubicBezTo>
                        <a:pt x="705" y="1379"/>
                        <a:pt x="930" y="1941"/>
                        <a:pt x="630" y="208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" name="Google Shape;190;p1"/>
                <p:cNvSpPr/>
                <p:nvPr/>
              </p:nvSpPr>
              <p:spPr>
                <a:xfrm>
                  <a:off x="1394533" y="806929"/>
                  <a:ext cx="512" cy="1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" h="1041" extrusionOk="0">
                      <a:moveTo>
                        <a:pt x="507" y="1042"/>
                      </a:moveTo>
                      <a:cubicBezTo>
                        <a:pt x="530" y="622"/>
                        <a:pt x="507" y="150"/>
                        <a:pt x="65" y="0"/>
                      </a:cubicBezTo>
                      <a:cubicBezTo>
                        <a:pt x="-152" y="420"/>
                        <a:pt x="222" y="884"/>
                        <a:pt x="507" y="104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1"/>
                <p:cNvSpPr/>
                <p:nvPr/>
              </p:nvSpPr>
              <p:spPr>
                <a:xfrm>
                  <a:off x="1399709" y="800499"/>
                  <a:ext cx="577" cy="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485" extrusionOk="0">
                      <a:moveTo>
                        <a:pt x="562" y="472"/>
                      </a:moveTo>
                      <a:cubicBezTo>
                        <a:pt x="637" y="307"/>
                        <a:pt x="412" y="157"/>
                        <a:pt x="300" y="0"/>
                      </a:cubicBezTo>
                      <a:cubicBezTo>
                        <a:pt x="292" y="352"/>
                        <a:pt x="195" y="120"/>
                        <a:pt x="0" y="397"/>
                      </a:cubicBezTo>
                      <a:cubicBezTo>
                        <a:pt x="187" y="555"/>
                        <a:pt x="375" y="450"/>
                        <a:pt x="562" y="47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" name="Google Shape;192;p1"/>
                <p:cNvSpPr/>
                <p:nvPr/>
              </p:nvSpPr>
              <p:spPr>
                <a:xfrm>
                  <a:off x="1399407" y="809417"/>
                  <a:ext cx="317" cy="1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" h="1251" extrusionOk="0">
                      <a:moveTo>
                        <a:pt x="33" y="0"/>
                      </a:moveTo>
                      <a:cubicBezTo>
                        <a:pt x="-20" y="420"/>
                        <a:pt x="-57" y="839"/>
                        <a:pt x="318" y="1251"/>
                      </a:cubicBezTo>
                      <a:cubicBezTo>
                        <a:pt x="153" y="854"/>
                        <a:pt x="452" y="90"/>
                        <a:pt x="33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" name="Google Shape;193;p1"/>
                <p:cNvSpPr/>
                <p:nvPr/>
              </p:nvSpPr>
              <p:spPr>
                <a:xfrm>
                  <a:off x="1408365" y="803070"/>
                  <a:ext cx="487" cy="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" h="773" extrusionOk="0">
                      <a:moveTo>
                        <a:pt x="472" y="487"/>
                      </a:moveTo>
                      <a:cubicBezTo>
                        <a:pt x="547" y="322"/>
                        <a:pt x="322" y="165"/>
                        <a:pt x="210" y="0"/>
                      </a:cubicBezTo>
                      <a:cubicBezTo>
                        <a:pt x="8" y="240"/>
                        <a:pt x="112" y="465"/>
                        <a:pt x="0" y="697"/>
                      </a:cubicBezTo>
                      <a:cubicBezTo>
                        <a:pt x="172" y="1027"/>
                        <a:pt x="292" y="157"/>
                        <a:pt x="472" y="48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" name="Google Shape;194;p1"/>
                <p:cNvSpPr/>
                <p:nvPr/>
              </p:nvSpPr>
              <p:spPr>
                <a:xfrm>
                  <a:off x="1412575" y="797801"/>
                  <a:ext cx="452" cy="1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" h="1184" extrusionOk="0">
                      <a:moveTo>
                        <a:pt x="62" y="0"/>
                      </a:moveTo>
                      <a:cubicBezTo>
                        <a:pt x="-110" y="405"/>
                        <a:pt x="92" y="794"/>
                        <a:pt x="452" y="1184"/>
                      </a:cubicBezTo>
                      <a:cubicBezTo>
                        <a:pt x="355" y="802"/>
                        <a:pt x="415" y="60"/>
                        <a:pt x="6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" name="Google Shape;195;p1"/>
                <p:cNvSpPr/>
                <p:nvPr/>
              </p:nvSpPr>
              <p:spPr>
                <a:xfrm>
                  <a:off x="1397026" y="819460"/>
                  <a:ext cx="450" cy="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607" extrusionOk="0">
                      <a:moveTo>
                        <a:pt x="157" y="577"/>
                      </a:moveTo>
                      <a:cubicBezTo>
                        <a:pt x="405" y="749"/>
                        <a:pt x="592" y="142"/>
                        <a:pt x="307" y="0"/>
                      </a:cubicBezTo>
                      <a:lnTo>
                        <a:pt x="0" y="382"/>
                      </a:lnTo>
                      <a:cubicBezTo>
                        <a:pt x="112" y="412"/>
                        <a:pt x="240" y="442"/>
                        <a:pt x="157" y="57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" name="Google Shape;196;p1"/>
                <p:cNvSpPr/>
                <p:nvPr/>
              </p:nvSpPr>
              <p:spPr>
                <a:xfrm>
                  <a:off x="1410089" y="805385"/>
                  <a:ext cx="876" cy="1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1858" extrusionOk="0">
                      <a:moveTo>
                        <a:pt x="352" y="0"/>
                      </a:moveTo>
                      <a:cubicBezTo>
                        <a:pt x="105" y="435"/>
                        <a:pt x="435" y="854"/>
                        <a:pt x="0" y="1289"/>
                      </a:cubicBezTo>
                      <a:cubicBezTo>
                        <a:pt x="195" y="1461"/>
                        <a:pt x="375" y="1214"/>
                        <a:pt x="555" y="1177"/>
                      </a:cubicBezTo>
                      <a:cubicBezTo>
                        <a:pt x="719" y="1446"/>
                        <a:pt x="442" y="1874"/>
                        <a:pt x="824" y="1859"/>
                      </a:cubicBezTo>
                      <a:cubicBezTo>
                        <a:pt x="937" y="1626"/>
                        <a:pt x="555" y="1409"/>
                        <a:pt x="877" y="1169"/>
                      </a:cubicBezTo>
                      <a:cubicBezTo>
                        <a:pt x="307" y="1004"/>
                        <a:pt x="734" y="435"/>
                        <a:pt x="35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" name="Google Shape;197;p1"/>
                <p:cNvSpPr/>
                <p:nvPr/>
              </p:nvSpPr>
              <p:spPr>
                <a:xfrm>
                  <a:off x="1399121" y="821281"/>
                  <a:ext cx="588" cy="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605" extrusionOk="0">
                      <a:moveTo>
                        <a:pt x="588" y="187"/>
                      </a:moveTo>
                      <a:cubicBezTo>
                        <a:pt x="416" y="-240"/>
                        <a:pt x="273" y="427"/>
                        <a:pt x="101" y="0"/>
                      </a:cubicBezTo>
                      <a:cubicBezTo>
                        <a:pt x="108" y="157"/>
                        <a:pt x="-64" y="322"/>
                        <a:pt x="26" y="480"/>
                      </a:cubicBezTo>
                      <a:cubicBezTo>
                        <a:pt x="258" y="787"/>
                        <a:pt x="596" y="472"/>
                        <a:pt x="588" y="18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1"/>
                <p:cNvSpPr/>
                <p:nvPr/>
              </p:nvSpPr>
              <p:spPr>
                <a:xfrm>
                  <a:off x="1410656" y="811074"/>
                  <a:ext cx="362" cy="1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1371" extrusionOk="0">
                      <a:moveTo>
                        <a:pt x="363" y="1371"/>
                      </a:moveTo>
                      <a:cubicBezTo>
                        <a:pt x="288" y="914"/>
                        <a:pt x="40" y="465"/>
                        <a:pt x="318" y="0"/>
                      </a:cubicBezTo>
                      <a:cubicBezTo>
                        <a:pt x="-80" y="38"/>
                        <a:pt x="-147" y="1326"/>
                        <a:pt x="363" y="137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" name="Google Shape;199;p1"/>
                <p:cNvSpPr/>
                <p:nvPr/>
              </p:nvSpPr>
              <p:spPr>
                <a:xfrm>
                  <a:off x="1413622" y="810144"/>
                  <a:ext cx="326" cy="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981" extrusionOk="0">
                      <a:moveTo>
                        <a:pt x="326" y="982"/>
                      </a:moveTo>
                      <a:cubicBezTo>
                        <a:pt x="244" y="652"/>
                        <a:pt x="371" y="322"/>
                        <a:pt x="131" y="0"/>
                      </a:cubicBezTo>
                      <a:cubicBezTo>
                        <a:pt x="-101" y="330"/>
                        <a:pt x="-18" y="659"/>
                        <a:pt x="326" y="98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" name="Google Shape;200;p1"/>
                <p:cNvSpPr/>
                <p:nvPr/>
              </p:nvSpPr>
              <p:spPr>
                <a:xfrm>
                  <a:off x="1409718" y="815975"/>
                  <a:ext cx="257" cy="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" h="974" extrusionOk="0">
                      <a:moveTo>
                        <a:pt x="124" y="0"/>
                      </a:moveTo>
                      <a:cubicBezTo>
                        <a:pt x="71" y="330"/>
                        <a:pt x="-139" y="652"/>
                        <a:pt x="146" y="974"/>
                      </a:cubicBezTo>
                      <a:cubicBezTo>
                        <a:pt x="244" y="644"/>
                        <a:pt x="349" y="322"/>
                        <a:pt x="124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" name="Google Shape;201;p1"/>
                <p:cNvSpPr/>
                <p:nvPr/>
              </p:nvSpPr>
              <p:spPr>
                <a:xfrm>
                  <a:off x="1409235" y="819490"/>
                  <a:ext cx="397" cy="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705" extrusionOk="0">
                      <a:moveTo>
                        <a:pt x="0" y="682"/>
                      </a:moveTo>
                      <a:cubicBezTo>
                        <a:pt x="135" y="787"/>
                        <a:pt x="262" y="517"/>
                        <a:pt x="397" y="390"/>
                      </a:cubicBezTo>
                      <a:lnTo>
                        <a:pt x="67" y="0"/>
                      </a:lnTo>
                      <a:cubicBezTo>
                        <a:pt x="-75" y="225"/>
                        <a:pt x="135" y="457"/>
                        <a:pt x="0" y="68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" name="Google Shape;202;p1"/>
                <p:cNvSpPr/>
                <p:nvPr/>
              </p:nvSpPr>
              <p:spPr>
                <a:xfrm>
                  <a:off x="1409422" y="820951"/>
                  <a:ext cx="322" cy="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791" extrusionOk="0">
                      <a:moveTo>
                        <a:pt x="142" y="0"/>
                      </a:moveTo>
                      <a:cubicBezTo>
                        <a:pt x="-142" y="262"/>
                        <a:pt x="157" y="517"/>
                        <a:pt x="0" y="779"/>
                      </a:cubicBezTo>
                      <a:cubicBezTo>
                        <a:pt x="180" y="892"/>
                        <a:pt x="540" y="202"/>
                        <a:pt x="14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" name="Google Shape;203;p1"/>
                <p:cNvSpPr/>
                <p:nvPr/>
              </p:nvSpPr>
              <p:spPr>
                <a:xfrm>
                  <a:off x="1398705" y="834876"/>
                  <a:ext cx="726" cy="1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1103" extrusionOk="0">
                      <a:moveTo>
                        <a:pt x="157" y="157"/>
                      </a:moveTo>
                      <a:cubicBezTo>
                        <a:pt x="240" y="285"/>
                        <a:pt x="82" y="412"/>
                        <a:pt x="0" y="539"/>
                      </a:cubicBezTo>
                      <a:cubicBezTo>
                        <a:pt x="97" y="772"/>
                        <a:pt x="570" y="659"/>
                        <a:pt x="405" y="1026"/>
                      </a:cubicBezTo>
                      <a:cubicBezTo>
                        <a:pt x="697" y="1356"/>
                        <a:pt x="495" y="502"/>
                        <a:pt x="727" y="839"/>
                      </a:cubicBezTo>
                      <a:cubicBezTo>
                        <a:pt x="682" y="539"/>
                        <a:pt x="367" y="-360"/>
                        <a:pt x="0" y="157"/>
                      </a:cubicBezTo>
                      <a:cubicBezTo>
                        <a:pt x="52" y="255"/>
                        <a:pt x="105" y="210"/>
                        <a:pt x="157" y="15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" name="Google Shape;204;p1"/>
                <p:cNvSpPr/>
                <p:nvPr/>
              </p:nvSpPr>
              <p:spPr>
                <a:xfrm>
                  <a:off x="1398941" y="836097"/>
                  <a:ext cx="662" cy="1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" h="1049" extrusionOk="0">
                      <a:moveTo>
                        <a:pt x="18" y="570"/>
                      </a:moveTo>
                      <a:cubicBezTo>
                        <a:pt x="-64" y="727"/>
                        <a:pt x="153" y="892"/>
                        <a:pt x="266" y="1049"/>
                      </a:cubicBezTo>
                      <a:lnTo>
                        <a:pt x="663" y="577"/>
                      </a:lnTo>
                      <a:cubicBezTo>
                        <a:pt x="370" y="382"/>
                        <a:pt x="565" y="195"/>
                        <a:pt x="333" y="0"/>
                      </a:cubicBezTo>
                      <a:cubicBezTo>
                        <a:pt x="168" y="127"/>
                        <a:pt x="251" y="255"/>
                        <a:pt x="333" y="382"/>
                      </a:cubicBezTo>
                      <a:cubicBezTo>
                        <a:pt x="236" y="525"/>
                        <a:pt x="123" y="667"/>
                        <a:pt x="18" y="57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1"/>
                <p:cNvSpPr/>
                <p:nvPr/>
              </p:nvSpPr>
              <p:spPr>
                <a:xfrm>
                  <a:off x="1397729" y="838285"/>
                  <a:ext cx="342" cy="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771" extrusionOk="0">
                      <a:moveTo>
                        <a:pt x="204" y="772"/>
                      </a:moveTo>
                      <a:cubicBezTo>
                        <a:pt x="488" y="517"/>
                        <a:pt x="286" y="262"/>
                        <a:pt x="39" y="0"/>
                      </a:cubicBezTo>
                      <a:cubicBezTo>
                        <a:pt x="-59" y="262"/>
                        <a:pt x="39" y="517"/>
                        <a:pt x="204" y="77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" name="Google Shape;206;p1"/>
                <p:cNvSpPr/>
                <p:nvPr/>
              </p:nvSpPr>
              <p:spPr>
                <a:xfrm>
                  <a:off x="1408618" y="826232"/>
                  <a:ext cx="654" cy="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" h="391" extrusionOk="0">
                      <a:moveTo>
                        <a:pt x="10" y="63"/>
                      </a:moveTo>
                      <a:cubicBezTo>
                        <a:pt x="-80" y="483"/>
                        <a:pt x="489" y="445"/>
                        <a:pt x="654" y="258"/>
                      </a:cubicBezTo>
                      <a:cubicBezTo>
                        <a:pt x="647" y="-229"/>
                        <a:pt x="249" y="138"/>
                        <a:pt x="10" y="6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" name="Google Shape;207;p1"/>
                <p:cNvSpPr/>
                <p:nvPr/>
              </p:nvSpPr>
              <p:spPr>
                <a:xfrm>
                  <a:off x="1409438" y="825523"/>
                  <a:ext cx="436" cy="1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" h="1461" extrusionOk="0">
                      <a:moveTo>
                        <a:pt x="142" y="0"/>
                      </a:moveTo>
                      <a:cubicBezTo>
                        <a:pt x="22" y="510"/>
                        <a:pt x="-203" y="1236"/>
                        <a:pt x="404" y="1461"/>
                      </a:cubicBezTo>
                      <a:cubicBezTo>
                        <a:pt x="232" y="967"/>
                        <a:pt x="726" y="487"/>
                        <a:pt x="14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" name="Google Shape;208;p1"/>
                <p:cNvSpPr/>
                <p:nvPr/>
              </p:nvSpPr>
              <p:spPr>
                <a:xfrm>
                  <a:off x="1408718" y="826957"/>
                  <a:ext cx="322" cy="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986" extrusionOk="0">
                      <a:moveTo>
                        <a:pt x="172" y="987"/>
                      </a:moveTo>
                      <a:cubicBezTo>
                        <a:pt x="255" y="664"/>
                        <a:pt x="165" y="342"/>
                        <a:pt x="322" y="20"/>
                      </a:cubicBezTo>
                      <a:cubicBezTo>
                        <a:pt x="217" y="-63"/>
                        <a:pt x="112" y="147"/>
                        <a:pt x="0" y="20"/>
                      </a:cubicBezTo>
                      <a:cubicBezTo>
                        <a:pt x="75" y="342"/>
                        <a:pt x="-60" y="664"/>
                        <a:pt x="172" y="98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" name="Google Shape;209;p1"/>
                <p:cNvSpPr/>
                <p:nvPr/>
              </p:nvSpPr>
              <p:spPr>
                <a:xfrm>
                  <a:off x="1407384" y="828618"/>
                  <a:ext cx="726" cy="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808" extrusionOk="0">
                      <a:moveTo>
                        <a:pt x="727" y="487"/>
                      </a:moveTo>
                      <a:cubicBezTo>
                        <a:pt x="480" y="82"/>
                        <a:pt x="240" y="127"/>
                        <a:pt x="0" y="0"/>
                      </a:cubicBezTo>
                      <a:cubicBezTo>
                        <a:pt x="165" y="854"/>
                        <a:pt x="-97" y="1057"/>
                        <a:pt x="727" y="48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" name="Google Shape;210;p1"/>
                <p:cNvSpPr/>
                <p:nvPr/>
              </p:nvSpPr>
              <p:spPr>
                <a:xfrm>
                  <a:off x="1397767" y="841171"/>
                  <a:ext cx="316" cy="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959" extrusionOk="0">
                      <a:moveTo>
                        <a:pt x="181" y="959"/>
                      </a:moveTo>
                      <a:cubicBezTo>
                        <a:pt x="241" y="637"/>
                        <a:pt x="458" y="322"/>
                        <a:pt x="173" y="0"/>
                      </a:cubicBezTo>
                      <a:cubicBezTo>
                        <a:pt x="-59" y="315"/>
                        <a:pt x="-59" y="637"/>
                        <a:pt x="181" y="95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" name="Google Shape;211;p1"/>
                <p:cNvSpPr/>
                <p:nvPr/>
              </p:nvSpPr>
              <p:spPr>
                <a:xfrm>
                  <a:off x="1397228" y="845619"/>
                  <a:ext cx="793" cy="2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" h="2461" extrusionOk="0">
                      <a:moveTo>
                        <a:pt x="0" y="243"/>
                      </a:moveTo>
                      <a:cubicBezTo>
                        <a:pt x="457" y="1150"/>
                        <a:pt x="90" y="1937"/>
                        <a:pt x="720" y="2461"/>
                      </a:cubicBezTo>
                      <a:cubicBezTo>
                        <a:pt x="697" y="1757"/>
                        <a:pt x="652" y="1052"/>
                        <a:pt x="397" y="340"/>
                      </a:cubicBezTo>
                      <a:cubicBezTo>
                        <a:pt x="502" y="243"/>
                        <a:pt x="615" y="438"/>
                        <a:pt x="720" y="535"/>
                      </a:cubicBezTo>
                      <a:cubicBezTo>
                        <a:pt x="1012" y="-102"/>
                        <a:pt x="367" y="-132"/>
                        <a:pt x="0" y="24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" name="Google Shape;212;p1"/>
                <p:cNvSpPr/>
                <p:nvPr/>
              </p:nvSpPr>
              <p:spPr>
                <a:xfrm>
                  <a:off x="1408217" y="834415"/>
                  <a:ext cx="621" cy="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513" extrusionOk="0">
                      <a:moveTo>
                        <a:pt x="36" y="26"/>
                      </a:moveTo>
                      <a:cubicBezTo>
                        <a:pt x="-181" y="535"/>
                        <a:pt x="658" y="206"/>
                        <a:pt x="441" y="513"/>
                      </a:cubicBezTo>
                      <a:cubicBezTo>
                        <a:pt x="958" y="543"/>
                        <a:pt x="216" y="-139"/>
                        <a:pt x="36" y="2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" name="Google Shape;213;p1"/>
                <p:cNvSpPr/>
                <p:nvPr/>
              </p:nvSpPr>
              <p:spPr>
                <a:xfrm>
                  <a:off x="1408442" y="834920"/>
                  <a:ext cx="332" cy="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" h="876" extrusionOk="0">
                      <a:moveTo>
                        <a:pt x="298" y="877"/>
                      </a:moveTo>
                      <a:cubicBezTo>
                        <a:pt x="388" y="585"/>
                        <a:pt x="298" y="292"/>
                        <a:pt x="51" y="0"/>
                      </a:cubicBezTo>
                      <a:cubicBezTo>
                        <a:pt x="-47" y="300"/>
                        <a:pt x="-24" y="585"/>
                        <a:pt x="298" y="87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" name="Google Shape;214;p1"/>
                <p:cNvSpPr/>
                <p:nvPr/>
              </p:nvSpPr>
              <p:spPr>
                <a:xfrm>
                  <a:off x="1397543" y="850291"/>
                  <a:ext cx="427" cy="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674" extrusionOk="0">
                      <a:moveTo>
                        <a:pt x="322" y="0"/>
                      </a:moveTo>
                      <a:lnTo>
                        <a:pt x="0" y="375"/>
                      </a:lnTo>
                      <a:cubicBezTo>
                        <a:pt x="135" y="562"/>
                        <a:pt x="262" y="465"/>
                        <a:pt x="397" y="675"/>
                      </a:cubicBezTo>
                      <a:cubicBezTo>
                        <a:pt x="345" y="450"/>
                        <a:pt x="540" y="232"/>
                        <a:pt x="32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" name="Google Shape;215;p1"/>
                <p:cNvSpPr/>
                <p:nvPr/>
              </p:nvSpPr>
              <p:spPr>
                <a:xfrm>
                  <a:off x="1406529" y="841051"/>
                  <a:ext cx="571" cy="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637" extrusionOk="0">
                      <a:moveTo>
                        <a:pt x="0" y="337"/>
                      </a:moveTo>
                      <a:cubicBezTo>
                        <a:pt x="187" y="480"/>
                        <a:pt x="375" y="240"/>
                        <a:pt x="562" y="637"/>
                      </a:cubicBezTo>
                      <a:cubicBezTo>
                        <a:pt x="652" y="180"/>
                        <a:pt x="45" y="-367"/>
                        <a:pt x="0" y="33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" name="Google Shape;216;p1"/>
                <p:cNvSpPr/>
                <p:nvPr/>
              </p:nvSpPr>
              <p:spPr>
                <a:xfrm>
                  <a:off x="1413553" y="854885"/>
                  <a:ext cx="583" cy="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884" extrusionOk="0">
                      <a:moveTo>
                        <a:pt x="583" y="884"/>
                      </a:moveTo>
                      <a:cubicBezTo>
                        <a:pt x="583" y="592"/>
                        <a:pt x="366" y="292"/>
                        <a:pt x="186" y="0"/>
                      </a:cubicBezTo>
                      <a:cubicBezTo>
                        <a:pt x="-293" y="465"/>
                        <a:pt x="269" y="839"/>
                        <a:pt x="583" y="88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" name="Google Shape;217;p1"/>
                <p:cNvSpPr/>
                <p:nvPr/>
              </p:nvSpPr>
              <p:spPr>
                <a:xfrm>
                  <a:off x="1413027" y="864673"/>
                  <a:ext cx="1274" cy="2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" h="2143" extrusionOk="0">
                      <a:moveTo>
                        <a:pt x="68" y="367"/>
                      </a:moveTo>
                      <a:cubicBezTo>
                        <a:pt x="-120" y="757"/>
                        <a:pt x="105" y="1087"/>
                        <a:pt x="457" y="1251"/>
                      </a:cubicBezTo>
                      <a:cubicBezTo>
                        <a:pt x="487" y="997"/>
                        <a:pt x="570" y="899"/>
                        <a:pt x="787" y="877"/>
                      </a:cubicBezTo>
                      <a:cubicBezTo>
                        <a:pt x="1192" y="1304"/>
                        <a:pt x="570" y="1709"/>
                        <a:pt x="1012" y="2143"/>
                      </a:cubicBezTo>
                      <a:cubicBezTo>
                        <a:pt x="1020" y="1918"/>
                        <a:pt x="937" y="1686"/>
                        <a:pt x="1259" y="1476"/>
                      </a:cubicBezTo>
                      <a:cubicBezTo>
                        <a:pt x="862" y="922"/>
                        <a:pt x="1035" y="412"/>
                        <a:pt x="1274" y="120"/>
                      </a:cubicBezTo>
                      <a:cubicBezTo>
                        <a:pt x="982" y="105"/>
                        <a:pt x="682" y="540"/>
                        <a:pt x="390" y="0"/>
                      </a:cubicBezTo>
                      <a:cubicBezTo>
                        <a:pt x="83" y="412"/>
                        <a:pt x="795" y="375"/>
                        <a:pt x="457" y="877"/>
                      </a:cubicBezTo>
                      <a:cubicBezTo>
                        <a:pt x="158" y="1057"/>
                        <a:pt x="255" y="487"/>
                        <a:pt x="68" y="36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" name="Google Shape;218;p1"/>
                <p:cNvSpPr/>
                <p:nvPr/>
              </p:nvSpPr>
              <p:spPr>
                <a:xfrm>
                  <a:off x="1413207" y="868345"/>
                  <a:ext cx="683" cy="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974" extrusionOk="0">
                      <a:moveTo>
                        <a:pt x="0" y="375"/>
                      </a:moveTo>
                      <a:cubicBezTo>
                        <a:pt x="285" y="757"/>
                        <a:pt x="135" y="764"/>
                        <a:pt x="472" y="974"/>
                      </a:cubicBezTo>
                      <a:cubicBezTo>
                        <a:pt x="749" y="629"/>
                        <a:pt x="60" y="75"/>
                        <a:pt x="637" y="397"/>
                      </a:cubicBezTo>
                      <a:cubicBezTo>
                        <a:pt x="824" y="150"/>
                        <a:pt x="390" y="30"/>
                        <a:pt x="322" y="0"/>
                      </a:cubicBezTo>
                      <a:lnTo>
                        <a:pt x="0" y="375"/>
                      </a:ln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" name="Google Shape;219;p1"/>
                <p:cNvSpPr/>
                <p:nvPr/>
              </p:nvSpPr>
              <p:spPr>
                <a:xfrm>
                  <a:off x="1413117" y="869506"/>
                  <a:ext cx="876" cy="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876" extrusionOk="0">
                      <a:moveTo>
                        <a:pt x="630" y="877"/>
                      </a:moveTo>
                      <a:lnTo>
                        <a:pt x="877" y="592"/>
                      </a:lnTo>
                      <a:cubicBezTo>
                        <a:pt x="772" y="487"/>
                        <a:pt x="757" y="390"/>
                        <a:pt x="802" y="300"/>
                      </a:cubicBezTo>
                      <a:cubicBezTo>
                        <a:pt x="495" y="285"/>
                        <a:pt x="592" y="397"/>
                        <a:pt x="405" y="0"/>
                      </a:cubicBezTo>
                      <a:cubicBezTo>
                        <a:pt x="270" y="180"/>
                        <a:pt x="135" y="75"/>
                        <a:pt x="0" y="277"/>
                      </a:cubicBezTo>
                      <a:cubicBezTo>
                        <a:pt x="210" y="270"/>
                        <a:pt x="420" y="615"/>
                        <a:pt x="630" y="87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" name="Google Shape;220;p1"/>
                <p:cNvSpPr/>
                <p:nvPr/>
              </p:nvSpPr>
              <p:spPr>
                <a:xfrm>
                  <a:off x="1412772" y="870986"/>
                  <a:ext cx="562" cy="1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" h="1307" extrusionOk="0">
                      <a:moveTo>
                        <a:pt x="300" y="1308"/>
                      </a:moveTo>
                      <a:cubicBezTo>
                        <a:pt x="495" y="896"/>
                        <a:pt x="120" y="461"/>
                        <a:pt x="562" y="56"/>
                      </a:cubicBezTo>
                      <a:cubicBezTo>
                        <a:pt x="210" y="-131"/>
                        <a:pt x="352" y="199"/>
                        <a:pt x="0" y="326"/>
                      </a:cubicBezTo>
                      <a:cubicBezTo>
                        <a:pt x="300" y="663"/>
                        <a:pt x="38" y="978"/>
                        <a:pt x="300" y="130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" name="Google Shape;221;p1"/>
                <p:cNvSpPr/>
                <p:nvPr/>
              </p:nvSpPr>
              <p:spPr>
                <a:xfrm>
                  <a:off x="1412989" y="872614"/>
                  <a:ext cx="562" cy="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" h="549" extrusionOk="0">
                      <a:moveTo>
                        <a:pt x="0" y="160"/>
                      </a:moveTo>
                      <a:cubicBezTo>
                        <a:pt x="23" y="288"/>
                        <a:pt x="45" y="422"/>
                        <a:pt x="157" y="550"/>
                      </a:cubicBezTo>
                      <a:cubicBezTo>
                        <a:pt x="292" y="542"/>
                        <a:pt x="427" y="445"/>
                        <a:pt x="562" y="273"/>
                      </a:cubicBezTo>
                      <a:cubicBezTo>
                        <a:pt x="375" y="-5"/>
                        <a:pt x="187" y="-117"/>
                        <a:pt x="0" y="16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" name="Google Shape;222;p1"/>
                <p:cNvSpPr/>
                <p:nvPr/>
              </p:nvSpPr>
              <p:spPr>
                <a:xfrm>
                  <a:off x="1412892" y="873171"/>
                  <a:ext cx="644" cy="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601" extrusionOk="0">
                      <a:moveTo>
                        <a:pt x="240" y="577"/>
                      </a:moveTo>
                      <a:cubicBezTo>
                        <a:pt x="375" y="682"/>
                        <a:pt x="510" y="427"/>
                        <a:pt x="645" y="300"/>
                      </a:cubicBezTo>
                      <a:lnTo>
                        <a:pt x="405" y="0"/>
                      </a:lnTo>
                      <a:cubicBezTo>
                        <a:pt x="270" y="180"/>
                        <a:pt x="135" y="75"/>
                        <a:pt x="0" y="277"/>
                      </a:cubicBezTo>
                      <a:cubicBezTo>
                        <a:pt x="120" y="472"/>
                        <a:pt x="345" y="375"/>
                        <a:pt x="240" y="57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" name="Google Shape;223;p1"/>
                <p:cNvSpPr/>
                <p:nvPr/>
              </p:nvSpPr>
              <p:spPr>
                <a:xfrm>
                  <a:off x="1413484" y="873774"/>
                  <a:ext cx="465" cy="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956" extrusionOk="0">
                      <a:moveTo>
                        <a:pt x="113" y="956"/>
                      </a:moveTo>
                      <a:cubicBezTo>
                        <a:pt x="270" y="641"/>
                        <a:pt x="533" y="327"/>
                        <a:pt x="450" y="4"/>
                      </a:cubicBezTo>
                      <a:cubicBezTo>
                        <a:pt x="285" y="-63"/>
                        <a:pt x="-224" y="679"/>
                        <a:pt x="113" y="95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" name="Google Shape;224;p1"/>
                <p:cNvSpPr/>
                <p:nvPr/>
              </p:nvSpPr>
              <p:spPr>
                <a:xfrm>
                  <a:off x="1413034" y="879140"/>
                  <a:ext cx="644" cy="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902" extrusionOk="0">
                      <a:moveTo>
                        <a:pt x="645" y="236"/>
                      </a:moveTo>
                      <a:cubicBezTo>
                        <a:pt x="435" y="41"/>
                        <a:pt x="225" y="-169"/>
                        <a:pt x="0" y="213"/>
                      </a:cubicBezTo>
                      <a:cubicBezTo>
                        <a:pt x="300" y="453"/>
                        <a:pt x="202" y="671"/>
                        <a:pt x="390" y="903"/>
                      </a:cubicBezTo>
                      <a:cubicBezTo>
                        <a:pt x="697" y="693"/>
                        <a:pt x="330" y="453"/>
                        <a:pt x="645" y="23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" name="Google Shape;225;p1"/>
                <p:cNvSpPr/>
                <p:nvPr/>
              </p:nvSpPr>
              <p:spPr>
                <a:xfrm>
                  <a:off x="1413063" y="882359"/>
                  <a:ext cx="465" cy="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771" extrusionOk="0">
                      <a:moveTo>
                        <a:pt x="136" y="772"/>
                      </a:moveTo>
                      <a:lnTo>
                        <a:pt x="466" y="397"/>
                      </a:lnTo>
                      <a:lnTo>
                        <a:pt x="151" y="0"/>
                      </a:lnTo>
                      <a:cubicBezTo>
                        <a:pt x="-44" y="255"/>
                        <a:pt x="-51" y="510"/>
                        <a:pt x="136" y="77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" name="Google Shape;226;p1"/>
                <p:cNvSpPr/>
                <p:nvPr/>
              </p:nvSpPr>
              <p:spPr>
                <a:xfrm>
                  <a:off x="1412907" y="884195"/>
                  <a:ext cx="590" cy="1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1221" extrusionOk="0">
                      <a:moveTo>
                        <a:pt x="570" y="884"/>
                      </a:moveTo>
                      <a:cubicBezTo>
                        <a:pt x="660" y="644"/>
                        <a:pt x="442" y="690"/>
                        <a:pt x="337" y="585"/>
                      </a:cubicBezTo>
                      <a:cubicBezTo>
                        <a:pt x="247" y="390"/>
                        <a:pt x="525" y="202"/>
                        <a:pt x="187" y="0"/>
                      </a:cubicBezTo>
                      <a:cubicBezTo>
                        <a:pt x="82" y="382"/>
                        <a:pt x="67" y="772"/>
                        <a:pt x="0" y="1154"/>
                      </a:cubicBezTo>
                      <a:cubicBezTo>
                        <a:pt x="187" y="1469"/>
                        <a:pt x="390" y="562"/>
                        <a:pt x="570" y="88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" name="Google Shape;227;p1"/>
                <p:cNvSpPr/>
                <p:nvPr/>
              </p:nvSpPr>
              <p:spPr>
                <a:xfrm>
                  <a:off x="1413911" y="885460"/>
                  <a:ext cx="524" cy="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705" extrusionOk="0">
                      <a:moveTo>
                        <a:pt x="37" y="24"/>
                      </a:moveTo>
                      <a:cubicBezTo>
                        <a:pt x="-113" y="241"/>
                        <a:pt x="247" y="481"/>
                        <a:pt x="105" y="706"/>
                      </a:cubicBezTo>
                      <a:cubicBezTo>
                        <a:pt x="405" y="668"/>
                        <a:pt x="449" y="414"/>
                        <a:pt x="524" y="46"/>
                      </a:cubicBezTo>
                      <a:cubicBezTo>
                        <a:pt x="367" y="-133"/>
                        <a:pt x="195" y="286"/>
                        <a:pt x="37" y="2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" name="Google Shape;228;p1"/>
                <p:cNvSpPr/>
                <p:nvPr/>
              </p:nvSpPr>
              <p:spPr>
                <a:xfrm>
                  <a:off x="1412660" y="886998"/>
                  <a:ext cx="981" cy="2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" h="2484" extrusionOk="0">
                      <a:moveTo>
                        <a:pt x="982" y="1476"/>
                      </a:moveTo>
                      <a:cubicBezTo>
                        <a:pt x="532" y="1371"/>
                        <a:pt x="487" y="1521"/>
                        <a:pt x="352" y="869"/>
                      </a:cubicBezTo>
                      <a:cubicBezTo>
                        <a:pt x="704" y="464"/>
                        <a:pt x="959" y="532"/>
                        <a:pt x="937" y="22"/>
                      </a:cubicBezTo>
                      <a:cubicBezTo>
                        <a:pt x="480" y="-75"/>
                        <a:pt x="390" y="150"/>
                        <a:pt x="37" y="659"/>
                      </a:cubicBezTo>
                      <a:cubicBezTo>
                        <a:pt x="487" y="1259"/>
                        <a:pt x="22" y="1821"/>
                        <a:pt x="0" y="2398"/>
                      </a:cubicBezTo>
                      <a:cubicBezTo>
                        <a:pt x="487" y="2795"/>
                        <a:pt x="570" y="1708"/>
                        <a:pt x="982" y="147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" name="Google Shape;229;p1"/>
                <p:cNvSpPr/>
                <p:nvPr/>
              </p:nvSpPr>
              <p:spPr>
                <a:xfrm>
                  <a:off x="1413634" y="887800"/>
                  <a:ext cx="335" cy="1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1251" extrusionOk="0">
                      <a:moveTo>
                        <a:pt x="105" y="0"/>
                      </a:moveTo>
                      <a:cubicBezTo>
                        <a:pt x="-15" y="412"/>
                        <a:pt x="180" y="839"/>
                        <a:pt x="0" y="1252"/>
                      </a:cubicBezTo>
                      <a:cubicBezTo>
                        <a:pt x="225" y="1222"/>
                        <a:pt x="570" y="375"/>
                        <a:pt x="105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" name="Google Shape;230;p1"/>
                <p:cNvSpPr/>
                <p:nvPr/>
              </p:nvSpPr>
              <p:spPr>
                <a:xfrm>
                  <a:off x="1413836" y="889846"/>
                  <a:ext cx="744" cy="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" h="599" extrusionOk="0">
                      <a:moveTo>
                        <a:pt x="577" y="15"/>
                      </a:moveTo>
                      <a:cubicBezTo>
                        <a:pt x="307" y="412"/>
                        <a:pt x="502" y="420"/>
                        <a:pt x="255" y="0"/>
                      </a:cubicBezTo>
                      <a:cubicBezTo>
                        <a:pt x="97" y="157"/>
                        <a:pt x="172" y="315"/>
                        <a:pt x="0" y="472"/>
                      </a:cubicBezTo>
                      <a:cubicBezTo>
                        <a:pt x="232" y="749"/>
                        <a:pt x="487" y="247"/>
                        <a:pt x="719" y="600"/>
                      </a:cubicBezTo>
                      <a:cubicBezTo>
                        <a:pt x="787" y="412"/>
                        <a:pt x="712" y="210"/>
                        <a:pt x="577" y="1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" name="Google Shape;231;p1"/>
                <p:cNvSpPr/>
                <p:nvPr/>
              </p:nvSpPr>
              <p:spPr>
                <a:xfrm>
                  <a:off x="1413844" y="892656"/>
                  <a:ext cx="569" cy="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510" extrusionOk="0">
                      <a:moveTo>
                        <a:pt x="570" y="397"/>
                      </a:moveTo>
                      <a:cubicBezTo>
                        <a:pt x="277" y="352"/>
                        <a:pt x="480" y="262"/>
                        <a:pt x="255" y="0"/>
                      </a:cubicBezTo>
                      <a:cubicBezTo>
                        <a:pt x="52" y="150"/>
                        <a:pt x="90" y="315"/>
                        <a:pt x="0" y="472"/>
                      </a:cubicBezTo>
                      <a:cubicBezTo>
                        <a:pt x="195" y="397"/>
                        <a:pt x="375" y="644"/>
                        <a:pt x="570" y="39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" name="Google Shape;232;p1"/>
                <p:cNvSpPr/>
                <p:nvPr/>
              </p:nvSpPr>
              <p:spPr>
                <a:xfrm>
                  <a:off x="1411514" y="945213"/>
                  <a:ext cx="278" cy="1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" h="1154" extrusionOk="0">
                      <a:moveTo>
                        <a:pt x="261" y="0"/>
                      </a:moveTo>
                      <a:cubicBezTo>
                        <a:pt x="-54" y="-15"/>
                        <a:pt x="-99" y="810"/>
                        <a:pt x="209" y="1154"/>
                      </a:cubicBezTo>
                      <a:cubicBezTo>
                        <a:pt x="343" y="780"/>
                        <a:pt x="238" y="390"/>
                        <a:pt x="261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" name="Google Shape;233;p1"/>
                <p:cNvSpPr/>
                <p:nvPr/>
              </p:nvSpPr>
              <p:spPr>
                <a:xfrm>
                  <a:off x="1411461" y="949935"/>
                  <a:ext cx="496" cy="1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1483" extrusionOk="0">
                      <a:moveTo>
                        <a:pt x="0" y="0"/>
                      </a:moveTo>
                      <a:cubicBezTo>
                        <a:pt x="202" y="472"/>
                        <a:pt x="180" y="1319"/>
                        <a:pt x="487" y="1484"/>
                      </a:cubicBezTo>
                      <a:cubicBezTo>
                        <a:pt x="525" y="1027"/>
                        <a:pt x="465" y="180"/>
                        <a:pt x="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" name="Google Shape;234;p1"/>
                <p:cNvSpPr/>
                <p:nvPr/>
              </p:nvSpPr>
              <p:spPr>
                <a:xfrm>
                  <a:off x="1411640" y="959430"/>
                  <a:ext cx="309" cy="1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" h="1058" extrusionOk="0">
                      <a:moveTo>
                        <a:pt x="135" y="0"/>
                      </a:moveTo>
                      <a:cubicBezTo>
                        <a:pt x="-68" y="345"/>
                        <a:pt x="97" y="705"/>
                        <a:pt x="0" y="1057"/>
                      </a:cubicBezTo>
                      <a:cubicBezTo>
                        <a:pt x="247" y="1102"/>
                        <a:pt x="480" y="330"/>
                        <a:pt x="135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" name="Google Shape;235;p1"/>
                <p:cNvSpPr/>
                <p:nvPr/>
              </p:nvSpPr>
              <p:spPr>
                <a:xfrm>
                  <a:off x="1410254" y="969128"/>
                  <a:ext cx="566" cy="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591" extrusionOk="0">
                      <a:moveTo>
                        <a:pt x="540" y="592"/>
                      </a:moveTo>
                      <a:cubicBezTo>
                        <a:pt x="607" y="405"/>
                        <a:pt x="540" y="202"/>
                        <a:pt x="412" y="0"/>
                      </a:cubicBezTo>
                      <a:cubicBezTo>
                        <a:pt x="270" y="172"/>
                        <a:pt x="142" y="67"/>
                        <a:pt x="0" y="255"/>
                      </a:cubicBezTo>
                      <a:cubicBezTo>
                        <a:pt x="180" y="300"/>
                        <a:pt x="352" y="547"/>
                        <a:pt x="540" y="59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" name="Google Shape;236;p1"/>
                <p:cNvSpPr/>
                <p:nvPr/>
              </p:nvSpPr>
              <p:spPr>
                <a:xfrm>
                  <a:off x="1381698" y="1000821"/>
                  <a:ext cx="493" cy="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" h="2300" extrusionOk="0">
                      <a:moveTo>
                        <a:pt x="62" y="0"/>
                      </a:moveTo>
                      <a:cubicBezTo>
                        <a:pt x="-200" y="735"/>
                        <a:pt x="474" y="1566"/>
                        <a:pt x="204" y="2301"/>
                      </a:cubicBezTo>
                      <a:cubicBezTo>
                        <a:pt x="834" y="1978"/>
                        <a:pt x="272" y="720"/>
                        <a:pt x="6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" name="Google Shape;237;p1"/>
                <p:cNvSpPr/>
                <p:nvPr/>
              </p:nvSpPr>
              <p:spPr>
                <a:xfrm>
                  <a:off x="1381957" y="1003242"/>
                  <a:ext cx="307" cy="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" h="959" extrusionOk="0">
                      <a:moveTo>
                        <a:pt x="178" y="0"/>
                      </a:moveTo>
                      <a:cubicBezTo>
                        <a:pt x="-92" y="292"/>
                        <a:pt x="-47" y="614"/>
                        <a:pt x="260" y="959"/>
                      </a:cubicBezTo>
                      <a:cubicBezTo>
                        <a:pt x="343" y="652"/>
                        <a:pt x="320" y="330"/>
                        <a:pt x="178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" name="Google Shape;238;p1"/>
                <p:cNvSpPr/>
                <p:nvPr/>
              </p:nvSpPr>
              <p:spPr>
                <a:xfrm>
                  <a:off x="1410958" y="987129"/>
                  <a:ext cx="683" cy="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1925" extrusionOk="0">
                      <a:moveTo>
                        <a:pt x="405" y="367"/>
                      </a:moveTo>
                      <a:cubicBezTo>
                        <a:pt x="367" y="1019"/>
                        <a:pt x="315" y="1177"/>
                        <a:pt x="457" y="1926"/>
                      </a:cubicBezTo>
                      <a:cubicBezTo>
                        <a:pt x="704" y="1304"/>
                        <a:pt x="749" y="659"/>
                        <a:pt x="592" y="0"/>
                      </a:cubicBezTo>
                      <a:cubicBezTo>
                        <a:pt x="382" y="345"/>
                        <a:pt x="202" y="217"/>
                        <a:pt x="0" y="435"/>
                      </a:cubicBezTo>
                      <a:cubicBezTo>
                        <a:pt x="127" y="517"/>
                        <a:pt x="262" y="525"/>
                        <a:pt x="405" y="36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" name="Google Shape;239;p1"/>
                <p:cNvSpPr/>
                <p:nvPr/>
              </p:nvSpPr>
              <p:spPr>
                <a:xfrm>
                  <a:off x="1409624" y="990366"/>
                  <a:ext cx="712" cy="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" h="443" extrusionOk="0">
                      <a:moveTo>
                        <a:pt x="0" y="180"/>
                      </a:moveTo>
                      <a:cubicBezTo>
                        <a:pt x="240" y="188"/>
                        <a:pt x="450" y="645"/>
                        <a:pt x="712" y="338"/>
                      </a:cubicBezTo>
                      <a:cubicBezTo>
                        <a:pt x="734" y="-52"/>
                        <a:pt x="270" y="-104"/>
                        <a:pt x="0" y="18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" name="Google Shape;240;p1"/>
                <p:cNvSpPr/>
                <p:nvPr/>
              </p:nvSpPr>
              <p:spPr>
                <a:xfrm>
                  <a:off x="1410786" y="989784"/>
                  <a:ext cx="483" cy="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" h="710" extrusionOk="0">
                      <a:moveTo>
                        <a:pt x="450" y="710"/>
                      </a:moveTo>
                      <a:cubicBezTo>
                        <a:pt x="607" y="500"/>
                        <a:pt x="142" y="230"/>
                        <a:pt x="420" y="28"/>
                      </a:cubicBezTo>
                      <a:cubicBezTo>
                        <a:pt x="292" y="-84"/>
                        <a:pt x="142" y="170"/>
                        <a:pt x="0" y="283"/>
                      </a:cubicBezTo>
                      <a:cubicBezTo>
                        <a:pt x="142" y="545"/>
                        <a:pt x="292" y="665"/>
                        <a:pt x="450" y="71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" name="Google Shape;241;p1"/>
                <p:cNvSpPr/>
                <p:nvPr/>
              </p:nvSpPr>
              <p:spPr>
                <a:xfrm>
                  <a:off x="1411497" y="1012984"/>
                  <a:ext cx="423" cy="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" h="719" extrusionOk="0">
                      <a:moveTo>
                        <a:pt x="46" y="0"/>
                      </a:moveTo>
                      <a:cubicBezTo>
                        <a:pt x="-126" y="352"/>
                        <a:pt x="226" y="532"/>
                        <a:pt x="391" y="719"/>
                      </a:cubicBezTo>
                      <a:cubicBezTo>
                        <a:pt x="466" y="532"/>
                        <a:pt x="406" y="330"/>
                        <a:pt x="279" y="120"/>
                      </a:cubicBezTo>
                      <a:cubicBezTo>
                        <a:pt x="189" y="202"/>
                        <a:pt x="121" y="60"/>
                        <a:pt x="46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" name="Google Shape;242;p1"/>
                <p:cNvSpPr/>
                <p:nvPr/>
              </p:nvSpPr>
              <p:spPr>
                <a:xfrm>
                  <a:off x="1412423" y="1014543"/>
                  <a:ext cx="468" cy="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629" extrusionOk="0">
                      <a:moveTo>
                        <a:pt x="34" y="0"/>
                      </a:moveTo>
                      <a:cubicBezTo>
                        <a:pt x="-131" y="240"/>
                        <a:pt x="349" y="629"/>
                        <a:pt x="461" y="629"/>
                      </a:cubicBezTo>
                      <a:cubicBezTo>
                        <a:pt x="506" y="210"/>
                        <a:pt x="326" y="15"/>
                        <a:pt x="34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" name="Google Shape;243;p1"/>
                <p:cNvSpPr/>
                <p:nvPr/>
              </p:nvSpPr>
              <p:spPr>
                <a:xfrm>
                  <a:off x="1411687" y="1016229"/>
                  <a:ext cx="588" cy="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3267" extrusionOk="0">
                      <a:moveTo>
                        <a:pt x="88" y="2533"/>
                      </a:moveTo>
                      <a:cubicBezTo>
                        <a:pt x="478" y="2383"/>
                        <a:pt x="365" y="2900"/>
                        <a:pt x="583" y="3267"/>
                      </a:cubicBezTo>
                      <a:cubicBezTo>
                        <a:pt x="643" y="2098"/>
                        <a:pt x="215" y="1289"/>
                        <a:pt x="141" y="0"/>
                      </a:cubicBezTo>
                      <a:cubicBezTo>
                        <a:pt x="-122" y="824"/>
                        <a:pt x="58" y="1686"/>
                        <a:pt x="88" y="253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" name="Google Shape;244;p1"/>
                <p:cNvSpPr/>
                <p:nvPr/>
              </p:nvSpPr>
              <p:spPr>
                <a:xfrm>
                  <a:off x="1411808" y="1019167"/>
                  <a:ext cx="364" cy="1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" h="1094" extrusionOk="0">
                      <a:moveTo>
                        <a:pt x="88" y="0"/>
                      </a:moveTo>
                      <a:cubicBezTo>
                        <a:pt x="-152" y="330"/>
                        <a:pt x="170" y="727"/>
                        <a:pt x="230" y="1094"/>
                      </a:cubicBezTo>
                      <a:cubicBezTo>
                        <a:pt x="425" y="757"/>
                        <a:pt x="432" y="397"/>
                        <a:pt x="88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" name="Google Shape;245;p1"/>
                <p:cNvSpPr/>
                <p:nvPr/>
              </p:nvSpPr>
              <p:spPr>
                <a:xfrm>
                  <a:off x="1411857" y="1020643"/>
                  <a:ext cx="355" cy="1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1161" extrusionOk="0">
                      <a:moveTo>
                        <a:pt x="151" y="0"/>
                      </a:moveTo>
                      <a:cubicBezTo>
                        <a:pt x="113" y="390"/>
                        <a:pt x="-89" y="757"/>
                        <a:pt x="46" y="1162"/>
                      </a:cubicBezTo>
                      <a:cubicBezTo>
                        <a:pt x="323" y="1124"/>
                        <a:pt x="525" y="420"/>
                        <a:pt x="151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" name="Google Shape;246;p1"/>
                <p:cNvSpPr/>
                <p:nvPr/>
              </p:nvSpPr>
              <p:spPr>
                <a:xfrm>
                  <a:off x="1410943" y="1021647"/>
                  <a:ext cx="779" cy="1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" h="1306" extrusionOk="0">
                      <a:moveTo>
                        <a:pt x="779" y="1214"/>
                      </a:moveTo>
                      <a:cubicBezTo>
                        <a:pt x="247" y="1087"/>
                        <a:pt x="660" y="405"/>
                        <a:pt x="405" y="0"/>
                      </a:cubicBezTo>
                      <a:cubicBezTo>
                        <a:pt x="345" y="480"/>
                        <a:pt x="165" y="659"/>
                        <a:pt x="0" y="929"/>
                      </a:cubicBezTo>
                      <a:cubicBezTo>
                        <a:pt x="315" y="1237"/>
                        <a:pt x="322" y="1431"/>
                        <a:pt x="779" y="121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" name="Google Shape;247;p1"/>
                <p:cNvSpPr/>
                <p:nvPr/>
              </p:nvSpPr>
              <p:spPr>
                <a:xfrm>
                  <a:off x="1415544" y="1022704"/>
                  <a:ext cx="436" cy="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" h="801" extrusionOk="0">
                      <a:moveTo>
                        <a:pt x="226" y="23"/>
                      </a:moveTo>
                      <a:cubicBezTo>
                        <a:pt x="-126" y="-135"/>
                        <a:pt x="1" y="577"/>
                        <a:pt x="151" y="802"/>
                      </a:cubicBezTo>
                      <a:cubicBezTo>
                        <a:pt x="369" y="660"/>
                        <a:pt x="339" y="495"/>
                        <a:pt x="436" y="345"/>
                      </a:cubicBezTo>
                      <a:cubicBezTo>
                        <a:pt x="331" y="142"/>
                        <a:pt x="99" y="217"/>
                        <a:pt x="226" y="2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" name="Google Shape;248;p1"/>
                <p:cNvSpPr/>
                <p:nvPr/>
              </p:nvSpPr>
              <p:spPr>
                <a:xfrm>
                  <a:off x="1412060" y="1026894"/>
                  <a:ext cx="963" cy="2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" h="2135" extrusionOk="0">
                      <a:moveTo>
                        <a:pt x="622" y="2060"/>
                      </a:moveTo>
                      <a:cubicBezTo>
                        <a:pt x="450" y="1581"/>
                        <a:pt x="525" y="1131"/>
                        <a:pt x="277" y="644"/>
                      </a:cubicBezTo>
                      <a:cubicBezTo>
                        <a:pt x="712" y="202"/>
                        <a:pt x="540" y="899"/>
                        <a:pt x="899" y="914"/>
                      </a:cubicBezTo>
                      <a:cubicBezTo>
                        <a:pt x="1177" y="719"/>
                        <a:pt x="442" y="404"/>
                        <a:pt x="727" y="209"/>
                      </a:cubicBezTo>
                      <a:cubicBezTo>
                        <a:pt x="645" y="44"/>
                        <a:pt x="120" y="584"/>
                        <a:pt x="337" y="67"/>
                      </a:cubicBezTo>
                      <a:cubicBezTo>
                        <a:pt x="292" y="-38"/>
                        <a:pt x="240" y="-1"/>
                        <a:pt x="180" y="52"/>
                      </a:cubicBezTo>
                      <a:lnTo>
                        <a:pt x="0" y="224"/>
                      </a:lnTo>
                      <a:cubicBezTo>
                        <a:pt x="352" y="531"/>
                        <a:pt x="-60" y="1506"/>
                        <a:pt x="382" y="2135"/>
                      </a:cubicBezTo>
                      <a:cubicBezTo>
                        <a:pt x="465" y="2008"/>
                        <a:pt x="547" y="2000"/>
                        <a:pt x="622" y="206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" name="Google Shape;249;p1"/>
                <p:cNvSpPr/>
                <p:nvPr/>
              </p:nvSpPr>
              <p:spPr>
                <a:xfrm>
                  <a:off x="1415723" y="1024488"/>
                  <a:ext cx="287" cy="1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" h="1896" extrusionOk="0">
                      <a:moveTo>
                        <a:pt x="272" y="1896"/>
                      </a:moveTo>
                      <a:cubicBezTo>
                        <a:pt x="331" y="1281"/>
                        <a:pt x="219" y="644"/>
                        <a:pt x="47" y="0"/>
                      </a:cubicBezTo>
                      <a:cubicBezTo>
                        <a:pt x="-36" y="614"/>
                        <a:pt x="-36" y="1244"/>
                        <a:pt x="272" y="189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" name="Google Shape;250;p1"/>
                <p:cNvSpPr/>
                <p:nvPr/>
              </p:nvSpPr>
              <p:spPr>
                <a:xfrm>
                  <a:off x="1411918" y="1029516"/>
                  <a:ext cx="711" cy="1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1184" extrusionOk="0">
                      <a:moveTo>
                        <a:pt x="600" y="1184"/>
                      </a:moveTo>
                      <a:cubicBezTo>
                        <a:pt x="824" y="817"/>
                        <a:pt x="660" y="405"/>
                        <a:pt x="555" y="0"/>
                      </a:cubicBezTo>
                      <a:cubicBezTo>
                        <a:pt x="555" y="322"/>
                        <a:pt x="15" y="262"/>
                        <a:pt x="0" y="719"/>
                      </a:cubicBezTo>
                      <a:cubicBezTo>
                        <a:pt x="330" y="585"/>
                        <a:pt x="510" y="690"/>
                        <a:pt x="600" y="118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251;p1"/>
                <p:cNvSpPr/>
                <p:nvPr/>
              </p:nvSpPr>
              <p:spPr>
                <a:xfrm>
                  <a:off x="1412869" y="1030266"/>
                  <a:ext cx="341" cy="1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1401" extrusionOk="0">
                      <a:moveTo>
                        <a:pt x="90" y="0"/>
                      </a:moveTo>
                      <a:cubicBezTo>
                        <a:pt x="-135" y="435"/>
                        <a:pt x="113" y="922"/>
                        <a:pt x="270" y="1401"/>
                      </a:cubicBezTo>
                      <a:cubicBezTo>
                        <a:pt x="465" y="742"/>
                        <a:pt x="210" y="600"/>
                        <a:pt x="9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252;p1"/>
                <p:cNvSpPr/>
                <p:nvPr/>
              </p:nvSpPr>
              <p:spPr>
                <a:xfrm>
                  <a:off x="1412494" y="1032615"/>
                  <a:ext cx="518" cy="2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2065" extrusionOk="0">
                      <a:moveTo>
                        <a:pt x="98" y="2035"/>
                      </a:moveTo>
                      <a:cubicBezTo>
                        <a:pt x="218" y="2170"/>
                        <a:pt x="391" y="1810"/>
                        <a:pt x="511" y="1990"/>
                      </a:cubicBezTo>
                      <a:cubicBezTo>
                        <a:pt x="601" y="1338"/>
                        <a:pt x="-141" y="596"/>
                        <a:pt x="391" y="4"/>
                      </a:cubicBezTo>
                      <a:cubicBezTo>
                        <a:pt x="-494" y="-86"/>
                        <a:pt x="451" y="1435"/>
                        <a:pt x="98" y="203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253;p1"/>
                <p:cNvSpPr/>
                <p:nvPr/>
              </p:nvSpPr>
              <p:spPr>
                <a:xfrm>
                  <a:off x="1413121" y="1032462"/>
                  <a:ext cx="564" cy="2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2113" extrusionOk="0">
                      <a:moveTo>
                        <a:pt x="453" y="2113"/>
                      </a:moveTo>
                      <a:cubicBezTo>
                        <a:pt x="791" y="1461"/>
                        <a:pt x="266" y="712"/>
                        <a:pt x="101" y="0"/>
                      </a:cubicBezTo>
                      <a:cubicBezTo>
                        <a:pt x="-199" y="652"/>
                        <a:pt x="243" y="1394"/>
                        <a:pt x="453" y="211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Google Shape;254;p1"/>
                <p:cNvSpPr/>
                <p:nvPr/>
              </p:nvSpPr>
              <p:spPr>
                <a:xfrm>
                  <a:off x="1414147" y="1034161"/>
                  <a:ext cx="321" cy="1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" h="1005" extrusionOk="0">
                      <a:moveTo>
                        <a:pt x="251" y="1006"/>
                      </a:moveTo>
                      <a:cubicBezTo>
                        <a:pt x="498" y="706"/>
                        <a:pt x="4" y="316"/>
                        <a:pt x="191" y="9"/>
                      </a:cubicBezTo>
                      <a:cubicBezTo>
                        <a:pt x="-229" y="-96"/>
                        <a:pt x="161" y="729"/>
                        <a:pt x="251" y="100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" name="Google Shape;255;p1"/>
                <p:cNvSpPr/>
                <p:nvPr/>
              </p:nvSpPr>
              <p:spPr>
                <a:xfrm>
                  <a:off x="1413589" y="1034508"/>
                  <a:ext cx="341" cy="16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1686" extrusionOk="0">
                      <a:moveTo>
                        <a:pt x="232" y="0"/>
                      </a:moveTo>
                      <a:cubicBezTo>
                        <a:pt x="75" y="540"/>
                        <a:pt x="-233" y="1057"/>
                        <a:pt x="300" y="1686"/>
                      </a:cubicBezTo>
                      <a:cubicBezTo>
                        <a:pt x="-8" y="1087"/>
                        <a:pt x="569" y="599"/>
                        <a:pt x="23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" name="Google Shape;256;p1"/>
                <p:cNvSpPr/>
                <p:nvPr/>
              </p:nvSpPr>
              <p:spPr>
                <a:xfrm>
                  <a:off x="1412516" y="1035834"/>
                  <a:ext cx="2005" cy="4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" h="4467" extrusionOk="0">
                      <a:moveTo>
                        <a:pt x="1170" y="3005"/>
                      </a:moveTo>
                      <a:cubicBezTo>
                        <a:pt x="1642" y="2990"/>
                        <a:pt x="1335" y="2278"/>
                        <a:pt x="1777" y="2585"/>
                      </a:cubicBezTo>
                      <a:cubicBezTo>
                        <a:pt x="1350" y="1791"/>
                        <a:pt x="803" y="1109"/>
                        <a:pt x="121" y="0"/>
                      </a:cubicBezTo>
                      <a:cubicBezTo>
                        <a:pt x="-164" y="427"/>
                        <a:pt x="98" y="922"/>
                        <a:pt x="451" y="1424"/>
                      </a:cubicBezTo>
                      <a:cubicBezTo>
                        <a:pt x="885" y="892"/>
                        <a:pt x="1163" y="1619"/>
                        <a:pt x="953" y="1986"/>
                      </a:cubicBezTo>
                      <a:cubicBezTo>
                        <a:pt x="616" y="2211"/>
                        <a:pt x="563" y="1709"/>
                        <a:pt x="451" y="1424"/>
                      </a:cubicBezTo>
                      <a:cubicBezTo>
                        <a:pt x="39" y="1634"/>
                        <a:pt x="571" y="1963"/>
                        <a:pt x="211" y="2181"/>
                      </a:cubicBezTo>
                      <a:cubicBezTo>
                        <a:pt x="908" y="2443"/>
                        <a:pt x="1567" y="3837"/>
                        <a:pt x="1822" y="4467"/>
                      </a:cubicBezTo>
                      <a:cubicBezTo>
                        <a:pt x="2384" y="4519"/>
                        <a:pt x="1507" y="3095"/>
                        <a:pt x="1170" y="300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" name="Google Shape;257;p1"/>
                <p:cNvSpPr/>
                <p:nvPr/>
              </p:nvSpPr>
              <p:spPr>
                <a:xfrm>
                  <a:off x="1413132" y="1039984"/>
                  <a:ext cx="846" cy="1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" h="1246" extrusionOk="0">
                      <a:moveTo>
                        <a:pt x="427" y="32"/>
                      </a:moveTo>
                      <a:cubicBezTo>
                        <a:pt x="307" y="-88"/>
                        <a:pt x="142" y="159"/>
                        <a:pt x="0" y="272"/>
                      </a:cubicBezTo>
                      <a:cubicBezTo>
                        <a:pt x="37" y="542"/>
                        <a:pt x="315" y="841"/>
                        <a:pt x="232" y="1096"/>
                      </a:cubicBezTo>
                      <a:cubicBezTo>
                        <a:pt x="360" y="1149"/>
                        <a:pt x="510" y="1006"/>
                        <a:pt x="622" y="1246"/>
                      </a:cubicBezTo>
                      <a:cubicBezTo>
                        <a:pt x="712" y="1014"/>
                        <a:pt x="749" y="916"/>
                        <a:pt x="847" y="677"/>
                      </a:cubicBezTo>
                      <a:cubicBezTo>
                        <a:pt x="660" y="384"/>
                        <a:pt x="142" y="534"/>
                        <a:pt x="427" y="3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" name="Google Shape;258;p1"/>
                <p:cNvSpPr/>
                <p:nvPr/>
              </p:nvSpPr>
              <p:spPr>
                <a:xfrm>
                  <a:off x="1412795" y="1041102"/>
                  <a:ext cx="502" cy="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708" extrusionOk="0">
                      <a:moveTo>
                        <a:pt x="0" y="0"/>
                      </a:moveTo>
                      <a:cubicBezTo>
                        <a:pt x="8" y="307"/>
                        <a:pt x="142" y="1012"/>
                        <a:pt x="502" y="562"/>
                      </a:cubicBezTo>
                      <a:cubicBezTo>
                        <a:pt x="360" y="165"/>
                        <a:pt x="157" y="255"/>
                        <a:pt x="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" name="Google Shape;259;p1"/>
                <p:cNvSpPr/>
                <p:nvPr/>
              </p:nvSpPr>
              <p:spPr>
                <a:xfrm>
                  <a:off x="1413297" y="1041768"/>
                  <a:ext cx="539" cy="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1050" extrusionOk="0">
                      <a:moveTo>
                        <a:pt x="0" y="593"/>
                      </a:moveTo>
                      <a:cubicBezTo>
                        <a:pt x="292" y="721"/>
                        <a:pt x="322" y="608"/>
                        <a:pt x="435" y="1050"/>
                      </a:cubicBezTo>
                      <a:cubicBezTo>
                        <a:pt x="719" y="758"/>
                        <a:pt x="330" y="376"/>
                        <a:pt x="390" y="46"/>
                      </a:cubicBezTo>
                      <a:cubicBezTo>
                        <a:pt x="23" y="-179"/>
                        <a:pt x="307" y="488"/>
                        <a:pt x="0" y="59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" name="Google Shape;260;p1"/>
                <p:cNvSpPr/>
                <p:nvPr/>
              </p:nvSpPr>
              <p:spPr>
                <a:xfrm>
                  <a:off x="1385581" y="763980"/>
                  <a:ext cx="2715" cy="4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5" h="4009" extrusionOk="0">
                      <a:moveTo>
                        <a:pt x="496" y="577"/>
                      </a:moveTo>
                      <a:cubicBezTo>
                        <a:pt x="1021" y="1192"/>
                        <a:pt x="1380" y="1716"/>
                        <a:pt x="1343" y="2593"/>
                      </a:cubicBezTo>
                      <a:cubicBezTo>
                        <a:pt x="1793" y="2765"/>
                        <a:pt x="1725" y="2930"/>
                        <a:pt x="1493" y="3185"/>
                      </a:cubicBezTo>
                      <a:cubicBezTo>
                        <a:pt x="1620" y="3215"/>
                        <a:pt x="1650" y="3005"/>
                        <a:pt x="1793" y="3073"/>
                      </a:cubicBezTo>
                      <a:cubicBezTo>
                        <a:pt x="2077" y="3320"/>
                        <a:pt x="1545" y="3282"/>
                        <a:pt x="1583" y="3605"/>
                      </a:cubicBezTo>
                      <a:cubicBezTo>
                        <a:pt x="1972" y="3552"/>
                        <a:pt x="1980" y="3740"/>
                        <a:pt x="2714" y="4009"/>
                      </a:cubicBezTo>
                      <a:cubicBezTo>
                        <a:pt x="2744" y="3650"/>
                        <a:pt x="2317" y="3410"/>
                        <a:pt x="2017" y="3178"/>
                      </a:cubicBezTo>
                      <a:cubicBezTo>
                        <a:pt x="2340" y="2773"/>
                        <a:pt x="1950" y="2623"/>
                        <a:pt x="1793" y="2406"/>
                      </a:cubicBezTo>
                      <a:cubicBezTo>
                        <a:pt x="2272" y="1521"/>
                        <a:pt x="1395" y="982"/>
                        <a:pt x="1530" y="517"/>
                      </a:cubicBezTo>
                      <a:cubicBezTo>
                        <a:pt x="1013" y="390"/>
                        <a:pt x="1283" y="1237"/>
                        <a:pt x="1365" y="1356"/>
                      </a:cubicBezTo>
                      <a:cubicBezTo>
                        <a:pt x="893" y="1259"/>
                        <a:pt x="1245" y="622"/>
                        <a:pt x="631" y="592"/>
                      </a:cubicBezTo>
                      <a:cubicBezTo>
                        <a:pt x="691" y="375"/>
                        <a:pt x="1126" y="585"/>
                        <a:pt x="1028" y="195"/>
                      </a:cubicBezTo>
                      <a:cubicBezTo>
                        <a:pt x="796" y="172"/>
                        <a:pt x="758" y="8"/>
                        <a:pt x="518" y="0"/>
                      </a:cubicBezTo>
                      <a:cubicBezTo>
                        <a:pt x="976" y="570"/>
                        <a:pt x="-831" y="645"/>
                        <a:pt x="496" y="57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" name="Google Shape;261;p1"/>
                <p:cNvSpPr/>
                <p:nvPr/>
              </p:nvSpPr>
              <p:spPr>
                <a:xfrm>
                  <a:off x="1385940" y="772456"/>
                  <a:ext cx="713" cy="1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1416" extrusionOk="0">
                      <a:moveTo>
                        <a:pt x="309" y="1416"/>
                      </a:moveTo>
                      <a:cubicBezTo>
                        <a:pt x="406" y="1064"/>
                        <a:pt x="601" y="1252"/>
                        <a:pt x="714" y="974"/>
                      </a:cubicBezTo>
                      <a:cubicBezTo>
                        <a:pt x="17" y="944"/>
                        <a:pt x="369" y="352"/>
                        <a:pt x="32" y="0"/>
                      </a:cubicBezTo>
                      <a:cubicBezTo>
                        <a:pt x="-73" y="510"/>
                        <a:pt x="99" y="967"/>
                        <a:pt x="309" y="141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" name="Google Shape;262;p1"/>
                <p:cNvSpPr/>
                <p:nvPr/>
              </p:nvSpPr>
              <p:spPr>
                <a:xfrm>
                  <a:off x="1406128" y="840541"/>
                  <a:ext cx="211" cy="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" h="580" extrusionOk="0">
                      <a:moveTo>
                        <a:pt x="26" y="0"/>
                      </a:moveTo>
                      <a:cubicBezTo>
                        <a:pt x="26" y="180"/>
                        <a:pt x="-11" y="367"/>
                        <a:pt x="4" y="547"/>
                      </a:cubicBezTo>
                      <a:cubicBezTo>
                        <a:pt x="273" y="720"/>
                        <a:pt x="281" y="180"/>
                        <a:pt x="26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" name="Google Shape;263;p1"/>
                <p:cNvSpPr/>
                <p:nvPr/>
              </p:nvSpPr>
              <p:spPr>
                <a:xfrm>
                  <a:off x="1380084" y="795830"/>
                  <a:ext cx="468" cy="3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3390" extrusionOk="0">
                      <a:moveTo>
                        <a:pt x="469" y="1836"/>
                      </a:moveTo>
                      <a:cubicBezTo>
                        <a:pt x="-221" y="1589"/>
                        <a:pt x="499" y="555"/>
                        <a:pt x="34" y="0"/>
                      </a:cubicBezTo>
                      <a:cubicBezTo>
                        <a:pt x="-86" y="1229"/>
                        <a:pt x="154" y="2316"/>
                        <a:pt x="79" y="3342"/>
                      </a:cubicBezTo>
                      <a:cubicBezTo>
                        <a:pt x="386" y="3545"/>
                        <a:pt x="154" y="3050"/>
                        <a:pt x="379" y="2960"/>
                      </a:cubicBezTo>
                      <a:cubicBezTo>
                        <a:pt x="177" y="2593"/>
                        <a:pt x="139" y="2226"/>
                        <a:pt x="469" y="183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" name="Google Shape;264;p1"/>
                <p:cNvSpPr/>
                <p:nvPr/>
              </p:nvSpPr>
              <p:spPr>
                <a:xfrm>
                  <a:off x="1380343" y="802515"/>
                  <a:ext cx="120" cy="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524" extrusionOk="0">
                      <a:moveTo>
                        <a:pt x="0" y="0"/>
                      </a:moveTo>
                      <a:cubicBezTo>
                        <a:pt x="30" y="172"/>
                        <a:pt x="30" y="352"/>
                        <a:pt x="52" y="525"/>
                      </a:cubicBezTo>
                      <a:cubicBezTo>
                        <a:pt x="60" y="405"/>
                        <a:pt x="232" y="90"/>
                        <a:pt x="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" name="Google Shape;265;p1"/>
                <p:cNvSpPr/>
                <p:nvPr/>
              </p:nvSpPr>
              <p:spPr>
                <a:xfrm>
                  <a:off x="1406132" y="840466"/>
                  <a:ext cx="30" cy="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74" extrusionOk="0">
                      <a:moveTo>
                        <a:pt x="23" y="75"/>
                      </a:moveTo>
                      <a:cubicBezTo>
                        <a:pt x="23" y="53"/>
                        <a:pt x="23" y="23"/>
                        <a:pt x="30" y="0"/>
                      </a:cubicBezTo>
                      <a:cubicBezTo>
                        <a:pt x="15" y="15"/>
                        <a:pt x="15" y="30"/>
                        <a:pt x="0" y="45"/>
                      </a:cubicBezTo>
                      <a:cubicBezTo>
                        <a:pt x="8" y="53"/>
                        <a:pt x="8" y="67"/>
                        <a:pt x="23" y="7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" name="Google Shape;266;p1"/>
                <p:cNvSpPr/>
                <p:nvPr/>
              </p:nvSpPr>
              <p:spPr>
                <a:xfrm>
                  <a:off x="1412637" y="847951"/>
                  <a:ext cx="777" cy="3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" h="3329" extrusionOk="0">
                      <a:moveTo>
                        <a:pt x="555" y="3329"/>
                      </a:moveTo>
                      <a:cubicBezTo>
                        <a:pt x="854" y="2430"/>
                        <a:pt x="787" y="1523"/>
                        <a:pt x="719" y="616"/>
                      </a:cubicBezTo>
                      <a:cubicBezTo>
                        <a:pt x="615" y="519"/>
                        <a:pt x="502" y="706"/>
                        <a:pt x="397" y="804"/>
                      </a:cubicBezTo>
                      <a:cubicBezTo>
                        <a:pt x="375" y="541"/>
                        <a:pt x="172" y="279"/>
                        <a:pt x="240" y="24"/>
                      </a:cubicBezTo>
                      <a:cubicBezTo>
                        <a:pt x="82" y="-96"/>
                        <a:pt x="165" y="279"/>
                        <a:pt x="0" y="114"/>
                      </a:cubicBezTo>
                      <a:cubicBezTo>
                        <a:pt x="779" y="1201"/>
                        <a:pt x="187" y="2257"/>
                        <a:pt x="555" y="332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" name="Google Shape;267;p1"/>
                <p:cNvSpPr/>
                <p:nvPr/>
              </p:nvSpPr>
              <p:spPr>
                <a:xfrm>
                  <a:off x="1381440" y="784237"/>
                  <a:ext cx="316" cy="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884" extrusionOk="0">
                      <a:moveTo>
                        <a:pt x="297" y="884"/>
                      </a:moveTo>
                      <a:cubicBezTo>
                        <a:pt x="305" y="577"/>
                        <a:pt x="410" y="262"/>
                        <a:pt x="43" y="0"/>
                      </a:cubicBezTo>
                      <a:cubicBezTo>
                        <a:pt x="-130" y="315"/>
                        <a:pt x="275" y="577"/>
                        <a:pt x="297" y="88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" name="Google Shape;268;p1"/>
                <p:cNvSpPr/>
                <p:nvPr/>
              </p:nvSpPr>
              <p:spPr>
                <a:xfrm>
                  <a:off x="1384203" y="800499"/>
                  <a:ext cx="472" cy="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726" extrusionOk="0">
                      <a:moveTo>
                        <a:pt x="472" y="262"/>
                      </a:moveTo>
                      <a:cubicBezTo>
                        <a:pt x="322" y="30"/>
                        <a:pt x="195" y="90"/>
                        <a:pt x="53" y="0"/>
                      </a:cubicBezTo>
                      <a:cubicBezTo>
                        <a:pt x="-22" y="157"/>
                        <a:pt x="202" y="307"/>
                        <a:pt x="315" y="457"/>
                      </a:cubicBezTo>
                      <a:cubicBezTo>
                        <a:pt x="210" y="487"/>
                        <a:pt x="105" y="517"/>
                        <a:pt x="0" y="659"/>
                      </a:cubicBezTo>
                      <a:cubicBezTo>
                        <a:pt x="322" y="877"/>
                        <a:pt x="322" y="517"/>
                        <a:pt x="472" y="26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" name="Google Shape;269;p1"/>
                <p:cNvSpPr/>
                <p:nvPr/>
              </p:nvSpPr>
              <p:spPr>
                <a:xfrm>
                  <a:off x="1395003" y="785691"/>
                  <a:ext cx="614" cy="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" h="786" extrusionOk="0">
                      <a:moveTo>
                        <a:pt x="427" y="90"/>
                      </a:moveTo>
                      <a:cubicBezTo>
                        <a:pt x="292" y="-300"/>
                        <a:pt x="435" y="704"/>
                        <a:pt x="0" y="704"/>
                      </a:cubicBezTo>
                      <a:cubicBezTo>
                        <a:pt x="202" y="862"/>
                        <a:pt x="382" y="742"/>
                        <a:pt x="570" y="757"/>
                      </a:cubicBezTo>
                      <a:cubicBezTo>
                        <a:pt x="772" y="315"/>
                        <a:pt x="217" y="539"/>
                        <a:pt x="427" y="9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" name="Google Shape;270;p1"/>
                <p:cNvSpPr/>
                <p:nvPr/>
              </p:nvSpPr>
              <p:spPr>
                <a:xfrm>
                  <a:off x="1390663" y="792260"/>
                  <a:ext cx="479" cy="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" h="685" extrusionOk="0">
                      <a:moveTo>
                        <a:pt x="0" y="183"/>
                      </a:moveTo>
                      <a:cubicBezTo>
                        <a:pt x="210" y="176"/>
                        <a:pt x="307" y="393"/>
                        <a:pt x="270" y="648"/>
                      </a:cubicBezTo>
                      <a:cubicBezTo>
                        <a:pt x="495" y="835"/>
                        <a:pt x="367" y="273"/>
                        <a:pt x="480" y="160"/>
                      </a:cubicBezTo>
                      <a:cubicBezTo>
                        <a:pt x="300" y="-64"/>
                        <a:pt x="142" y="-49"/>
                        <a:pt x="0" y="18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" name="Google Shape;271;p1"/>
                <p:cNvSpPr/>
                <p:nvPr/>
              </p:nvSpPr>
              <p:spPr>
                <a:xfrm>
                  <a:off x="1392839" y="790689"/>
                  <a:ext cx="537" cy="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595" extrusionOk="0">
                      <a:moveTo>
                        <a:pt x="537" y="352"/>
                      </a:moveTo>
                      <a:cubicBezTo>
                        <a:pt x="357" y="112"/>
                        <a:pt x="185" y="22"/>
                        <a:pt x="28" y="0"/>
                      </a:cubicBezTo>
                      <a:cubicBezTo>
                        <a:pt x="-100" y="202"/>
                        <a:pt x="267" y="367"/>
                        <a:pt x="72" y="569"/>
                      </a:cubicBezTo>
                      <a:cubicBezTo>
                        <a:pt x="185" y="652"/>
                        <a:pt x="192" y="517"/>
                        <a:pt x="147" y="472"/>
                      </a:cubicBezTo>
                      <a:cubicBezTo>
                        <a:pt x="275" y="427"/>
                        <a:pt x="425" y="577"/>
                        <a:pt x="537" y="35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" name="Google Shape;272;p1"/>
                <p:cNvSpPr/>
                <p:nvPr/>
              </p:nvSpPr>
              <p:spPr>
                <a:xfrm>
                  <a:off x="1382373" y="805348"/>
                  <a:ext cx="847" cy="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" h="2420" extrusionOk="0">
                      <a:moveTo>
                        <a:pt x="113" y="0"/>
                      </a:moveTo>
                      <a:cubicBezTo>
                        <a:pt x="-239" y="352"/>
                        <a:pt x="331" y="225"/>
                        <a:pt x="451" y="367"/>
                      </a:cubicBezTo>
                      <a:cubicBezTo>
                        <a:pt x="653" y="630"/>
                        <a:pt x="203" y="405"/>
                        <a:pt x="143" y="750"/>
                      </a:cubicBezTo>
                      <a:cubicBezTo>
                        <a:pt x="631" y="1237"/>
                        <a:pt x="548" y="1746"/>
                        <a:pt x="361" y="2248"/>
                      </a:cubicBezTo>
                      <a:cubicBezTo>
                        <a:pt x="526" y="2331"/>
                        <a:pt x="683" y="2338"/>
                        <a:pt x="848" y="2421"/>
                      </a:cubicBezTo>
                      <a:cubicBezTo>
                        <a:pt x="578" y="2016"/>
                        <a:pt x="458" y="1139"/>
                        <a:pt x="691" y="450"/>
                      </a:cubicBezTo>
                      <a:cubicBezTo>
                        <a:pt x="323" y="255"/>
                        <a:pt x="383" y="-7"/>
                        <a:pt x="113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" name="Google Shape;273;p1"/>
                <p:cNvSpPr/>
                <p:nvPr/>
              </p:nvSpPr>
              <p:spPr>
                <a:xfrm>
                  <a:off x="1394838" y="790090"/>
                  <a:ext cx="1024" cy="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" h="3050" extrusionOk="0">
                      <a:moveTo>
                        <a:pt x="922" y="2743"/>
                      </a:moveTo>
                      <a:cubicBezTo>
                        <a:pt x="1042" y="2308"/>
                        <a:pt x="779" y="2503"/>
                        <a:pt x="637" y="2083"/>
                      </a:cubicBezTo>
                      <a:cubicBezTo>
                        <a:pt x="1049" y="2136"/>
                        <a:pt x="615" y="629"/>
                        <a:pt x="967" y="1004"/>
                      </a:cubicBezTo>
                      <a:cubicBezTo>
                        <a:pt x="1252" y="742"/>
                        <a:pt x="412" y="157"/>
                        <a:pt x="0" y="0"/>
                      </a:cubicBezTo>
                      <a:cubicBezTo>
                        <a:pt x="217" y="1162"/>
                        <a:pt x="135" y="1948"/>
                        <a:pt x="704" y="3050"/>
                      </a:cubicBezTo>
                      <a:cubicBezTo>
                        <a:pt x="839" y="2893"/>
                        <a:pt x="742" y="2630"/>
                        <a:pt x="922" y="274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" name="Google Shape;274;p1"/>
                <p:cNvSpPr/>
                <p:nvPr/>
              </p:nvSpPr>
              <p:spPr>
                <a:xfrm>
                  <a:off x="1379847" y="810384"/>
                  <a:ext cx="196" cy="1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" h="1970" extrusionOk="0">
                      <a:moveTo>
                        <a:pt x="182" y="1971"/>
                      </a:moveTo>
                      <a:cubicBezTo>
                        <a:pt x="189" y="1334"/>
                        <a:pt x="189" y="637"/>
                        <a:pt x="197" y="0"/>
                      </a:cubicBezTo>
                      <a:cubicBezTo>
                        <a:pt x="-103" y="292"/>
                        <a:pt x="-21" y="1379"/>
                        <a:pt x="182" y="197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" name="Google Shape;275;p1"/>
                <p:cNvSpPr/>
                <p:nvPr/>
              </p:nvSpPr>
              <p:spPr>
                <a:xfrm>
                  <a:off x="1406184" y="774929"/>
                  <a:ext cx="577" cy="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939" extrusionOk="0">
                      <a:moveTo>
                        <a:pt x="578" y="577"/>
                      </a:moveTo>
                      <a:cubicBezTo>
                        <a:pt x="286" y="622"/>
                        <a:pt x="391" y="240"/>
                        <a:pt x="8" y="0"/>
                      </a:cubicBezTo>
                      <a:cubicBezTo>
                        <a:pt x="-52" y="697"/>
                        <a:pt x="226" y="637"/>
                        <a:pt x="383" y="922"/>
                      </a:cubicBezTo>
                      <a:cubicBezTo>
                        <a:pt x="548" y="1012"/>
                        <a:pt x="428" y="734"/>
                        <a:pt x="578" y="57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" name="Google Shape;276;p1"/>
                <p:cNvSpPr/>
                <p:nvPr/>
              </p:nvSpPr>
              <p:spPr>
                <a:xfrm>
                  <a:off x="1395018" y="792585"/>
                  <a:ext cx="426" cy="1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" h="1041" extrusionOk="0">
                      <a:moveTo>
                        <a:pt x="0" y="0"/>
                      </a:moveTo>
                      <a:cubicBezTo>
                        <a:pt x="112" y="345"/>
                        <a:pt x="-67" y="712"/>
                        <a:pt x="315" y="1042"/>
                      </a:cubicBezTo>
                      <a:cubicBezTo>
                        <a:pt x="660" y="675"/>
                        <a:pt x="105" y="345"/>
                        <a:pt x="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" name="Google Shape;277;p1"/>
                <p:cNvSpPr/>
                <p:nvPr/>
              </p:nvSpPr>
              <p:spPr>
                <a:xfrm>
                  <a:off x="1383790" y="808968"/>
                  <a:ext cx="450" cy="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708" extrusionOk="0">
                      <a:moveTo>
                        <a:pt x="451" y="105"/>
                      </a:moveTo>
                      <a:cubicBezTo>
                        <a:pt x="308" y="-150"/>
                        <a:pt x="188" y="157"/>
                        <a:pt x="46" y="22"/>
                      </a:cubicBezTo>
                      <a:cubicBezTo>
                        <a:pt x="-89" y="247"/>
                        <a:pt x="113" y="457"/>
                        <a:pt x="151" y="682"/>
                      </a:cubicBezTo>
                      <a:cubicBezTo>
                        <a:pt x="405" y="839"/>
                        <a:pt x="23" y="255"/>
                        <a:pt x="451" y="10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" name="Google Shape;278;p1"/>
                <p:cNvSpPr/>
                <p:nvPr/>
              </p:nvSpPr>
              <p:spPr>
                <a:xfrm>
                  <a:off x="1403689" y="785646"/>
                  <a:ext cx="684" cy="1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1176" extrusionOk="0">
                      <a:moveTo>
                        <a:pt x="240" y="607"/>
                      </a:moveTo>
                      <a:cubicBezTo>
                        <a:pt x="480" y="787"/>
                        <a:pt x="300" y="1004"/>
                        <a:pt x="607" y="1177"/>
                      </a:cubicBezTo>
                      <a:cubicBezTo>
                        <a:pt x="690" y="772"/>
                        <a:pt x="809" y="367"/>
                        <a:pt x="345" y="0"/>
                      </a:cubicBezTo>
                      <a:cubicBezTo>
                        <a:pt x="202" y="397"/>
                        <a:pt x="420" y="517"/>
                        <a:pt x="0" y="720"/>
                      </a:cubicBezTo>
                      <a:cubicBezTo>
                        <a:pt x="97" y="817"/>
                        <a:pt x="165" y="667"/>
                        <a:pt x="240" y="60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" name="Google Shape;279;p1"/>
                <p:cNvSpPr/>
                <p:nvPr/>
              </p:nvSpPr>
              <p:spPr>
                <a:xfrm>
                  <a:off x="1399736" y="797591"/>
                  <a:ext cx="670" cy="1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1341" extrusionOk="0">
                      <a:moveTo>
                        <a:pt x="671" y="1342"/>
                      </a:moveTo>
                      <a:cubicBezTo>
                        <a:pt x="431" y="922"/>
                        <a:pt x="416" y="112"/>
                        <a:pt x="108" y="0"/>
                      </a:cubicBezTo>
                      <a:cubicBezTo>
                        <a:pt x="356" y="487"/>
                        <a:pt x="-41" y="442"/>
                        <a:pt x="4" y="974"/>
                      </a:cubicBezTo>
                      <a:cubicBezTo>
                        <a:pt x="393" y="1184"/>
                        <a:pt x="393" y="1139"/>
                        <a:pt x="671" y="134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" name="Google Shape;280;p1"/>
                <p:cNvSpPr/>
                <p:nvPr/>
              </p:nvSpPr>
              <p:spPr>
                <a:xfrm>
                  <a:off x="1382959" y="819303"/>
                  <a:ext cx="971" cy="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969" extrusionOk="0">
                      <a:moveTo>
                        <a:pt x="0" y="171"/>
                      </a:moveTo>
                      <a:cubicBezTo>
                        <a:pt x="165" y="419"/>
                        <a:pt x="277" y="674"/>
                        <a:pt x="180" y="928"/>
                      </a:cubicBezTo>
                      <a:cubicBezTo>
                        <a:pt x="397" y="1123"/>
                        <a:pt x="292" y="569"/>
                        <a:pt x="412" y="456"/>
                      </a:cubicBezTo>
                      <a:cubicBezTo>
                        <a:pt x="704" y="276"/>
                        <a:pt x="562" y="951"/>
                        <a:pt x="907" y="831"/>
                      </a:cubicBezTo>
                      <a:cubicBezTo>
                        <a:pt x="1139" y="606"/>
                        <a:pt x="645" y="389"/>
                        <a:pt x="967" y="171"/>
                      </a:cubicBezTo>
                      <a:cubicBezTo>
                        <a:pt x="637" y="261"/>
                        <a:pt x="465" y="-256"/>
                        <a:pt x="0" y="17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" name="Google Shape;281;p1"/>
                <p:cNvSpPr/>
                <p:nvPr/>
              </p:nvSpPr>
              <p:spPr>
                <a:xfrm>
                  <a:off x="1382959" y="821461"/>
                  <a:ext cx="397" cy="1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1416" extrusionOk="0">
                      <a:moveTo>
                        <a:pt x="397" y="1229"/>
                      </a:moveTo>
                      <a:cubicBezTo>
                        <a:pt x="300" y="817"/>
                        <a:pt x="337" y="412"/>
                        <a:pt x="135" y="0"/>
                      </a:cubicBezTo>
                      <a:cubicBezTo>
                        <a:pt x="-120" y="442"/>
                        <a:pt x="495" y="877"/>
                        <a:pt x="0" y="1326"/>
                      </a:cubicBezTo>
                      <a:cubicBezTo>
                        <a:pt x="307" y="1626"/>
                        <a:pt x="202" y="1064"/>
                        <a:pt x="397" y="122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" name="Google Shape;282;p1"/>
                <p:cNvSpPr/>
                <p:nvPr/>
              </p:nvSpPr>
              <p:spPr>
                <a:xfrm>
                  <a:off x="1383139" y="821551"/>
                  <a:ext cx="839" cy="3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" h="3409" extrusionOk="0">
                      <a:moveTo>
                        <a:pt x="142" y="1424"/>
                      </a:moveTo>
                      <a:cubicBezTo>
                        <a:pt x="562" y="1739"/>
                        <a:pt x="307" y="2053"/>
                        <a:pt x="0" y="2368"/>
                      </a:cubicBezTo>
                      <a:cubicBezTo>
                        <a:pt x="135" y="2923"/>
                        <a:pt x="330" y="2923"/>
                        <a:pt x="585" y="3410"/>
                      </a:cubicBezTo>
                      <a:cubicBezTo>
                        <a:pt x="660" y="3223"/>
                        <a:pt x="660" y="3028"/>
                        <a:pt x="734" y="2840"/>
                      </a:cubicBezTo>
                      <a:cubicBezTo>
                        <a:pt x="600" y="2578"/>
                        <a:pt x="465" y="2885"/>
                        <a:pt x="330" y="2750"/>
                      </a:cubicBezTo>
                      <a:cubicBezTo>
                        <a:pt x="277" y="2653"/>
                        <a:pt x="322" y="2556"/>
                        <a:pt x="240" y="2466"/>
                      </a:cubicBezTo>
                      <a:cubicBezTo>
                        <a:pt x="397" y="2353"/>
                        <a:pt x="570" y="2683"/>
                        <a:pt x="719" y="2271"/>
                      </a:cubicBezTo>
                      <a:cubicBezTo>
                        <a:pt x="689" y="2023"/>
                        <a:pt x="600" y="1926"/>
                        <a:pt x="390" y="1896"/>
                      </a:cubicBezTo>
                      <a:cubicBezTo>
                        <a:pt x="517" y="1716"/>
                        <a:pt x="652" y="1814"/>
                        <a:pt x="787" y="1611"/>
                      </a:cubicBezTo>
                      <a:cubicBezTo>
                        <a:pt x="562" y="1072"/>
                        <a:pt x="622" y="540"/>
                        <a:pt x="839" y="0"/>
                      </a:cubicBezTo>
                      <a:cubicBezTo>
                        <a:pt x="165" y="105"/>
                        <a:pt x="719" y="1004"/>
                        <a:pt x="142" y="142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" name="Google Shape;283;p1"/>
                <p:cNvSpPr/>
                <p:nvPr/>
              </p:nvSpPr>
              <p:spPr>
                <a:xfrm>
                  <a:off x="1412765" y="795748"/>
                  <a:ext cx="397" cy="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831" extrusionOk="0">
                      <a:moveTo>
                        <a:pt x="397" y="30"/>
                      </a:moveTo>
                      <a:cubicBezTo>
                        <a:pt x="285" y="-60"/>
                        <a:pt x="277" y="75"/>
                        <a:pt x="322" y="135"/>
                      </a:cubicBezTo>
                      <a:cubicBezTo>
                        <a:pt x="225" y="292"/>
                        <a:pt x="127" y="442"/>
                        <a:pt x="15" y="345"/>
                      </a:cubicBezTo>
                      <a:cubicBezTo>
                        <a:pt x="-60" y="517"/>
                        <a:pt x="165" y="675"/>
                        <a:pt x="285" y="832"/>
                      </a:cubicBezTo>
                      <a:cubicBezTo>
                        <a:pt x="390" y="562"/>
                        <a:pt x="345" y="300"/>
                        <a:pt x="397" y="3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" name="Google Shape;284;p1"/>
                <p:cNvSpPr/>
                <p:nvPr/>
              </p:nvSpPr>
              <p:spPr>
                <a:xfrm>
                  <a:off x="1411164" y="805449"/>
                  <a:ext cx="402" cy="1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" h="1787" extrusionOk="0">
                      <a:moveTo>
                        <a:pt x="371" y="1188"/>
                      </a:moveTo>
                      <a:cubicBezTo>
                        <a:pt x="544" y="791"/>
                        <a:pt x="-78" y="409"/>
                        <a:pt x="326" y="12"/>
                      </a:cubicBezTo>
                      <a:cubicBezTo>
                        <a:pt x="109" y="-146"/>
                        <a:pt x="-236" y="1316"/>
                        <a:pt x="236" y="1788"/>
                      </a:cubicBezTo>
                      <a:cubicBezTo>
                        <a:pt x="296" y="1638"/>
                        <a:pt x="-18" y="1023"/>
                        <a:pt x="371" y="118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" name="Google Shape;285;p1"/>
                <p:cNvSpPr/>
                <p:nvPr/>
              </p:nvSpPr>
              <p:spPr>
                <a:xfrm>
                  <a:off x="1410029" y="810489"/>
                  <a:ext cx="928" cy="1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" h="1176" extrusionOk="0">
                      <a:moveTo>
                        <a:pt x="442" y="0"/>
                      </a:moveTo>
                      <a:cubicBezTo>
                        <a:pt x="314" y="412"/>
                        <a:pt x="-278" y="615"/>
                        <a:pt x="157" y="1177"/>
                      </a:cubicBezTo>
                      <a:cubicBezTo>
                        <a:pt x="787" y="1049"/>
                        <a:pt x="217" y="97"/>
                        <a:pt x="929" y="187"/>
                      </a:cubicBezTo>
                      <a:cubicBezTo>
                        <a:pt x="757" y="-247"/>
                        <a:pt x="622" y="435"/>
                        <a:pt x="44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" name="Google Shape;286;p1"/>
                <p:cNvSpPr/>
                <p:nvPr/>
              </p:nvSpPr>
              <p:spPr>
                <a:xfrm>
                  <a:off x="1398727" y="829609"/>
                  <a:ext cx="562" cy="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" h="872" extrusionOk="0">
                      <a:moveTo>
                        <a:pt x="247" y="815"/>
                      </a:moveTo>
                      <a:cubicBezTo>
                        <a:pt x="300" y="912"/>
                        <a:pt x="352" y="867"/>
                        <a:pt x="405" y="815"/>
                      </a:cubicBezTo>
                      <a:lnTo>
                        <a:pt x="562" y="620"/>
                      </a:lnTo>
                      <a:cubicBezTo>
                        <a:pt x="450" y="725"/>
                        <a:pt x="-37" y="155"/>
                        <a:pt x="315" y="335"/>
                      </a:cubicBezTo>
                      <a:cubicBezTo>
                        <a:pt x="412" y="148"/>
                        <a:pt x="105" y="245"/>
                        <a:pt x="232" y="43"/>
                      </a:cubicBezTo>
                      <a:cubicBezTo>
                        <a:pt x="-97" y="-159"/>
                        <a:pt x="112" y="410"/>
                        <a:pt x="0" y="523"/>
                      </a:cubicBezTo>
                      <a:cubicBezTo>
                        <a:pt x="127" y="710"/>
                        <a:pt x="352" y="605"/>
                        <a:pt x="247" y="81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" name="Google Shape;287;p1"/>
                <p:cNvSpPr/>
                <p:nvPr/>
              </p:nvSpPr>
              <p:spPr>
                <a:xfrm>
                  <a:off x="1408823" y="821528"/>
                  <a:ext cx="1411" cy="2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2143" extrusionOk="0">
                      <a:moveTo>
                        <a:pt x="944" y="1169"/>
                      </a:moveTo>
                      <a:cubicBezTo>
                        <a:pt x="465" y="1064"/>
                        <a:pt x="142" y="1859"/>
                        <a:pt x="0" y="2143"/>
                      </a:cubicBezTo>
                      <a:cubicBezTo>
                        <a:pt x="450" y="2113"/>
                        <a:pt x="899" y="1844"/>
                        <a:pt x="1356" y="1656"/>
                      </a:cubicBezTo>
                      <a:cubicBezTo>
                        <a:pt x="547" y="1589"/>
                        <a:pt x="1461" y="1034"/>
                        <a:pt x="1409" y="390"/>
                      </a:cubicBezTo>
                      <a:cubicBezTo>
                        <a:pt x="1199" y="360"/>
                        <a:pt x="1124" y="255"/>
                        <a:pt x="1244" y="0"/>
                      </a:cubicBezTo>
                      <a:cubicBezTo>
                        <a:pt x="944" y="8"/>
                        <a:pt x="1049" y="839"/>
                        <a:pt x="944" y="116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" name="Google Shape;288;p1"/>
                <p:cNvSpPr/>
                <p:nvPr/>
              </p:nvSpPr>
              <p:spPr>
                <a:xfrm>
                  <a:off x="1408313" y="824743"/>
                  <a:ext cx="472" cy="1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1607" extrusionOk="0">
                      <a:moveTo>
                        <a:pt x="472" y="1169"/>
                      </a:moveTo>
                      <a:cubicBezTo>
                        <a:pt x="367" y="997"/>
                        <a:pt x="52" y="442"/>
                        <a:pt x="292" y="0"/>
                      </a:cubicBezTo>
                      <a:cubicBezTo>
                        <a:pt x="-30" y="135"/>
                        <a:pt x="135" y="1102"/>
                        <a:pt x="0" y="1551"/>
                      </a:cubicBezTo>
                      <a:cubicBezTo>
                        <a:pt x="292" y="1844"/>
                        <a:pt x="120" y="877"/>
                        <a:pt x="472" y="116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" name="Google Shape;289;p1"/>
                <p:cNvSpPr/>
                <p:nvPr/>
              </p:nvSpPr>
              <p:spPr>
                <a:xfrm>
                  <a:off x="1409235" y="823611"/>
                  <a:ext cx="644" cy="12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1253" extrusionOk="0">
                      <a:moveTo>
                        <a:pt x="630" y="158"/>
                      </a:moveTo>
                      <a:cubicBezTo>
                        <a:pt x="412" y="-232"/>
                        <a:pt x="345" y="203"/>
                        <a:pt x="472" y="353"/>
                      </a:cubicBezTo>
                      <a:cubicBezTo>
                        <a:pt x="337" y="525"/>
                        <a:pt x="210" y="533"/>
                        <a:pt x="75" y="450"/>
                      </a:cubicBezTo>
                      <a:cubicBezTo>
                        <a:pt x="0" y="608"/>
                        <a:pt x="97" y="773"/>
                        <a:pt x="0" y="938"/>
                      </a:cubicBezTo>
                      <a:cubicBezTo>
                        <a:pt x="135" y="758"/>
                        <a:pt x="660" y="623"/>
                        <a:pt x="247" y="1230"/>
                      </a:cubicBezTo>
                      <a:cubicBezTo>
                        <a:pt x="382" y="1335"/>
                        <a:pt x="510" y="1065"/>
                        <a:pt x="645" y="938"/>
                      </a:cubicBezTo>
                      <a:cubicBezTo>
                        <a:pt x="450" y="675"/>
                        <a:pt x="442" y="420"/>
                        <a:pt x="630" y="15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" name="Google Shape;290;p1"/>
                <p:cNvSpPr/>
                <p:nvPr/>
              </p:nvSpPr>
              <p:spPr>
                <a:xfrm>
                  <a:off x="1409047" y="827951"/>
                  <a:ext cx="569" cy="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779" extrusionOk="0">
                      <a:moveTo>
                        <a:pt x="570" y="292"/>
                      </a:moveTo>
                      <a:cubicBezTo>
                        <a:pt x="375" y="-75"/>
                        <a:pt x="195" y="367"/>
                        <a:pt x="0" y="0"/>
                      </a:cubicBezTo>
                      <a:cubicBezTo>
                        <a:pt x="38" y="315"/>
                        <a:pt x="232" y="322"/>
                        <a:pt x="495" y="779"/>
                      </a:cubicBezTo>
                      <a:cubicBezTo>
                        <a:pt x="570" y="614"/>
                        <a:pt x="480" y="450"/>
                        <a:pt x="570" y="29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" name="Google Shape;291;p1"/>
                <p:cNvSpPr/>
                <p:nvPr/>
              </p:nvSpPr>
              <p:spPr>
                <a:xfrm>
                  <a:off x="1412247" y="832635"/>
                  <a:ext cx="884" cy="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" h="834" extrusionOk="0">
                      <a:moveTo>
                        <a:pt x="884" y="390"/>
                      </a:moveTo>
                      <a:cubicBezTo>
                        <a:pt x="592" y="352"/>
                        <a:pt x="787" y="255"/>
                        <a:pt x="562" y="0"/>
                      </a:cubicBezTo>
                      <a:cubicBezTo>
                        <a:pt x="382" y="375"/>
                        <a:pt x="187" y="-217"/>
                        <a:pt x="0" y="292"/>
                      </a:cubicBezTo>
                      <a:lnTo>
                        <a:pt x="240" y="585"/>
                      </a:lnTo>
                      <a:cubicBezTo>
                        <a:pt x="450" y="397"/>
                        <a:pt x="682" y="232"/>
                        <a:pt x="562" y="779"/>
                      </a:cubicBezTo>
                      <a:cubicBezTo>
                        <a:pt x="794" y="1004"/>
                        <a:pt x="592" y="480"/>
                        <a:pt x="884" y="39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" name="Google Shape;292;p1"/>
                <p:cNvSpPr/>
                <p:nvPr/>
              </p:nvSpPr>
              <p:spPr>
                <a:xfrm>
                  <a:off x="1406992" y="840027"/>
                  <a:ext cx="654" cy="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" h="530" extrusionOk="0">
                      <a:moveTo>
                        <a:pt x="654" y="409"/>
                      </a:moveTo>
                      <a:cubicBezTo>
                        <a:pt x="549" y="311"/>
                        <a:pt x="527" y="214"/>
                        <a:pt x="572" y="116"/>
                      </a:cubicBezTo>
                      <a:cubicBezTo>
                        <a:pt x="669" y="-131"/>
                        <a:pt x="362" y="71"/>
                        <a:pt x="489" y="214"/>
                      </a:cubicBezTo>
                      <a:cubicBezTo>
                        <a:pt x="332" y="274"/>
                        <a:pt x="167" y="184"/>
                        <a:pt x="10" y="11"/>
                      </a:cubicBezTo>
                      <a:cubicBezTo>
                        <a:pt x="-80" y="326"/>
                        <a:pt x="489" y="738"/>
                        <a:pt x="654" y="40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" name="Google Shape;293;p1"/>
                <p:cNvSpPr/>
                <p:nvPr/>
              </p:nvSpPr>
              <p:spPr>
                <a:xfrm>
                  <a:off x="1397598" y="851132"/>
                  <a:ext cx="401" cy="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979" extrusionOk="0">
                      <a:moveTo>
                        <a:pt x="185" y="980"/>
                      </a:moveTo>
                      <a:cubicBezTo>
                        <a:pt x="590" y="665"/>
                        <a:pt x="290" y="343"/>
                        <a:pt x="350" y="20"/>
                      </a:cubicBezTo>
                      <a:cubicBezTo>
                        <a:pt x="245" y="-62"/>
                        <a:pt x="133" y="140"/>
                        <a:pt x="28" y="13"/>
                      </a:cubicBezTo>
                      <a:cubicBezTo>
                        <a:pt x="-47" y="140"/>
                        <a:pt x="65" y="163"/>
                        <a:pt x="110" y="110"/>
                      </a:cubicBezTo>
                      <a:cubicBezTo>
                        <a:pt x="373" y="410"/>
                        <a:pt x="-309" y="687"/>
                        <a:pt x="185" y="98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" name="Google Shape;294;p1"/>
                <p:cNvSpPr/>
                <p:nvPr/>
              </p:nvSpPr>
              <p:spPr>
                <a:xfrm>
                  <a:off x="1413282" y="842272"/>
                  <a:ext cx="745" cy="2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2720" extrusionOk="0">
                      <a:moveTo>
                        <a:pt x="637" y="0"/>
                      </a:moveTo>
                      <a:cubicBezTo>
                        <a:pt x="187" y="450"/>
                        <a:pt x="330" y="899"/>
                        <a:pt x="0" y="1349"/>
                      </a:cubicBezTo>
                      <a:cubicBezTo>
                        <a:pt x="570" y="1566"/>
                        <a:pt x="262" y="2226"/>
                        <a:pt x="480" y="2720"/>
                      </a:cubicBezTo>
                      <a:cubicBezTo>
                        <a:pt x="450" y="2623"/>
                        <a:pt x="937" y="1281"/>
                        <a:pt x="480" y="1169"/>
                      </a:cubicBezTo>
                      <a:cubicBezTo>
                        <a:pt x="809" y="779"/>
                        <a:pt x="794" y="390"/>
                        <a:pt x="637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" name="Google Shape;295;p1"/>
                <p:cNvSpPr/>
                <p:nvPr/>
              </p:nvSpPr>
              <p:spPr>
                <a:xfrm>
                  <a:off x="1413193" y="844693"/>
                  <a:ext cx="725" cy="3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3784" extrusionOk="0">
                      <a:moveTo>
                        <a:pt x="651" y="3695"/>
                      </a:moveTo>
                      <a:cubicBezTo>
                        <a:pt x="576" y="3275"/>
                        <a:pt x="171" y="2840"/>
                        <a:pt x="726" y="2436"/>
                      </a:cubicBezTo>
                      <a:cubicBezTo>
                        <a:pt x="411" y="1814"/>
                        <a:pt x="643" y="1207"/>
                        <a:pt x="651" y="592"/>
                      </a:cubicBezTo>
                      <a:cubicBezTo>
                        <a:pt x="516" y="487"/>
                        <a:pt x="381" y="749"/>
                        <a:pt x="246" y="877"/>
                      </a:cubicBezTo>
                      <a:cubicBezTo>
                        <a:pt x="96" y="577"/>
                        <a:pt x="389" y="292"/>
                        <a:pt x="6" y="0"/>
                      </a:cubicBezTo>
                      <a:cubicBezTo>
                        <a:pt x="-54" y="517"/>
                        <a:pt x="343" y="1042"/>
                        <a:pt x="6" y="1551"/>
                      </a:cubicBezTo>
                      <a:cubicBezTo>
                        <a:pt x="913" y="1656"/>
                        <a:pt x="-196" y="3080"/>
                        <a:pt x="246" y="3785"/>
                      </a:cubicBezTo>
                      <a:cubicBezTo>
                        <a:pt x="381" y="3792"/>
                        <a:pt x="516" y="3582"/>
                        <a:pt x="651" y="369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" name="Google Shape;296;p1"/>
                <p:cNvSpPr/>
                <p:nvPr/>
              </p:nvSpPr>
              <p:spPr>
                <a:xfrm>
                  <a:off x="1414381" y="843651"/>
                  <a:ext cx="669" cy="2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2810" extrusionOk="0">
                      <a:moveTo>
                        <a:pt x="669" y="0"/>
                      </a:moveTo>
                      <a:cubicBezTo>
                        <a:pt x="-177" y="127"/>
                        <a:pt x="-110" y="2346"/>
                        <a:pt x="265" y="2810"/>
                      </a:cubicBezTo>
                      <a:cubicBezTo>
                        <a:pt x="317" y="1904"/>
                        <a:pt x="-58" y="577"/>
                        <a:pt x="669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" name="Google Shape;297;p1"/>
                <p:cNvSpPr/>
                <p:nvPr/>
              </p:nvSpPr>
              <p:spPr>
                <a:xfrm>
                  <a:off x="1413994" y="850913"/>
                  <a:ext cx="238" cy="1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1161" extrusionOk="0">
                      <a:moveTo>
                        <a:pt x="165" y="0"/>
                      </a:moveTo>
                      <a:cubicBezTo>
                        <a:pt x="68" y="390"/>
                        <a:pt x="23" y="772"/>
                        <a:pt x="0" y="1162"/>
                      </a:cubicBezTo>
                      <a:cubicBezTo>
                        <a:pt x="330" y="1162"/>
                        <a:pt x="247" y="330"/>
                        <a:pt x="165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" name="Google Shape;298;p1"/>
                <p:cNvSpPr/>
                <p:nvPr/>
              </p:nvSpPr>
              <p:spPr>
                <a:xfrm>
                  <a:off x="1413505" y="856144"/>
                  <a:ext cx="788" cy="2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" h="2997" extrusionOk="0">
                      <a:moveTo>
                        <a:pt x="788" y="592"/>
                      </a:moveTo>
                      <a:cubicBezTo>
                        <a:pt x="361" y="764"/>
                        <a:pt x="271" y="487"/>
                        <a:pt x="309" y="0"/>
                      </a:cubicBezTo>
                      <a:cubicBezTo>
                        <a:pt x="-13" y="607"/>
                        <a:pt x="-43" y="2053"/>
                        <a:pt x="39" y="2998"/>
                      </a:cubicBezTo>
                      <a:cubicBezTo>
                        <a:pt x="496" y="2600"/>
                        <a:pt x="-13" y="2181"/>
                        <a:pt x="526" y="2038"/>
                      </a:cubicBezTo>
                      <a:cubicBezTo>
                        <a:pt x="-51" y="1956"/>
                        <a:pt x="624" y="1251"/>
                        <a:pt x="219" y="869"/>
                      </a:cubicBezTo>
                      <a:cubicBezTo>
                        <a:pt x="444" y="510"/>
                        <a:pt x="788" y="1162"/>
                        <a:pt x="788" y="59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" name="Google Shape;299;p1"/>
                <p:cNvSpPr/>
                <p:nvPr/>
              </p:nvSpPr>
              <p:spPr>
                <a:xfrm>
                  <a:off x="1414392" y="855972"/>
                  <a:ext cx="463" cy="1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" h="1207" extrusionOk="0">
                      <a:moveTo>
                        <a:pt x="463" y="682"/>
                      </a:moveTo>
                      <a:cubicBezTo>
                        <a:pt x="126" y="337"/>
                        <a:pt x="44" y="435"/>
                        <a:pt x="224" y="0"/>
                      </a:cubicBezTo>
                      <a:cubicBezTo>
                        <a:pt x="-219" y="-7"/>
                        <a:pt x="149" y="832"/>
                        <a:pt x="51" y="1162"/>
                      </a:cubicBezTo>
                      <a:cubicBezTo>
                        <a:pt x="359" y="1371"/>
                        <a:pt x="156" y="794"/>
                        <a:pt x="463" y="68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" name="Google Shape;300;p1"/>
                <p:cNvSpPr/>
                <p:nvPr/>
              </p:nvSpPr>
              <p:spPr>
                <a:xfrm>
                  <a:off x="1413269" y="859337"/>
                  <a:ext cx="591" cy="2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" h="2023" extrusionOk="0">
                      <a:moveTo>
                        <a:pt x="20" y="2023"/>
                      </a:moveTo>
                      <a:cubicBezTo>
                        <a:pt x="1017" y="1731"/>
                        <a:pt x="440" y="637"/>
                        <a:pt x="283" y="0"/>
                      </a:cubicBezTo>
                      <a:cubicBezTo>
                        <a:pt x="28" y="675"/>
                        <a:pt x="-39" y="1349"/>
                        <a:pt x="20" y="202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" name="Google Shape;301;p1"/>
                <p:cNvSpPr/>
                <p:nvPr/>
              </p:nvSpPr>
              <p:spPr>
                <a:xfrm>
                  <a:off x="1412766" y="869769"/>
                  <a:ext cx="336" cy="1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1064" extrusionOk="0">
                      <a:moveTo>
                        <a:pt x="29" y="0"/>
                      </a:moveTo>
                      <a:cubicBezTo>
                        <a:pt x="-46" y="285"/>
                        <a:pt x="44" y="570"/>
                        <a:pt x="89" y="1064"/>
                      </a:cubicBezTo>
                      <a:lnTo>
                        <a:pt x="336" y="779"/>
                      </a:lnTo>
                      <a:cubicBezTo>
                        <a:pt x="-46" y="517"/>
                        <a:pt x="314" y="270"/>
                        <a:pt x="29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" name="Google Shape;302;p1"/>
                <p:cNvSpPr/>
                <p:nvPr/>
              </p:nvSpPr>
              <p:spPr>
                <a:xfrm>
                  <a:off x="1413422" y="874722"/>
                  <a:ext cx="489" cy="1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" h="1120" extrusionOk="0">
                      <a:moveTo>
                        <a:pt x="489" y="600"/>
                      </a:moveTo>
                      <a:lnTo>
                        <a:pt x="17" y="0"/>
                      </a:lnTo>
                      <a:cubicBezTo>
                        <a:pt x="-110" y="495"/>
                        <a:pt x="534" y="510"/>
                        <a:pt x="242" y="1072"/>
                      </a:cubicBezTo>
                      <a:cubicBezTo>
                        <a:pt x="444" y="1289"/>
                        <a:pt x="369" y="712"/>
                        <a:pt x="489" y="60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" name="Google Shape;303;p1"/>
                <p:cNvSpPr/>
                <p:nvPr/>
              </p:nvSpPr>
              <p:spPr>
                <a:xfrm>
                  <a:off x="1413064" y="880920"/>
                  <a:ext cx="498" cy="1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" h="1259" extrusionOk="0">
                      <a:moveTo>
                        <a:pt x="420" y="0"/>
                      </a:moveTo>
                      <a:cubicBezTo>
                        <a:pt x="-337" y="142"/>
                        <a:pt x="817" y="585"/>
                        <a:pt x="0" y="1049"/>
                      </a:cubicBezTo>
                      <a:cubicBezTo>
                        <a:pt x="105" y="1079"/>
                        <a:pt x="210" y="1117"/>
                        <a:pt x="322" y="1259"/>
                      </a:cubicBezTo>
                      <a:cubicBezTo>
                        <a:pt x="690" y="847"/>
                        <a:pt x="360" y="420"/>
                        <a:pt x="42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" name="Google Shape;304;p1"/>
                <p:cNvSpPr/>
                <p:nvPr/>
              </p:nvSpPr>
              <p:spPr>
                <a:xfrm>
                  <a:off x="1412862" y="889995"/>
                  <a:ext cx="1056" cy="2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6" h="2743" extrusionOk="0">
                      <a:moveTo>
                        <a:pt x="667" y="120"/>
                      </a:moveTo>
                      <a:cubicBezTo>
                        <a:pt x="772" y="-127"/>
                        <a:pt x="457" y="60"/>
                        <a:pt x="585" y="210"/>
                      </a:cubicBezTo>
                      <a:cubicBezTo>
                        <a:pt x="390" y="375"/>
                        <a:pt x="210" y="128"/>
                        <a:pt x="23" y="90"/>
                      </a:cubicBezTo>
                      <a:cubicBezTo>
                        <a:pt x="-15" y="412"/>
                        <a:pt x="352" y="750"/>
                        <a:pt x="0" y="1057"/>
                      </a:cubicBezTo>
                      <a:cubicBezTo>
                        <a:pt x="779" y="1484"/>
                        <a:pt x="262" y="1986"/>
                        <a:pt x="360" y="2526"/>
                      </a:cubicBezTo>
                      <a:cubicBezTo>
                        <a:pt x="510" y="2968"/>
                        <a:pt x="690" y="2301"/>
                        <a:pt x="839" y="2743"/>
                      </a:cubicBezTo>
                      <a:cubicBezTo>
                        <a:pt x="637" y="2189"/>
                        <a:pt x="989" y="1657"/>
                        <a:pt x="645" y="1087"/>
                      </a:cubicBezTo>
                      <a:cubicBezTo>
                        <a:pt x="779" y="907"/>
                        <a:pt x="914" y="1012"/>
                        <a:pt x="1057" y="810"/>
                      </a:cubicBezTo>
                      <a:cubicBezTo>
                        <a:pt x="794" y="810"/>
                        <a:pt x="652" y="382"/>
                        <a:pt x="667" y="12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" name="Google Shape;305;p1"/>
                <p:cNvSpPr/>
                <p:nvPr/>
              </p:nvSpPr>
              <p:spPr>
                <a:xfrm>
                  <a:off x="1412742" y="905839"/>
                  <a:ext cx="464" cy="1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" h="1568" extrusionOk="0">
                      <a:moveTo>
                        <a:pt x="465" y="1274"/>
                      </a:moveTo>
                      <a:cubicBezTo>
                        <a:pt x="-15" y="832"/>
                        <a:pt x="584" y="442"/>
                        <a:pt x="105" y="0"/>
                      </a:cubicBezTo>
                      <a:cubicBezTo>
                        <a:pt x="-270" y="495"/>
                        <a:pt x="517" y="1049"/>
                        <a:pt x="52" y="1544"/>
                      </a:cubicBezTo>
                      <a:cubicBezTo>
                        <a:pt x="187" y="1649"/>
                        <a:pt x="330" y="1394"/>
                        <a:pt x="465" y="127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" name="Google Shape;306;p1"/>
                <p:cNvSpPr/>
                <p:nvPr/>
              </p:nvSpPr>
              <p:spPr>
                <a:xfrm>
                  <a:off x="1411296" y="962810"/>
                  <a:ext cx="374" cy="1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" h="1008" extrusionOk="0">
                      <a:moveTo>
                        <a:pt x="0" y="944"/>
                      </a:moveTo>
                      <a:cubicBezTo>
                        <a:pt x="45" y="1049"/>
                        <a:pt x="105" y="1004"/>
                        <a:pt x="157" y="959"/>
                      </a:cubicBezTo>
                      <a:lnTo>
                        <a:pt x="330" y="779"/>
                      </a:lnTo>
                      <a:cubicBezTo>
                        <a:pt x="105" y="502"/>
                        <a:pt x="382" y="269"/>
                        <a:pt x="375" y="7"/>
                      </a:cubicBezTo>
                      <a:cubicBezTo>
                        <a:pt x="-52" y="-83"/>
                        <a:pt x="225" y="697"/>
                        <a:pt x="0" y="94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" name="Google Shape;307;p1"/>
                <p:cNvSpPr/>
                <p:nvPr/>
              </p:nvSpPr>
              <p:spPr>
                <a:xfrm>
                  <a:off x="1381288" y="994780"/>
                  <a:ext cx="524" cy="3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3177" extrusionOk="0">
                      <a:moveTo>
                        <a:pt x="202" y="0"/>
                      </a:moveTo>
                      <a:cubicBezTo>
                        <a:pt x="105" y="532"/>
                        <a:pt x="195" y="1079"/>
                        <a:pt x="0" y="1604"/>
                      </a:cubicBezTo>
                      <a:cubicBezTo>
                        <a:pt x="457" y="1866"/>
                        <a:pt x="187" y="2556"/>
                        <a:pt x="135" y="3050"/>
                      </a:cubicBezTo>
                      <a:cubicBezTo>
                        <a:pt x="210" y="3118"/>
                        <a:pt x="292" y="3065"/>
                        <a:pt x="367" y="3163"/>
                      </a:cubicBezTo>
                      <a:cubicBezTo>
                        <a:pt x="427" y="3073"/>
                        <a:pt x="480" y="3118"/>
                        <a:pt x="525" y="3178"/>
                      </a:cubicBezTo>
                      <a:cubicBezTo>
                        <a:pt x="262" y="2106"/>
                        <a:pt x="502" y="1079"/>
                        <a:pt x="20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8" name="Google Shape;308;p1"/>
                <p:cNvSpPr/>
                <p:nvPr/>
              </p:nvSpPr>
              <p:spPr>
                <a:xfrm>
                  <a:off x="1412517" y="1019285"/>
                  <a:ext cx="712" cy="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" h="601" extrusionOk="0">
                      <a:moveTo>
                        <a:pt x="0" y="144"/>
                      </a:moveTo>
                      <a:cubicBezTo>
                        <a:pt x="165" y="676"/>
                        <a:pt x="435" y="69"/>
                        <a:pt x="607" y="601"/>
                      </a:cubicBezTo>
                      <a:cubicBezTo>
                        <a:pt x="667" y="511"/>
                        <a:pt x="622" y="407"/>
                        <a:pt x="712" y="317"/>
                      </a:cubicBezTo>
                      <a:lnTo>
                        <a:pt x="570" y="107"/>
                      </a:lnTo>
                      <a:cubicBezTo>
                        <a:pt x="337" y="601"/>
                        <a:pt x="232" y="-343"/>
                        <a:pt x="0" y="14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" name="Google Shape;309;p1"/>
                <p:cNvSpPr/>
                <p:nvPr/>
              </p:nvSpPr>
              <p:spPr>
                <a:xfrm>
                  <a:off x="1411592" y="1023701"/>
                  <a:ext cx="724" cy="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" h="620" extrusionOk="0">
                      <a:moveTo>
                        <a:pt x="491" y="577"/>
                      </a:moveTo>
                      <a:cubicBezTo>
                        <a:pt x="760" y="787"/>
                        <a:pt x="820" y="172"/>
                        <a:pt x="543" y="0"/>
                      </a:cubicBezTo>
                      <a:cubicBezTo>
                        <a:pt x="393" y="210"/>
                        <a:pt x="251" y="255"/>
                        <a:pt x="131" y="53"/>
                      </a:cubicBezTo>
                      <a:cubicBezTo>
                        <a:pt x="-371" y="547"/>
                        <a:pt x="753" y="45"/>
                        <a:pt x="491" y="57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" name="Google Shape;310;p1"/>
                <p:cNvSpPr/>
                <p:nvPr/>
              </p:nvSpPr>
              <p:spPr>
                <a:xfrm>
                  <a:off x="1554749" y="915685"/>
                  <a:ext cx="771" cy="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" h="284" extrusionOk="0">
                      <a:moveTo>
                        <a:pt x="0" y="263"/>
                      </a:moveTo>
                      <a:cubicBezTo>
                        <a:pt x="247" y="173"/>
                        <a:pt x="607" y="450"/>
                        <a:pt x="772" y="106"/>
                      </a:cubicBezTo>
                      <a:cubicBezTo>
                        <a:pt x="442" y="-82"/>
                        <a:pt x="195" y="-14"/>
                        <a:pt x="0" y="26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" name="Google Shape;311;p1"/>
                <p:cNvSpPr/>
                <p:nvPr/>
              </p:nvSpPr>
              <p:spPr>
                <a:xfrm>
                  <a:off x="1554269" y="916773"/>
                  <a:ext cx="809" cy="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" h="266" extrusionOk="0">
                      <a:moveTo>
                        <a:pt x="0" y="150"/>
                      </a:moveTo>
                      <a:cubicBezTo>
                        <a:pt x="292" y="187"/>
                        <a:pt x="652" y="465"/>
                        <a:pt x="809" y="0"/>
                      </a:cubicBezTo>
                      <a:cubicBezTo>
                        <a:pt x="569" y="172"/>
                        <a:pt x="210" y="-165"/>
                        <a:pt x="0" y="15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" name="Google Shape;312;p1"/>
                <p:cNvSpPr/>
                <p:nvPr/>
              </p:nvSpPr>
              <p:spPr>
                <a:xfrm>
                  <a:off x="1551961" y="915889"/>
                  <a:ext cx="666" cy="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" h="486" extrusionOk="0">
                      <a:moveTo>
                        <a:pt x="495" y="487"/>
                      </a:moveTo>
                      <a:cubicBezTo>
                        <a:pt x="637" y="315"/>
                        <a:pt x="517" y="202"/>
                        <a:pt x="667" y="30"/>
                      </a:cubicBezTo>
                      <a:cubicBezTo>
                        <a:pt x="345" y="-90"/>
                        <a:pt x="405" y="180"/>
                        <a:pt x="0" y="352"/>
                      </a:cubicBezTo>
                      <a:cubicBezTo>
                        <a:pt x="202" y="524"/>
                        <a:pt x="330" y="442"/>
                        <a:pt x="495" y="48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" name="Google Shape;313;p1"/>
                <p:cNvSpPr/>
                <p:nvPr/>
              </p:nvSpPr>
              <p:spPr>
                <a:xfrm>
                  <a:off x="1542585" y="910223"/>
                  <a:ext cx="876" cy="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558" extrusionOk="0">
                      <a:moveTo>
                        <a:pt x="877" y="270"/>
                      </a:moveTo>
                      <a:lnTo>
                        <a:pt x="487" y="0"/>
                      </a:lnTo>
                      <a:cubicBezTo>
                        <a:pt x="345" y="315"/>
                        <a:pt x="150" y="142"/>
                        <a:pt x="0" y="390"/>
                      </a:cubicBezTo>
                      <a:cubicBezTo>
                        <a:pt x="322" y="652"/>
                        <a:pt x="622" y="607"/>
                        <a:pt x="877" y="27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" name="Google Shape;314;p1"/>
                <p:cNvSpPr/>
                <p:nvPr/>
              </p:nvSpPr>
              <p:spPr>
                <a:xfrm>
                  <a:off x="1552875" y="916845"/>
                  <a:ext cx="681" cy="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" h="460" extrusionOk="0">
                      <a:moveTo>
                        <a:pt x="0" y="175"/>
                      </a:moveTo>
                      <a:cubicBezTo>
                        <a:pt x="68" y="475"/>
                        <a:pt x="232" y="220"/>
                        <a:pt x="532" y="460"/>
                      </a:cubicBezTo>
                      <a:cubicBezTo>
                        <a:pt x="532" y="333"/>
                        <a:pt x="532" y="213"/>
                        <a:pt x="674" y="258"/>
                      </a:cubicBezTo>
                      <a:cubicBezTo>
                        <a:pt x="757" y="-12"/>
                        <a:pt x="105" y="-117"/>
                        <a:pt x="0" y="17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" name="Google Shape;315;p1"/>
                <p:cNvSpPr/>
                <p:nvPr/>
              </p:nvSpPr>
              <p:spPr>
                <a:xfrm>
                  <a:off x="1541575" y="910073"/>
                  <a:ext cx="635" cy="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79" extrusionOk="0">
                      <a:moveTo>
                        <a:pt x="635" y="420"/>
                      </a:moveTo>
                      <a:cubicBezTo>
                        <a:pt x="291" y="465"/>
                        <a:pt x="253" y="195"/>
                        <a:pt x="43" y="0"/>
                      </a:cubicBezTo>
                      <a:cubicBezTo>
                        <a:pt x="-69" y="285"/>
                        <a:pt x="43" y="540"/>
                        <a:pt x="313" y="779"/>
                      </a:cubicBezTo>
                      <a:lnTo>
                        <a:pt x="635" y="420"/>
                      </a:ln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6" name="Google Shape;316;p1"/>
                <p:cNvSpPr/>
                <p:nvPr/>
              </p:nvSpPr>
              <p:spPr>
                <a:xfrm>
                  <a:off x="1547037" y="915906"/>
                  <a:ext cx="731" cy="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" h="421" extrusionOk="0">
                      <a:moveTo>
                        <a:pt x="727" y="214"/>
                      </a:moveTo>
                      <a:cubicBezTo>
                        <a:pt x="794" y="-85"/>
                        <a:pt x="135" y="-93"/>
                        <a:pt x="0" y="334"/>
                      </a:cubicBezTo>
                      <a:cubicBezTo>
                        <a:pt x="300" y="656"/>
                        <a:pt x="442" y="-41"/>
                        <a:pt x="727" y="21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" name="Google Shape;317;p1"/>
                <p:cNvSpPr/>
                <p:nvPr/>
              </p:nvSpPr>
              <p:spPr>
                <a:xfrm>
                  <a:off x="1536065" y="910080"/>
                  <a:ext cx="2683" cy="1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3" h="1056" extrusionOk="0">
                      <a:moveTo>
                        <a:pt x="832" y="1057"/>
                      </a:moveTo>
                      <a:cubicBezTo>
                        <a:pt x="787" y="614"/>
                        <a:pt x="967" y="779"/>
                        <a:pt x="1342" y="525"/>
                      </a:cubicBezTo>
                      <a:cubicBezTo>
                        <a:pt x="1379" y="629"/>
                        <a:pt x="1416" y="734"/>
                        <a:pt x="1551" y="832"/>
                      </a:cubicBezTo>
                      <a:cubicBezTo>
                        <a:pt x="1776" y="614"/>
                        <a:pt x="2016" y="592"/>
                        <a:pt x="2278" y="764"/>
                      </a:cubicBezTo>
                      <a:cubicBezTo>
                        <a:pt x="2496" y="555"/>
                        <a:pt x="2698" y="345"/>
                        <a:pt x="2683" y="157"/>
                      </a:cubicBezTo>
                      <a:cubicBezTo>
                        <a:pt x="2541" y="142"/>
                        <a:pt x="2301" y="300"/>
                        <a:pt x="2406" y="105"/>
                      </a:cubicBezTo>
                      <a:cubicBezTo>
                        <a:pt x="2203" y="-67"/>
                        <a:pt x="2061" y="390"/>
                        <a:pt x="1889" y="480"/>
                      </a:cubicBezTo>
                      <a:cubicBezTo>
                        <a:pt x="1716" y="187"/>
                        <a:pt x="1401" y="97"/>
                        <a:pt x="1027" y="0"/>
                      </a:cubicBezTo>
                      <a:cubicBezTo>
                        <a:pt x="1094" y="644"/>
                        <a:pt x="465" y="652"/>
                        <a:pt x="0" y="907"/>
                      </a:cubicBezTo>
                      <a:cubicBezTo>
                        <a:pt x="270" y="884"/>
                        <a:pt x="532" y="757"/>
                        <a:pt x="832" y="105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" name="Google Shape;318;p1"/>
                <p:cNvSpPr/>
                <p:nvPr/>
              </p:nvSpPr>
              <p:spPr>
                <a:xfrm>
                  <a:off x="1545885" y="915798"/>
                  <a:ext cx="665" cy="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" h="505" extrusionOk="0">
                      <a:moveTo>
                        <a:pt x="665" y="270"/>
                      </a:moveTo>
                      <a:lnTo>
                        <a:pt x="253" y="0"/>
                      </a:lnTo>
                      <a:cubicBezTo>
                        <a:pt x="260" y="120"/>
                        <a:pt x="193" y="360"/>
                        <a:pt x="13" y="277"/>
                      </a:cubicBezTo>
                      <a:cubicBezTo>
                        <a:pt x="-99" y="525"/>
                        <a:pt x="553" y="637"/>
                        <a:pt x="665" y="27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" name="Google Shape;319;p1"/>
                <p:cNvSpPr/>
                <p:nvPr/>
              </p:nvSpPr>
              <p:spPr>
                <a:xfrm>
                  <a:off x="1544908" y="918439"/>
                  <a:ext cx="819" cy="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" h="378" extrusionOk="0">
                      <a:moveTo>
                        <a:pt x="817" y="12"/>
                      </a:moveTo>
                      <a:cubicBezTo>
                        <a:pt x="525" y="-41"/>
                        <a:pt x="255" y="79"/>
                        <a:pt x="0" y="372"/>
                      </a:cubicBezTo>
                      <a:cubicBezTo>
                        <a:pt x="307" y="387"/>
                        <a:pt x="862" y="417"/>
                        <a:pt x="817" y="1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" name="Google Shape;320;p1"/>
                <p:cNvSpPr/>
                <p:nvPr/>
              </p:nvSpPr>
              <p:spPr>
                <a:xfrm>
                  <a:off x="1530233" y="909017"/>
                  <a:ext cx="727" cy="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" h="329" extrusionOk="0">
                      <a:moveTo>
                        <a:pt x="1" y="329"/>
                      </a:moveTo>
                      <a:cubicBezTo>
                        <a:pt x="248" y="284"/>
                        <a:pt x="495" y="329"/>
                        <a:pt x="728" y="119"/>
                      </a:cubicBezTo>
                      <a:cubicBezTo>
                        <a:pt x="443" y="-105"/>
                        <a:pt x="-22" y="0"/>
                        <a:pt x="1" y="32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" name="Google Shape;321;p1"/>
                <p:cNvSpPr/>
                <p:nvPr/>
              </p:nvSpPr>
              <p:spPr>
                <a:xfrm>
                  <a:off x="1541963" y="918520"/>
                  <a:ext cx="936" cy="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" h="312" extrusionOk="0">
                      <a:moveTo>
                        <a:pt x="0" y="246"/>
                      </a:moveTo>
                      <a:cubicBezTo>
                        <a:pt x="322" y="314"/>
                        <a:pt x="652" y="389"/>
                        <a:pt x="937" y="141"/>
                      </a:cubicBezTo>
                      <a:cubicBezTo>
                        <a:pt x="622" y="134"/>
                        <a:pt x="270" y="-233"/>
                        <a:pt x="0" y="24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" name="Google Shape;322;p1"/>
                <p:cNvSpPr/>
                <p:nvPr/>
              </p:nvSpPr>
              <p:spPr>
                <a:xfrm>
                  <a:off x="1531860" y="914383"/>
                  <a:ext cx="850" cy="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620" extrusionOk="0">
                      <a:moveTo>
                        <a:pt x="382" y="621"/>
                      </a:moveTo>
                      <a:cubicBezTo>
                        <a:pt x="487" y="74"/>
                        <a:pt x="982" y="471"/>
                        <a:pt x="817" y="21"/>
                      </a:cubicBezTo>
                      <a:cubicBezTo>
                        <a:pt x="405" y="-91"/>
                        <a:pt x="480" y="269"/>
                        <a:pt x="0" y="493"/>
                      </a:cubicBezTo>
                      <a:cubicBezTo>
                        <a:pt x="127" y="501"/>
                        <a:pt x="255" y="516"/>
                        <a:pt x="382" y="62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" name="Google Shape;323;p1"/>
                <p:cNvSpPr/>
                <p:nvPr/>
              </p:nvSpPr>
              <p:spPr>
                <a:xfrm>
                  <a:off x="1539796" y="920145"/>
                  <a:ext cx="873" cy="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562" extrusionOk="0">
                      <a:moveTo>
                        <a:pt x="825" y="562"/>
                      </a:moveTo>
                      <a:cubicBezTo>
                        <a:pt x="1072" y="172"/>
                        <a:pt x="300" y="120"/>
                        <a:pt x="8" y="0"/>
                      </a:cubicBezTo>
                      <a:cubicBezTo>
                        <a:pt x="-82" y="262"/>
                        <a:pt x="593" y="202"/>
                        <a:pt x="825" y="56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4" name="Google Shape;324;p1"/>
                <p:cNvSpPr/>
                <p:nvPr/>
              </p:nvSpPr>
              <p:spPr>
                <a:xfrm>
                  <a:off x="1535510" y="919898"/>
                  <a:ext cx="1232" cy="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464" extrusionOk="0">
                      <a:moveTo>
                        <a:pt x="0" y="240"/>
                      </a:moveTo>
                      <a:cubicBezTo>
                        <a:pt x="390" y="330"/>
                        <a:pt x="764" y="292"/>
                        <a:pt x="1162" y="465"/>
                      </a:cubicBezTo>
                      <a:cubicBezTo>
                        <a:pt x="1476" y="277"/>
                        <a:pt x="622" y="187"/>
                        <a:pt x="937" y="0"/>
                      </a:cubicBezTo>
                      <a:cubicBezTo>
                        <a:pt x="622" y="60"/>
                        <a:pt x="300" y="-52"/>
                        <a:pt x="0" y="24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5" name="Google Shape;325;p1"/>
                <p:cNvSpPr/>
                <p:nvPr/>
              </p:nvSpPr>
              <p:spPr>
                <a:xfrm>
                  <a:off x="1524483" y="911443"/>
                  <a:ext cx="767" cy="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" h="326" extrusionOk="0">
                      <a:moveTo>
                        <a:pt x="759" y="241"/>
                      </a:moveTo>
                      <a:cubicBezTo>
                        <a:pt x="849" y="-261"/>
                        <a:pt x="205" y="188"/>
                        <a:pt x="10" y="121"/>
                      </a:cubicBezTo>
                      <a:cubicBezTo>
                        <a:pt x="-88" y="533"/>
                        <a:pt x="564" y="188"/>
                        <a:pt x="759" y="24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6" name="Google Shape;326;p1"/>
                <p:cNvSpPr/>
                <p:nvPr/>
              </p:nvSpPr>
              <p:spPr>
                <a:xfrm>
                  <a:off x="1524657" y="912966"/>
                  <a:ext cx="779" cy="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" h="644" extrusionOk="0">
                      <a:moveTo>
                        <a:pt x="668" y="644"/>
                      </a:moveTo>
                      <a:cubicBezTo>
                        <a:pt x="825" y="420"/>
                        <a:pt x="818" y="210"/>
                        <a:pt x="638" y="0"/>
                      </a:cubicBezTo>
                      <a:cubicBezTo>
                        <a:pt x="398" y="412"/>
                        <a:pt x="-22" y="38"/>
                        <a:pt x="1" y="442"/>
                      </a:cubicBezTo>
                      <a:cubicBezTo>
                        <a:pt x="233" y="734"/>
                        <a:pt x="428" y="232"/>
                        <a:pt x="668" y="64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7" name="Google Shape;327;p1"/>
                <p:cNvSpPr/>
                <p:nvPr/>
              </p:nvSpPr>
              <p:spPr>
                <a:xfrm>
                  <a:off x="1518048" y="908835"/>
                  <a:ext cx="1026" cy="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" h="249" extrusionOk="0">
                      <a:moveTo>
                        <a:pt x="1027" y="189"/>
                      </a:moveTo>
                      <a:cubicBezTo>
                        <a:pt x="682" y="17"/>
                        <a:pt x="337" y="-118"/>
                        <a:pt x="0" y="159"/>
                      </a:cubicBezTo>
                      <a:cubicBezTo>
                        <a:pt x="345" y="196"/>
                        <a:pt x="689" y="324"/>
                        <a:pt x="1027" y="18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8" name="Google Shape;328;p1"/>
                <p:cNvSpPr/>
                <p:nvPr/>
              </p:nvSpPr>
              <p:spPr>
                <a:xfrm>
                  <a:off x="1538426" y="923975"/>
                  <a:ext cx="756" cy="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" h="621" extrusionOk="0">
                      <a:moveTo>
                        <a:pt x="396" y="622"/>
                      </a:moveTo>
                      <a:lnTo>
                        <a:pt x="756" y="262"/>
                      </a:lnTo>
                      <a:cubicBezTo>
                        <a:pt x="539" y="-8"/>
                        <a:pt x="366" y="210"/>
                        <a:pt x="149" y="0"/>
                      </a:cubicBezTo>
                      <a:cubicBezTo>
                        <a:pt x="-173" y="247"/>
                        <a:pt x="82" y="435"/>
                        <a:pt x="396" y="62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9" name="Google Shape;329;p1"/>
                <p:cNvSpPr/>
                <p:nvPr/>
              </p:nvSpPr>
              <p:spPr>
                <a:xfrm>
                  <a:off x="1535643" y="922228"/>
                  <a:ext cx="796" cy="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" h="418" extrusionOk="0">
                      <a:moveTo>
                        <a:pt x="796" y="255"/>
                      </a:moveTo>
                      <a:cubicBezTo>
                        <a:pt x="519" y="-60"/>
                        <a:pt x="271" y="45"/>
                        <a:pt x="9" y="0"/>
                      </a:cubicBezTo>
                      <a:cubicBezTo>
                        <a:pt x="-88" y="247"/>
                        <a:pt x="616" y="644"/>
                        <a:pt x="796" y="25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0" name="Google Shape;330;p1"/>
                <p:cNvSpPr/>
                <p:nvPr/>
              </p:nvSpPr>
              <p:spPr>
                <a:xfrm>
                  <a:off x="1534288" y="924082"/>
                  <a:ext cx="2862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2" h="900" extrusionOk="0">
                      <a:moveTo>
                        <a:pt x="2661" y="133"/>
                      </a:moveTo>
                      <a:cubicBezTo>
                        <a:pt x="1866" y="-212"/>
                        <a:pt x="1124" y="253"/>
                        <a:pt x="330" y="5"/>
                      </a:cubicBezTo>
                      <a:cubicBezTo>
                        <a:pt x="-75" y="305"/>
                        <a:pt x="210" y="553"/>
                        <a:pt x="0" y="837"/>
                      </a:cubicBezTo>
                      <a:cubicBezTo>
                        <a:pt x="450" y="1040"/>
                        <a:pt x="322" y="538"/>
                        <a:pt x="660" y="538"/>
                      </a:cubicBezTo>
                      <a:cubicBezTo>
                        <a:pt x="1034" y="717"/>
                        <a:pt x="802" y="927"/>
                        <a:pt x="1169" y="897"/>
                      </a:cubicBezTo>
                      <a:cubicBezTo>
                        <a:pt x="1154" y="455"/>
                        <a:pt x="1716" y="530"/>
                        <a:pt x="2001" y="268"/>
                      </a:cubicBezTo>
                      <a:cubicBezTo>
                        <a:pt x="2248" y="553"/>
                        <a:pt x="2466" y="440"/>
                        <a:pt x="2706" y="612"/>
                      </a:cubicBezTo>
                      <a:cubicBezTo>
                        <a:pt x="3125" y="418"/>
                        <a:pt x="2443" y="313"/>
                        <a:pt x="2863" y="118"/>
                      </a:cubicBezTo>
                      <a:cubicBezTo>
                        <a:pt x="2780" y="35"/>
                        <a:pt x="2721" y="80"/>
                        <a:pt x="2661" y="13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" name="Google Shape;331;p1"/>
                <p:cNvSpPr/>
                <p:nvPr/>
              </p:nvSpPr>
              <p:spPr>
                <a:xfrm>
                  <a:off x="1519590" y="912613"/>
                  <a:ext cx="825" cy="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" h="861" extrusionOk="0">
                      <a:moveTo>
                        <a:pt x="69" y="0"/>
                      </a:moveTo>
                      <a:cubicBezTo>
                        <a:pt x="-178" y="270"/>
                        <a:pt x="301" y="397"/>
                        <a:pt x="549" y="382"/>
                      </a:cubicBezTo>
                      <a:cubicBezTo>
                        <a:pt x="751" y="472"/>
                        <a:pt x="204" y="690"/>
                        <a:pt x="84" y="644"/>
                      </a:cubicBezTo>
                      <a:cubicBezTo>
                        <a:pt x="-96" y="1072"/>
                        <a:pt x="444" y="562"/>
                        <a:pt x="564" y="862"/>
                      </a:cubicBezTo>
                      <a:cubicBezTo>
                        <a:pt x="938" y="659"/>
                        <a:pt x="698" y="480"/>
                        <a:pt x="826" y="285"/>
                      </a:cubicBezTo>
                      <a:cubicBezTo>
                        <a:pt x="571" y="142"/>
                        <a:pt x="316" y="75"/>
                        <a:pt x="69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1"/>
                <p:cNvSpPr/>
                <p:nvPr/>
              </p:nvSpPr>
              <p:spPr>
                <a:xfrm>
                  <a:off x="1543597" y="930426"/>
                  <a:ext cx="1019" cy="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352" extrusionOk="0">
                      <a:moveTo>
                        <a:pt x="0" y="212"/>
                      </a:moveTo>
                      <a:cubicBezTo>
                        <a:pt x="345" y="256"/>
                        <a:pt x="705" y="481"/>
                        <a:pt x="1019" y="249"/>
                      </a:cubicBezTo>
                      <a:cubicBezTo>
                        <a:pt x="667" y="114"/>
                        <a:pt x="300" y="-216"/>
                        <a:pt x="0" y="21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" name="Google Shape;333;p1"/>
                <p:cNvSpPr/>
                <p:nvPr/>
              </p:nvSpPr>
              <p:spPr>
                <a:xfrm>
                  <a:off x="1544061" y="931031"/>
                  <a:ext cx="726" cy="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361" extrusionOk="0">
                      <a:moveTo>
                        <a:pt x="712" y="198"/>
                      </a:moveTo>
                      <a:cubicBezTo>
                        <a:pt x="832" y="-102"/>
                        <a:pt x="157" y="-27"/>
                        <a:pt x="0" y="198"/>
                      </a:cubicBezTo>
                      <a:cubicBezTo>
                        <a:pt x="277" y="610"/>
                        <a:pt x="465" y="100"/>
                        <a:pt x="712" y="19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1"/>
                <p:cNvSpPr/>
                <p:nvPr/>
              </p:nvSpPr>
              <p:spPr>
                <a:xfrm>
                  <a:off x="1543057" y="930757"/>
                  <a:ext cx="547" cy="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614" extrusionOk="0">
                      <a:moveTo>
                        <a:pt x="510" y="615"/>
                      </a:moveTo>
                      <a:cubicBezTo>
                        <a:pt x="622" y="382"/>
                        <a:pt x="472" y="187"/>
                        <a:pt x="247" y="0"/>
                      </a:cubicBezTo>
                      <a:cubicBezTo>
                        <a:pt x="0" y="217"/>
                        <a:pt x="128" y="390"/>
                        <a:pt x="0" y="592"/>
                      </a:cubicBezTo>
                      <a:cubicBezTo>
                        <a:pt x="172" y="644"/>
                        <a:pt x="330" y="540"/>
                        <a:pt x="510" y="61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" name="Google Shape;335;p1"/>
                <p:cNvSpPr/>
                <p:nvPr/>
              </p:nvSpPr>
              <p:spPr>
                <a:xfrm>
                  <a:off x="1517937" y="912861"/>
                  <a:ext cx="1077" cy="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" h="412" extrusionOk="0">
                      <a:moveTo>
                        <a:pt x="1078" y="352"/>
                      </a:moveTo>
                      <a:cubicBezTo>
                        <a:pt x="1085" y="-150"/>
                        <a:pt x="328" y="240"/>
                        <a:pt x="36" y="0"/>
                      </a:cubicBezTo>
                      <a:cubicBezTo>
                        <a:pt x="-196" y="540"/>
                        <a:pt x="756" y="420"/>
                        <a:pt x="1078" y="35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" name="Google Shape;336;p1"/>
                <p:cNvSpPr/>
                <p:nvPr/>
              </p:nvSpPr>
              <p:spPr>
                <a:xfrm>
                  <a:off x="1546302" y="935473"/>
                  <a:ext cx="1304" cy="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747" extrusionOk="0">
                      <a:moveTo>
                        <a:pt x="1304" y="6"/>
                      </a:moveTo>
                      <a:cubicBezTo>
                        <a:pt x="982" y="-47"/>
                        <a:pt x="517" y="261"/>
                        <a:pt x="0" y="748"/>
                      </a:cubicBezTo>
                      <a:cubicBezTo>
                        <a:pt x="427" y="530"/>
                        <a:pt x="899" y="508"/>
                        <a:pt x="1304" y="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" name="Google Shape;337;p1"/>
                <p:cNvSpPr/>
                <p:nvPr/>
              </p:nvSpPr>
              <p:spPr>
                <a:xfrm>
                  <a:off x="1515432" y="912727"/>
                  <a:ext cx="756" cy="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" h="563" extrusionOk="0">
                      <a:moveTo>
                        <a:pt x="0" y="156"/>
                      </a:moveTo>
                      <a:cubicBezTo>
                        <a:pt x="8" y="418"/>
                        <a:pt x="495" y="740"/>
                        <a:pt x="757" y="448"/>
                      </a:cubicBezTo>
                      <a:cubicBezTo>
                        <a:pt x="757" y="201"/>
                        <a:pt x="270" y="-234"/>
                        <a:pt x="0" y="15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" name="Google Shape;338;p1"/>
                <p:cNvSpPr/>
                <p:nvPr/>
              </p:nvSpPr>
              <p:spPr>
                <a:xfrm>
                  <a:off x="1536071" y="928938"/>
                  <a:ext cx="1020" cy="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575" extrusionOk="0">
                      <a:moveTo>
                        <a:pt x="166" y="575"/>
                      </a:moveTo>
                      <a:cubicBezTo>
                        <a:pt x="428" y="118"/>
                        <a:pt x="735" y="306"/>
                        <a:pt x="1020" y="103"/>
                      </a:cubicBezTo>
                      <a:cubicBezTo>
                        <a:pt x="675" y="-181"/>
                        <a:pt x="-411" y="171"/>
                        <a:pt x="166" y="57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9" name="Google Shape;339;p1"/>
                <p:cNvSpPr/>
                <p:nvPr/>
              </p:nvSpPr>
              <p:spPr>
                <a:xfrm>
                  <a:off x="1528668" y="924143"/>
                  <a:ext cx="1341" cy="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1" h="778" extrusionOk="0">
                      <a:moveTo>
                        <a:pt x="1342" y="289"/>
                      </a:moveTo>
                      <a:cubicBezTo>
                        <a:pt x="1252" y="-138"/>
                        <a:pt x="367" y="-78"/>
                        <a:pt x="0" y="379"/>
                      </a:cubicBezTo>
                      <a:cubicBezTo>
                        <a:pt x="202" y="476"/>
                        <a:pt x="112" y="589"/>
                        <a:pt x="15" y="701"/>
                      </a:cubicBezTo>
                      <a:cubicBezTo>
                        <a:pt x="480" y="1053"/>
                        <a:pt x="884" y="72"/>
                        <a:pt x="1342" y="28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" name="Google Shape;340;p1"/>
                <p:cNvSpPr/>
                <p:nvPr/>
              </p:nvSpPr>
              <p:spPr>
                <a:xfrm>
                  <a:off x="1540614" y="933339"/>
                  <a:ext cx="1214" cy="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362" extrusionOk="0">
                      <a:moveTo>
                        <a:pt x="0" y="206"/>
                      </a:moveTo>
                      <a:cubicBezTo>
                        <a:pt x="397" y="79"/>
                        <a:pt x="839" y="581"/>
                        <a:pt x="1214" y="244"/>
                      </a:cubicBezTo>
                      <a:cubicBezTo>
                        <a:pt x="779" y="-101"/>
                        <a:pt x="382" y="-49"/>
                        <a:pt x="0" y="20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" name="Google Shape;341;p1"/>
                <p:cNvSpPr/>
                <p:nvPr/>
              </p:nvSpPr>
              <p:spPr>
                <a:xfrm>
                  <a:off x="1511663" y="912561"/>
                  <a:ext cx="1978" cy="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8" h="611" extrusionOk="0">
                      <a:moveTo>
                        <a:pt x="0" y="300"/>
                      </a:moveTo>
                      <a:cubicBezTo>
                        <a:pt x="884" y="217"/>
                        <a:pt x="1342" y="1139"/>
                        <a:pt x="1979" y="150"/>
                      </a:cubicBezTo>
                      <a:cubicBezTo>
                        <a:pt x="1836" y="135"/>
                        <a:pt x="1694" y="112"/>
                        <a:pt x="1784" y="0"/>
                      </a:cubicBezTo>
                      <a:cubicBezTo>
                        <a:pt x="1199" y="382"/>
                        <a:pt x="592" y="-105"/>
                        <a:pt x="0" y="30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" name="Google Shape;342;p1"/>
                <p:cNvSpPr/>
                <p:nvPr/>
              </p:nvSpPr>
              <p:spPr>
                <a:xfrm>
                  <a:off x="1532108" y="928954"/>
                  <a:ext cx="666" cy="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" h="536" extrusionOk="0">
                      <a:moveTo>
                        <a:pt x="0" y="402"/>
                      </a:moveTo>
                      <a:cubicBezTo>
                        <a:pt x="135" y="409"/>
                        <a:pt x="262" y="432"/>
                        <a:pt x="397" y="536"/>
                      </a:cubicBezTo>
                      <a:cubicBezTo>
                        <a:pt x="405" y="402"/>
                        <a:pt x="495" y="259"/>
                        <a:pt x="667" y="117"/>
                      </a:cubicBezTo>
                      <a:cubicBezTo>
                        <a:pt x="420" y="-220"/>
                        <a:pt x="217" y="267"/>
                        <a:pt x="0" y="40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" name="Google Shape;343;p1"/>
                <p:cNvSpPr/>
                <p:nvPr/>
              </p:nvSpPr>
              <p:spPr>
                <a:xfrm>
                  <a:off x="1510441" y="912561"/>
                  <a:ext cx="1087" cy="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" h="545" extrusionOk="0">
                      <a:moveTo>
                        <a:pt x="660" y="480"/>
                      </a:moveTo>
                      <a:cubicBezTo>
                        <a:pt x="787" y="352"/>
                        <a:pt x="907" y="232"/>
                        <a:pt x="1034" y="307"/>
                      </a:cubicBezTo>
                      <a:cubicBezTo>
                        <a:pt x="1252" y="7"/>
                        <a:pt x="742" y="225"/>
                        <a:pt x="652" y="0"/>
                      </a:cubicBezTo>
                      <a:cubicBezTo>
                        <a:pt x="847" y="487"/>
                        <a:pt x="322" y="45"/>
                        <a:pt x="0" y="420"/>
                      </a:cubicBezTo>
                      <a:cubicBezTo>
                        <a:pt x="225" y="832"/>
                        <a:pt x="435" y="60"/>
                        <a:pt x="660" y="48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p1"/>
                <p:cNvSpPr/>
                <p:nvPr/>
              </p:nvSpPr>
              <p:spPr>
                <a:xfrm>
                  <a:off x="1509114" y="912263"/>
                  <a:ext cx="1229" cy="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904" extrusionOk="0">
                      <a:moveTo>
                        <a:pt x="390" y="905"/>
                      </a:moveTo>
                      <a:cubicBezTo>
                        <a:pt x="390" y="343"/>
                        <a:pt x="944" y="777"/>
                        <a:pt x="1229" y="478"/>
                      </a:cubicBezTo>
                      <a:cubicBezTo>
                        <a:pt x="622" y="373"/>
                        <a:pt x="472" y="-257"/>
                        <a:pt x="0" y="118"/>
                      </a:cubicBezTo>
                      <a:cubicBezTo>
                        <a:pt x="585" y="365"/>
                        <a:pt x="-157" y="657"/>
                        <a:pt x="390" y="90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" name="Google Shape;345;p1"/>
                <p:cNvSpPr/>
                <p:nvPr/>
              </p:nvSpPr>
              <p:spPr>
                <a:xfrm>
                  <a:off x="1531864" y="932533"/>
                  <a:ext cx="805" cy="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614" extrusionOk="0">
                      <a:moveTo>
                        <a:pt x="146" y="615"/>
                      </a:moveTo>
                      <a:cubicBezTo>
                        <a:pt x="506" y="338"/>
                        <a:pt x="656" y="398"/>
                        <a:pt x="806" y="8"/>
                      </a:cubicBezTo>
                      <a:cubicBezTo>
                        <a:pt x="341" y="-52"/>
                        <a:pt x="-289" y="240"/>
                        <a:pt x="146" y="61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6" name="Google Shape;346;p1"/>
                <p:cNvSpPr/>
                <p:nvPr/>
              </p:nvSpPr>
              <p:spPr>
                <a:xfrm>
                  <a:off x="1504775" y="912101"/>
                  <a:ext cx="2360" cy="1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0" h="1022" extrusionOk="0">
                      <a:moveTo>
                        <a:pt x="2361" y="737"/>
                      </a:moveTo>
                      <a:cubicBezTo>
                        <a:pt x="1979" y="385"/>
                        <a:pt x="1604" y="700"/>
                        <a:pt x="1229" y="602"/>
                      </a:cubicBezTo>
                      <a:cubicBezTo>
                        <a:pt x="1034" y="423"/>
                        <a:pt x="1259" y="228"/>
                        <a:pt x="1506" y="33"/>
                      </a:cubicBezTo>
                      <a:cubicBezTo>
                        <a:pt x="847" y="-170"/>
                        <a:pt x="892" y="632"/>
                        <a:pt x="0" y="557"/>
                      </a:cubicBezTo>
                      <a:cubicBezTo>
                        <a:pt x="195" y="895"/>
                        <a:pt x="210" y="737"/>
                        <a:pt x="570" y="1022"/>
                      </a:cubicBezTo>
                      <a:cubicBezTo>
                        <a:pt x="982" y="707"/>
                        <a:pt x="420" y="932"/>
                        <a:pt x="285" y="625"/>
                      </a:cubicBezTo>
                      <a:cubicBezTo>
                        <a:pt x="974" y="580"/>
                        <a:pt x="1671" y="1067"/>
                        <a:pt x="2361" y="73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" name="Google Shape;347;p1"/>
                <p:cNvSpPr/>
                <p:nvPr/>
              </p:nvSpPr>
              <p:spPr>
                <a:xfrm>
                  <a:off x="1515972" y="923534"/>
                  <a:ext cx="1041" cy="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513" extrusionOk="0">
                      <a:moveTo>
                        <a:pt x="0" y="508"/>
                      </a:moveTo>
                      <a:cubicBezTo>
                        <a:pt x="420" y="530"/>
                        <a:pt x="892" y="508"/>
                        <a:pt x="1042" y="66"/>
                      </a:cubicBezTo>
                      <a:cubicBezTo>
                        <a:pt x="622" y="-152"/>
                        <a:pt x="157" y="216"/>
                        <a:pt x="0" y="50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8" name="Google Shape;348;p1"/>
                <p:cNvSpPr/>
                <p:nvPr/>
              </p:nvSpPr>
              <p:spPr>
                <a:xfrm>
                  <a:off x="1522947" y="928711"/>
                  <a:ext cx="488" cy="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584" extrusionOk="0">
                      <a:moveTo>
                        <a:pt x="92" y="0"/>
                      </a:moveTo>
                      <a:cubicBezTo>
                        <a:pt x="-73" y="195"/>
                        <a:pt x="39" y="375"/>
                        <a:pt x="17" y="570"/>
                      </a:cubicBezTo>
                      <a:cubicBezTo>
                        <a:pt x="182" y="644"/>
                        <a:pt x="332" y="420"/>
                        <a:pt x="489" y="307"/>
                      </a:cubicBezTo>
                      <a:cubicBezTo>
                        <a:pt x="129" y="292"/>
                        <a:pt x="369" y="195"/>
                        <a:pt x="9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9" name="Google Shape;349;p1"/>
                <p:cNvSpPr/>
                <p:nvPr/>
              </p:nvSpPr>
              <p:spPr>
                <a:xfrm>
                  <a:off x="1513281" y="928408"/>
                  <a:ext cx="1251" cy="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317" extrusionOk="0">
                      <a:moveTo>
                        <a:pt x="0" y="318"/>
                      </a:moveTo>
                      <a:cubicBezTo>
                        <a:pt x="397" y="153"/>
                        <a:pt x="1162" y="452"/>
                        <a:pt x="1252" y="33"/>
                      </a:cubicBezTo>
                      <a:cubicBezTo>
                        <a:pt x="824" y="-20"/>
                        <a:pt x="412" y="-57"/>
                        <a:pt x="0" y="31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Google Shape;350;p1"/>
                <p:cNvSpPr/>
                <p:nvPr/>
              </p:nvSpPr>
              <p:spPr>
                <a:xfrm>
                  <a:off x="1520093" y="937382"/>
                  <a:ext cx="773" cy="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" h="487" extrusionOk="0">
                      <a:moveTo>
                        <a:pt x="286" y="472"/>
                      </a:moveTo>
                      <a:cubicBezTo>
                        <a:pt x="451" y="547"/>
                        <a:pt x="608" y="322"/>
                        <a:pt x="773" y="210"/>
                      </a:cubicBezTo>
                      <a:cubicBezTo>
                        <a:pt x="541" y="8"/>
                        <a:pt x="308" y="112"/>
                        <a:pt x="76" y="0"/>
                      </a:cubicBezTo>
                      <a:cubicBezTo>
                        <a:pt x="-254" y="172"/>
                        <a:pt x="616" y="300"/>
                        <a:pt x="286" y="47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" name="Google Shape;351;p1"/>
                <p:cNvSpPr/>
                <p:nvPr/>
              </p:nvSpPr>
              <p:spPr>
                <a:xfrm>
                  <a:off x="1524950" y="941600"/>
                  <a:ext cx="1176" cy="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451" extrusionOk="0">
                      <a:moveTo>
                        <a:pt x="0" y="451"/>
                      </a:moveTo>
                      <a:cubicBezTo>
                        <a:pt x="382" y="354"/>
                        <a:pt x="1117" y="414"/>
                        <a:pt x="1177" y="61"/>
                      </a:cubicBezTo>
                      <a:cubicBezTo>
                        <a:pt x="772" y="-111"/>
                        <a:pt x="382" y="99"/>
                        <a:pt x="0" y="45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" name="Google Shape;352;p1"/>
                <p:cNvSpPr/>
                <p:nvPr/>
              </p:nvSpPr>
              <p:spPr>
                <a:xfrm>
                  <a:off x="1503898" y="926028"/>
                  <a:ext cx="607" cy="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52" extrusionOk="0">
                      <a:moveTo>
                        <a:pt x="31" y="157"/>
                      </a:moveTo>
                      <a:cubicBezTo>
                        <a:pt x="-142" y="412"/>
                        <a:pt x="465" y="592"/>
                        <a:pt x="608" y="307"/>
                      </a:cubicBezTo>
                      <a:lnTo>
                        <a:pt x="225" y="0"/>
                      </a:lnTo>
                      <a:cubicBezTo>
                        <a:pt x="188" y="112"/>
                        <a:pt x="165" y="232"/>
                        <a:pt x="31" y="15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3" name="Google Shape;353;p1"/>
                <p:cNvSpPr/>
                <p:nvPr/>
              </p:nvSpPr>
              <p:spPr>
                <a:xfrm>
                  <a:off x="1516706" y="939113"/>
                  <a:ext cx="1859" cy="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9" h="884" extrusionOk="0">
                      <a:moveTo>
                        <a:pt x="570" y="0"/>
                      </a:moveTo>
                      <a:cubicBezTo>
                        <a:pt x="398" y="195"/>
                        <a:pt x="645" y="375"/>
                        <a:pt x="682" y="562"/>
                      </a:cubicBezTo>
                      <a:cubicBezTo>
                        <a:pt x="413" y="727"/>
                        <a:pt x="-15" y="450"/>
                        <a:pt x="0" y="832"/>
                      </a:cubicBezTo>
                      <a:cubicBezTo>
                        <a:pt x="233" y="944"/>
                        <a:pt x="450" y="562"/>
                        <a:pt x="690" y="884"/>
                      </a:cubicBezTo>
                      <a:cubicBezTo>
                        <a:pt x="847" y="307"/>
                        <a:pt x="1417" y="742"/>
                        <a:pt x="1859" y="352"/>
                      </a:cubicBezTo>
                      <a:cubicBezTo>
                        <a:pt x="1417" y="97"/>
                        <a:pt x="997" y="427"/>
                        <a:pt x="57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4" name="Google Shape;354;p1"/>
                <p:cNvSpPr/>
                <p:nvPr/>
              </p:nvSpPr>
              <p:spPr>
                <a:xfrm>
                  <a:off x="1502078" y="928123"/>
                  <a:ext cx="605" cy="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588" extrusionOk="0">
                      <a:moveTo>
                        <a:pt x="126" y="26"/>
                      </a:moveTo>
                      <a:cubicBezTo>
                        <a:pt x="-181" y="258"/>
                        <a:pt x="134" y="596"/>
                        <a:pt x="419" y="588"/>
                      </a:cubicBezTo>
                      <a:cubicBezTo>
                        <a:pt x="846" y="416"/>
                        <a:pt x="179" y="273"/>
                        <a:pt x="606" y="101"/>
                      </a:cubicBezTo>
                      <a:cubicBezTo>
                        <a:pt x="449" y="108"/>
                        <a:pt x="284" y="-64"/>
                        <a:pt x="126" y="2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5" name="Google Shape;355;p1"/>
                <p:cNvSpPr/>
                <p:nvPr/>
              </p:nvSpPr>
              <p:spPr>
                <a:xfrm>
                  <a:off x="1511513" y="939680"/>
                  <a:ext cx="1371" cy="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" h="362" extrusionOk="0">
                      <a:moveTo>
                        <a:pt x="0" y="363"/>
                      </a:moveTo>
                      <a:cubicBezTo>
                        <a:pt x="457" y="288"/>
                        <a:pt x="907" y="40"/>
                        <a:pt x="1372" y="318"/>
                      </a:cubicBezTo>
                      <a:cubicBezTo>
                        <a:pt x="1327" y="-80"/>
                        <a:pt x="38" y="-147"/>
                        <a:pt x="0" y="36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6" name="Google Shape;356;p1"/>
                <p:cNvSpPr/>
                <p:nvPr/>
              </p:nvSpPr>
              <p:spPr>
                <a:xfrm>
                  <a:off x="1512824" y="942648"/>
                  <a:ext cx="981" cy="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" h="324" extrusionOk="0">
                      <a:moveTo>
                        <a:pt x="0" y="324"/>
                      </a:moveTo>
                      <a:cubicBezTo>
                        <a:pt x="330" y="242"/>
                        <a:pt x="660" y="369"/>
                        <a:pt x="982" y="129"/>
                      </a:cubicBezTo>
                      <a:cubicBezTo>
                        <a:pt x="645" y="-103"/>
                        <a:pt x="322" y="-13"/>
                        <a:pt x="0" y="32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7" name="Google Shape;357;p1"/>
                <p:cNvSpPr/>
                <p:nvPr/>
              </p:nvSpPr>
              <p:spPr>
                <a:xfrm>
                  <a:off x="1507008" y="938742"/>
                  <a:ext cx="974" cy="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" h="254" extrusionOk="0">
                      <a:moveTo>
                        <a:pt x="0" y="146"/>
                      </a:moveTo>
                      <a:cubicBezTo>
                        <a:pt x="322" y="244"/>
                        <a:pt x="652" y="341"/>
                        <a:pt x="974" y="124"/>
                      </a:cubicBezTo>
                      <a:cubicBezTo>
                        <a:pt x="645" y="71"/>
                        <a:pt x="322" y="-139"/>
                        <a:pt x="0" y="14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8" name="Google Shape;358;p1"/>
                <p:cNvSpPr/>
                <p:nvPr/>
              </p:nvSpPr>
              <p:spPr>
                <a:xfrm>
                  <a:off x="1503770" y="938251"/>
                  <a:ext cx="705" cy="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" h="397" extrusionOk="0">
                      <a:moveTo>
                        <a:pt x="316" y="397"/>
                      </a:moveTo>
                      <a:lnTo>
                        <a:pt x="706" y="68"/>
                      </a:lnTo>
                      <a:cubicBezTo>
                        <a:pt x="481" y="-67"/>
                        <a:pt x="248" y="142"/>
                        <a:pt x="24" y="0"/>
                      </a:cubicBezTo>
                      <a:cubicBezTo>
                        <a:pt x="-81" y="135"/>
                        <a:pt x="189" y="262"/>
                        <a:pt x="316" y="39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9" name="Google Shape;359;p1"/>
                <p:cNvSpPr/>
                <p:nvPr/>
              </p:nvSpPr>
              <p:spPr>
                <a:xfrm>
                  <a:off x="1502222" y="938446"/>
                  <a:ext cx="791" cy="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" h="321" extrusionOk="0">
                      <a:moveTo>
                        <a:pt x="792" y="142"/>
                      </a:moveTo>
                      <a:cubicBezTo>
                        <a:pt x="529" y="-142"/>
                        <a:pt x="275" y="157"/>
                        <a:pt x="12" y="0"/>
                      </a:cubicBezTo>
                      <a:cubicBezTo>
                        <a:pt x="-100" y="180"/>
                        <a:pt x="589" y="540"/>
                        <a:pt x="792" y="14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0" name="Google Shape;360;p1"/>
                <p:cNvSpPr/>
                <p:nvPr/>
              </p:nvSpPr>
              <p:spPr>
                <a:xfrm>
                  <a:off x="1488007" y="927707"/>
                  <a:ext cx="1105" cy="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5" h="734" extrusionOk="0">
                      <a:moveTo>
                        <a:pt x="947" y="0"/>
                      </a:moveTo>
                      <a:cubicBezTo>
                        <a:pt x="850" y="52"/>
                        <a:pt x="895" y="105"/>
                        <a:pt x="947" y="165"/>
                      </a:cubicBezTo>
                      <a:cubicBezTo>
                        <a:pt x="820" y="247"/>
                        <a:pt x="692" y="90"/>
                        <a:pt x="565" y="8"/>
                      </a:cubicBezTo>
                      <a:cubicBezTo>
                        <a:pt x="333" y="105"/>
                        <a:pt x="445" y="577"/>
                        <a:pt x="78" y="412"/>
                      </a:cubicBezTo>
                      <a:cubicBezTo>
                        <a:pt x="-252" y="704"/>
                        <a:pt x="595" y="502"/>
                        <a:pt x="265" y="734"/>
                      </a:cubicBezTo>
                      <a:cubicBezTo>
                        <a:pt x="572" y="682"/>
                        <a:pt x="1464" y="367"/>
                        <a:pt x="947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" name="Google Shape;361;p1"/>
                <p:cNvSpPr/>
                <p:nvPr/>
              </p:nvSpPr>
              <p:spPr>
                <a:xfrm>
                  <a:off x="1486841" y="927943"/>
                  <a:ext cx="1049" cy="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9" h="662" extrusionOk="0">
                      <a:moveTo>
                        <a:pt x="480" y="18"/>
                      </a:moveTo>
                      <a:cubicBezTo>
                        <a:pt x="322" y="-64"/>
                        <a:pt x="157" y="153"/>
                        <a:pt x="0" y="266"/>
                      </a:cubicBezTo>
                      <a:lnTo>
                        <a:pt x="472" y="663"/>
                      </a:lnTo>
                      <a:cubicBezTo>
                        <a:pt x="667" y="363"/>
                        <a:pt x="854" y="565"/>
                        <a:pt x="1049" y="333"/>
                      </a:cubicBezTo>
                      <a:cubicBezTo>
                        <a:pt x="922" y="168"/>
                        <a:pt x="794" y="251"/>
                        <a:pt x="667" y="341"/>
                      </a:cubicBezTo>
                      <a:cubicBezTo>
                        <a:pt x="525" y="236"/>
                        <a:pt x="382" y="131"/>
                        <a:pt x="480" y="1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" name="Google Shape;362;p1"/>
                <p:cNvSpPr/>
                <p:nvPr/>
              </p:nvSpPr>
              <p:spPr>
                <a:xfrm>
                  <a:off x="1484929" y="926728"/>
                  <a:ext cx="771" cy="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" h="345" extrusionOk="0">
                      <a:moveTo>
                        <a:pt x="772" y="42"/>
                      </a:moveTo>
                      <a:cubicBezTo>
                        <a:pt x="517" y="-63"/>
                        <a:pt x="262" y="42"/>
                        <a:pt x="0" y="207"/>
                      </a:cubicBezTo>
                      <a:cubicBezTo>
                        <a:pt x="255" y="492"/>
                        <a:pt x="517" y="289"/>
                        <a:pt x="772" y="4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3" name="Google Shape;363;p1"/>
                <p:cNvSpPr/>
                <p:nvPr/>
              </p:nvSpPr>
              <p:spPr>
                <a:xfrm>
                  <a:off x="1497352" y="937635"/>
                  <a:ext cx="388" cy="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654" extrusionOk="0">
                      <a:moveTo>
                        <a:pt x="326" y="10"/>
                      </a:moveTo>
                      <a:cubicBezTo>
                        <a:pt x="-94" y="-80"/>
                        <a:pt x="-49" y="489"/>
                        <a:pt x="131" y="654"/>
                      </a:cubicBezTo>
                      <a:cubicBezTo>
                        <a:pt x="618" y="654"/>
                        <a:pt x="251" y="249"/>
                        <a:pt x="326" y="1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4" name="Google Shape;364;p1"/>
                <p:cNvSpPr/>
                <p:nvPr/>
              </p:nvSpPr>
              <p:spPr>
                <a:xfrm>
                  <a:off x="1496996" y="938456"/>
                  <a:ext cx="1453" cy="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3" h="442" extrusionOk="0">
                      <a:moveTo>
                        <a:pt x="0" y="410"/>
                      </a:moveTo>
                      <a:cubicBezTo>
                        <a:pt x="487" y="237"/>
                        <a:pt x="967" y="732"/>
                        <a:pt x="1454" y="147"/>
                      </a:cubicBezTo>
                      <a:cubicBezTo>
                        <a:pt x="944" y="20"/>
                        <a:pt x="225" y="-205"/>
                        <a:pt x="0" y="41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5" name="Google Shape;365;p1"/>
                <p:cNvSpPr/>
                <p:nvPr/>
              </p:nvSpPr>
              <p:spPr>
                <a:xfrm>
                  <a:off x="1496029" y="937742"/>
                  <a:ext cx="986" cy="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6" h="322" extrusionOk="0">
                      <a:moveTo>
                        <a:pt x="0" y="172"/>
                      </a:moveTo>
                      <a:cubicBezTo>
                        <a:pt x="322" y="255"/>
                        <a:pt x="645" y="165"/>
                        <a:pt x="967" y="322"/>
                      </a:cubicBezTo>
                      <a:cubicBezTo>
                        <a:pt x="1049" y="217"/>
                        <a:pt x="839" y="112"/>
                        <a:pt x="967" y="0"/>
                      </a:cubicBezTo>
                      <a:cubicBezTo>
                        <a:pt x="645" y="75"/>
                        <a:pt x="322" y="-68"/>
                        <a:pt x="0" y="17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6" name="Google Shape;366;p1"/>
                <p:cNvSpPr/>
                <p:nvPr/>
              </p:nvSpPr>
              <p:spPr>
                <a:xfrm>
                  <a:off x="1494551" y="936393"/>
                  <a:ext cx="803" cy="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34" extrusionOk="0">
                      <a:moveTo>
                        <a:pt x="316" y="734"/>
                      </a:moveTo>
                      <a:cubicBezTo>
                        <a:pt x="721" y="487"/>
                        <a:pt x="676" y="247"/>
                        <a:pt x="803" y="0"/>
                      </a:cubicBezTo>
                      <a:cubicBezTo>
                        <a:pt x="-44" y="172"/>
                        <a:pt x="-246" y="-90"/>
                        <a:pt x="316" y="73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7" name="Google Shape;367;p1"/>
                <p:cNvSpPr/>
                <p:nvPr/>
              </p:nvSpPr>
              <p:spPr>
                <a:xfrm>
                  <a:off x="1481864" y="926769"/>
                  <a:ext cx="959" cy="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316" extrusionOk="0">
                      <a:moveTo>
                        <a:pt x="959" y="173"/>
                      </a:moveTo>
                      <a:cubicBezTo>
                        <a:pt x="645" y="-59"/>
                        <a:pt x="322" y="-59"/>
                        <a:pt x="0" y="181"/>
                      </a:cubicBezTo>
                      <a:cubicBezTo>
                        <a:pt x="322" y="241"/>
                        <a:pt x="637" y="458"/>
                        <a:pt x="959" y="17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8" name="Google Shape;368;p1"/>
                <p:cNvSpPr/>
                <p:nvPr/>
              </p:nvSpPr>
              <p:spPr>
                <a:xfrm>
                  <a:off x="1475921" y="926230"/>
                  <a:ext cx="2463" cy="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3" h="797" extrusionOk="0">
                      <a:moveTo>
                        <a:pt x="1919" y="727"/>
                      </a:moveTo>
                      <a:cubicBezTo>
                        <a:pt x="2571" y="1012"/>
                        <a:pt x="2593" y="367"/>
                        <a:pt x="2218" y="0"/>
                      </a:cubicBezTo>
                      <a:cubicBezTo>
                        <a:pt x="1312" y="457"/>
                        <a:pt x="525" y="90"/>
                        <a:pt x="0" y="719"/>
                      </a:cubicBezTo>
                      <a:cubicBezTo>
                        <a:pt x="705" y="697"/>
                        <a:pt x="1409" y="652"/>
                        <a:pt x="2114" y="397"/>
                      </a:cubicBezTo>
                      <a:cubicBezTo>
                        <a:pt x="2211" y="510"/>
                        <a:pt x="2016" y="614"/>
                        <a:pt x="1919" y="72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9" name="Google Shape;369;p1"/>
                <p:cNvSpPr/>
                <p:nvPr/>
              </p:nvSpPr>
              <p:spPr>
                <a:xfrm>
                  <a:off x="1489058" y="937233"/>
                  <a:ext cx="513" cy="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624" extrusionOk="0">
                      <a:moveTo>
                        <a:pt x="488" y="36"/>
                      </a:moveTo>
                      <a:cubicBezTo>
                        <a:pt x="-22" y="-181"/>
                        <a:pt x="308" y="658"/>
                        <a:pt x="1" y="441"/>
                      </a:cubicBezTo>
                      <a:cubicBezTo>
                        <a:pt x="-29" y="966"/>
                        <a:pt x="653" y="216"/>
                        <a:pt x="488" y="3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0" name="Google Shape;370;p1"/>
                <p:cNvSpPr/>
                <p:nvPr/>
              </p:nvSpPr>
              <p:spPr>
                <a:xfrm>
                  <a:off x="1488190" y="937461"/>
                  <a:ext cx="869" cy="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337" extrusionOk="0">
                      <a:moveTo>
                        <a:pt x="0" y="303"/>
                      </a:moveTo>
                      <a:cubicBezTo>
                        <a:pt x="285" y="393"/>
                        <a:pt x="577" y="303"/>
                        <a:pt x="869" y="56"/>
                      </a:cubicBezTo>
                      <a:cubicBezTo>
                        <a:pt x="577" y="-49"/>
                        <a:pt x="292" y="-27"/>
                        <a:pt x="0" y="30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1" name="Google Shape;371;p1"/>
                <p:cNvSpPr/>
                <p:nvPr/>
              </p:nvSpPr>
              <p:spPr>
                <a:xfrm>
                  <a:off x="1473043" y="926545"/>
                  <a:ext cx="674" cy="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425" extrusionOk="0">
                      <a:moveTo>
                        <a:pt x="675" y="322"/>
                      </a:moveTo>
                      <a:lnTo>
                        <a:pt x="300" y="0"/>
                      </a:lnTo>
                      <a:cubicBezTo>
                        <a:pt x="112" y="135"/>
                        <a:pt x="210" y="270"/>
                        <a:pt x="0" y="397"/>
                      </a:cubicBezTo>
                      <a:cubicBezTo>
                        <a:pt x="232" y="337"/>
                        <a:pt x="450" y="540"/>
                        <a:pt x="675" y="32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2" name="Google Shape;372;p1"/>
                <p:cNvSpPr/>
                <p:nvPr/>
              </p:nvSpPr>
              <p:spPr>
                <a:xfrm>
                  <a:off x="1482314" y="935546"/>
                  <a:ext cx="637" cy="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" h="571" extrusionOk="0">
                      <a:moveTo>
                        <a:pt x="0" y="562"/>
                      </a:moveTo>
                      <a:cubicBezTo>
                        <a:pt x="457" y="652"/>
                        <a:pt x="1004" y="38"/>
                        <a:pt x="300" y="0"/>
                      </a:cubicBezTo>
                      <a:cubicBezTo>
                        <a:pt x="150" y="187"/>
                        <a:pt x="390" y="375"/>
                        <a:pt x="0" y="56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3" name="Google Shape;373;p1"/>
                <p:cNvSpPr/>
                <p:nvPr/>
              </p:nvSpPr>
              <p:spPr>
                <a:xfrm>
                  <a:off x="1468254" y="942581"/>
                  <a:ext cx="884" cy="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" h="586" extrusionOk="0">
                      <a:moveTo>
                        <a:pt x="0" y="587"/>
                      </a:moveTo>
                      <a:cubicBezTo>
                        <a:pt x="292" y="587"/>
                        <a:pt x="592" y="362"/>
                        <a:pt x="884" y="189"/>
                      </a:cubicBezTo>
                      <a:cubicBezTo>
                        <a:pt x="412" y="-298"/>
                        <a:pt x="45" y="272"/>
                        <a:pt x="0" y="58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4" name="Google Shape;374;p1"/>
                <p:cNvSpPr/>
                <p:nvPr/>
              </p:nvSpPr>
              <p:spPr>
                <a:xfrm>
                  <a:off x="1457222" y="942044"/>
                  <a:ext cx="2150" cy="1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0" h="1273" extrusionOk="0">
                      <a:moveTo>
                        <a:pt x="2151" y="396"/>
                      </a:moveTo>
                      <a:cubicBezTo>
                        <a:pt x="1739" y="89"/>
                        <a:pt x="1776" y="801"/>
                        <a:pt x="1282" y="464"/>
                      </a:cubicBezTo>
                      <a:cubicBezTo>
                        <a:pt x="1087" y="157"/>
                        <a:pt x="1656" y="262"/>
                        <a:pt x="1776" y="67"/>
                      </a:cubicBezTo>
                      <a:cubicBezTo>
                        <a:pt x="1386" y="-121"/>
                        <a:pt x="1057" y="112"/>
                        <a:pt x="892" y="456"/>
                      </a:cubicBezTo>
                      <a:cubicBezTo>
                        <a:pt x="1147" y="486"/>
                        <a:pt x="1244" y="569"/>
                        <a:pt x="1267" y="786"/>
                      </a:cubicBezTo>
                      <a:cubicBezTo>
                        <a:pt x="839" y="1191"/>
                        <a:pt x="435" y="569"/>
                        <a:pt x="0" y="1011"/>
                      </a:cubicBezTo>
                      <a:cubicBezTo>
                        <a:pt x="225" y="1018"/>
                        <a:pt x="457" y="929"/>
                        <a:pt x="667" y="1258"/>
                      </a:cubicBezTo>
                      <a:cubicBezTo>
                        <a:pt x="1222" y="861"/>
                        <a:pt x="1724" y="1033"/>
                        <a:pt x="2023" y="1273"/>
                      </a:cubicBezTo>
                      <a:cubicBezTo>
                        <a:pt x="2046" y="988"/>
                        <a:pt x="1604" y="689"/>
                        <a:pt x="2151" y="39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5" name="Google Shape;375;p1"/>
                <p:cNvSpPr/>
                <p:nvPr/>
              </p:nvSpPr>
              <p:spPr>
                <a:xfrm>
                  <a:off x="1454727" y="942231"/>
                  <a:ext cx="974" cy="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" h="691" extrusionOk="0">
                      <a:moveTo>
                        <a:pt x="0" y="480"/>
                      </a:moveTo>
                      <a:cubicBezTo>
                        <a:pt x="345" y="764"/>
                        <a:pt x="899" y="67"/>
                        <a:pt x="577" y="644"/>
                      </a:cubicBezTo>
                      <a:cubicBezTo>
                        <a:pt x="824" y="832"/>
                        <a:pt x="937" y="397"/>
                        <a:pt x="974" y="330"/>
                      </a:cubicBezTo>
                      <a:lnTo>
                        <a:pt x="600" y="0"/>
                      </a:lnTo>
                      <a:cubicBezTo>
                        <a:pt x="217" y="292"/>
                        <a:pt x="202" y="135"/>
                        <a:pt x="0" y="48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6" name="Google Shape;376;p1"/>
                <p:cNvSpPr/>
                <p:nvPr/>
              </p:nvSpPr>
              <p:spPr>
                <a:xfrm>
                  <a:off x="1453662" y="942141"/>
                  <a:ext cx="869" cy="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876" extrusionOk="0">
                      <a:moveTo>
                        <a:pt x="0" y="629"/>
                      </a:moveTo>
                      <a:lnTo>
                        <a:pt x="277" y="877"/>
                      </a:lnTo>
                      <a:cubicBezTo>
                        <a:pt x="375" y="772"/>
                        <a:pt x="472" y="757"/>
                        <a:pt x="570" y="802"/>
                      </a:cubicBezTo>
                      <a:cubicBezTo>
                        <a:pt x="585" y="495"/>
                        <a:pt x="472" y="592"/>
                        <a:pt x="869" y="405"/>
                      </a:cubicBezTo>
                      <a:cubicBezTo>
                        <a:pt x="690" y="270"/>
                        <a:pt x="794" y="135"/>
                        <a:pt x="592" y="0"/>
                      </a:cubicBezTo>
                      <a:cubicBezTo>
                        <a:pt x="600" y="210"/>
                        <a:pt x="262" y="420"/>
                        <a:pt x="0" y="62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7" name="Google Shape;377;p1"/>
                <p:cNvSpPr/>
                <p:nvPr/>
              </p:nvSpPr>
              <p:spPr>
                <a:xfrm>
                  <a:off x="1451751" y="941796"/>
                  <a:ext cx="1300" cy="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0" h="569" extrusionOk="0">
                      <a:moveTo>
                        <a:pt x="0" y="307"/>
                      </a:moveTo>
                      <a:cubicBezTo>
                        <a:pt x="412" y="502"/>
                        <a:pt x="847" y="127"/>
                        <a:pt x="1244" y="570"/>
                      </a:cubicBezTo>
                      <a:cubicBezTo>
                        <a:pt x="1431" y="217"/>
                        <a:pt x="1102" y="360"/>
                        <a:pt x="974" y="0"/>
                      </a:cubicBezTo>
                      <a:cubicBezTo>
                        <a:pt x="645" y="300"/>
                        <a:pt x="330" y="38"/>
                        <a:pt x="0" y="30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8" name="Google Shape;378;p1"/>
                <p:cNvSpPr/>
                <p:nvPr/>
              </p:nvSpPr>
              <p:spPr>
                <a:xfrm>
                  <a:off x="1450874" y="942013"/>
                  <a:ext cx="556" cy="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" h="562" extrusionOk="0">
                      <a:moveTo>
                        <a:pt x="0" y="157"/>
                      </a:moveTo>
                      <a:cubicBezTo>
                        <a:pt x="8" y="292"/>
                        <a:pt x="105" y="427"/>
                        <a:pt x="277" y="562"/>
                      </a:cubicBezTo>
                      <a:cubicBezTo>
                        <a:pt x="562" y="382"/>
                        <a:pt x="675" y="195"/>
                        <a:pt x="397" y="0"/>
                      </a:cubicBezTo>
                      <a:cubicBezTo>
                        <a:pt x="262" y="23"/>
                        <a:pt x="135" y="38"/>
                        <a:pt x="0" y="15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9" name="Google Shape;379;p1"/>
                <p:cNvSpPr/>
                <p:nvPr/>
              </p:nvSpPr>
              <p:spPr>
                <a:xfrm>
                  <a:off x="1450272" y="941916"/>
                  <a:ext cx="601" cy="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44" extrusionOk="0">
                      <a:moveTo>
                        <a:pt x="25" y="240"/>
                      </a:moveTo>
                      <a:cubicBezTo>
                        <a:pt x="-80" y="375"/>
                        <a:pt x="175" y="510"/>
                        <a:pt x="302" y="644"/>
                      </a:cubicBezTo>
                      <a:lnTo>
                        <a:pt x="602" y="405"/>
                      </a:lnTo>
                      <a:cubicBezTo>
                        <a:pt x="422" y="270"/>
                        <a:pt x="527" y="135"/>
                        <a:pt x="325" y="0"/>
                      </a:cubicBezTo>
                      <a:cubicBezTo>
                        <a:pt x="137" y="127"/>
                        <a:pt x="227" y="352"/>
                        <a:pt x="25" y="24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0" name="Google Shape;380;p1"/>
                <p:cNvSpPr/>
                <p:nvPr/>
              </p:nvSpPr>
              <p:spPr>
                <a:xfrm>
                  <a:off x="1449315" y="942507"/>
                  <a:ext cx="956" cy="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" h="465" extrusionOk="0">
                      <a:moveTo>
                        <a:pt x="0" y="113"/>
                      </a:moveTo>
                      <a:cubicBezTo>
                        <a:pt x="315" y="270"/>
                        <a:pt x="630" y="533"/>
                        <a:pt x="952" y="450"/>
                      </a:cubicBezTo>
                      <a:cubicBezTo>
                        <a:pt x="1019" y="285"/>
                        <a:pt x="277" y="-224"/>
                        <a:pt x="0" y="11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" name="Google Shape;381;p1"/>
                <p:cNvSpPr/>
                <p:nvPr/>
              </p:nvSpPr>
              <p:spPr>
                <a:xfrm>
                  <a:off x="1444009" y="942058"/>
                  <a:ext cx="902" cy="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" h="644" extrusionOk="0">
                      <a:moveTo>
                        <a:pt x="690" y="0"/>
                      </a:moveTo>
                      <a:cubicBezTo>
                        <a:pt x="450" y="300"/>
                        <a:pt x="232" y="202"/>
                        <a:pt x="0" y="390"/>
                      </a:cubicBezTo>
                      <a:cubicBezTo>
                        <a:pt x="217" y="704"/>
                        <a:pt x="457" y="330"/>
                        <a:pt x="667" y="644"/>
                      </a:cubicBezTo>
                      <a:cubicBezTo>
                        <a:pt x="862" y="435"/>
                        <a:pt x="1072" y="225"/>
                        <a:pt x="69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2" name="Google Shape;382;p1"/>
                <p:cNvSpPr/>
                <p:nvPr/>
              </p:nvSpPr>
              <p:spPr>
                <a:xfrm>
                  <a:off x="1440929" y="942089"/>
                  <a:ext cx="771" cy="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" h="471" extrusionOk="0">
                      <a:moveTo>
                        <a:pt x="0" y="142"/>
                      </a:moveTo>
                      <a:lnTo>
                        <a:pt x="375" y="471"/>
                      </a:lnTo>
                      <a:lnTo>
                        <a:pt x="772" y="157"/>
                      </a:lnTo>
                      <a:cubicBezTo>
                        <a:pt x="517" y="-46"/>
                        <a:pt x="262" y="-53"/>
                        <a:pt x="0" y="14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3" name="Google Shape;383;p1"/>
                <p:cNvSpPr/>
                <p:nvPr/>
              </p:nvSpPr>
              <p:spPr>
                <a:xfrm>
                  <a:off x="1438648" y="941938"/>
                  <a:ext cx="1224" cy="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4" h="590" extrusionOk="0">
                      <a:moveTo>
                        <a:pt x="340" y="570"/>
                      </a:moveTo>
                      <a:cubicBezTo>
                        <a:pt x="580" y="659"/>
                        <a:pt x="535" y="442"/>
                        <a:pt x="640" y="337"/>
                      </a:cubicBezTo>
                      <a:cubicBezTo>
                        <a:pt x="835" y="247"/>
                        <a:pt x="1022" y="532"/>
                        <a:pt x="1225" y="187"/>
                      </a:cubicBezTo>
                      <a:cubicBezTo>
                        <a:pt x="842" y="82"/>
                        <a:pt x="460" y="67"/>
                        <a:pt x="70" y="0"/>
                      </a:cubicBezTo>
                      <a:cubicBezTo>
                        <a:pt x="-252" y="180"/>
                        <a:pt x="655" y="390"/>
                        <a:pt x="340" y="57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" name="Google Shape;384;p1"/>
                <p:cNvSpPr/>
                <p:nvPr/>
              </p:nvSpPr>
              <p:spPr>
                <a:xfrm>
                  <a:off x="1437901" y="942943"/>
                  <a:ext cx="705" cy="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" h="524" extrusionOk="0">
                      <a:moveTo>
                        <a:pt x="682" y="37"/>
                      </a:moveTo>
                      <a:cubicBezTo>
                        <a:pt x="465" y="-113"/>
                        <a:pt x="225" y="247"/>
                        <a:pt x="0" y="105"/>
                      </a:cubicBezTo>
                      <a:cubicBezTo>
                        <a:pt x="38" y="405"/>
                        <a:pt x="292" y="457"/>
                        <a:pt x="660" y="524"/>
                      </a:cubicBezTo>
                      <a:cubicBezTo>
                        <a:pt x="839" y="360"/>
                        <a:pt x="420" y="195"/>
                        <a:pt x="682" y="3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" name="Google Shape;385;p1"/>
                <p:cNvSpPr/>
                <p:nvPr/>
              </p:nvSpPr>
              <p:spPr>
                <a:xfrm>
                  <a:off x="1434585" y="941684"/>
                  <a:ext cx="2484" cy="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4" h="989" extrusionOk="0">
                      <a:moveTo>
                        <a:pt x="1825" y="37"/>
                      </a:moveTo>
                      <a:cubicBezTo>
                        <a:pt x="1226" y="487"/>
                        <a:pt x="664" y="22"/>
                        <a:pt x="86" y="0"/>
                      </a:cubicBezTo>
                      <a:cubicBezTo>
                        <a:pt x="-311" y="487"/>
                        <a:pt x="776" y="570"/>
                        <a:pt x="1008" y="989"/>
                      </a:cubicBezTo>
                      <a:cubicBezTo>
                        <a:pt x="1113" y="532"/>
                        <a:pt x="963" y="495"/>
                        <a:pt x="1615" y="360"/>
                      </a:cubicBezTo>
                      <a:cubicBezTo>
                        <a:pt x="2020" y="712"/>
                        <a:pt x="1953" y="967"/>
                        <a:pt x="2462" y="944"/>
                      </a:cubicBezTo>
                      <a:cubicBezTo>
                        <a:pt x="2560" y="487"/>
                        <a:pt x="2335" y="390"/>
                        <a:pt x="1825" y="3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" name="Google Shape;386;p1"/>
                <p:cNvSpPr/>
                <p:nvPr/>
              </p:nvSpPr>
              <p:spPr>
                <a:xfrm>
                  <a:off x="1435016" y="942658"/>
                  <a:ext cx="1251" cy="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335" extrusionOk="0">
                      <a:moveTo>
                        <a:pt x="1252" y="105"/>
                      </a:moveTo>
                      <a:cubicBezTo>
                        <a:pt x="839" y="-15"/>
                        <a:pt x="412" y="180"/>
                        <a:pt x="0" y="0"/>
                      </a:cubicBezTo>
                      <a:cubicBezTo>
                        <a:pt x="30" y="225"/>
                        <a:pt x="877" y="570"/>
                        <a:pt x="1252" y="10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" name="Google Shape;387;p1"/>
                <p:cNvSpPr/>
                <p:nvPr/>
              </p:nvSpPr>
              <p:spPr>
                <a:xfrm>
                  <a:off x="1433629" y="942868"/>
                  <a:ext cx="599" cy="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" h="740" extrusionOk="0">
                      <a:moveTo>
                        <a:pt x="127" y="0"/>
                      </a:moveTo>
                      <a:cubicBezTo>
                        <a:pt x="-150" y="232"/>
                        <a:pt x="352" y="487"/>
                        <a:pt x="0" y="719"/>
                      </a:cubicBezTo>
                      <a:cubicBezTo>
                        <a:pt x="187" y="779"/>
                        <a:pt x="390" y="705"/>
                        <a:pt x="585" y="570"/>
                      </a:cubicBezTo>
                      <a:cubicBezTo>
                        <a:pt x="187" y="300"/>
                        <a:pt x="180" y="495"/>
                        <a:pt x="600" y="247"/>
                      </a:cubicBezTo>
                      <a:cubicBezTo>
                        <a:pt x="442" y="97"/>
                        <a:pt x="277" y="172"/>
                        <a:pt x="127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" name="Google Shape;388;p1"/>
                <p:cNvSpPr/>
                <p:nvPr/>
              </p:nvSpPr>
              <p:spPr>
                <a:xfrm>
                  <a:off x="1430911" y="942875"/>
                  <a:ext cx="515" cy="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" h="569" extrusionOk="0">
                      <a:moveTo>
                        <a:pt x="118" y="570"/>
                      </a:moveTo>
                      <a:cubicBezTo>
                        <a:pt x="163" y="277"/>
                        <a:pt x="253" y="480"/>
                        <a:pt x="515" y="255"/>
                      </a:cubicBezTo>
                      <a:cubicBezTo>
                        <a:pt x="365" y="45"/>
                        <a:pt x="201" y="90"/>
                        <a:pt x="43" y="0"/>
                      </a:cubicBezTo>
                      <a:cubicBezTo>
                        <a:pt x="111" y="195"/>
                        <a:pt x="-137" y="375"/>
                        <a:pt x="118" y="57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9" name="Google Shape;389;p1"/>
                <p:cNvSpPr/>
                <p:nvPr/>
              </p:nvSpPr>
              <p:spPr>
                <a:xfrm>
                  <a:off x="1377788" y="940534"/>
                  <a:ext cx="1154" cy="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277" extrusionOk="0">
                      <a:moveTo>
                        <a:pt x="0" y="205"/>
                      </a:moveTo>
                      <a:cubicBezTo>
                        <a:pt x="375" y="340"/>
                        <a:pt x="772" y="243"/>
                        <a:pt x="1154" y="258"/>
                      </a:cubicBezTo>
                      <a:cubicBezTo>
                        <a:pt x="1177" y="-57"/>
                        <a:pt x="352" y="-94"/>
                        <a:pt x="0" y="20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0" name="Google Shape;390;p1"/>
                <p:cNvSpPr/>
                <p:nvPr/>
              </p:nvSpPr>
              <p:spPr>
                <a:xfrm>
                  <a:off x="1372751" y="940484"/>
                  <a:ext cx="1483" cy="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3" h="496" extrusionOk="0">
                      <a:moveTo>
                        <a:pt x="1484" y="0"/>
                      </a:moveTo>
                      <a:cubicBezTo>
                        <a:pt x="1012" y="202"/>
                        <a:pt x="172" y="180"/>
                        <a:pt x="0" y="487"/>
                      </a:cubicBezTo>
                      <a:cubicBezTo>
                        <a:pt x="457" y="525"/>
                        <a:pt x="1304" y="465"/>
                        <a:pt x="1484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1" name="Google Shape;391;p1"/>
                <p:cNvSpPr/>
                <p:nvPr/>
              </p:nvSpPr>
              <p:spPr>
                <a:xfrm>
                  <a:off x="1363696" y="940664"/>
                  <a:ext cx="1051" cy="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" h="309" extrusionOk="0">
                      <a:moveTo>
                        <a:pt x="1051" y="135"/>
                      </a:moveTo>
                      <a:cubicBezTo>
                        <a:pt x="706" y="-68"/>
                        <a:pt x="347" y="97"/>
                        <a:pt x="2" y="0"/>
                      </a:cubicBezTo>
                      <a:cubicBezTo>
                        <a:pt x="-43" y="247"/>
                        <a:pt x="729" y="480"/>
                        <a:pt x="1051" y="13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" name="Google Shape;392;p1"/>
                <p:cNvSpPr/>
                <p:nvPr/>
              </p:nvSpPr>
              <p:spPr>
                <a:xfrm>
                  <a:off x="1354480" y="939270"/>
                  <a:ext cx="592" cy="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573" extrusionOk="0">
                      <a:moveTo>
                        <a:pt x="0" y="547"/>
                      </a:moveTo>
                      <a:cubicBezTo>
                        <a:pt x="187" y="615"/>
                        <a:pt x="390" y="547"/>
                        <a:pt x="592" y="420"/>
                      </a:cubicBezTo>
                      <a:cubicBezTo>
                        <a:pt x="420" y="277"/>
                        <a:pt x="525" y="150"/>
                        <a:pt x="337" y="0"/>
                      </a:cubicBezTo>
                      <a:cubicBezTo>
                        <a:pt x="292" y="187"/>
                        <a:pt x="45" y="360"/>
                        <a:pt x="0" y="54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" name="Google Shape;393;p1"/>
                <p:cNvSpPr/>
                <p:nvPr/>
              </p:nvSpPr>
              <p:spPr>
                <a:xfrm>
                  <a:off x="1321129" y="910668"/>
                  <a:ext cx="2300" cy="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0" h="498" extrusionOk="0">
                      <a:moveTo>
                        <a:pt x="2301" y="64"/>
                      </a:moveTo>
                      <a:cubicBezTo>
                        <a:pt x="1566" y="-205"/>
                        <a:pt x="734" y="477"/>
                        <a:pt x="0" y="207"/>
                      </a:cubicBezTo>
                      <a:cubicBezTo>
                        <a:pt x="322" y="836"/>
                        <a:pt x="1581" y="282"/>
                        <a:pt x="2301" y="6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" name="Google Shape;394;p1"/>
                <p:cNvSpPr/>
                <p:nvPr/>
              </p:nvSpPr>
              <p:spPr>
                <a:xfrm>
                  <a:off x="1320057" y="910937"/>
                  <a:ext cx="959" cy="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307" extrusionOk="0">
                      <a:moveTo>
                        <a:pt x="0" y="260"/>
                      </a:moveTo>
                      <a:cubicBezTo>
                        <a:pt x="307" y="343"/>
                        <a:pt x="630" y="320"/>
                        <a:pt x="959" y="178"/>
                      </a:cubicBezTo>
                      <a:cubicBezTo>
                        <a:pt x="667" y="-92"/>
                        <a:pt x="345" y="-47"/>
                        <a:pt x="0" y="26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" name="Google Shape;395;p1"/>
                <p:cNvSpPr/>
                <p:nvPr/>
              </p:nvSpPr>
              <p:spPr>
                <a:xfrm>
                  <a:off x="1335181" y="939982"/>
                  <a:ext cx="1926" cy="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6" h="683" extrusionOk="0">
                      <a:moveTo>
                        <a:pt x="1551" y="405"/>
                      </a:moveTo>
                      <a:cubicBezTo>
                        <a:pt x="907" y="367"/>
                        <a:pt x="742" y="315"/>
                        <a:pt x="0" y="457"/>
                      </a:cubicBezTo>
                      <a:cubicBezTo>
                        <a:pt x="622" y="704"/>
                        <a:pt x="1267" y="749"/>
                        <a:pt x="1926" y="592"/>
                      </a:cubicBezTo>
                      <a:cubicBezTo>
                        <a:pt x="1581" y="382"/>
                        <a:pt x="1709" y="202"/>
                        <a:pt x="1491" y="0"/>
                      </a:cubicBezTo>
                      <a:cubicBezTo>
                        <a:pt x="1401" y="127"/>
                        <a:pt x="1394" y="262"/>
                        <a:pt x="1551" y="40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" name="Google Shape;396;p1"/>
                <p:cNvSpPr/>
                <p:nvPr/>
              </p:nvSpPr>
              <p:spPr>
                <a:xfrm>
                  <a:off x="1333426" y="938648"/>
                  <a:ext cx="440" cy="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712" extrusionOk="0">
                      <a:moveTo>
                        <a:pt x="264" y="0"/>
                      </a:moveTo>
                      <a:cubicBezTo>
                        <a:pt x="256" y="240"/>
                        <a:pt x="-201" y="450"/>
                        <a:pt x="106" y="712"/>
                      </a:cubicBezTo>
                      <a:cubicBezTo>
                        <a:pt x="496" y="727"/>
                        <a:pt x="541" y="270"/>
                        <a:pt x="264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" name="Google Shape;397;p1"/>
                <p:cNvSpPr/>
                <p:nvPr/>
              </p:nvSpPr>
              <p:spPr>
                <a:xfrm>
                  <a:off x="1333742" y="939810"/>
                  <a:ext cx="710" cy="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" h="483" extrusionOk="0">
                      <a:moveTo>
                        <a:pt x="0" y="450"/>
                      </a:moveTo>
                      <a:cubicBezTo>
                        <a:pt x="210" y="607"/>
                        <a:pt x="480" y="142"/>
                        <a:pt x="682" y="420"/>
                      </a:cubicBezTo>
                      <a:cubicBezTo>
                        <a:pt x="794" y="292"/>
                        <a:pt x="547" y="142"/>
                        <a:pt x="427" y="0"/>
                      </a:cubicBezTo>
                      <a:cubicBezTo>
                        <a:pt x="157" y="142"/>
                        <a:pt x="45" y="292"/>
                        <a:pt x="0" y="45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" name="Google Shape;398;p1"/>
                <p:cNvSpPr/>
                <p:nvPr/>
              </p:nvSpPr>
              <p:spPr>
                <a:xfrm>
                  <a:off x="1310569" y="940520"/>
                  <a:ext cx="712" cy="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" h="424" extrusionOk="0">
                      <a:moveTo>
                        <a:pt x="0" y="392"/>
                      </a:moveTo>
                      <a:cubicBezTo>
                        <a:pt x="187" y="467"/>
                        <a:pt x="390" y="407"/>
                        <a:pt x="592" y="279"/>
                      </a:cubicBezTo>
                      <a:cubicBezTo>
                        <a:pt x="510" y="189"/>
                        <a:pt x="652" y="122"/>
                        <a:pt x="712" y="47"/>
                      </a:cubicBezTo>
                      <a:cubicBezTo>
                        <a:pt x="367" y="-125"/>
                        <a:pt x="180" y="219"/>
                        <a:pt x="0" y="39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" name="Google Shape;399;p1"/>
                <p:cNvSpPr/>
                <p:nvPr/>
              </p:nvSpPr>
              <p:spPr>
                <a:xfrm>
                  <a:off x="1309100" y="941447"/>
                  <a:ext cx="629" cy="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468" extrusionOk="0">
                      <a:moveTo>
                        <a:pt x="0" y="461"/>
                      </a:moveTo>
                      <a:cubicBezTo>
                        <a:pt x="412" y="506"/>
                        <a:pt x="607" y="326"/>
                        <a:pt x="630" y="34"/>
                      </a:cubicBezTo>
                      <a:cubicBezTo>
                        <a:pt x="390" y="-131"/>
                        <a:pt x="8" y="349"/>
                        <a:pt x="0" y="46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" name="Google Shape;400;p1"/>
                <p:cNvSpPr/>
                <p:nvPr/>
              </p:nvSpPr>
              <p:spPr>
                <a:xfrm>
                  <a:off x="1304776" y="940713"/>
                  <a:ext cx="3267" cy="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7" h="594" extrusionOk="0">
                      <a:moveTo>
                        <a:pt x="734" y="86"/>
                      </a:moveTo>
                      <a:cubicBezTo>
                        <a:pt x="884" y="476"/>
                        <a:pt x="367" y="364"/>
                        <a:pt x="0" y="589"/>
                      </a:cubicBezTo>
                      <a:cubicBezTo>
                        <a:pt x="1169" y="649"/>
                        <a:pt x="1979" y="221"/>
                        <a:pt x="3268" y="146"/>
                      </a:cubicBezTo>
                      <a:cubicBezTo>
                        <a:pt x="2451" y="-123"/>
                        <a:pt x="1589" y="56"/>
                        <a:pt x="734" y="8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1" name="Google Shape;401;p1"/>
                <p:cNvSpPr/>
                <p:nvPr/>
              </p:nvSpPr>
              <p:spPr>
                <a:xfrm>
                  <a:off x="1304026" y="940832"/>
                  <a:ext cx="1086" cy="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364" extrusionOk="0">
                      <a:moveTo>
                        <a:pt x="1087" y="88"/>
                      </a:moveTo>
                      <a:cubicBezTo>
                        <a:pt x="757" y="-152"/>
                        <a:pt x="360" y="170"/>
                        <a:pt x="0" y="230"/>
                      </a:cubicBezTo>
                      <a:cubicBezTo>
                        <a:pt x="330" y="425"/>
                        <a:pt x="690" y="432"/>
                        <a:pt x="1087" y="8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2" name="Google Shape;402;p1"/>
                <p:cNvSpPr/>
                <p:nvPr/>
              </p:nvSpPr>
              <p:spPr>
                <a:xfrm>
                  <a:off x="1302475" y="940878"/>
                  <a:ext cx="1161" cy="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" h="358" extrusionOk="0">
                      <a:moveTo>
                        <a:pt x="0" y="49"/>
                      </a:moveTo>
                      <a:cubicBezTo>
                        <a:pt x="45" y="326"/>
                        <a:pt x="742" y="529"/>
                        <a:pt x="1162" y="154"/>
                      </a:cubicBezTo>
                      <a:cubicBezTo>
                        <a:pt x="772" y="116"/>
                        <a:pt x="405" y="-93"/>
                        <a:pt x="0" y="4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3" name="Google Shape;403;p1"/>
                <p:cNvSpPr/>
                <p:nvPr/>
              </p:nvSpPr>
              <p:spPr>
                <a:xfrm>
                  <a:off x="1301326" y="939967"/>
                  <a:ext cx="1306" cy="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6" h="779" extrusionOk="0">
                      <a:moveTo>
                        <a:pt x="370" y="0"/>
                      </a:moveTo>
                      <a:cubicBezTo>
                        <a:pt x="70" y="315"/>
                        <a:pt x="-125" y="322"/>
                        <a:pt x="93" y="779"/>
                      </a:cubicBezTo>
                      <a:cubicBezTo>
                        <a:pt x="220" y="247"/>
                        <a:pt x="902" y="659"/>
                        <a:pt x="1307" y="405"/>
                      </a:cubicBezTo>
                      <a:cubicBezTo>
                        <a:pt x="827" y="345"/>
                        <a:pt x="647" y="165"/>
                        <a:pt x="37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4" name="Google Shape;404;p1"/>
                <p:cNvSpPr/>
                <p:nvPr/>
              </p:nvSpPr>
              <p:spPr>
                <a:xfrm>
                  <a:off x="1300781" y="944569"/>
                  <a:ext cx="796" cy="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" h="441" extrusionOk="0">
                      <a:moveTo>
                        <a:pt x="0" y="157"/>
                      </a:moveTo>
                      <a:cubicBezTo>
                        <a:pt x="142" y="374"/>
                        <a:pt x="307" y="344"/>
                        <a:pt x="457" y="442"/>
                      </a:cubicBezTo>
                      <a:cubicBezTo>
                        <a:pt x="652" y="337"/>
                        <a:pt x="577" y="105"/>
                        <a:pt x="772" y="232"/>
                      </a:cubicBezTo>
                      <a:cubicBezTo>
                        <a:pt x="937" y="-128"/>
                        <a:pt x="225" y="0"/>
                        <a:pt x="0" y="15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5" name="Google Shape;405;p1"/>
                <p:cNvSpPr/>
                <p:nvPr/>
              </p:nvSpPr>
              <p:spPr>
                <a:xfrm>
                  <a:off x="1295265" y="941077"/>
                  <a:ext cx="2120" cy="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" h="963" extrusionOk="0">
                      <a:moveTo>
                        <a:pt x="1911" y="0"/>
                      </a:moveTo>
                      <a:cubicBezTo>
                        <a:pt x="1604" y="352"/>
                        <a:pt x="637" y="-60"/>
                        <a:pt x="0" y="382"/>
                      </a:cubicBezTo>
                      <a:cubicBezTo>
                        <a:pt x="120" y="472"/>
                        <a:pt x="135" y="555"/>
                        <a:pt x="67" y="629"/>
                      </a:cubicBezTo>
                      <a:cubicBezTo>
                        <a:pt x="547" y="457"/>
                        <a:pt x="997" y="532"/>
                        <a:pt x="1476" y="277"/>
                      </a:cubicBezTo>
                      <a:cubicBezTo>
                        <a:pt x="1919" y="712"/>
                        <a:pt x="1222" y="540"/>
                        <a:pt x="1207" y="899"/>
                      </a:cubicBezTo>
                      <a:cubicBezTo>
                        <a:pt x="1401" y="1177"/>
                        <a:pt x="1716" y="442"/>
                        <a:pt x="1911" y="727"/>
                      </a:cubicBezTo>
                      <a:cubicBezTo>
                        <a:pt x="2068" y="644"/>
                        <a:pt x="1544" y="120"/>
                        <a:pt x="2053" y="337"/>
                      </a:cubicBezTo>
                      <a:cubicBezTo>
                        <a:pt x="2158" y="292"/>
                        <a:pt x="2121" y="240"/>
                        <a:pt x="2068" y="180"/>
                      </a:cubicBezTo>
                      <a:lnTo>
                        <a:pt x="1911" y="0"/>
                      </a:ln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6" name="Google Shape;406;p1"/>
                <p:cNvSpPr/>
                <p:nvPr/>
              </p:nvSpPr>
              <p:spPr>
                <a:xfrm>
                  <a:off x="1297903" y="944755"/>
                  <a:ext cx="1888" cy="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" h="287" extrusionOk="0">
                      <a:moveTo>
                        <a:pt x="0" y="272"/>
                      </a:moveTo>
                      <a:cubicBezTo>
                        <a:pt x="615" y="331"/>
                        <a:pt x="1252" y="219"/>
                        <a:pt x="1889" y="47"/>
                      </a:cubicBezTo>
                      <a:cubicBezTo>
                        <a:pt x="1282" y="-36"/>
                        <a:pt x="660" y="-36"/>
                        <a:pt x="0" y="27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" name="Google Shape;407;p1"/>
                <p:cNvSpPr/>
                <p:nvPr/>
              </p:nvSpPr>
              <p:spPr>
                <a:xfrm>
                  <a:off x="1293594" y="940942"/>
                  <a:ext cx="1184" cy="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" h="711" extrusionOk="0">
                      <a:moveTo>
                        <a:pt x="0" y="599"/>
                      </a:moveTo>
                      <a:cubicBezTo>
                        <a:pt x="367" y="824"/>
                        <a:pt x="779" y="659"/>
                        <a:pt x="1184" y="555"/>
                      </a:cubicBezTo>
                      <a:cubicBezTo>
                        <a:pt x="862" y="562"/>
                        <a:pt x="929" y="15"/>
                        <a:pt x="465" y="0"/>
                      </a:cubicBezTo>
                      <a:cubicBezTo>
                        <a:pt x="600" y="330"/>
                        <a:pt x="495" y="517"/>
                        <a:pt x="0" y="59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" name="Google Shape;408;p1"/>
                <p:cNvSpPr/>
                <p:nvPr/>
              </p:nvSpPr>
              <p:spPr>
                <a:xfrm>
                  <a:off x="1292635" y="941899"/>
                  <a:ext cx="1401" cy="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" h="338" extrusionOk="0">
                      <a:moveTo>
                        <a:pt x="0" y="271"/>
                      </a:moveTo>
                      <a:cubicBezTo>
                        <a:pt x="652" y="459"/>
                        <a:pt x="802" y="204"/>
                        <a:pt x="1401" y="92"/>
                      </a:cubicBezTo>
                      <a:cubicBezTo>
                        <a:pt x="967" y="-133"/>
                        <a:pt x="480" y="107"/>
                        <a:pt x="0" y="27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9" name="Google Shape;409;p1"/>
                <p:cNvSpPr/>
                <p:nvPr/>
              </p:nvSpPr>
              <p:spPr>
                <a:xfrm>
                  <a:off x="1289621" y="941520"/>
                  <a:ext cx="2065" cy="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5" h="522" extrusionOk="0">
                      <a:moveTo>
                        <a:pt x="2062" y="389"/>
                      </a:moveTo>
                      <a:cubicBezTo>
                        <a:pt x="2144" y="-496"/>
                        <a:pt x="631" y="456"/>
                        <a:pt x="31" y="104"/>
                      </a:cubicBezTo>
                      <a:cubicBezTo>
                        <a:pt x="-104" y="224"/>
                        <a:pt x="256" y="396"/>
                        <a:pt x="76" y="516"/>
                      </a:cubicBezTo>
                      <a:cubicBezTo>
                        <a:pt x="728" y="598"/>
                        <a:pt x="1470" y="-136"/>
                        <a:pt x="2062" y="38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" name="Google Shape;410;p1"/>
                <p:cNvSpPr/>
                <p:nvPr/>
              </p:nvSpPr>
              <p:spPr>
                <a:xfrm>
                  <a:off x="1289727" y="942145"/>
                  <a:ext cx="2105" cy="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5" h="567" extrusionOk="0">
                      <a:moveTo>
                        <a:pt x="0" y="453"/>
                      </a:moveTo>
                      <a:cubicBezTo>
                        <a:pt x="645" y="798"/>
                        <a:pt x="1401" y="266"/>
                        <a:pt x="2106" y="101"/>
                      </a:cubicBezTo>
                      <a:cubicBezTo>
                        <a:pt x="1461" y="-199"/>
                        <a:pt x="719" y="243"/>
                        <a:pt x="0" y="45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" name="Google Shape;411;p1"/>
                <p:cNvSpPr/>
                <p:nvPr/>
              </p:nvSpPr>
              <p:spPr>
                <a:xfrm>
                  <a:off x="1289135" y="943176"/>
                  <a:ext cx="999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325" extrusionOk="0">
                      <a:moveTo>
                        <a:pt x="0" y="254"/>
                      </a:moveTo>
                      <a:cubicBezTo>
                        <a:pt x="300" y="502"/>
                        <a:pt x="690" y="7"/>
                        <a:pt x="989" y="194"/>
                      </a:cubicBezTo>
                      <a:cubicBezTo>
                        <a:pt x="1102" y="-233"/>
                        <a:pt x="277" y="164"/>
                        <a:pt x="0" y="25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Google Shape;412;p1"/>
                <p:cNvSpPr/>
                <p:nvPr/>
              </p:nvSpPr>
              <p:spPr>
                <a:xfrm>
                  <a:off x="1288108" y="942618"/>
                  <a:ext cx="1686" cy="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6" h="340" extrusionOk="0">
                      <a:moveTo>
                        <a:pt x="1686" y="234"/>
                      </a:moveTo>
                      <a:cubicBezTo>
                        <a:pt x="1147" y="70"/>
                        <a:pt x="630" y="-230"/>
                        <a:pt x="0" y="302"/>
                      </a:cubicBezTo>
                      <a:cubicBezTo>
                        <a:pt x="600" y="-13"/>
                        <a:pt x="1087" y="564"/>
                        <a:pt x="1686" y="23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" name="Google Shape;413;p1"/>
                <p:cNvSpPr/>
                <p:nvPr/>
              </p:nvSpPr>
              <p:spPr>
                <a:xfrm>
                  <a:off x="1284000" y="941540"/>
                  <a:ext cx="4467" cy="2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7" h="2008" extrusionOk="0">
                      <a:moveTo>
                        <a:pt x="4467" y="121"/>
                      </a:moveTo>
                      <a:cubicBezTo>
                        <a:pt x="4040" y="-164"/>
                        <a:pt x="3546" y="98"/>
                        <a:pt x="3044" y="451"/>
                      </a:cubicBezTo>
                      <a:cubicBezTo>
                        <a:pt x="3576" y="885"/>
                        <a:pt x="2849" y="1170"/>
                        <a:pt x="2489" y="960"/>
                      </a:cubicBezTo>
                      <a:cubicBezTo>
                        <a:pt x="2264" y="623"/>
                        <a:pt x="2766" y="571"/>
                        <a:pt x="3044" y="451"/>
                      </a:cubicBezTo>
                      <a:cubicBezTo>
                        <a:pt x="2834" y="39"/>
                        <a:pt x="2504" y="571"/>
                        <a:pt x="2287" y="211"/>
                      </a:cubicBezTo>
                      <a:cubicBezTo>
                        <a:pt x="2024" y="908"/>
                        <a:pt x="638" y="1567"/>
                        <a:pt x="1" y="1822"/>
                      </a:cubicBezTo>
                      <a:cubicBezTo>
                        <a:pt x="-37" y="2392"/>
                        <a:pt x="1380" y="1507"/>
                        <a:pt x="1470" y="1170"/>
                      </a:cubicBezTo>
                      <a:cubicBezTo>
                        <a:pt x="1485" y="1650"/>
                        <a:pt x="2197" y="1343"/>
                        <a:pt x="1889" y="1777"/>
                      </a:cubicBezTo>
                      <a:cubicBezTo>
                        <a:pt x="2676" y="1358"/>
                        <a:pt x="3358" y="810"/>
                        <a:pt x="4467" y="12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" name="Google Shape;414;p1"/>
                <p:cNvSpPr/>
                <p:nvPr/>
              </p:nvSpPr>
              <p:spPr>
                <a:xfrm>
                  <a:off x="1283087" y="942156"/>
                  <a:ext cx="1246" cy="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" h="846" extrusionOk="0">
                      <a:moveTo>
                        <a:pt x="1214" y="427"/>
                      </a:moveTo>
                      <a:cubicBezTo>
                        <a:pt x="1334" y="307"/>
                        <a:pt x="1087" y="142"/>
                        <a:pt x="974" y="0"/>
                      </a:cubicBezTo>
                      <a:cubicBezTo>
                        <a:pt x="704" y="37"/>
                        <a:pt x="405" y="315"/>
                        <a:pt x="150" y="232"/>
                      </a:cubicBezTo>
                      <a:cubicBezTo>
                        <a:pt x="97" y="360"/>
                        <a:pt x="240" y="517"/>
                        <a:pt x="0" y="622"/>
                      </a:cubicBezTo>
                      <a:cubicBezTo>
                        <a:pt x="232" y="712"/>
                        <a:pt x="330" y="749"/>
                        <a:pt x="562" y="847"/>
                      </a:cubicBezTo>
                      <a:cubicBezTo>
                        <a:pt x="854" y="659"/>
                        <a:pt x="704" y="142"/>
                        <a:pt x="1214" y="42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" name="Google Shape;415;p1"/>
                <p:cNvSpPr/>
                <p:nvPr/>
              </p:nvSpPr>
              <p:spPr>
                <a:xfrm>
                  <a:off x="1282502" y="941818"/>
                  <a:ext cx="704" cy="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" h="502" extrusionOk="0">
                      <a:moveTo>
                        <a:pt x="142" y="502"/>
                      </a:moveTo>
                      <a:cubicBezTo>
                        <a:pt x="539" y="360"/>
                        <a:pt x="449" y="157"/>
                        <a:pt x="704" y="0"/>
                      </a:cubicBezTo>
                      <a:cubicBezTo>
                        <a:pt x="404" y="8"/>
                        <a:pt x="-300" y="142"/>
                        <a:pt x="142" y="50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6" name="Google Shape;416;p1"/>
                <p:cNvSpPr/>
                <p:nvPr/>
              </p:nvSpPr>
              <p:spPr>
                <a:xfrm>
                  <a:off x="1281498" y="942328"/>
                  <a:ext cx="1043" cy="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3" h="532" extrusionOk="0">
                      <a:moveTo>
                        <a:pt x="0" y="427"/>
                      </a:moveTo>
                      <a:cubicBezTo>
                        <a:pt x="292" y="712"/>
                        <a:pt x="675" y="322"/>
                        <a:pt x="997" y="382"/>
                      </a:cubicBezTo>
                      <a:cubicBezTo>
                        <a:pt x="1222" y="23"/>
                        <a:pt x="562" y="300"/>
                        <a:pt x="450" y="0"/>
                      </a:cubicBezTo>
                      <a:cubicBezTo>
                        <a:pt x="330" y="292"/>
                        <a:pt x="435" y="315"/>
                        <a:pt x="0" y="42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7" name="Google Shape;417;p1"/>
                <p:cNvSpPr/>
                <p:nvPr/>
              </p:nvSpPr>
              <p:spPr>
                <a:xfrm>
                  <a:off x="1555895" y="914563"/>
                  <a:ext cx="4001" cy="2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1" h="2713" extrusionOk="0">
                      <a:moveTo>
                        <a:pt x="3425" y="501"/>
                      </a:moveTo>
                      <a:cubicBezTo>
                        <a:pt x="2810" y="1025"/>
                        <a:pt x="2286" y="1393"/>
                        <a:pt x="1416" y="1348"/>
                      </a:cubicBezTo>
                      <a:cubicBezTo>
                        <a:pt x="1244" y="1797"/>
                        <a:pt x="1079" y="1730"/>
                        <a:pt x="824" y="1497"/>
                      </a:cubicBezTo>
                      <a:cubicBezTo>
                        <a:pt x="794" y="1625"/>
                        <a:pt x="1004" y="1655"/>
                        <a:pt x="937" y="1797"/>
                      </a:cubicBezTo>
                      <a:cubicBezTo>
                        <a:pt x="689" y="2082"/>
                        <a:pt x="727" y="1550"/>
                        <a:pt x="405" y="1580"/>
                      </a:cubicBezTo>
                      <a:cubicBezTo>
                        <a:pt x="457" y="1970"/>
                        <a:pt x="270" y="1977"/>
                        <a:pt x="0" y="2712"/>
                      </a:cubicBezTo>
                      <a:cubicBezTo>
                        <a:pt x="360" y="2742"/>
                        <a:pt x="600" y="2314"/>
                        <a:pt x="832" y="2015"/>
                      </a:cubicBezTo>
                      <a:cubicBezTo>
                        <a:pt x="1237" y="2337"/>
                        <a:pt x="1386" y="1947"/>
                        <a:pt x="1604" y="1782"/>
                      </a:cubicBezTo>
                      <a:cubicBezTo>
                        <a:pt x="2481" y="2262"/>
                        <a:pt x="3020" y="1385"/>
                        <a:pt x="3485" y="1520"/>
                      </a:cubicBezTo>
                      <a:cubicBezTo>
                        <a:pt x="3612" y="1003"/>
                        <a:pt x="2765" y="1273"/>
                        <a:pt x="2646" y="1355"/>
                      </a:cubicBezTo>
                      <a:cubicBezTo>
                        <a:pt x="2743" y="883"/>
                        <a:pt x="3380" y="1235"/>
                        <a:pt x="3410" y="621"/>
                      </a:cubicBezTo>
                      <a:cubicBezTo>
                        <a:pt x="3627" y="681"/>
                        <a:pt x="3418" y="1115"/>
                        <a:pt x="3807" y="1018"/>
                      </a:cubicBezTo>
                      <a:cubicBezTo>
                        <a:pt x="3830" y="786"/>
                        <a:pt x="3995" y="748"/>
                        <a:pt x="4002" y="508"/>
                      </a:cubicBezTo>
                      <a:cubicBezTo>
                        <a:pt x="3433" y="973"/>
                        <a:pt x="3350" y="-833"/>
                        <a:pt x="3425" y="50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8" name="Google Shape;418;p1"/>
                <p:cNvSpPr/>
                <p:nvPr/>
              </p:nvSpPr>
              <p:spPr>
                <a:xfrm>
                  <a:off x="1550020" y="914927"/>
                  <a:ext cx="1409" cy="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" h="713" extrusionOk="0">
                      <a:moveTo>
                        <a:pt x="442" y="714"/>
                      </a:moveTo>
                      <a:cubicBezTo>
                        <a:pt x="472" y="17"/>
                        <a:pt x="1057" y="369"/>
                        <a:pt x="1409" y="32"/>
                      </a:cubicBezTo>
                      <a:cubicBezTo>
                        <a:pt x="899" y="-73"/>
                        <a:pt x="450" y="99"/>
                        <a:pt x="0" y="309"/>
                      </a:cubicBezTo>
                      <a:cubicBezTo>
                        <a:pt x="352" y="399"/>
                        <a:pt x="165" y="601"/>
                        <a:pt x="442" y="71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9" name="Google Shape;419;p1"/>
                <p:cNvSpPr/>
                <p:nvPr/>
              </p:nvSpPr>
              <p:spPr>
                <a:xfrm>
                  <a:off x="1524707" y="909057"/>
                  <a:ext cx="3383" cy="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3" h="468" extrusionOk="0">
                      <a:moveTo>
                        <a:pt x="1555" y="469"/>
                      </a:moveTo>
                      <a:cubicBezTo>
                        <a:pt x="1802" y="-221"/>
                        <a:pt x="2836" y="499"/>
                        <a:pt x="3383" y="34"/>
                      </a:cubicBezTo>
                      <a:cubicBezTo>
                        <a:pt x="2154" y="-86"/>
                        <a:pt x="1067" y="154"/>
                        <a:pt x="48" y="79"/>
                      </a:cubicBezTo>
                      <a:cubicBezTo>
                        <a:pt x="-154" y="386"/>
                        <a:pt x="340" y="154"/>
                        <a:pt x="430" y="379"/>
                      </a:cubicBezTo>
                      <a:cubicBezTo>
                        <a:pt x="798" y="177"/>
                        <a:pt x="1165" y="139"/>
                        <a:pt x="1555" y="46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1"/>
                <p:cNvSpPr/>
                <p:nvPr/>
              </p:nvSpPr>
              <p:spPr>
                <a:xfrm>
                  <a:off x="1237100" y="774179"/>
                  <a:ext cx="312672" cy="313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672" h="313065" extrusionOk="0">
                      <a:moveTo>
                        <a:pt x="312035" y="142361"/>
                      </a:moveTo>
                      <a:cubicBezTo>
                        <a:pt x="311578" y="142219"/>
                        <a:pt x="312357" y="141814"/>
                        <a:pt x="311773" y="141911"/>
                      </a:cubicBezTo>
                      <a:cubicBezTo>
                        <a:pt x="312013" y="141627"/>
                        <a:pt x="312620" y="141432"/>
                        <a:pt x="312110" y="141124"/>
                      </a:cubicBezTo>
                      <a:cubicBezTo>
                        <a:pt x="311848" y="141169"/>
                        <a:pt x="311788" y="141372"/>
                        <a:pt x="312080" y="141537"/>
                      </a:cubicBezTo>
                      <a:cubicBezTo>
                        <a:pt x="311975" y="141634"/>
                        <a:pt x="311825" y="141499"/>
                        <a:pt x="311690" y="141439"/>
                      </a:cubicBezTo>
                      <a:cubicBezTo>
                        <a:pt x="311375" y="141679"/>
                        <a:pt x="311510" y="141851"/>
                        <a:pt x="311323" y="142069"/>
                      </a:cubicBezTo>
                      <a:cubicBezTo>
                        <a:pt x="310776" y="142144"/>
                        <a:pt x="310214" y="142099"/>
                        <a:pt x="309712" y="142496"/>
                      </a:cubicBezTo>
                      <a:cubicBezTo>
                        <a:pt x="308932" y="141791"/>
                        <a:pt x="308348" y="142593"/>
                        <a:pt x="307643" y="142458"/>
                      </a:cubicBezTo>
                      <a:cubicBezTo>
                        <a:pt x="307606" y="141814"/>
                        <a:pt x="308647" y="142084"/>
                        <a:pt x="308647" y="141507"/>
                      </a:cubicBezTo>
                      <a:cubicBezTo>
                        <a:pt x="307658" y="141896"/>
                        <a:pt x="306991" y="141424"/>
                        <a:pt x="305934" y="142196"/>
                      </a:cubicBezTo>
                      <a:cubicBezTo>
                        <a:pt x="305620" y="141881"/>
                        <a:pt x="305402" y="141597"/>
                        <a:pt x="304990" y="142144"/>
                      </a:cubicBezTo>
                      <a:cubicBezTo>
                        <a:pt x="304705" y="141821"/>
                        <a:pt x="304788" y="141409"/>
                        <a:pt x="305178" y="141237"/>
                      </a:cubicBezTo>
                      <a:cubicBezTo>
                        <a:pt x="305005" y="141034"/>
                        <a:pt x="304870" y="141312"/>
                        <a:pt x="304705" y="141207"/>
                      </a:cubicBezTo>
                      <a:cubicBezTo>
                        <a:pt x="304915" y="141454"/>
                        <a:pt x="304346" y="141784"/>
                        <a:pt x="304788" y="142009"/>
                      </a:cubicBezTo>
                      <a:cubicBezTo>
                        <a:pt x="304098" y="141671"/>
                        <a:pt x="303514" y="142338"/>
                        <a:pt x="302854" y="142316"/>
                      </a:cubicBezTo>
                      <a:cubicBezTo>
                        <a:pt x="303671" y="141874"/>
                        <a:pt x="304166" y="141469"/>
                        <a:pt x="304353" y="141417"/>
                      </a:cubicBezTo>
                      <a:cubicBezTo>
                        <a:pt x="304016" y="140862"/>
                        <a:pt x="303034" y="141821"/>
                        <a:pt x="302449" y="142031"/>
                      </a:cubicBezTo>
                      <a:cubicBezTo>
                        <a:pt x="302367" y="141619"/>
                        <a:pt x="301730" y="141799"/>
                        <a:pt x="301400" y="141889"/>
                      </a:cubicBezTo>
                      <a:cubicBezTo>
                        <a:pt x="301333" y="142001"/>
                        <a:pt x="301543" y="142091"/>
                        <a:pt x="301430" y="142211"/>
                      </a:cubicBezTo>
                      <a:cubicBezTo>
                        <a:pt x="301340" y="142271"/>
                        <a:pt x="301243" y="142226"/>
                        <a:pt x="301153" y="142316"/>
                      </a:cubicBezTo>
                      <a:cubicBezTo>
                        <a:pt x="301108" y="142189"/>
                        <a:pt x="301250" y="142039"/>
                        <a:pt x="301026" y="141926"/>
                      </a:cubicBezTo>
                      <a:cubicBezTo>
                        <a:pt x="300246" y="141986"/>
                        <a:pt x="299504" y="142406"/>
                        <a:pt x="298725" y="142548"/>
                      </a:cubicBezTo>
                      <a:cubicBezTo>
                        <a:pt x="298657" y="142473"/>
                        <a:pt x="298710" y="142391"/>
                        <a:pt x="298612" y="142316"/>
                      </a:cubicBezTo>
                      <a:cubicBezTo>
                        <a:pt x="299437" y="142076"/>
                        <a:pt x="299677" y="141761"/>
                        <a:pt x="300426" y="141499"/>
                      </a:cubicBezTo>
                      <a:cubicBezTo>
                        <a:pt x="299744" y="141199"/>
                        <a:pt x="299129" y="141589"/>
                        <a:pt x="298455" y="141439"/>
                      </a:cubicBezTo>
                      <a:cubicBezTo>
                        <a:pt x="298260" y="141747"/>
                        <a:pt x="298747" y="141507"/>
                        <a:pt x="298852" y="141732"/>
                      </a:cubicBezTo>
                      <a:cubicBezTo>
                        <a:pt x="298710" y="141949"/>
                        <a:pt x="298552" y="141919"/>
                        <a:pt x="298403" y="142009"/>
                      </a:cubicBezTo>
                      <a:cubicBezTo>
                        <a:pt x="297953" y="141806"/>
                        <a:pt x="298230" y="141379"/>
                        <a:pt x="297795" y="141409"/>
                      </a:cubicBezTo>
                      <a:cubicBezTo>
                        <a:pt x="297623" y="141559"/>
                        <a:pt x="297735" y="141686"/>
                        <a:pt x="297548" y="141829"/>
                      </a:cubicBezTo>
                      <a:cubicBezTo>
                        <a:pt x="297645" y="141896"/>
                        <a:pt x="297735" y="141776"/>
                        <a:pt x="297818" y="141724"/>
                      </a:cubicBezTo>
                      <a:cubicBezTo>
                        <a:pt x="298050" y="141889"/>
                        <a:pt x="298050" y="142533"/>
                        <a:pt x="298215" y="142016"/>
                      </a:cubicBezTo>
                      <a:cubicBezTo>
                        <a:pt x="298800" y="142406"/>
                        <a:pt x="298155" y="142653"/>
                        <a:pt x="297788" y="142616"/>
                      </a:cubicBezTo>
                      <a:cubicBezTo>
                        <a:pt x="298238" y="142331"/>
                        <a:pt x="297233" y="142376"/>
                        <a:pt x="297556" y="141994"/>
                      </a:cubicBezTo>
                      <a:cubicBezTo>
                        <a:pt x="297293" y="141866"/>
                        <a:pt x="297083" y="142458"/>
                        <a:pt x="296829" y="142376"/>
                      </a:cubicBezTo>
                      <a:cubicBezTo>
                        <a:pt x="296529" y="142091"/>
                        <a:pt x="297188" y="141821"/>
                        <a:pt x="297443" y="141761"/>
                      </a:cubicBezTo>
                      <a:cubicBezTo>
                        <a:pt x="297660" y="141529"/>
                        <a:pt x="297181" y="141357"/>
                        <a:pt x="297398" y="141124"/>
                      </a:cubicBezTo>
                      <a:cubicBezTo>
                        <a:pt x="297038" y="140952"/>
                        <a:pt x="296724" y="141349"/>
                        <a:pt x="296364" y="141132"/>
                      </a:cubicBezTo>
                      <a:cubicBezTo>
                        <a:pt x="296356" y="140780"/>
                        <a:pt x="296716" y="140855"/>
                        <a:pt x="296881" y="140443"/>
                      </a:cubicBezTo>
                      <a:cubicBezTo>
                        <a:pt x="296506" y="140008"/>
                        <a:pt x="296207" y="140660"/>
                        <a:pt x="295839" y="140285"/>
                      </a:cubicBezTo>
                      <a:cubicBezTo>
                        <a:pt x="295689" y="140592"/>
                        <a:pt x="296266" y="140390"/>
                        <a:pt x="296431" y="140720"/>
                      </a:cubicBezTo>
                      <a:cubicBezTo>
                        <a:pt x="296154" y="140735"/>
                        <a:pt x="295877" y="140817"/>
                        <a:pt x="295592" y="140705"/>
                      </a:cubicBezTo>
                      <a:cubicBezTo>
                        <a:pt x="296034" y="140997"/>
                        <a:pt x="295824" y="141199"/>
                        <a:pt x="295742" y="141582"/>
                      </a:cubicBezTo>
                      <a:cubicBezTo>
                        <a:pt x="295652" y="141642"/>
                        <a:pt x="295555" y="141597"/>
                        <a:pt x="295465" y="141686"/>
                      </a:cubicBezTo>
                      <a:cubicBezTo>
                        <a:pt x="295037" y="141559"/>
                        <a:pt x="295674" y="141349"/>
                        <a:pt x="295247" y="141222"/>
                      </a:cubicBezTo>
                      <a:cubicBezTo>
                        <a:pt x="294880" y="141784"/>
                        <a:pt x="292654" y="141544"/>
                        <a:pt x="292782" y="140915"/>
                      </a:cubicBezTo>
                      <a:cubicBezTo>
                        <a:pt x="292549" y="141229"/>
                        <a:pt x="292219" y="141095"/>
                        <a:pt x="292242" y="141439"/>
                      </a:cubicBezTo>
                      <a:cubicBezTo>
                        <a:pt x="291732" y="141229"/>
                        <a:pt x="292047" y="140967"/>
                        <a:pt x="291740" y="140750"/>
                      </a:cubicBezTo>
                      <a:cubicBezTo>
                        <a:pt x="292212" y="140802"/>
                        <a:pt x="292662" y="140435"/>
                        <a:pt x="293141" y="140570"/>
                      </a:cubicBezTo>
                      <a:cubicBezTo>
                        <a:pt x="292842" y="140233"/>
                        <a:pt x="291747" y="140270"/>
                        <a:pt x="291163" y="140465"/>
                      </a:cubicBezTo>
                      <a:cubicBezTo>
                        <a:pt x="290968" y="140315"/>
                        <a:pt x="291283" y="140135"/>
                        <a:pt x="290953" y="139993"/>
                      </a:cubicBezTo>
                      <a:cubicBezTo>
                        <a:pt x="290571" y="140270"/>
                        <a:pt x="290173" y="140570"/>
                        <a:pt x="289551" y="140158"/>
                      </a:cubicBezTo>
                      <a:cubicBezTo>
                        <a:pt x="289521" y="140570"/>
                        <a:pt x="289117" y="140540"/>
                        <a:pt x="289401" y="140975"/>
                      </a:cubicBezTo>
                      <a:cubicBezTo>
                        <a:pt x="289102" y="140645"/>
                        <a:pt x="288779" y="141184"/>
                        <a:pt x="288270" y="140877"/>
                      </a:cubicBezTo>
                      <a:cubicBezTo>
                        <a:pt x="288570" y="141447"/>
                        <a:pt x="287513" y="141162"/>
                        <a:pt x="287543" y="141567"/>
                      </a:cubicBezTo>
                      <a:cubicBezTo>
                        <a:pt x="286853" y="141364"/>
                        <a:pt x="287918" y="141065"/>
                        <a:pt x="287423" y="140847"/>
                      </a:cubicBezTo>
                      <a:cubicBezTo>
                        <a:pt x="287153" y="141192"/>
                        <a:pt x="286868" y="141222"/>
                        <a:pt x="286584" y="141139"/>
                      </a:cubicBezTo>
                      <a:cubicBezTo>
                        <a:pt x="286539" y="140952"/>
                        <a:pt x="286629" y="140757"/>
                        <a:pt x="286651" y="140570"/>
                      </a:cubicBezTo>
                      <a:cubicBezTo>
                        <a:pt x="287603" y="140300"/>
                        <a:pt x="288555" y="140547"/>
                        <a:pt x="289267" y="140098"/>
                      </a:cubicBezTo>
                      <a:cubicBezTo>
                        <a:pt x="289034" y="139805"/>
                        <a:pt x="288839" y="140300"/>
                        <a:pt x="288600" y="139895"/>
                      </a:cubicBezTo>
                      <a:cubicBezTo>
                        <a:pt x="287415" y="140877"/>
                        <a:pt x="286149" y="139536"/>
                        <a:pt x="284950" y="140338"/>
                      </a:cubicBezTo>
                      <a:cubicBezTo>
                        <a:pt x="283728" y="139588"/>
                        <a:pt x="281570" y="140555"/>
                        <a:pt x="280978" y="139723"/>
                      </a:cubicBezTo>
                      <a:cubicBezTo>
                        <a:pt x="280595" y="139678"/>
                        <a:pt x="280221" y="139686"/>
                        <a:pt x="279839" y="139611"/>
                      </a:cubicBezTo>
                      <a:cubicBezTo>
                        <a:pt x="279659" y="140233"/>
                        <a:pt x="278999" y="139820"/>
                        <a:pt x="278527" y="139985"/>
                      </a:cubicBezTo>
                      <a:cubicBezTo>
                        <a:pt x="278489" y="139850"/>
                        <a:pt x="278639" y="139716"/>
                        <a:pt x="278422" y="139588"/>
                      </a:cubicBezTo>
                      <a:cubicBezTo>
                        <a:pt x="278400" y="140008"/>
                        <a:pt x="277725" y="140053"/>
                        <a:pt x="277763" y="139693"/>
                      </a:cubicBezTo>
                      <a:cubicBezTo>
                        <a:pt x="276736" y="140225"/>
                        <a:pt x="275687" y="139558"/>
                        <a:pt x="274652" y="139888"/>
                      </a:cubicBezTo>
                      <a:cubicBezTo>
                        <a:pt x="274960" y="140105"/>
                        <a:pt x="274435" y="140270"/>
                        <a:pt x="274285" y="140383"/>
                      </a:cubicBezTo>
                      <a:cubicBezTo>
                        <a:pt x="274113" y="140203"/>
                        <a:pt x="274667" y="139993"/>
                        <a:pt x="274562" y="139813"/>
                      </a:cubicBezTo>
                      <a:cubicBezTo>
                        <a:pt x="273670" y="139446"/>
                        <a:pt x="272801" y="139993"/>
                        <a:pt x="271924" y="140060"/>
                      </a:cubicBezTo>
                      <a:cubicBezTo>
                        <a:pt x="271932" y="139453"/>
                        <a:pt x="270875" y="139461"/>
                        <a:pt x="270695" y="139858"/>
                      </a:cubicBezTo>
                      <a:cubicBezTo>
                        <a:pt x="270500" y="139566"/>
                        <a:pt x="270320" y="139776"/>
                        <a:pt x="270126" y="139551"/>
                      </a:cubicBezTo>
                      <a:cubicBezTo>
                        <a:pt x="269668" y="140450"/>
                        <a:pt x="267705" y="139251"/>
                        <a:pt x="266633" y="140045"/>
                      </a:cubicBezTo>
                      <a:cubicBezTo>
                        <a:pt x="265786" y="139176"/>
                        <a:pt x="264272" y="140675"/>
                        <a:pt x="263605" y="139791"/>
                      </a:cubicBezTo>
                      <a:cubicBezTo>
                        <a:pt x="263890" y="139873"/>
                        <a:pt x="264175" y="139746"/>
                        <a:pt x="264460" y="139693"/>
                      </a:cubicBezTo>
                      <a:cubicBezTo>
                        <a:pt x="264242" y="139258"/>
                        <a:pt x="263306" y="139903"/>
                        <a:pt x="262564" y="139731"/>
                      </a:cubicBezTo>
                      <a:cubicBezTo>
                        <a:pt x="262264" y="139663"/>
                        <a:pt x="261177" y="139191"/>
                        <a:pt x="261147" y="139678"/>
                      </a:cubicBezTo>
                      <a:cubicBezTo>
                        <a:pt x="260960" y="139873"/>
                        <a:pt x="260765" y="139438"/>
                        <a:pt x="260578" y="139371"/>
                      </a:cubicBezTo>
                      <a:cubicBezTo>
                        <a:pt x="259918" y="139708"/>
                        <a:pt x="259251" y="139431"/>
                        <a:pt x="258591" y="139805"/>
                      </a:cubicBezTo>
                      <a:cubicBezTo>
                        <a:pt x="257805" y="139506"/>
                        <a:pt x="256126" y="139633"/>
                        <a:pt x="254897" y="139618"/>
                      </a:cubicBezTo>
                      <a:cubicBezTo>
                        <a:pt x="228404" y="138397"/>
                        <a:pt x="201775" y="138861"/>
                        <a:pt x="175087" y="139348"/>
                      </a:cubicBezTo>
                      <a:cubicBezTo>
                        <a:pt x="175102" y="139221"/>
                        <a:pt x="175147" y="139079"/>
                        <a:pt x="175260" y="138914"/>
                      </a:cubicBezTo>
                      <a:cubicBezTo>
                        <a:pt x="175200" y="138891"/>
                        <a:pt x="175177" y="138839"/>
                        <a:pt x="175132" y="138801"/>
                      </a:cubicBezTo>
                      <a:cubicBezTo>
                        <a:pt x="176826" y="138397"/>
                        <a:pt x="179097" y="138959"/>
                        <a:pt x="180184" y="138344"/>
                      </a:cubicBezTo>
                      <a:cubicBezTo>
                        <a:pt x="180438" y="138561"/>
                        <a:pt x="180199" y="138644"/>
                        <a:pt x="180551" y="138681"/>
                      </a:cubicBezTo>
                      <a:cubicBezTo>
                        <a:pt x="180656" y="138576"/>
                        <a:pt x="180468" y="138464"/>
                        <a:pt x="180378" y="138352"/>
                      </a:cubicBezTo>
                      <a:cubicBezTo>
                        <a:pt x="182514" y="138899"/>
                        <a:pt x="184253" y="137879"/>
                        <a:pt x="186464" y="138539"/>
                      </a:cubicBezTo>
                      <a:cubicBezTo>
                        <a:pt x="186674" y="138014"/>
                        <a:pt x="187753" y="138509"/>
                        <a:pt x="188278" y="138516"/>
                      </a:cubicBezTo>
                      <a:cubicBezTo>
                        <a:pt x="189162" y="138516"/>
                        <a:pt x="189792" y="137977"/>
                        <a:pt x="190189" y="138412"/>
                      </a:cubicBezTo>
                      <a:cubicBezTo>
                        <a:pt x="190968" y="138067"/>
                        <a:pt x="191725" y="138044"/>
                        <a:pt x="192475" y="138472"/>
                      </a:cubicBezTo>
                      <a:cubicBezTo>
                        <a:pt x="192909" y="138322"/>
                        <a:pt x="192257" y="138142"/>
                        <a:pt x="192685" y="137992"/>
                      </a:cubicBezTo>
                      <a:cubicBezTo>
                        <a:pt x="192782" y="137805"/>
                        <a:pt x="193277" y="138254"/>
                        <a:pt x="193052" y="138322"/>
                      </a:cubicBezTo>
                      <a:cubicBezTo>
                        <a:pt x="193576" y="137902"/>
                        <a:pt x="194071" y="138284"/>
                        <a:pt x="194588" y="138037"/>
                      </a:cubicBezTo>
                      <a:cubicBezTo>
                        <a:pt x="194776" y="138149"/>
                        <a:pt x="194686" y="138254"/>
                        <a:pt x="194573" y="138359"/>
                      </a:cubicBezTo>
                      <a:cubicBezTo>
                        <a:pt x="195255" y="137939"/>
                        <a:pt x="195907" y="138232"/>
                        <a:pt x="196589" y="138007"/>
                      </a:cubicBezTo>
                      <a:cubicBezTo>
                        <a:pt x="196642" y="138614"/>
                        <a:pt x="196642" y="138074"/>
                        <a:pt x="197144" y="138344"/>
                      </a:cubicBezTo>
                      <a:cubicBezTo>
                        <a:pt x="197151" y="138134"/>
                        <a:pt x="197391" y="137947"/>
                        <a:pt x="197631" y="137954"/>
                      </a:cubicBezTo>
                      <a:cubicBezTo>
                        <a:pt x="197638" y="138089"/>
                        <a:pt x="197736" y="138224"/>
                        <a:pt x="197901" y="138367"/>
                      </a:cubicBezTo>
                      <a:cubicBezTo>
                        <a:pt x="198365" y="137760"/>
                        <a:pt x="199280" y="138591"/>
                        <a:pt x="200202" y="137939"/>
                      </a:cubicBezTo>
                      <a:cubicBezTo>
                        <a:pt x="200366" y="138074"/>
                        <a:pt x="200366" y="138209"/>
                        <a:pt x="200284" y="138344"/>
                      </a:cubicBezTo>
                      <a:cubicBezTo>
                        <a:pt x="201401" y="138164"/>
                        <a:pt x="204009" y="138337"/>
                        <a:pt x="204294" y="137947"/>
                      </a:cubicBezTo>
                      <a:cubicBezTo>
                        <a:pt x="204871" y="137857"/>
                        <a:pt x="205418" y="138397"/>
                        <a:pt x="206010" y="137820"/>
                      </a:cubicBezTo>
                      <a:cubicBezTo>
                        <a:pt x="206527" y="138202"/>
                        <a:pt x="207471" y="138427"/>
                        <a:pt x="207719" y="138014"/>
                      </a:cubicBezTo>
                      <a:cubicBezTo>
                        <a:pt x="211293" y="138299"/>
                        <a:pt x="214569" y="137842"/>
                        <a:pt x="218271" y="138104"/>
                      </a:cubicBezTo>
                      <a:cubicBezTo>
                        <a:pt x="218451" y="137999"/>
                        <a:pt x="218353" y="137894"/>
                        <a:pt x="218473" y="137782"/>
                      </a:cubicBezTo>
                      <a:cubicBezTo>
                        <a:pt x="218765" y="138014"/>
                        <a:pt x="218863" y="137932"/>
                        <a:pt x="219320" y="138194"/>
                      </a:cubicBezTo>
                      <a:cubicBezTo>
                        <a:pt x="221306" y="137670"/>
                        <a:pt x="224064" y="138591"/>
                        <a:pt x="226365" y="137790"/>
                      </a:cubicBezTo>
                      <a:cubicBezTo>
                        <a:pt x="226545" y="137924"/>
                        <a:pt x="226440" y="138059"/>
                        <a:pt x="226642" y="138194"/>
                      </a:cubicBezTo>
                      <a:cubicBezTo>
                        <a:pt x="227534" y="138104"/>
                        <a:pt x="228426" y="137879"/>
                        <a:pt x="229310" y="138059"/>
                      </a:cubicBezTo>
                      <a:cubicBezTo>
                        <a:pt x="229273" y="137827"/>
                        <a:pt x="229063" y="137138"/>
                        <a:pt x="229902" y="136935"/>
                      </a:cubicBezTo>
                      <a:cubicBezTo>
                        <a:pt x="230150" y="137257"/>
                        <a:pt x="229940" y="137445"/>
                        <a:pt x="230457" y="137580"/>
                      </a:cubicBezTo>
                      <a:cubicBezTo>
                        <a:pt x="230592" y="137827"/>
                        <a:pt x="229947" y="138157"/>
                        <a:pt x="229790" y="137820"/>
                      </a:cubicBezTo>
                      <a:cubicBezTo>
                        <a:pt x="229438" y="138209"/>
                        <a:pt x="230419" y="138374"/>
                        <a:pt x="230352" y="137984"/>
                      </a:cubicBezTo>
                      <a:cubicBezTo>
                        <a:pt x="231544" y="138584"/>
                        <a:pt x="232765" y="137692"/>
                        <a:pt x="233957" y="138322"/>
                      </a:cubicBezTo>
                      <a:cubicBezTo>
                        <a:pt x="234227" y="137767"/>
                        <a:pt x="235029" y="137939"/>
                        <a:pt x="235568" y="138412"/>
                      </a:cubicBezTo>
                      <a:cubicBezTo>
                        <a:pt x="235771" y="138307"/>
                        <a:pt x="235681" y="138194"/>
                        <a:pt x="235576" y="138089"/>
                      </a:cubicBezTo>
                      <a:cubicBezTo>
                        <a:pt x="236648" y="138352"/>
                        <a:pt x="237727" y="138134"/>
                        <a:pt x="238798" y="138412"/>
                      </a:cubicBezTo>
                      <a:cubicBezTo>
                        <a:pt x="238888" y="138277"/>
                        <a:pt x="238783" y="138142"/>
                        <a:pt x="238903" y="138007"/>
                      </a:cubicBezTo>
                      <a:cubicBezTo>
                        <a:pt x="240447" y="138269"/>
                        <a:pt x="242576" y="137677"/>
                        <a:pt x="243730" y="138404"/>
                      </a:cubicBezTo>
                      <a:cubicBezTo>
                        <a:pt x="243820" y="138322"/>
                        <a:pt x="243692" y="138247"/>
                        <a:pt x="243640" y="138164"/>
                      </a:cubicBezTo>
                      <a:cubicBezTo>
                        <a:pt x="245341" y="138292"/>
                        <a:pt x="247050" y="137999"/>
                        <a:pt x="248759" y="138464"/>
                      </a:cubicBezTo>
                      <a:cubicBezTo>
                        <a:pt x="249965" y="138082"/>
                        <a:pt x="251974" y="138389"/>
                        <a:pt x="253495" y="138427"/>
                      </a:cubicBezTo>
                      <a:cubicBezTo>
                        <a:pt x="253855" y="138239"/>
                        <a:pt x="253420" y="138052"/>
                        <a:pt x="253780" y="137864"/>
                      </a:cubicBezTo>
                      <a:cubicBezTo>
                        <a:pt x="253907" y="137827"/>
                        <a:pt x="254035" y="137790"/>
                        <a:pt x="254162" y="137857"/>
                      </a:cubicBezTo>
                      <a:cubicBezTo>
                        <a:pt x="253802" y="138749"/>
                        <a:pt x="255331" y="138247"/>
                        <a:pt x="255863" y="138479"/>
                      </a:cubicBezTo>
                      <a:cubicBezTo>
                        <a:pt x="256036" y="138037"/>
                        <a:pt x="255436" y="138404"/>
                        <a:pt x="255301" y="138164"/>
                      </a:cubicBezTo>
                      <a:cubicBezTo>
                        <a:pt x="255129" y="137827"/>
                        <a:pt x="255729" y="137909"/>
                        <a:pt x="255871" y="137834"/>
                      </a:cubicBezTo>
                      <a:cubicBezTo>
                        <a:pt x="256508" y="138861"/>
                        <a:pt x="257775" y="138194"/>
                        <a:pt x="258711" y="138599"/>
                      </a:cubicBezTo>
                      <a:cubicBezTo>
                        <a:pt x="259071" y="138404"/>
                        <a:pt x="258636" y="138224"/>
                        <a:pt x="258996" y="138037"/>
                      </a:cubicBezTo>
                      <a:cubicBezTo>
                        <a:pt x="259124" y="137969"/>
                        <a:pt x="259243" y="138134"/>
                        <a:pt x="259371" y="138029"/>
                      </a:cubicBezTo>
                      <a:cubicBezTo>
                        <a:pt x="259468" y="138164"/>
                        <a:pt x="259214" y="138299"/>
                        <a:pt x="259086" y="138434"/>
                      </a:cubicBezTo>
                      <a:cubicBezTo>
                        <a:pt x="259371" y="138644"/>
                        <a:pt x="259656" y="138629"/>
                        <a:pt x="259940" y="138344"/>
                      </a:cubicBezTo>
                      <a:cubicBezTo>
                        <a:pt x="259955" y="138187"/>
                        <a:pt x="259618" y="138029"/>
                        <a:pt x="259940" y="137864"/>
                      </a:cubicBezTo>
                      <a:cubicBezTo>
                        <a:pt x="259753" y="137707"/>
                        <a:pt x="259558" y="137984"/>
                        <a:pt x="259371" y="137715"/>
                      </a:cubicBezTo>
                      <a:cubicBezTo>
                        <a:pt x="259686" y="137385"/>
                        <a:pt x="260000" y="137820"/>
                        <a:pt x="260315" y="137377"/>
                      </a:cubicBezTo>
                      <a:cubicBezTo>
                        <a:pt x="260630" y="137842"/>
                        <a:pt x="260945" y="137610"/>
                        <a:pt x="261260" y="137685"/>
                      </a:cubicBezTo>
                      <a:cubicBezTo>
                        <a:pt x="261342" y="138082"/>
                        <a:pt x="260637" y="137610"/>
                        <a:pt x="260413" y="137939"/>
                      </a:cubicBezTo>
                      <a:cubicBezTo>
                        <a:pt x="261027" y="138464"/>
                        <a:pt x="260158" y="138149"/>
                        <a:pt x="259940" y="138352"/>
                      </a:cubicBezTo>
                      <a:cubicBezTo>
                        <a:pt x="260862" y="138906"/>
                        <a:pt x="260765" y="138254"/>
                        <a:pt x="261642" y="138636"/>
                      </a:cubicBezTo>
                      <a:cubicBezTo>
                        <a:pt x="261799" y="138472"/>
                        <a:pt x="261379" y="138322"/>
                        <a:pt x="261454" y="138157"/>
                      </a:cubicBezTo>
                      <a:cubicBezTo>
                        <a:pt x="261552" y="138082"/>
                        <a:pt x="261642" y="138187"/>
                        <a:pt x="261739" y="138232"/>
                      </a:cubicBezTo>
                      <a:cubicBezTo>
                        <a:pt x="261882" y="138014"/>
                        <a:pt x="261792" y="137932"/>
                        <a:pt x="261544" y="137917"/>
                      </a:cubicBezTo>
                      <a:cubicBezTo>
                        <a:pt x="262016" y="137452"/>
                        <a:pt x="262489" y="137617"/>
                        <a:pt x="262961" y="137168"/>
                      </a:cubicBezTo>
                      <a:cubicBezTo>
                        <a:pt x="263253" y="137325"/>
                        <a:pt x="263418" y="137332"/>
                        <a:pt x="263343" y="137640"/>
                      </a:cubicBezTo>
                      <a:cubicBezTo>
                        <a:pt x="263755" y="137625"/>
                        <a:pt x="264160" y="136950"/>
                        <a:pt x="264572" y="137212"/>
                      </a:cubicBezTo>
                      <a:cubicBezTo>
                        <a:pt x="264789" y="137370"/>
                        <a:pt x="264280" y="137542"/>
                        <a:pt x="264197" y="137700"/>
                      </a:cubicBezTo>
                      <a:cubicBezTo>
                        <a:pt x="264512" y="137917"/>
                        <a:pt x="264767" y="137497"/>
                        <a:pt x="264669" y="137287"/>
                      </a:cubicBezTo>
                      <a:cubicBezTo>
                        <a:pt x="264954" y="137033"/>
                        <a:pt x="265239" y="137602"/>
                        <a:pt x="265516" y="137347"/>
                      </a:cubicBezTo>
                      <a:cubicBezTo>
                        <a:pt x="265629" y="137505"/>
                        <a:pt x="265307" y="137677"/>
                        <a:pt x="265711" y="137827"/>
                      </a:cubicBezTo>
                      <a:cubicBezTo>
                        <a:pt x="266131" y="137197"/>
                        <a:pt x="267570" y="137010"/>
                        <a:pt x="267592" y="137617"/>
                      </a:cubicBezTo>
                      <a:cubicBezTo>
                        <a:pt x="267997" y="137557"/>
                        <a:pt x="268417" y="137827"/>
                        <a:pt x="268814" y="137340"/>
                      </a:cubicBezTo>
                      <a:cubicBezTo>
                        <a:pt x="269339" y="137969"/>
                        <a:pt x="270088" y="137190"/>
                        <a:pt x="270328" y="137782"/>
                      </a:cubicBezTo>
                      <a:cubicBezTo>
                        <a:pt x="270808" y="136808"/>
                        <a:pt x="272082" y="138232"/>
                        <a:pt x="272869" y="137460"/>
                      </a:cubicBezTo>
                      <a:cubicBezTo>
                        <a:pt x="273656" y="137647"/>
                        <a:pt x="274435" y="137370"/>
                        <a:pt x="275222" y="137625"/>
                      </a:cubicBezTo>
                      <a:cubicBezTo>
                        <a:pt x="275492" y="137842"/>
                        <a:pt x="274742" y="137670"/>
                        <a:pt x="275229" y="137947"/>
                      </a:cubicBezTo>
                      <a:cubicBezTo>
                        <a:pt x="276473" y="137153"/>
                        <a:pt x="277740" y="138134"/>
                        <a:pt x="278984" y="137647"/>
                      </a:cubicBezTo>
                      <a:cubicBezTo>
                        <a:pt x="278827" y="137497"/>
                        <a:pt x="278669" y="137587"/>
                        <a:pt x="278512" y="137422"/>
                      </a:cubicBezTo>
                      <a:cubicBezTo>
                        <a:pt x="278430" y="137317"/>
                        <a:pt x="278632" y="137205"/>
                        <a:pt x="278504" y="137100"/>
                      </a:cubicBezTo>
                      <a:cubicBezTo>
                        <a:pt x="279067" y="137153"/>
                        <a:pt x="279644" y="137512"/>
                        <a:pt x="280206" y="137512"/>
                      </a:cubicBezTo>
                      <a:cubicBezTo>
                        <a:pt x="280296" y="137310"/>
                        <a:pt x="280048" y="137362"/>
                        <a:pt x="279921" y="137280"/>
                      </a:cubicBezTo>
                      <a:cubicBezTo>
                        <a:pt x="279741" y="136995"/>
                        <a:pt x="280348" y="137325"/>
                        <a:pt x="280476" y="136935"/>
                      </a:cubicBezTo>
                      <a:cubicBezTo>
                        <a:pt x="280513" y="137145"/>
                        <a:pt x="280610" y="137227"/>
                        <a:pt x="280858" y="137242"/>
                      </a:cubicBezTo>
                      <a:cubicBezTo>
                        <a:pt x="281307" y="136306"/>
                        <a:pt x="282357" y="137482"/>
                        <a:pt x="283091" y="136815"/>
                      </a:cubicBezTo>
                      <a:cubicBezTo>
                        <a:pt x="283436" y="137010"/>
                        <a:pt x="283443" y="137227"/>
                        <a:pt x="283114" y="137460"/>
                      </a:cubicBezTo>
                      <a:cubicBezTo>
                        <a:pt x="283368" y="137737"/>
                        <a:pt x="283608" y="137430"/>
                        <a:pt x="283870" y="137580"/>
                      </a:cubicBezTo>
                      <a:cubicBezTo>
                        <a:pt x="283961" y="137445"/>
                        <a:pt x="283706" y="137317"/>
                        <a:pt x="283571" y="137190"/>
                      </a:cubicBezTo>
                      <a:cubicBezTo>
                        <a:pt x="283811" y="136838"/>
                        <a:pt x="284065" y="136913"/>
                        <a:pt x="284305" y="136830"/>
                      </a:cubicBezTo>
                      <a:cubicBezTo>
                        <a:pt x="284455" y="136980"/>
                        <a:pt x="284365" y="137153"/>
                        <a:pt x="284133" y="137325"/>
                      </a:cubicBezTo>
                      <a:cubicBezTo>
                        <a:pt x="284770" y="136980"/>
                        <a:pt x="285444" y="137235"/>
                        <a:pt x="286089" y="137145"/>
                      </a:cubicBezTo>
                      <a:cubicBezTo>
                        <a:pt x="286201" y="137302"/>
                        <a:pt x="285887" y="137482"/>
                        <a:pt x="286291" y="137617"/>
                      </a:cubicBezTo>
                      <a:cubicBezTo>
                        <a:pt x="286621" y="136763"/>
                        <a:pt x="288637" y="137212"/>
                        <a:pt x="289244" y="136800"/>
                      </a:cubicBezTo>
                      <a:cubicBezTo>
                        <a:pt x="289476" y="137182"/>
                        <a:pt x="290211" y="137033"/>
                        <a:pt x="289649" y="137422"/>
                      </a:cubicBezTo>
                      <a:cubicBezTo>
                        <a:pt x="290053" y="137482"/>
                        <a:pt x="290076" y="137265"/>
                        <a:pt x="290099" y="136995"/>
                      </a:cubicBezTo>
                      <a:cubicBezTo>
                        <a:pt x="290481" y="136913"/>
                        <a:pt x="290631" y="137730"/>
                        <a:pt x="291140" y="137325"/>
                      </a:cubicBezTo>
                      <a:cubicBezTo>
                        <a:pt x="290938" y="137063"/>
                        <a:pt x="290766" y="137347"/>
                        <a:pt x="290578" y="137205"/>
                      </a:cubicBezTo>
                      <a:cubicBezTo>
                        <a:pt x="290698" y="137115"/>
                        <a:pt x="290713" y="137033"/>
                        <a:pt x="290661" y="136958"/>
                      </a:cubicBezTo>
                      <a:cubicBezTo>
                        <a:pt x="291590" y="136920"/>
                        <a:pt x="292542" y="137317"/>
                        <a:pt x="293426" y="136605"/>
                      </a:cubicBezTo>
                      <a:cubicBezTo>
                        <a:pt x="293434" y="137055"/>
                        <a:pt x="293501" y="136988"/>
                        <a:pt x="293846" y="137385"/>
                      </a:cubicBezTo>
                      <a:cubicBezTo>
                        <a:pt x="294116" y="137123"/>
                        <a:pt x="293726" y="136913"/>
                        <a:pt x="293523" y="136680"/>
                      </a:cubicBezTo>
                      <a:cubicBezTo>
                        <a:pt x="293973" y="135991"/>
                        <a:pt x="294535" y="137003"/>
                        <a:pt x="294985" y="136411"/>
                      </a:cubicBezTo>
                      <a:cubicBezTo>
                        <a:pt x="295570" y="136658"/>
                        <a:pt x="294798" y="137018"/>
                        <a:pt x="295135" y="137287"/>
                      </a:cubicBezTo>
                      <a:cubicBezTo>
                        <a:pt x="295450" y="136965"/>
                        <a:pt x="295247" y="136688"/>
                        <a:pt x="295352" y="136388"/>
                      </a:cubicBezTo>
                      <a:cubicBezTo>
                        <a:pt x="295682" y="136066"/>
                        <a:pt x="295734" y="136665"/>
                        <a:pt x="295914" y="136501"/>
                      </a:cubicBezTo>
                      <a:cubicBezTo>
                        <a:pt x="296019" y="136628"/>
                        <a:pt x="295779" y="136778"/>
                        <a:pt x="295667" y="136928"/>
                      </a:cubicBezTo>
                      <a:cubicBezTo>
                        <a:pt x="295997" y="137010"/>
                        <a:pt x="296484" y="136740"/>
                        <a:pt x="296281" y="136478"/>
                      </a:cubicBezTo>
                      <a:cubicBezTo>
                        <a:pt x="296964" y="136965"/>
                        <a:pt x="296919" y="136478"/>
                        <a:pt x="297428" y="137033"/>
                      </a:cubicBezTo>
                      <a:cubicBezTo>
                        <a:pt x="298005" y="136665"/>
                        <a:pt x="298073" y="136785"/>
                        <a:pt x="298717" y="136920"/>
                      </a:cubicBezTo>
                      <a:cubicBezTo>
                        <a:pt x="298777" y="136703"/>
                        <a:pt x="298433" y="136515"/>
                        <a:pt x="298852" y="136261"/>
                      </a:cubicBezTo>
                      <a:lnTo>
                        <a:pt x="298365" y="135901"/>
                      </a:lnTo>
                      <a:cubicBezTo>
                        <a:pt x="298035" y="135923"/>
                        <a:pt x="298238" y="136336"/>
                        <a:pt x="297818" y="135946"/>
                      </a:cubicBezTo>
                      <a:cubicBezTo>
                        <a:pt x="297638" y="136066"/>
                        <a:pt x="297735" y="136171"/>
                        <a:pt x="297840" y="136268"/>
                      </a:cubicBezTo>
                      <a:cubicBezTo>
                        <a:pt x="297271" y="136291"/>
                        <a:pt x="295510" y="136620"/>
                        <a:pt x="295779" y="135789"/>
                      </a:cubicBezTo>
                      <a:cubicBezTo>
                        <a:pt x="295584" y="135616"/>
                        <a:pt x="295427" y="136066"/>
                        <a:pt x="295255" y="136156"/>
                      </a:cubicBezTo>
                      <a:cubicBezTo>
                        <a:pt x="294918" y="135856"/>
                        <a:pt x="295150" y="135571"/>
                        <a:pt x="295480" y="135414"/>
                      </a:cubicBezTo>
                      <a:cubicBezTo>
                        <a:pt x="295285" y="135331"/>
                        <a:pt x="294355" y="135451"/>
                        <a:pt x="294768" y="135796"/>
                      </a:cubicBezTo>
                      <a:cubicBezTo>
                        <a:pt x="294378" y="135953"/>
                        <a:pt x="293958" y="135631"/>
                        <a:pt x="293583" y="136126"/>
                      </a:cubicBezTo>
                      <a:cubicBezTo>
                        <a:pt x="293404" y="135953"/>
                        <a:pt x="293943" y="135729"/>
                        <a:pt x="293831" y="135549"/>
                      </a:cubicBezTo>
                      <a:cubicBezTo>
                        <a:pt x="293494" y="135249"/>
                        <a:pt x="292587" y="135938"/>
                        <a:pt x="292789" y="135219"/>
                      </a:cubicBezTo>
                      <a:cubicBezTo>
                        <a:pt x="292542" y="135047"/>
                        <a:pt x="292474" y="135489"/>
                        <a:pt x="292624" y="135556"/>
                      </a:cubicBezTo>
                      <a:cubicBezTo>
                        <a:pt x="292287" y="135601"/>
                        <a:pt x="291950" y="135594"/>
                        <a:pt x="291597" y="135384"/>
                      </a:cubicBezTo>
                      <a:cubicBezTo>
                        <a:pt x="291515" y="135526"/>
                        <a:pt x="291627" y="135654"/>
                        <a:pt x="291530" y="135789"/>
                      </a:cubicBezTo>
                      <a:cubicBezTo>
                        <a:pt x="291320" y="135946"/>
                        <a:pt x="291095" y="135759"/>
                        <a:pt x="290885" y="135908"/>
                      </a:cubicBezTo>
                      <a:cubicBezTo>
                        <a:pt x="290863" y="135774"/>
                        <a:pt x="290900" y="135639"/>
                        <a:pt x="290960" y="135504"/>
                      </a:cubicBezTo>
                      <a:cubicBezTo>
                        <a:pt x="290181" y="135893"/>
                        <a:pt x="289372" y="135901"/>
                        <a:pt x="288562" y="135811"/>
                      </a:cubicBezTo>
                      <a:cubicBezTo>
                        <a:pt x="288337" y="135594"/>
                        <a:pt x="288847" y="135766"/>
                        <a:pt x="288922" y="135466"/>
                      </a:cubicBezTo>
                      <a:cubicBezTo>
                        <a:pt x="288637" y="135256"/>
                        <a:pt x="288375" y="135631"/>
                        <a:pt x="288075" y="135271"/>
                      </a:cubicBezTo>
                      <a:cubicBezTo>
                        <a:pt x="287505" y="135759"/>
                        <a:pt x="287430" y="134612"/>
                        <a:pt x="286861" y="135099"/>
                      </a:cubicBezTo>
                      <a:cubicBezTo>
                        <a:pt x="287048" y="135167"/>
                        <a:pt x="287236" y="135159"/>
                        <a:pt x="287423" y="135226"/>
                      </a:cubicBezTo>
                      <a:cubicBezTo>
                        <a:pt x="287191" y="135661"/>
                        <a:pt x="286928" y="135159"/>
                        <a:pt x="286696" y="135594"/>
                      </a:cubicBezTo>
                      <a:cubicBezTo>
                        <a:pt x="286449" y="135474"/>
                        <a:pt x="286644" y="135324"/>
                        <a:pt x="286771" y="135189"/>
                      </a:cubicBezTo>
                      <a:cubicBezTo>
                        <a:pt x="286614" y="135167"/>
                        <a:pt x="286464" y="135309"/>
                        <a:pt x="286306" y="135137"/>
                      </a:cubicBezTo>
                      <a:cubicBezTo>
                        <a:pt x="286179" y="135699"/>
                        <a:pt x="284560" y="135466"/>
                        <a:pt x="283796" y="135346"/>
                      </a:cubicBezTo>
                      <a:cubicBezTo>
                        <a:pt x="283751" y="135256"/>
                        <a:pt x="283758" y="135226"/>
                        <a:pt x="283788" y="135219"/>
                      </a:cubicBezTo>
                      <a:cubicBezTo>
                        <a:pt x="282701" y="135354"/>
                        <a:pt x="281622" y="135421"/>
                        <a:pt x="280528" y="135264"/>
                      </a:cubicBezTo>
                      <a:cubicBezTo>
                        <a:pt x="280423" y="135137"/>
                        <a:pt x="280678" y="134994"/>
                        <a:pt x="280798" y="134852"/>
                      </a:cubicBezTo>
                      <a:cubicBezTo>
                        <a:pt x="280386" y="134470"/>
                        <a:pt x="280108" y="135039"/>
                        <a:pt x="280153" y="135279"/>
                      </a:cubicBezTo>
                      <a:cubicBezTo>
                        <a:pt x="279599" y="135399"/>
                        <a:pt x="280138" y="134807"/>
                        <a:pt x="279576" y="134657"/>
                      </a:cubicBezTo>
                      <a:cubicBezTo>
                        <a:pt x="279059" y="134867"/>
                        <a:pt x="279958" y="135017"/>
                        <a:pt x="279681" y="135219"/>
                      </a:cubicBezTo>
                      <a:cubicBezTo>
                        <a:pt x="278902" y="135226"/>
                        <a:pt x="278137" y="135751"/>
                        <a:pt x="277343" y="135226"/>
                      </a:cubicBezTo>
                      <a:cubicBezTo>
                        <a:pt x="277080" y="135804"/>
                        <a:pt x="276721" y="135556"/>
                        <a:pt x="276234" y="135751"/>
                      </a:cubicBezTo>
                      <a:cubicBezTo>
                        <a:pt x="275889" y="135609"/>
                        <a:pt x="276114" y="135436"/>
                        <a:pt x="275851" y="135286"/>
                      </a:cubicBezTo>
                      <a:cubicBezTo>
                        <a:pt x="275267" y="135654"/>
                        <a:pt x="274667" y="135586"/>
                        <a:pt x="274075" y="135586"/>
                      </a:cubicBezTo>
                      <a:cubicBezTo>
                        <a:pt x="273925" y="135286"/>
                        <a:pt x="274562" y="135369"/>
                        <a:pt x="274727" y="135324"/>
                      </a:cubicBezTo>
                      <a:cubicBezTo>
                        <a:pt x="274330" y="135009"/>
                        <a:pt x="273626" y="135264"/>
                        <a:pt x="273138" y="135616"/>
                      </a:cubicBezTo>
                      <a:cubicBezTo>
                        <a:pt x="272771" y="135444"/>
                        <a:pt x="273206" y="135241"/>
                        <a:pt x="272846" y="135062"/>
                      </a:cubicBezTo>
                      <a:cubicBezTo>
                        <a:pt x="273101" y="134784"/>
                        <a:pt x="273513" y="134987"/>
                        <a:pt x="273498" y="134642"/>
                      </a:cubicBezTo>
                      <a:cubicBezTo>
                        <a:pt x="272314" y="134649"/>
                        <a:pt x="271542" y="134897"/>
                        <a:pt x="270508" y="135376"/>
                      </a:cubicBezTo>
                      <a:cubicBezTo>
                        <a:pt x="269976" y="135152"/>
                        <a:pt x="270830" y="134889"/>
                        <a:pt x="270403" y="134657"/>
                      </a:cubicBezTo>
                      <a:cubicBezTo>
                        <a:pt x="269399" y="134732"/>
                        <a:pt x="268394" y="134859"/>
                        <a:pt x="267390" y="134410"/>
                      </a:cubicBezTo>
                      <a:cubicBezTo>
                        <a:pt x="266903" y="134949"/>
                        <a:pt x="266543" y="134522"/>
                        <a:pt x="266266" y="134440"/>
                      </a:cubicBezTo>
                      <a:cubicBezTo>
                        <a:pt x="266086" y="134604"/>
                        <a:pt x="266401" y="134754"/>
                        <a:pt x="266078" y="134927"/>
                      </a:cubicBezTo>
                      <a:cubicBezTo>
                        <a:pt x="265344" y="134417"/>
                        <a:pt x="263650" y="135324"/>
                        <a:pt x="263538" y="134582"/>
                      </a:cubicBezTo>
                      <a:cubicBezTo>
                        <a:pt x="262369" y="134694"/>
                        <a:pt x="260720" y="134252"/>
                        <a:pt x="259866" y="134732"/>
                      </a:cubicBezTo>
                      <a:cubicBezTo>
                        <a:pt x="259266" y="134290"/>
                        <a:pt x="258674" y="134784"/>
                        <a:pt x="258074" y="134192"/>
                      </a:cubicBezTo>
                      <a:cubicBezTo>
                        <a:pt x="257662" y="134657"/>
                        <a:pt x="257257" y="134252"/>
                        <a:pt x="256845" y="134769"/>
                      </a:cubicBezTo>
                      <a:cubicBezTo>
                        <a:pt x="256501" y="134612"/>
                        <a:pt x="256733" y="134447"/>
                        <a:pt x="256471" y="134290"/>
                      </a:cubicBezTo>
                      <a:cubicBezTo>
                        <a:pt x="254275" y="134312"/>
                        <a:pt x="252064" y="134530"/>
                        <a:pt x="249868" y="134035"/>
                      </a:cubicBezTo>
                      <a:cubicBezTo>
                        <a:pt x="249808" y="134245"/>
                        <a:pt x="249576" y="134440"/>
                        <a:pt x="249958" y="134432"/>
                      </a:cubicBezTo>
                      <a:cubicBezTo>
                        <a:pt x="248137" y="134162"/>
                        <a:pt x="246308" y="133952"/>
                        <a:pt x="244479" y="134297"/>
                      </a:cubicBezTo>
                      <a:cubicBezTo>
                        <a:pt x="244037" y="134500"/>
                        <a:pt x="243602" y="133915"/>
                        <a:pt x="243160" y="133982"/>
                      </a:cubicBezTo>
                      <a:cubicBezTo>
                        <a:pt x="243078" y="134087"/>
                        <a:pt x="243280" y="134200"/>
                        <a:pt x="243160" y="134305"/>
                      </a:cubicBezTo>
                      <a:cubicBezTo>
                        <a:pt x="242598" y="134140"/>
                        <a:pt x="241879" y="133945"/>
                        <a:pt x="241077" y="134305"/>
                      </a:cubicBezTo>
                      <a:lnTo>
                        <a:pt x="240515" y="133825"/>
                      </a:lnTo>
                      <a:cubicBezTo>
                        <a:pt x="238581" y="134260"/>
                        <a:pt x="236662" y="133967"/>
                        <a:pt x="234744" y="133735"/>
                      </a:cubicBezTo>
                      <a:cubicBezTo>
                        <a:pt x="234684" y="133818"/>
                        <a:pt x="234744" y="133892"/>
                        <a:pt x="234646" y="133975"/>
                      </a:cubicBezTo>
                      <a:cubicBezTo>
                        <a:pt x="231311" y="133623"/>
                        <a:pt x="227954" y="133975"/>
                        <a:pt x="224611" y="133743"/>
                      </a:cubicBezTo>
                      <a:cubicBezTo>
                        <a:pt x="224094" y="134245"/>
                        <a:pt x="221801" y="133780"/>
                        <a:pt x="220339" y="133773"/>
                      </a:cubicBezTo>
                      <a:cubicBezTo>
                        <a:pt x="219552" y="133773"/>
                        <a:pt x="218930" y="134080"/>
                        <a:pt x="218353" y="133668"/>
                      </a:cubicBezTo>
                      <a:lnTo>
                        <a:pt x="217964" y="133982"/>
                      </a:lnTo>
                      <a:cubicBezTo>
                        <a:pt x="217589" y="133390"/>
                        <a:pt x="216727" y="134192"/>
                        <a:pt x="216075" y="133638"/>
                      </a:cubicBezTo>
                      <a:cubicBezTo>
                        <a:pt x="214471" y="134192"/>
                        <a:pt x="212185" y="133488"/>
                        <a:pt x="210282" y="133945"/>
                      </a:cubicBezTo>
                      <a:lnTo>
                        <a:pt x="209914" y="133615"/>
                      </a:lnTo>
                      <a:cubicBezTo>
                        <a:pt x="207456" y="134155"/>
                        <a:pt x="205043" y="133443"/>
                        <a:pt x="202592" y="134027"/>
                      </a:cubicBezTo>
                      <a:cubicBezTo>
                        <a:pt x="201536" y="133510"/>
                        <a:pt x="200426" y="134297"/>
                        <a:pt x="199370" y="133795"/>
                      </a:cubicBezTo>
                      <a:cubicBezTo>
                        <a:pt x="198718" y="134260"/>
                        <a:pt x="198111" y="133675"/>
                        <a:pt x="197459" y="134072"/>
                      </a:cubicBezTo>
                      <a:cubicBezTo>
                        <a:pt x="195697" y="133720"/>
                        <a:pt x="193921" y="133878"/>
                        <a:pt x="192137" y="134095"/>
                      </a:cubicBezTo>
                      <a:cubicBezTo>
                        <a:pt x="188218" y="133892"/>
                        <a:pt x="184261" y="134447"/>
                        <a:pt x="180341" y="134230"/>
                      </a:cubicBezTo>
                      <a:lnTo>
                        <a:pt x="179944" y="134537"/>
                      </a:lnTo>
                      <a:cubicBezTo>
                        <a:pt x="179771" y="134612"/>
                        <a:pt x="179779" y="134395"/>
                        <a:pt x="179861" y="134290"/>
                      </a:cubicBezTo>
                      <a:cubicBezTo>
                        <a:pt x="178377" y="134462"/>
                        <a:pt x="177178" y="134485"/>
                        <a:pt x="175852" y="134574"/>
                      </a:cubicBezTo>
                      <a:cubicBezTo>
                        <a:pt x="175852" y="134574"/>
                        <a:pt x="175852" y="134574"/>
                        <a:pt x="175852" y="134574"/>
                      </a:cubicBezTo>
                      <a:cubicBezTo>
                        <a:pt x="175694" y="134425"/>
                        <a:pt x="175372" y="134380"/>
                        <a:pt x="175627" y="134080"/>
                      </a:cubicBezTo>
                      <a:cubicBezTo>
                        <a:pt x="175500" y="133975"/>
                        <a:pt x="175357" y="134080"/>
                        <a:pt x="175230" y="133960"/>
                      </a:cubicBezTo>
                      <a:cubicBezTo>
                        <a:pt x="175027" y="133525"/>
                        <a:pt x="175425" y="133720"/>
                        <a:pt x="175649" y="133308"/>
                      </a:cubicBezTo>
                      <a:cubicBezTo>
                        <a:pt x="174975" y="133368"/>
                        <a:pt x="174922" y="131659"/>
                        <a:pt x="175627" y="131472"/>
                      </a:cubicBezTo>
                      <a:cubicBezTo>
                        <a:pt x="175230" y="131457"/>
                        <a:pt x="175642" y="131060"/>
                        <a:pt x="175252" y="130775"/>
                      </a:cubicBezTo>
                      <a:cubicBezTo>
                        <a:pt x="174952" y="131082"/>
                        <a:pt x="175357" y="131419"/>
                        <a:pt x="175057" y="131734"/>
                      </a:cubicBezTo>
                      <a:cubicBezTo>
                        <a:pt x="174758" y="131712"/>
                        <a:pt x="175065" y="130902"/>
                        <a:pt x="175095" y="130580"/>
                      </a:cubicBezTo>
                      <a:cubicBezTo>
                        <a:pt x="174937" y="130543"/>
                        <a:pt x="174780" y="130430"/>
                        <a:pt x="174623" y="130168"/>
                      </a:cubicBezTo>
                      <a:cubicBezTo>
                        <a:pt x="174443" y="129928"/>
                        <a:pt x="174877" y="129951"/>
                        <a:pt x="174945" y="130183"/>
                      </a:cubicBezTo>
                      <a:cubicBezTo>
                        <a:pt x="175080" y="129846"/>
                        <a:pt x="174533" y="129816"/>
                        <a:pt x="174383" y="130055"/>
                      </a:cubicBezTo>
                      <a:cubicBezTo>
                        <a:pt x="174495" y="130288"/>
                        <a:pt x="174285" y="130505"/>
                        <a:pt x="174600" y="130737"/>
                      </a:cubicBezTo>
                      <a:cubicBezTo>
                        <a:pt x="174435" y="130827"/>
                        <a:pt x="174278" y="130827"/>
                        <a:pt x="174113" y="130910"/>
                      </a:cubicBezTo>
                      <a:cubicBezTo>
                        <a:pt x="173896" y="130445"/>
                        <a:pt x="174398" y="130025"/>
                        <a:pt x="174151" y="129561"/>
                      </a:cubicBezTo>
                      <a:cubicBezTo>
                        <a:pt x="174465" y="129471"/>
                        <a:pt x="175035" y="130258"/>
                        <a:pt x="175110" y="129606"/>
                      </a:cubicBezTo>
                      <a:cubicBezTo>
                        <a:pt x="174675" y="129711"/>
                        <a:pt x="174893" y="129463"/>
                        <a:pt x="174720" y="129104"/>
                      </a:cubicBezTo>
                      <a:cubicBezTo>
                        <a:pt x="175200" y="129059"/>
                        <a:pt x="174922" y="129441"/>
                        <a:pt x="175215" y="128744"/>
                      </a:cubicBezTo>
                      <a:cubicBezTo>
                        <a:pt x="174908" y="128699"/>
                        <a:pt x="174803" y="128654"/>
                        <a:pt x="174668" y="128234"/>
                      </a:cubicBezTo>
                      <a:cubicBezTo>
                        <a:pt x="175282" y="128092"/>
                        <a:pt x="174473" y="127507"/>
                        <a:pt x="175020" y="127095"/>
                      </a:cubicBezTo>
                      <a:cubicBezTo>
                        <a:pt x="175080" y="128264"/>
                        <a:pt x="175560" y="129186"/>
                        <a:pt x="175162" y="130483"/>
                      </a:cubicBezTo>
                      <a:cubicBezTo>
                        <a:pt x="175717" y="130018"/>
                        <a:pt x="175387" y="131374"/>
                        <a:pt x="176024" y="131202"/>
                      </a:cubicBezTo>
                      <a:cubicBezTo>
                        <a:pt x="176182" y="131052"/>
                        <a:pt x="176107" y="130887"/>
                        <a:pt x="176279" y="130730"/>
                      </a:cubicBezTo>
                      <a:cubicBezTo>
                        <a:pt x="175762" y="130535"/>
                        <a:pt x="176159" y="129733"/>
                        <a:pt x="176474" y="129576"/>
                      </a:cubicBezTo>
                      <a:cubicBezTo>
                        <a:pt x="176009" y="129838"/>
                        <a:pt x="176062" y="129111"/>
                        <a:pt x="175597" y="129441"/>
                      </a:cubicBezTo>
                      <a:cubicBezTo>
                        <a:pt x="175627" y="129186"/>
                        <a:pt x="175372" y="128916"/>
                        <a:pt x="175619" y="128669"/>
                      </a:cubicBezTo>
                      <a:cubicBezTo>
                        <a:pt x="175882" y="128482"/>
                        <a:pt x="175574" y="129448"/>
                        <a:pt x="176017" y="128789"/>
                      </a:cubicBezTo>
                      <a:cubicBezTo>
                        <a:pt x="176369" y="128999"/>
                        <a:pt x="175807" y="129164"/>
                        <a:pt x="176159" y="129373"/>
                      </a:cubicBezTo>
                      <a:cubicBezTo>
                        <a:pt x="176301" y="129194"/>
                        <a:pt x="176429" y="129299"/>
                        <a:pt x="176571" y="129104"/>
                      </a:cubicBezTo>
                      <a:cubicBezTo>
                        <a:pt x="176047" y="128527"/>
                        <a:pt x="176466" y="128377"/>
                        <a:pt x="176841" y="128242"/>
                      </a:cubicBezTo>
                      <a:cubicBezTo>
                        <a:pt x="176167" y="128212"/>
                        <a:pt x="176639" y="126990"/>
                        <a:pt x="176496" y="126391"/>
                      </a:cubicBezTo>
                      <a:cubicBezTo>
                        <a:pt x="176197" y="126181"/>
                        <a:pt x="176286" y="126413"/>
                        <a:pt x="176084" y="126661"/>
                      </a:cubicBezTo>
                      <a:cubicBezTo>
                        <a:pt x="175560" y="126001"/>
                        <a:pt x="176084" y="124952"/>
                        <a:pt x="175582" y="124607"/>
                      </a:cubicBezTo>
                      <a:cubicBezTo>
                        <a:pt x="175777" y="124217"/>
                        <a:pt x="175957" y="124675"/>
                        <a:pt x="176144" y="124540"/>
                      </a:cubicBezTo>
                      <a:cubicBezTo>
                        <a:pt x="176152" y="125057"/>
                        <a:pt x="176249" y="125574"/>
                        <a:pt x="176099" y="126083"/>
                      </a:cubicBezTo>
                      <a:cubicBezTo>
                        <a:pt x="176309" y="126271"/>
                        <a:pt x="176519" y="126278"/>
                        <a:pt x="176744" y="126113"/>
                      </a:cubicBezTo>
                      <a:cubicBezTo>
                        <a:pt x="176579" y="125979"/>
                        <a:pt x="176661" y="125851"/>
                        <a:pt x="176759" y="125731"/>
                      </a:cubicBezTo>
                      <a:cubicBezTo>
                        <a:pt x="176654" y="125679"/>
                        <a:pt x="176549" y="125634"/>
                        <a:pt x="176436" y="125716"/>
                      </a:cubicBezTo>
                      <a:cubicBezTo>
                        <a:pt x="176931" y="125192"/>
                        <a:pt x="176474" y="123730"/>
                        <a:pt x="176024" y="123378"/>
                      </a:cubicBezTo>
                      <a:cubicBezTo>
                        <a:pt x="176834" y="123640"/>
                        <a:pt x="176429" y="122689"/>
                        <a:pt x="177013" y="122456"/>
                      </a:cubicBezTo>
                      <a:cubicBezTo>
                        <a:pt x="176879" y="122284"/>
                        <a:pt x="176871" y="122126"/>
                        <a:pt x="176946" y="121969"/>
                      </a:cubicBezTo>
                      <a:cubicBezTo>
                        <a:pt x="176519" y="121774"/>
                        <a:pt x="176856" y="122404"/>
                        <a:pt x="176609" y="122539"/>
                      </a:cubicBezTo>
                      <a:cubicBezTo>
                        <a:pt x="176271" y="122696"/>
                        <a:pt x="176062" y="122134"/>
                        <a:pt x="175589" y="121624"/>
                      </a:cubicBezTo>
                      <a:cubicBezTo>
                        <a:pt x="176039" y="121190"/>
                        <a:pt x="176039" y="122044"/>
                        <a:pt x="176384" y="122044"/>
                      </a:cubicBezTo>
                      <a:cubicBezTo>
                        <a:pt x="176699" y="121564"/>
                        <a:pt x="176354" y="121662"/>
                        <a:pt x="176167" y="121160"/>
                      </a:cubicBezTo>
                      <a:cubicBezTo>
                        <a:pt x="175979" y="121317"/>
                        <a:pt x="175792" y="121205"/>
                        <a:pt x="175604" y="121235"/>
                      </a:cubicBezTo>
                      <a:cubicBezTo>
                        <a:pt x="175492" y="121002"/>
                        <a:pt x="175867" y="120792"/>
                        <a:pt x="175545" y="120553"/>
                      </a:cubicBezTo>
                      <a:cubicBezTo>
                        <a:pt x="175207" y="120957"/>
                        <a:pt x="175874" y="121407"/>
                        <a:pt x="175275" y="121797"/>
                      </a:cubicBezTo>
                      <a:cubicBezTo>
                        <a:pt x="175597" y="122291"/>
                        <a:pt x="175867" y="122793"/>
                        <a:pt x="175799" y="123273"/>
                      </a:cubicBezTo>
                      <a:cubicBezTo>
                        <a:pt x="175597" y="123438"/>
                        <a:pt x="175679" y="122831"/>
                        <a:pt x="175657" y="122689"/>
                      </a:cubicBezTo>
                      <a:cubicBezTo>
                        <a:pt x="175372" y="122501"/>
                        <a:pt x="175357" y="123183"/>
                        <a:pt x="175649" y="123078"/>
                      </a:cubicBezTo>
                      <a:cubicBezTo>
                        <a:pt x="174076" y="123168"/>
                        <a:pt x="175447" y="120313"/>
                        <a:pt x="174960" y="118792"/>
                      </a:cubicBezTo>
                      <a:cubicBezTo>
                        <a:pt x="174847" y="118934"/>
                        <a:pt x="174735" y="119069"/>
                        <a:pt x="174630" y="118971"/>
                      </a:cubicBezTo>
                      <a:cubicBezTo>
                        <a:pt x="174390" y="119189"/>
                        <a:pt x="174870" y="119436"/>
                        <a:pt x="174533" y="119646"/>
                      </a:cubicBezTo>
                      <a:cubicBezTo>
                        <a:pt x="174308" y="119691"/>
                        <a:pt x="174023" y="118919"/>
                        <a:pt x="174398" y="118672"/>
                      </a:cubicBezTo>
                      <a:cubicBezTo>
                        <a:pt x="174016" y="118859"/>
                        <a:pt x="173521" y="118027"/>
                        <a:pt x="173941" y="117690"/>
                      </a:cubicBezTo>
                      <a:cubicBezTo>
                        <a:pt x="174031" y="117578"/>
                        <a:pt x="174278" y="118274"/>
                        <a:pt x="174083" y="118469"/>
                      </a:cubicBezTo>
                      <a:cubicBezTo>
                        <a:pt x="174563" y="118349"/>
                        <a:pt x="174548" y="118687"/>
                        <a:pt x="174960" y="118799"/>
                      </a:cubicBezTo>
                      <a:cubicBezTo>
                        <a:pt x="175155" y="118379"/>
                        <a:pt x="175267" y="118514"/>
                        <a:pt x="175462" y="118050"/>
                      </a:cubicBezTo>
                      <a:cubicBezTo>
                        <a:pt x="175627" y="118747"/>
                        <a:pt x="175297" y="119144"/>
                        <a:pt x="175897" y="120006"/>
                      </a:cubicBezTo>
                      <a:cubicBezTo>
                        <a:pt x="176286" y="119608"/>
                        <a:pt x="176279" y="120051"/>
                        <a:pt x="176556" y="119451"/>
                      </a:cubicBezTo>
                      <a:cubicBezTo>
                        <a:pt x="176286" y="119459"/>
                        <a:pt x="176009" y="119818"/>
                        <a:pt x="175754" y="119226"/>
                      </a:cubicBezTo>
                      <a:cubicBezTo>
                        <a:pt x="175762" y="118582"/>
                        <a:pt x="175942" y="117945"/>
                        <a:pt x="175807" y="117293"/>
                      </a:cubicBezTo>
                      <a:cubicBezTo>
                        <a:pt x="175642" y="117532"/>
                        <a:pt x="175477" y="117622"/>
                        <a:pt x="175320" y="117465"/>
                      </a:cubicBezTo>
                      <a:cubicBezTo>
                        <a:pt x="175237" y="117750"/>
                        <a:pt x="175222" y="118042"/>
                        <a:pt x="175215" y="118327"/>
                      </a:cubicBezTo>
                      <a:cubicBezTo>
                        <a:pt x="174990" y="118304"/>
                        <a:pt x="174855" y="117922"/>
                        <a:pt x="174750" y="117727"/>
                      </a:cubicBezTo>
                      <a:cubicBezTo>
                        <a:pt x="174862" y="117532"/>
                        <a:pt x="174967" y="117630"/>
                        <a:pt x="175072" y="117742"/>
                      </a:cubicBezTo>
                      <a:cubicBezTo>
                        <a:pt x="175297" y="117195"/>
                        <a:pt x="174615" y="117585"/>
                        <a:pt x="174773" y="116955"/>
                      </a:cubicBezTo>
                      <a:cubicBezTo>
                        <a:pt x="175012" y="116926"/>
                        <a:pt x="175252" y="117165"/>
                        <a:pt x="175492" y="117083"/>
                      </a:cubicBezTo>
                      <a:cubicBezTo>
                        <a:pt x="174900" y="116386"/>
                        <a:pt x="175522" y="115089"/>
                        <a:pt x="174915" y="114347"/>
                      </a:cubicBezTo>
                      <a:cubicBezTo>
                        <a:pt x="175110" y="114213"/>
                        <a:pt x="175290" y="114467"/>
                        <a:pt x="175485" y="114085"/>
                      </a:cubicBezTo>
                      <a:cubicBezTo>
                        <a:pt x="175305" y="113725"/>
                        <a:pt x="175530" y="113381"/>
                        <a:pt x="175110" y="113006"/>
                      </a:cubicBezTo>
                      <a:cubicBezTo>
                        <a:pt x="174945" y="113253"/>
                        <a:pt x="174780" y="113351"/>
                        <a:pt x="174623" y="113373"/>
                      </a:cubicBezTo>
                      <a:cubicBezTo>
                        <a:pt x="174443" y="112916"/>
                        <a:pt x="174600" y="112466"/>
                        <a:pt x="174330" y="112009"/>
                      </a:cubicBezTo>
                      <a:cubicBezTo>
                        <a:pt x="174653" y="111799"/>
                        <a:pt x="175252" y="112354"/>
                        <a:pt x="174795" y="112804"/>
                      </a:cubicBezTo>
                      <a:cubicBezTo>
                        <a:pt x="175042" y="112594"/>
                        <a:pt x="175275" y="112961"/>
                        <a:pt x="175522" y="112736"/>
                      </a:cubicBezTo>
                      <a:cubicBezTo>
                        <a:pt x="174960" y="112324"/>
                        <a:pt x="175192" y="111889"/>
                        <a:pt x="174840" y="111065"/>
                      </a:cubicBezTo>
                      <a:cubicBezTo>
                        <a:pt x="174503" y="111275"/>
                        <a:pt x="174982" y="111522"/>
                        <a:pt x="174743" y="111739"/>
                      </a:cubicBezTo>
                      <a:cubicBezTo>
                        <a:pt x="174345" y="111709"/>
                        <a:pt x="174690" y="111170"/>
                        <a:pt x="174360" y="110855"/>
                      </a:cubicBezTo>
                      <a:cubicBezTo>
                        <a:pt x="174495" y="110675"/>
                        <a:pt x="174630" y="110780"/>
                        <a:pt x="174765" y="110578"/>
                      </a:cubicBezTo>
                      <a:cubicBezTo>
                        <a:pt x="173896" y="110346"/>
                        <a:pt x="174810" y="109446"/>
                        <a:pt x="174398" y="108922"/>
                      </a:cubicBezTo>
                      <a:cubicBezTo>
                        <a:pt x="174997" y="108659"/>
                        <a:pt x="174818" y="109671"/>
                        <a:pt x="175185" y="109723"/>
                      </a:cubicBezTo>
                      <a:cubicBezTo>
                        <a:pt x="175260" y="109634"/>
                        <a:pt x="175155" y="109529"/>
                        <a:pt x="175110" y="109431"/>
                      </a:cubicBezTo>
                      <a:cubicBezTo>
                        <a:pt x="175282" y="109004"/>
                        <a:pt x="175425" y="109679"/>
                        <a:pt x="175597" y="109259"/>
                      </a:cubicBezTo>
                      <a:cubicBezTo>
                        <a:pt x="175357" y="108907"/>
                        <a:pt x="175627" y="108397"/>
                        <a:pt x="175207" y="108569"/>
                      </a:cubicBezTo>
                      <a:cubicBezTo>
                        <a:pt x="174862" y="108232"/>
                        <a:pt x="175380" y="107932"/>
                        <a:pt x="175230" y="107603"/>
                      </a:cubicBezTo>
                      <a:cubicBezTo>
                        <a:pt x="175440" y="107528"/>
                        <a:pt x="175747" y="107708"/>
                        <a:pt x="175545" y="108000"/>
                      </a:cubicBezTo>
                      <a:cubicBezTo>
                        <a:pt x="176099" y="107940"/>
                        <a:pt x="175110" y="106748"/>
                        <a:pt x="175889" y="106658"/>
                      </a:cubicBezTo>
                      <a:lnTo>
                        <a:pt x="175417" y="106059"/>
                      </a:lnTo>
                      <a:cubicBezTo>
                        <a:pt x="175282" y="106299"/>
                        <a:pt x="175147" y="106239"/>
                        <a:pt x="175012" y="106336"/>
                      </a:cubicBezTo>
                      <a:cubicBezTo>
                        <a:pt x="174825" y="105961"/>
                        <a:pt x="175132" y="105954"/>
                        <a:pt x="175342" y="105767"/>
                      </a:cubicBezTo>
                      <a:cubicBezTo>
                        <a:pt x="174713" y="105159"/>
                        <a:pt x="175327" y="104590"/>
                        <a:pt x="175627" y="103556"/>
                      </a:cubicBezTo>
                      <a:cubicBezTo>
                        <a:pt x="175185" y="102979"/>
                        <a:pt x="175859" y="101727"/>
                        <a:pt x="175515" y="100843"/>
                      </a:cubicBezTo>
                      <a:cubicBezTo>
                        <a:pt x="175132" y="100820"/>
                        <a:pt x="175417" y="101247"/>
                        <a:pt x="175267" y="101510"/>
                      </a:cubicBezTo>
                      <a:cubicBezTo>
                        <a:pt x="174847" y="101360"/>
                        <a:pt x="174952" y="100408"/>
                        <a:pt x="174967" y="99951"/>
                      </a:cubicBezTo>
                      <a:cubicBezTo>
                        <a:pt x="175372" y="99794"/>
                        <a:pt x="174960" y="100558"/>
                        <a:pt x="175365" y="100446"/>
                      </a:cubicBezTo>
                      <a:cubicBezTo>
                        <a:pt x="175552" y="100146"/>
                        <a:pt x="175672" y="99913"/>
                        <a:pt x="175852" y="99884"/>
                      </a:cubicBezTo>
                      <a:cubicBezTo>
                        <a:pt x="175694" y="99651"/>
                        <a:pt x="175207" y="99217"/>
                        <a:pt x="174908" y="98887"/>
                      </a:cubicBezTo>
                      <a:cubicBezTo>
                        <a:pt x="174795" y="98445"/>
                        <a:pt x="175335" y="98557"/>
                        <a:pt x="175477" y="98227"/>
                      </a:cubicBezTo>
                      <a:cubicBezTo>
                        <a:pt x="175530" y="97995"/>
                        <a:pt x="175057" y="97253"/>
                        <a:pt x="175567" y="97358"/>
                      </a:cubicBezTo>
                      <a:cubicBezTo>
                        <a:pt x="175140" y="96601"/>
                        <a:pt x="175267" y="95867"/>
                        <a:pt x="175357" y="95125"/>
                      </a:cubicBezTo>
                      <a:cubicBezTo>
                        <a:pt x="175604" y="94682"/>
                        <a:pt x="175829" y="95492"/>
                        <a:pt x="176077" y="95050"/>
                      </a:cubicBezTo>
                      <a:cubicBezTo>
                        <a:pt x="175844" y="94488"/>
                        <a:pt x="175589" y="95200"/>
                        <a:pt x="175357" y="94735"/>
                      </a:cubicBezTo>
                      <a:cubicBezTo>
                        <a:pt x="175125" y="94300"/>
                        <a:pt x="175769" y="94270"/>
                        <a:pt x="176009" y="93978"/>
                      </a:cubicBezTo>
                      <a:cubicBezTo>
                        <a:pt x="175852" y="93716"/>
                        <a:pt x="176084" y="93468"/>
                        <a:pt x="176017" y="93206"/>
                      </a:cubicBezTo>
                      <a:cubicBezTo>
                        <a:pt x="176234" y="93281"/>
                        <a:pt x="176444" y="93199"/>
                        <a:pt x="176661" y="92839"/>
                      </a:cubicBezTo>
                      <a:cubicBezTo>
                        <a:pt x="176541" y="92824"/>
                        <a:pt x="176316" y="92712"/>
                        <a:pt x="176421" y="92539"/>
                      </a:cubicBezTo>
                      <a:cubicBezTo>
                        <a:pt x="176197" y="92307"/>
                        <a:pt x="176391" y="92839"/>
                        <a:pt x="176099" y="92914"/>
                      </a:cubicBezTo>
                      <a:cubicBezTo>
                        <a:pt x="175814" y="92644"/>
                        <a:pt x="176084" y="92397"/>
                        <a:pt x="176107" y="92142"/>
                      </a:cubicBezTo>
                      <a:cubicBezTo>
                        <a:pt x="175897" y="91932"/>
                        <a:pt x="175814" y="92502"/>
                        <a:pt x="175859" y="92622"/>
                      </a:cubicBezTo>
                      <a:cubicBezTo>
                        <a:pt x="175672" y="92652"/>
                        <a:pt x="175485" y="92547"/>
                        <a:pt x="175297" y="92509"/>
                      </a:cubicBezTo>
                      <a:cubicBezTo>
                        <a:pt x="175282" y="92134"/>
                        <a:pt x="175574" y="92134"/>
                        <a:pt x="175147" y="91925"/>
                      </a:cubicBezTo>
                      <a:cubicBezTo>
                        <a:pt x="175515" y="91512"/>
                        <a:pt x="175432" y="92029"/>
                        <a:pt x="175709" y="92037"/>
                      </a:cubicBezTo>
                      <a:cubicBezTo>
                        <a:pt x="175934" y="91640"/>
                        <a:pt x="175522" y="91677"/>
                        <a:pt x="175312" y="91542"/>
                      </a:cubicBezTo>
                      <a:cubicBezTo>
                        <a:pt x="175185" y="91085"/>
                        <a:pt x="175387" y="90643"/>
                        <a:pt x="175327" y="90186"/>
                      </a:cubicBezTo>
                      <a:cubicBezTo>
                        <a:pt x="175567" y="90163"/>
                        <a:pt x="175807" y="90478"/>
                        <a:pt x="176047" y="90501"/>
                      </a:cubicBezTo>
                      <a:cubicBezTo>
                        <a:pt x="176174" y="90074"/>
                        <a:pt x="176811" y="89676"/>
                        <a:pt x="176541" y="89159"/>
                      </a:cubicBezTo>
                      <a:cubicBezTo>
                        <a:pt x="177036" y="88785"/>
                        <a:pt x="177298" y="88702"/>
                        <a:pt x="177358" y="87825"/>
                      </a:cubicBezTo>
                      <a:cubicBezTo>
                        <a:pt x="177193" y="88080"/>
                        <a:pt x="177178" y="88410"/>
                        <a:pt x="176871" y="88395"/>
                      </a:cubicBezTo>
                      <a:cubicBezTo>
                        <a:pt x="176646" y="88095"/>
                        <a:pt x="176759" y="87810"/>
                        <a:pt x="176796" y="87518"/>
                      </a:cubicBezTo>
                      <a:cubicBezTo>
                        <a:pt x="176639" y="87323"/>
                        <a:pt x="176474" y="87653"/>
                        <a:pt x="176316" y="87316"/>
                      </a:cubicBezTo>
                      <a:cubicBezTo>
                        <a:pt x="176354" y="87690"/>
                        <a:pt x="175904" y="88395"/>
                        <a:pt x="176309" y="88477"/>
                      </a:cubicBezTo>
                      <a:cubicBezTo>
                        <a:pt x="176122" y="88530"/>
                        <a:pt x="175934" y="88627"/>
                        <a:pt x="175747" y="88365"/>
                      </a:cubicBezTo>
                      <a:cubicBezTo>
                        <a:pt x="175709" y="88028"/>
                        <a:pt x="176197" y="88140"/>
                        <a:pt x="175672" y="87683"/>
                      </a:cubicBezTo>
                      <a:cubicBezTo>
                        <a:pt x="175837" y="87256"/>
                        <a:pt x="175987" y="87930"/>
                        <a:pt x="176152" y="87503"/>
                      </a:cubicBezTo>
                      <a:cubicBezTo>
                        <a:pt x="175664" y="87570"/>
                        <a:pt x="175687" y="87046"/>
                        <a:pt x="175919" y="86626"/>
                      </a:cubicBezTo>
                      <a:cubicBezTo>
                        <a:pt x="175619" y="86379"/>
                        <a:pt x="175537" y="86746"/>
                        <a:pt x="175597" y="87001"/>
                      </a:cubicBezTo>
                      <a:cubicBezTo>
                        <a:pt x="175447" y="86836"/>
                        <a:pt x="175530" y="86679"/>
                        <a:pt x="175357" y="86514"/>
                      </a:cubicBezTo>
                      <a:cubicBezTo>
                        <a:pt x="175545" y="86409"/>
                        <a:pt x="175739" y="85839"/>
                        <a:pt x="175927" y="86042"/>
                      </a:cubicBezTo>
                      <a:cubicBezTo>
                        <a:pt x="175972" y="85869"/>
                        <a:pt x="175485" y="85210"/>
                        <a:pt x="176009" y="85367"/>
                      </a:cubicBezTo>
                      <a:cubicBezTo>
                        <a:pt x="176159" y="85052"/>
                        <a:pt x="175297" y="84865"/>
                        <a:pt x="175537" y="84385"/>
                      </a:cubicBezTo>
                      <a:cubicBezTo>
                        <a:pt x="175672" y="84288"/>
                        <a:pt x="175807" y="84558"/>
                        <a:pt x="175934" y="84685"/>
                      </a:cubicBezTo>
                      <a:cubicBezTo>
                        <a:pt x="175987" y="84206"/>
                        <a:pt x="176436" y="83321"/>
                        <a:pt x="175949" y="83134"/>
                      </a:cubicBezTo>
                      <a:cubicBezTo>
                        <a:pt x="175882" y="82991"/>
                        <a:pt x="176032" y="82309"/>
                        <a:pt x="176271" y="82752"/>
                      </a:cubicBezTo>
                      <a:cubicBezTo>
                        <a:pt x="176212" y="81905"/>
                        <a:pt x="175702" y="80788"/>
                        <a:pt x="174758" y="80488"/>
                      </a:cubicBezTo>
                      <a:cubicBezTo>
                        <a:pt x="174728" y="80264"/>
                        <a:pt x="174818" y="80039"/>
                        <a:pt x="174683" y="79806"/>
                      </a:cubicBezTo>
                      <a:cubicBezTo>
                        <a:pt x="174952" y="79424"/>
                        <a:pt x="175215" y="80159"/>
                        <a:pt x="175485" y="79634"/>
                      </a:cubicBezTo>
                      <a:cubicBezTo>
                        <a:pt x="175799" y="80099"/>
                        <a:pt x="175582" y="80099"/>
                        <a:pt x="175485" y="80406"/>
                      </a:cubicBezTo>
                      <a:cubicBezTo>
                        <a:pt x="175747" y="80863"/>
                        <a:pt x="176017" y="80961"/>
                        <a:pt x="176286" y="80616"/>
                      </a:cubicBezTo>
                      <a:cubicBezTo>
                        <a:pt x="176204" y="80526"/>
                        <a:pt x="176129" y="80653"/>
                        <a:pt x="176047" y="80706"/>
                      </a:cubicBezTo>
                      <a:cubicBezTo>
                        <a:pt x="175897" y="80406"/>
                        <a:pt x="175709" y="80114"/>
                        <a:pt x="175972" y="79829"/>
                      </a:cubicBezTo>
                      <a:cubicBezTo>
                        <a:pt x="176197" y="79612"/>
                        <a:pt x="175994" y="80129"/>
                        <a:pt x="176286" y="80226"/>
                      </a:cubicBezTo>
                      <a:cubicBezTo>
                        <a:pt x="176624" y="79979"/>
                        <a:pt x="176069" y="79701"/>
                        <a:pt x="176451" y="79454"/>
                      </a:cubicBezTo>
                      <a:cubicBezTo>
                        <a:pt x="175672" y="79274"/>
                        <a:pt x="176219" y="78210"/>
                        <a:pt x="176624" y="77521"/>
                      </a:cubicBezTo>
                      <a:cubicBezTo>
                        <a:pt x="176339" y="77198"/>
                        <a:pt x="175784" y="76936"/>
                        <a:pt x="175739" y="77596"/>
                      </a:cubicBezTo>
                      <a:cubicBezTo>
                        <a:pt x="176152" y="77446"/>
                        <a:pt x="176009" y="77843"/>
                        <a:pt x="175897" y="78180"/>
                      </a:cubicBezTo>
                      <a:cubicBezTo>
                        <a:pt x="175754" y="78278"/>
                        <a:pt x="175747" y="78015"/>
                        <a:pt x="175814" y="77888"/>
                      </a:cubicBezTo>
                      <a:cubicBezTo>
                        <a:pt x="175447" y="78045"/>
                        <a:pt x="175717" y="79042"/>
                        <a:pt x="175567" y="79529"/>
                      </a:cubicBezTo>
                      <a:cubicBezTo>
                        <a:pt x="175012" y="77963"/>
                        <a:pt x="175440" y="75587"/>
                        <a:pt x="175102" y="73706"/>
                      </a:cubicBezTo>
                      <a:cubicBezTo>
                        <a:pt x="175207" y="73609"/>
                        <a:pt x="175320" y="73803"/>
                        <a:pt x="175425" y="73908"/>
                      </a:cubicBezTo>
                      <a:cubicBezTo>
                        <a:pt x="175545" y="73654"/>
                        <a:pt x="175604" y="73399"/>
                        <a:pt x="175267" y="73129"/>
                      </a:cubicBezTo>
                      <a:cubicBezTo>
                        <a:pt x="175784" y="72979"/>
                        <a:pt x="175335" y="72739"/>
                        <a:pt x="175589" y="72357"/>
                      </a:cubicBezTo>
                      <a:cubicBezTo>
                        <a:pt x="175777" y="72072"/>
                        <a:pt x="175964" y="73002"/>
                        <a:pt x="176152" y="72462"/>
                      </a:cubicBezTo>
                      <a:cubicBezTo>
                        <a:pt x="175627" y="72110"/>
                        <a:pt x="175934" y="71907"/>
                        <a:pt x="176069" y="71196"/>
                      </a:cubicBezTo>
                      <a:cubicBezTo>
                        <a:pt x="175664" y="70903"/>
                        <a:pt x="175395" y="70536"/>
                        <a:pt x="175912" y="70026"/>
                      </a:cubicBezTo>
                      <a:cubicBezTo>
                        <a:pt x="175545" y="69697"/>
                        <a:pt x="175799" y="69374"/>
                        <a:pt x="175432" y="69045"/>
                      </a:cubicBezTo>
                      <a:cubicBezTo>
                        <a:pt x="176534" y="68018"/>
                        <a:pt x="175687" y="66167"/>
                        <a:pt x="176212" y="64398"/>
                      </a:cubicBezTo>
                      <a:cubicBezTo>
                        <a:pt x="175859" y="64443"/>
                        <a:pt x="175560" y="63994"/>
                        <a:pt x="176047" y="63814"/>
                      </a:cubicBezTo>
                      <a:cubicBezTo>
                        <a:pt x="175859" y="63416"/>
                        <a:pt x="175672" y="63529"/>
                        <a:pt x="175485" y="63514"/>
                      </a:cubicBezTo>
                      <a:cubicBezTo>
                        <a:pt x="175447" y="63386"/>
                        <a:pt x="175410" y="63252"/>
                        <a:pt x="175485" y="63124"/>
                      </a:cubicBezTo>
                      <a:cubicBezTo>
                        <a:pt x="175724" y="63169"/>
                        <a:pt x="175964" y="63057"/>
                        <a:pt x="176212" y="63424"/>
                      </a:cubicBezTo>
                      <a:cubicBezTo>
                        <a:pt x="176519" y="62862"/>
                        <a:pt x="175545" y="63282"/>
                        <a:pt x="176047" y="62645"/>
                      </a:cubicBezTo>
                      <a:cubicBezTo>
                        <a:pt x="175477" y="62487"/>
                        <a:pt x="175672" y="62322"/>
                        <a:pt x="175634" y="61768"/>
                      </a:cubicBezTo>
                      <a:cubicBezTo>
                        <a:pt x="175822" y="61573"/>
                        <a:pt x="176009" y="61805"/>
                        <a:pt x="176197" y="62067"/>
                      </a:cubicBezTo>
                      <a:cubicBezTo>
                        <a:pt x="175754" y="61138"/>
                        <a:pt x="176107" y="59714"/>
                        <a:pt x="175125" y="59047"/>
                      </a:cubicBezTo>
                      <a:cubicBezTo>
                        <a:pt x="174937" y="58590"/>
                        <a:pt x="175207" y="58583"/>
                        <a:pt x="175275" y="58268"/>
                      </a:cubicBezTo>
                      <a:cubicBezTo>
                        <a:pt x="175515" y="57998"/>
                        <a:pt x="175762" y="58515"/>
                        <a:pt x="175994" y="58178"/>
                      </a:cubicBezTo>
                      <a:cubicBezTo>
                        <a:pt x="175777" y="57826"/>
                        <a:pt x="175560" y="57901"/>
                        <a:pt x="175350" y="57983"/>
                      </a:cubicBezTo>
                      <a:cubicBezTo>
                        <a:pt x="175432" y="57503"/>
                        <a:pt x="175177" y="57631"/>
                        <a:pt x="175020" y="57204"/>
                      </a:cubicBezTo>
                      <a:cubicBezTo>
                        <a:pt x="175440" y="56919"/>
                        <a:pt x="175994" y="57541"/>
                        <a:pt x="175987" y="57991"/>
                      </a:cubicBezTo>
                      <a:cubicBezTo>
                        <a:pt x="176107" y="57788"/>
                        <a:pt x="176227" y="57886"/>
                        <a:pt x="176144" y="57991"/>
                      </a:cubicBezTo>
                      <a:cubicBezTo>
                        <a:pt x="176601" y="57324"/>
                        <a:pt x="177081" y="56394"/>
                        <a:pt x="176189" y="55360"/>
                      </a:cubicBezTo>
                      <a:cubicBezTo>
                        <a:pt x="176399" y="55008"/>
                        <a:pt x="176624" y="55810"/>
                        <a:pt x="176826" y="55368"/>
                      </a:cubicBezTo>
                      <a:cubicBezTo>
                        <a:pt x="176369" y="55023"/>
                        <a:pt x="176864" y="54064"/>
                        <a:pt x="176796" y="53419"/>
                      </a:cubicBezTo>
                      <a:cubicBezTo>
                        <a:pt x="176661" y="53232"/>
                        <a:pt x="176526" y="53337"/>
                        <a:pt x="176391" y="53127"/>
                      </a:cubicBezTo>
                      <a:cubicBezTo>
                        <a:pt x="176526" y="53097"/>
                        <a:pt x="176661" y="53254"/>
                        <a:pt x="176789" y="53029"/>
                      </a:cubicBezTo>
                      <a:cubicBezTo>
                        <a:pt x="176759" y="52670"/>
                        <a:pt x="176676" y="52909"/>
                        <a:pt x="176459" y="52640"/>
                      </a:cubicBezTo>
                      <a:cubicBezTo>
                        <a:pt x="176564" y="52557"/>
                        <a:pt x="176676" y="52767"/>
                        <a:pt x="176781" y="52640"/>
                      </a:cubicBezTo>
                      <a:cubicBezTo>
                        <a:pt x="177103" y="52220"/>
                        <a:pt x="176819" y="51793"/>
                        <a:pt x="176451" y="51860"/>
                      </a:cubicBezTo>
                      <a:cubicBezTo>
                        <a:pt x="176556" y="51763"/>
                        <a:pt x="176571" y="51665"/>
                        <a:pt x="176526" y="51568"/>
                      </a:cubicBezTo>
                      <a:cubicBezTo>
                        <a:pt x="176631" y="51471"/>
                        <a:pt x="176744" y="51665"/>
                        <a:pt x="176849" y="51763"/>
                      </a:cubicBezTo>
                      <a:cubicBezTo>
                        <a:pt x="176856" y="50856"/>
                        <a:pt x="177403" y="49425"/>
                        <a:pt x="176789" y="48833"/>
                      </a:cubicBezTo>
                      <a:cubicBezTo>
                        <a:pt x="177208" y="47941"/>
                        <a:pt x="176631" y="48181"/>
                        <a:pt x="176923" y="47656"/>
                      </a:cubicBezTo>
                      <a:cubicBezTo>
                        <a:pt x="176279" y="47161"/>
                        <a:pt x="176376" y="46854"/>
                        <a:pt x="176009" y="46195"/>
                      </a:cubicBezTo>
                      <a:cubicBezTo>
                        <a:pt x="175799" y="46427"/>
                        <a:pt x="175897" y="46652"/>
                        <a:pt x="175784" y="46877"/>
                      </a:cubicBezTo>
                      <a:cubicBezTo>
                        <a:pt x="175492" y="46584"/>
                        <a:pt x="175912" y="46292"/>
                        <a:pt x="175687" y="46000"/>
                      </a:cubicBezTo>
                      <a:cubicBezTo>
                        <a:pt x="175792" y="45902"/>
                        <a:pt x="175904" y="46090"/>
                        <a:pt x="176009" y="46195"/>
                      </a:cubicBezTo>
                      <a:cubicBezTo>
                        <a:pt x="176032" y="45573"/>
                        <a:pt x="176346" y="44958"/>
                        <a:pt x="176361" y="44336"/>
                      </a:cubicBezTo>
                      <a:cubicBezTo>
                        <a:pt x="176466" y="44239"/>
                        <a:pt x="176579" y="44433"/>
                        <a:pt x="176691" y="44531"/>
                      </a:cubicBezTo>
                      <a:cubicBezTo>
                        <a:pt x="176714" y="44239"/>
                        <a:pt x="176826" y="43939"/>
                        <a:pt x="176586" y="43647"/>
                      </a:cubicBezTo>
                      <a:cubicBezTo>
                        <a:pt x="175702" y="43347"/>
                        <a:pt x="176864" y="41368"/>
                        <a:pt x="176256" y="40417"/>
                      </a:cubicBezTo>
                      <a:cubicBezTo>
                        <a:pt x="176159" y="41563"/>
                        <a:pt x="176122" y="42702"/>
                        <a:pt x="175949" y="43849"/>
                      </a:cubicBezTo>
                      <a:cubicBezTo>
                        <a:pt x="175732" y="43459"/>
                        <a:pt x="175897" y="43070"/>
                        <a:pt x="175919" y="42672"/>
                      </a:cubicBezTo>
                      <a:cubicBezTo>
                        <a:pt x="175537" y="42530"/>
                        <a:pt x="175844" y="43182"/>
                        <a:pt x="175694" y="43362"/>
                      </a:cubicBezTo>
                      <a:lnTo>
                        <a:pt x="175200" y="42777"/>
                      </a:lnTo>
                      <a:cubicBezTo>
                        <a:pt x="175327" y="42590"/>
                        <a:pt x="175462" y="42687"/>
                        <a:pt x="175589" y="42485"/>
                      </a:cubicBezTo>
                      <a:cubicBezTo>
                        <a:pt x="175357" y="41668"/>
                        <a:pt x="174615" y="41721"/>
                        <a:pt x="174900" y="40731"/>
                      </a:cubicBezTo>
                      <a:cubicBezTo>
                        <a:pt x="175177" y="40641"/>
                        <a:pt x="175260" y="41368"/>
                        <a:pt x="175485" y="41608"/>
                      </a:cubicBezTo>
                      <a:cubicBezTo>
                        <a:pt x="175672" y="41578"/>
                        <a:pt x="175852" y="41331"/>
                        <a:pt x="176047" y="41503"/>
                      </a:cubicBezTo>
                      <a:cubicBezTo>
                        <a:pt x="175927" y="41308"/>
                        <a:pt x="174922" y="40836"/>
                        <a:pt x="175282" y="40042"/>
                      </a:cubicBezTo>
                      <a:cubicBezTo>
                        <a:pt x="175440" y="39892"/>
                        <a:pt x="175604" y="39982"/>
                        <a:pt x="175769" y="40229"/>
                      </a:cubicBezTo>
                      <a:cubicBezTo>
                        <a:pt x="176047" y="39817"/>
                        <a:pt x="175057" y="39472"/>
                        <a:pt x="175245" y="38865"/>
                      </a:cubicBezTo>
                      <a:cubicBezTo>
                        <a:pt x="175447" y="38453"/>
                        <a:pt x="175679" y="39135"/>
                        <a:pt x="175882" y="38663"/>
                      </a:cubicBezTo>
                      <a:cubicBezTo>
                        <a:pt x="175822" y="38558"/>
                        <a:pt x="175777" y="38610"/>
                        <a:pt x="175724" y="38663"/>
                      </a:cubicBezTo>
                      <a:cubicBezTo>
                        <a:pt x="175507" y="38685"/>
                        <a:pt x="175664" y="38138"/>
                        <a:pt x="175230" y="38273"/>
                      </a:cubicBezTo>
                      <a:cubicBezTo>
                        <a:pt x="175290" y="38101"/>
                        <a:pt x="175380" y="37441"/>
                        <a:pt x="174967" y="37591"/>
                      </a:cubicBezTo>
                      <a:cubicBezTo>
                        <a:pt x="175027" y="37359"/>
                        <a:pt x="174818" y="37134"/>
                        <a:pt x="175027" y="36902"/>
                      </a:cubicBezTo>
                      <a:cubicBezTo>
                        <a:pt x="175320" y="36872"/>
                        <a:pt x="175634" y="37554"/>
                        <a:pt x="175927" y="37381"/>
                      </a:cubicBezTo>
                      <a:cubicBezTo>
                        <a:pt x="175822" y="37142"/>
                        <a:pt x="175679" y="36797"/>
                        <a:pt x="175492" y="36505"/>
                      </a:cubicBezTo>
                      <a:cubicBezTo>
                        <a:pt x="175642" y="36227"/>
                        <a:pt x="175814" y="36467"/>
                        <a:pt x="175957" y="36107"/>
                      </a:cubicBezTo>
                      <a:cubicBezTo>
                        <a:pt x="175822" y="35523"/>
                        <a:pt x="175919" y="34931"/>
                        <a:pt x="175897" y="34339"/>
                      </a:cubicBezTo>
                      <a:cubicBezTo>
                        <a:pt x="176077" y="34129"/>
                        <a:pt x="176009" y="34713"/>
                        <a:pt x="176316" y="34826"/>
                      </a:cubicBezTo>
                      <a:cubicBezTo>
                        <a:pt x="176534" y="34061"/>
                        <a:pt x="175417" y="33927"/>
                        <a:pt x="176009" y="33155"/>
                      </a:cubicBezTo>
                      <a:cubicBezTo>
                        <a:pt x="175927" y="32960"/>
                        <a:pt x="175485" y="32772"/>
                        <a:pt x="175664" y="32570"/>
                      </a:cubicBezTo>
                      <a:cubicBezTo>
                        <a:pt x="175432" y="32345"/>
                        <a:pt x="175649" y="32877"/>
                        <a:pt x="175357" y="32967"/>
                      </a:cubicBezTo>
                      <a:lnTo>
                        <a:pt x="175102" y="32675"/>
                      </a:lnTo>
                      <a:cubicBezTo>
                        <a:pt x="175380" y="32075"/>
                        <a:pt x="175042" y="31491"/>
                        <a:pt x="175350" y="30899"/>
                      </a:cubicBezTo>
                      <a:cubicBezTo>
                        <a:pt x="175762" y="30861"/>
                        <a:pt x="175844" y="31671"/>
                        <a:pt x="175477" y="31978"/>
                      </a:cubicBezTo>
                      <a:cubicBezTo>
                        <a:pt x="175687" y="32240"/>
                        <a:pt x="175837" y="32495"/>
                        <a:pt x="175829" y="32757"/>
                      </a:cubicBezTo>
                      <a:cubicBezTo>
                        <a:pt x="175792" y="32435"/>
                        <a:pt x="176346" y="31648"/>
                        <a:pt x="175762" y="31176"/>
                      </a:cubicBezTo>
                      <a:cubicBezTo>
                        <a:pt x="175987" y="30771"/>
                        <a:pt x="176249" y="31274"/>
                        <a:pt x="176474" y="30861"/>
                      </a:cubicBezTo>
                      <a:cubicBezTo>
                        <a:pt x="175882" y="30502"/>
                        <a:pt x="175889" y="29333"/>
                        <a:pt x="175799" y="28403"/>
                      </a:cubicBezTo>
                      <a:cubicBezTo>
                        <a:pt x="176084" y="28163"/>
                        <a:pt x="175912" y="28710"/>
                        <a:pt x="176137" y="28793"/>
                      </a:cubicBezTo>
                      <a:cubicBezTo>
                        <a:pt x="176107" y="28373"/>
                        <a:pt x="176391" y="28553"/>
                        <a:pt x="176586" y="28186"/>
                      </a:cubicBezTo>
                      <a:cubicBezTo>
                        <a:pt x="176316" y="27661"/>
                        <a:pt x="176511" y="27129"/>
                        <a:pt x="176182" y="26605"/>
                      </a:cubicBezTo>
                      <a:cubicBezTo>
                        <a:pt x="176639" y="25855"/>
                        <a:pt x="176039" y="25893"/>
                        <a:pt x="175447" y="24844"/>
                      </a:cubicBezTo>
                      <a:cubicBezTo>
                        <a:pt x="175515" y="25271"/>
                        <a:pt x="175732" y="25698"/>
                        <a:pt x="175589" y="26132"/>
                      </a:cubicBezTo>
                      <a:cubicBezTo>
                        <a:pt x="175709" y="26335"/>
                        <a:pt x="175807" y="26237"/>
                        <a:pt x="175912" y="26125"/>
                      </a:cubicBezTo>
                      <a:cubicBezTo>
                        <a:pt x="176047" y="26387"/>
                        <a:pt x="176054" y="26650"/>
                        <a:pt x="175949" y="26919"/>
                      </a:cubicBezTo>
                      <a:cubicBezTo>
                        <a:pt x="175822" y="27159"/>
                        <a:pt x="175717" y="26620"/>
                        <a:pt x="175769" y="26530"/>
                      </a:cubicBezTo>
                      <a:cubicBezTo>
                        <a:pt x="175522" y="26672"/>
                        <a:pt x="174840" y="27676"/>
                        <a:pt x="175365" y="28133"/>
                      </a:cubicBezTo>
                      <a:cubicBezTo>
                        <a:pt x="174908" y="28471"/>
                        <a:pt x="174997" y="29572"/>
                        <a:pt x="175222" y="30217"/>
                      </a:cubicBezTo>
                      <a:cubicBezTo>
                        <a:pt x="174997" y="30457"/>
                        <a:pt x="174795" y="30344"/>
                        <a:pt x="175162" y="30711"/>
                      </a:cubicBezTo>
                      <a:cubicBezTo>
                        <a:pt x="174675" y="31738"/>
                        <a:pt x="174600" y="32757"/>
                        <a:pt x="174885" y="33769"/>
                      </a:cubicBezTo>
                      <a:cubicBezTo>
                        <a:pt x="174338" y="33822"/>
                        <a:pt x="174810" y="34848"/>
                        <a:pt x="174278" y="34564"/>
                      </a:cubicBezTo>
                      <a:cubicBezTo>
                        <a:pt x="174450" y="34721"/>
                        <a:pt x="174443" y="35051"/>
                        <a:pt x="174548" y="35448"/>
                      </a:cubicBezTo>
                      <a:cubicBezTo>
                        <a:pt x="174698" y="35283"/>
                        <a:pt x="174608" y="35118"/>
                        <a:pt x="174773" y="34953"/>
                      </a:cubicBezTo>
                      <a:cubicBezTo>
                        <a:pt x="174855" y="35148"/>
                        <a:pt x="174870" y="35343"/>
                        <a:pt x="174952" y="35538"/>
                      </a:cubicBezTo>
                      <a:cubicBezTo>
                        <a:pt x="174825" y="35620"/>
                        <a:pt x="174690" y="35620"/>
                        <a:pt x="174548" y="35448"/>
                      </a:cubicBezTo>
                      <a:cubicBezTo>
                        <a:pt x="174300" y="35710"/>
                        <a:pt x="174495" y="35972"/>
                        <a:pt x="174255" y="36235"/>
                      </a:cubicBezTo>
                      <a:cubicBezTo>
                        <a:pt x="174368" y="36422"/>
                        <a:pt x="174473" y="36310"/>
                        <a:pt x="174585" y="36430"/>
                      </a:cubicBezTo>
                      <a:cubicBezTo>
                        <a:pt x="174360" y="36662"/>
                        <a:pt x="174173" y="36894"/>
                        <a:pt x="174525" y="37119"/>
                      </a:cubicBezTo>
                      <a:cubicBezTo>
                        <a:pt x="174413" y="37284"/>
                        <a:pt x="174195" y="37449"/>
                        <a:pt x="174300" y="37614"/>
                      </a:cubicBezTo>
                      <a:cubicBezTo>
                        <a:pt x="174151" y="37891"/>
                        <a:pt x="173963" y="37119"/>
                        <a:pt x="173821" y="37621"/>
                      </a:cubicBezTo>
                      <a:cubicBezTo>
                        <a:pt x="174458" y="37988"/>
                        <a:pt x="174240" y="39690"/>
                        <a:pt x="173821" y="40072"/>
                      </a:cubicBezTo>
                      <a:cubicBezTo>
                        <a:pt x="173641" y="40432"/>
                        <a:pt x="174076" y="40184"/>
                        <a:pt x="174151" y="40462"/>
                      </a:cubicBezTo>
                      <a:cubicBezTo>
                        <a:pt x="174203" y="40559"/>
                        <a:pt x="174158" y="40656"/>
                        <a:pt x="174240" y="40754"/>
                      </a:cubicBezTo>
                      <a:cubicBezTo>
                        <a:pt x="174061" y="41129"/>
                        <a:pt x="173866" y="40874"/>
                        <a:pt x="173693" y="41248"/>
                      </a:cubicBezTo>
                      <a:cubicBezTo>
                        <a:pt x="174218" y="41878"/>
                        <a:pt x="173813" y="43144"/>
                        <a:pt x="173686" y="44081"/>
                      </a:cubicBezTo>
                      <a:cubicBezTo>
                        <a:pt x="173993" y="44306"/>
                        <a:pt x="173911" y="44538"/>
                        <a:pt x="174106" y="44763"/>
                      </a:cubicBezTo>
                      <a:cubicBezTo>
                        <a:pt x="174443" y="44269"/>
                        <a:pt x="173806" y="44381"/>
                        <a:pt x="174001" y="43886"/>
                      </a:cubicBezTo>
                      <a:cubicBezTo>
                        <a:pt x="174263" y="44119"/>
                        <a:pt x="174188" y="44051"/>
                        <a:pt x="174563" y="43789"/>
                      </a:cubicBezTo>
                      <a:cubicBezTo>
                        <a:pt x="175102" y="44411"/>
                        <a:pt x="174840" y="44973"/>
                        <a:pt x="174435" y="45160"/>
                      </a:cubicBezTo>
                      <a:cubicBezTo>
                        <a:pt x="174136" y="44906"/>
                        <a:pt x="174788" y="44636"/>
                        <a:pt x="174413" y="44381"/>
                      </a:cubicBezTo>
                      <a:cubicBezTo>
                        <a:pt x="174413" y="44816"/>
                        <a:pt x="173956" y="45026"/>
                        <a:pt x="173701" y="44681"/>
                      </a:cubicBezTo>
                      <a:cubicBezTo>
                        <a:pt x="173723" y="45303"/>
                        <a:pt x="173506" y="45917"/>
                        <a:pt x="173506" y="46532"/>
                      </a:cubicBezTo>
                      <a:cubicBezTo>
                        <a:pt x="173056" y="46360"/>
                        <a:pt x="173244" y="46442"/>
                        <a:pt x="173034" y="46922"/>
                      </a:cubicBezTo>
                      <a:cubicBezTo>
                        <a:pt x="172921" y="46599"/>
                        <a:pt x="173041" y="46270"/>
                        <a:pt x="173334" y="45947"/>
                      </a:cubicBezTo>
                      <a:cubicBezTo>
                        <a:pt x="173169" y="45775"/>
                        <a:pt x="173019" y="46202"/>
                        <a:pt x="172854" y="45947"/>
                      </a:cubicBezTo>
                      <a:cubicBezTo>
                        <a:pt x="172974" y="46307"/>
                        <a:pt x="172749" y="46659"/>
                        <a:pt x="172794" y="47019"/>
                      </a:cubicBezTo>
                      <a:cubicBezTo>
                        <a:pt x="173011" y="47259"/>
                        <a:pt x="173221" y="46884"/>
                        <a:pt x="173431" y="46629"/>
                      </a:cubicBezTo>
                      <a:cubicBezTo>
                        <a:pt x="173558" y="47176"/>
                        <a:pt x="173319" y="47731"/>
                        <a:pt x="173708" y="48285"/>
                      </a:cubicBezTo>
                      <a:cubicBezTo>
                        <a:pt x="173926" y="48361"/>
                        <a:pt x="174136" y="48158"/>
                        <a:pt x="174353" y="48285"/>
                      </a:cubicBezTo>
                      <a:cubicBezTo>
                        <a:pt x="174488" y="48863"/>
                        <a:pt x="173933" y="48300"/>
                        <a:pt x="173798" y="48773"/>
                      </a:cubicBezTo>
                      <a:cubicBezTo>
                        <a:pt x="173648" y="48878"/>
                        <a:pt x="173723" y="48615"/>
                        <a:pt x="173551" y="48480"/>
                      </a:cubicBezTo>
                      <a:cubicBezTo>
                        <a:pt x="173011" y="49057"/>
                        <a:pt x="173394" y="50339"/>
                        <a:pt x="172801" y="51013"/>
                      </a:cubicBezTo>
                      <a:cubicBezTo>
                        <a:pt x="173334" y="51793"/>
                        <a:pt x="172996" y="52572"/>
                        <a:pt x="172996" y="53344"/>
                      </a:cubicBezTo>
                      <a:cubicBezTo>
                        <a:pt x="172592" y="53614"/>
                        <a:pt x="172629" y="52812"/>
                        <a:pt x="172187" y="52760"/>
                      </a:cubicBezTo>
                      <a:cubicBezTo>
                        <a:pt x="171880" y="53352"/>
                        <a:pt x="172734" y="53487"/>
                        <a:pt x="171962" y="53636"/>
                      </a:cubicBezTo>
                      <a:cubicBezTo>
                        <a:pt x="172232" y="53809"/>
                        <a:pt x="172502" y="53809"/>
                        <a:pt x="172764" y="53636"/>
                      </a:cubicBezTo>
                      <a:cubicBezTo>
                        <a:pt x="172974" y="54318"/>
                        <a:pt x="172899" y="54993"/>
                        <a:pt x="172712" y="55675"/>
                      </a:cubicBezTo>
                      <a:cubicBezTo>
                        <a:pt x="173334" y="55885"/>
                        <a:pt x="173109" y="56552"/>
                        <a:pt x="173056" y="57039"/>
                      </a:cubicBezTo>
                      <a:cubicBezTo>
                        <a:pt x="172951" y="57136"/>
                        <a:pt x="172839" y="56941"/>
                        <a:pt x="172734" y="56844"/>
                      </a:cubicBezTo>
                      <a:cubicBezTo>
                        <a:pt x="172644" y="56679"/>
                        <a:pt x="172861" y="56522"/>
                        <a:pt x="172966" y="56357"/>
                      </a:cubicBezTo>
                      <a:cubicBezTo>
                        <a:pt x="172884" y="56229"/>
                        <a:pt x="172801" y="56207"/>
                        <a:pt x="172727" y="56259"/>
                      </a:cubicBezTo>
                      <a:lnTo>
                        <a:pt x="172562" y="56065"/>
                      </a:lnTo>
                      <a:cubicBezTo>
                        <a:pt x="172367" y="56417"/>
                        <a:pt x="172839" y="56777"/>
                        <a:pt x="172337" y="57129"/>
                      </a:cubicBezTo>
                      <a:cubicBezTo>
                        <a:pt x="172119" y="56896"/>
                        <a:pt x="172314" y="56679"/>
                        <a:pt x="172247" y="56447"/>
                      </a:cubicBezTo>
                      <a:cubicBezTo>
                        <a:pt x="171812" y="56327"/>
                        <a:pt x="172052" y="57016"/>
                        <a:pt x="171940" y="57226"/>
                      </a:cubicBezTo>
                      <a:cubicBezTo>
                        <a:pt x="171258" y="56597"/>
                        <a:pt x="171827" y="57976"/>
                        <a:pt x="171550" y="58485"/>
                      </a:cubicBezTo>
                      <a:cubicBezTo>
                        <a:pt x="171805" y="58448"/>
                        <a:pt x="172262" y="58568"/>
                        <a:pt x="172277" y="58972"/>
                      </a:cubicBezTo>
                      <a:cubicBezTo>
                        <a:pt x="171865" y="58710"/>
                        <a:pt x="171872" y="59220"/>
                        <a:pt x="171400" y="59257"/>
                      </a:cubicBezTo>
                      <a:cubicBezTo>
                        <a:pt x="171505" y="59355"/>
                        <a:pt x="171527" y="59452"/>
                        <a:pt x="171482" y="59549"/>
                      </a:cubicBezTo>
                      <a:cubicBezTo>
                        <a:pt x="171925" y="59370"/>
                        <a:pt x="171880" y="60022"/>
                        <a:pt x="172292" y="60141"/>
                      </a:cubicBezTo>
                      <a:cubicBezTo>
                        <a:pt x="172232" y="60404"/>
                        <a:pt x="171782" y="61228"/>
                        <a:pt x="172224" y="61790"/>
                      </a:cubicBezTo>
                      <a:cubicBezTo>
                        <a:pt x="172015" y="62135"/>
                        <a:pt x="171797" y="61813"/>
                        <a:pt x="171580" y="61783"/>
                      </a:cubicBezTo>
                      <a:cubicBezTo>
                        <a:pt x="171385" y="62322"/>
                        <a:pt x="171363" y="62832"/>
                        <a:pt x="171115" y="63132"/>
                      </a:cubicBezTo>
                      <a:lnTo>
                        <a:pt x="171438" y="63521"/>
                      </a:lnTo>
                      <a:lnTo>
                        <a:pt x="171752" y="63139"/>
                      </a:lnTo>
                      <a:cubicBezTo>
                        <a:pt x="171295" y="62779"/>
                        <a:pt x="171820" y="62427"/>
                        <a:pt x="171827" y="62075"/>
                      </a:cubicBezTo>
                      <a:cubicBezTo>
                        <a:pt x="172179" y="62532"/>
                        <a:pt x="171677" y="62982"/>
                        <a:pt x="172000" y="63431"/>
                      </a:cubicBezTo>
                      <a:cubicBezTo>
                        <a:pt x="171025" y="63416"/>
                        <a:pt x="171587" y="64488"/>
                        <a:pt x="171123" y="65260"/>
                      </a:cubicBezTo>
                      <a:cubicBezTo>
                        <a:pt x="171228" y="64975"/>
                        <a:pt x="170995" y="64675"/>
                        <a:pt x="171198" y="64391"/>
                      </a:cubicBezTo>
                      <a:cubicBezTo>
                        <a:pt x="170793" y="64361"/>
                        <a:pt x="170950" y="65155"/>
                        <a:pt x="170958" y="65455"/>
                      </a:cubicBezTo>
                      <a:cubicBezTo>
                        <a:pt x="171175" y="65545"/>
                        <a:pt x="171385" y="65507"/>
                        <a:pt x="171602" y="65657"/>
                      </a:cubicBezTo>
                      <a:cubicBezTo>
                        <a:pt x="171730" y="66182"/>
                        <a:pt x="171183" y="65920"/>
                        <a:pt x="171040" y="66137"/>
                      </a:cubicBezTo>
                      <a:cubicBezTo>
                        <a:pt x="171205" y="66272"/>
                        <a:pt x="171130" y="66392"/>
                        <a:pt x="171040" y="66527"/>
                      </a:cubicBezTo>
                      <a:cubicBezTo>
                        <a:pt x="171542" y="66542"/>
                        <a:pt x="171542" y="66999"/>
                        <a:pt x="171048" y="67493"/>
                      </a:cubicBezTo>
                      <a:cubicBezTo>
                        <a:pt x="171580" y="67201"/>
                        <a:pt x="171228" y="67636"/>
                        <a:pt x="171692" y="68085"/>
                      </a:cubicBezTo>
                      <a:cubicBezTo>
                        <a:pt x="171250" y="68632"/>
                        <a:pt x="171295" y="67388"/>
                        <a:pt x="170890" y="68078"/>
                      </a:cubicBezTo>
                      <a:cubicBezTo>
                        <a:pt x="171482" y="68250"/>
                        <a:pt x="171325" y="68610"/>
                        <a:pt x="171700" y="68865"/>
                      </a:cubicBezTo>
                      <a:cubicBezTo>
                        <a:pt x="171325" y="69337"/>
                        <a:pt x="171318" y="68310"/>
                        <a:pt x="171055" y="68468"/>
                      </a:cubicBezTo>
                      <a:cubicBezTo>
                        <a:pt x="171055" y="68940"/>
                        <a:pt x="171055" y="69037"/>
                        <a:pt x="171460" y="69344"/>
                      </a:cubicBezTo>
                      <a:cubicBezTo>
                        <a:pt x="171123" y="69779"/>
                        <a:pt x="171273" y="69022"/>
                        <a:pt x="170980" y="69142"/>
                      </a:cubicBezTo>
                      <a:cubicBezTo>
                        <a:pt x="170418" y="69981"/>
                        <a:pt x="171085" y="70244"/>
                        <a:pt x="171303" y="71083"/>
                      </a:cubicBezTo>
                      <a:cubicBezTo>
                        <a:pt x="171115" y="71308"/>
                        <a:pt x="170928" y="71196"/>
                        <a:pt x="170740" y="71555"/>
                      </a:cubicBezTo>
                      <a:cubicBezTo>
                        <a:pt x="171115" y="71982"/>
                        <a:pt x="170756" y="72395"/>
                        <a:pt x="170980" y="72814"/>
                      </a:cubicBezTo>
                      <a:cubicBezTo>
                        <a:pt x="170763" y="72934"/>
                        <a:pt x="170553" y="72732"/>
                        <a:pt x="170336" y="72799"/>
                      </a:cubicBezTo>
                      <a:cubicBezTo>
                        <a:pt x="170186" y="72664"/>
                        <a:pt x="170276" y="72544"/>
                        <a:pt x="170178" y="72410"/>
                      </a:cubicBezTo>
                      <a:cubicBezTo>
                        <a:pt x="170343" y="72087"/>
                        <a:pt x="170501" y="72432"/>
                        <a:pt x="170658" y="72417"/>
                      </a:cubicBezTo>
                      <a:cubicBezTo>
                        <a:pt x="170576" y="71832"/>
                        <a:pt x="170291" y="71653"/>
                        <a:pt x="170418" y="70963"/>
                      </a:cubicBezTo>
                      <a:cubicBezTo>
                        <a:pt x="170291" y="71383"/>
                        <a:pt x="170006" y="71795"/>
                        <a:pt x="170178" y="72215"/>
                      </a:cubicBezTo>
                      <a:cubicBezTo>
                        <a:pt x="169954" y="72537"/>
                        <a:pt x="170148" y="71690"/>
                        <a:pt x="169856" y="72012"/>
                      </a:cubicBezTo>
                      <a:cubicBezTo>
                        <a:pt x="170014" y="71563"/>
                        <a:pt x="169931" y="71113"/>
                        <a:pt x="170021" y="70663"/>
                      </a:cubicBezTo>
                      <a:cubicBezTo>
                        <a:pt x="169916" y="70581"/>
                        <a:pt x="169804" y="70783"/>
                        <a:pt x="169699" y="70656"/>
                      </a:cubicBezTo>
                      <a:cubicBezTo>
                        <a:pt x="169526" y="70289"/>
                        <a:pt x="170006" y="70544"/>
                        <a:pt x="170096" y="70176"/>
                      </a:cubicBezTo>
                      <a:cubicBezTo>
                        <a:pt x="169954" y="70011"/>
                        <a:pt x="169946" y="69854"/>
                        <a:pt x="170014" y="69689"/>
                      </a:cubicBezTo>
                      <a:cubicBezTo>
                        <a:pt x="169009" y="69644"/>
                        <a:pt x="170238" y="68745"/>
                        <a:pt x="169609" y="68235"/>
                      </a:cubicBezTo>
                      <a:cubicBezTo>
                        <a:pt x="169819" y="67891"/>
                        <a:pt x="170096" y="68318"/>
                        <a:pt x="170088" y="67853"/>
                      </a:cubicBezTo>
                      <a:cubicBezTo>
                        <a:pt x="169766" y="67576"/>
                        <a:pt x="169444" y="67943"/>
                        <a:pt x="169122" y="67643"/>
                      </a:cubicBezTo>
                      <a:cubicBezTo>
                        <a:pt x="168882" y="67898"/>
                        <a:pt x="169182" y="68160"/>
                        <a:pt x="168964" y="68415"/>
                      </a:cubicBezTo>
                      <a:cubicBezTo>
                        <a:pt x="169069" y="68512"/>
                        <a:pt x="169182" y="68325"/>
                        <a:pt x="169287" y="68228"/>
                      </a:cubicBezTo>
                      <a:cubicBezTo>
                        <a:pt x="169564" y="68558"/>
                        <a:pt x="169354" y="68872"/>
                        <a:pt x="169294" y="69195"/>
                      </a:cubicBezTo>
                      <a:cubicBezTo>
                        <a:pt x="169002" y="69254"/>
                        <a:pt x="169152" y="68887"/>
                        <a:pt x="168814" y="68805"/>
                      </a:cubicBezTo>
                      <a:cubicBezTo>
                        <a:pt x="168754" y="68415"/>
                        <a:pt x="168889" y="68033"/>
                        <a:pt x="168649" y="67643"/>
                      </a:cubicBezTo>
                      <a:cubicBezTo>
                        <a:pt x="168859" y="67298"/>
                        <a:pt x="169137" y="67726"/>
                        <a:pt x="169129" y="67261"/>
                      </a:cubicBezTo>
                      <a:cubicBezTo>
                        <a:pt x="167953" y="66639"/>
                        <a:pt x="168784" y="64533"/>
                        <a:pt x="168710" y="63297"/>
                      </a:cubicBezTo>
                      <a:cubicBezTo>
                        <a:pt x="168919" y="63237"/>
                        <a:pt x="169144" y="63679"/>
                        <a:pt x="169354" y="63499"/>
                      </a:cubicBezTo>
                      <a:cubicBezTo>
                        <a:pt x="169264" y="64451"/>
                        <a:pt x="169099" y="65395"/>
                        <a:pt x="169077" y="66347"/>
                      </a:cubicBezTo>
                      <a:cubicBezTo>
                        <a:pt x="169302" y="66062"/>
                        <a:pt x="169257" y="65725"/>
                        <a:pt x="169609" y="66107"/>
                      </a:cubicBezTo>
                      <a:cubicBezTo>
                        <a:pt x="169541" y="65785"/>
                        <a:pt x="169466" y="65462"/>
                        <a:pt x="169444" y="65140"/>
                      </a:cubicBezTo>
                      <a:cubicBezTo>
                        <a:pt x="169654" y="65058"/>
                        <a:pt x="169871" y="65417"/>
                        <a:pt x="170081" y="64953"/>
                      </a:cubicBezTo>
                      <a:cubicBezTo>
                        <a:pt x="169616" y="64646"/>
                        <a:pt x="169766" y="64548"/>
                        <a:pt x="169841" y="64076"/>
                      </a:cubicBezTo>
                      <a:cubicBezTo>
                        <a:pt x="170029" y="63709"/>
                        <a:pt x="170216" y="64158"/>
                        <a:pt x="170403" y="63791"/>
                      </a:cubicBezTo>
                      <a:cubicBezTo>
                        <a:pt x="170538" y="63109"/>
                        <a:pt x="170216" y="62255"/>
                        <a:pt x="169901" y="61850"/>
                      </a:cubicBezTo>
                      <a:cubicBezTo>
                        <a:pt x="170036" y="61858"/>
                        <a:pt x="170171" y="61648"/>
                        <a:pt x="170306" y="61760"/>
                      </a:cubicBezTo>
                      <a:cubicBezTo>
                        <a:pt x="170531" y="62038"/>
                        <a:pt x="169894" y="61790"/>
                        <a:pt x="170306" y="62150"/>
                      </a:cubicBezTo>
                      <a:cubicBezTo>
                        <a:pt x="170613" y="61573"/>
                        <a:pt x="170328" y="60988"/>
                        <a:pt x="170613" y="60411"/>
                      </a:cubicBezTo>
                      <a:lnTo>
                        <a:pt x="170044" y="59729"/>
                      </a:lnTo>
                      <a:cubicBezTo>
                        <a:pt x="170253" y="59534"/>
                        <a:pt x="170471" y="59527"/>
                        <a:pt x="170681" y="59152"/>
                      </a:cubicBezTo>
                      <a:cubicBezTo>
                        <a:pt x="170133" y="58755"/>
                        <a:pt x="170156" y="59407"/>
                        <a:pt x="169879" y="59534"/>
                      </a:cubicBezTo>
                      <a:cubicBezTo>
                        <a:pt x="169586" y="59175"/>
                        <a:pt x="170426" y="58830"/>
                        <a:pt x="169946" y="58470"/>
                      </a:cubicBezTo>
                      <a:cubicBezTo>
                        <a:pt x="170261" y="58013"/>
                        <a:pt x="170591" y="58860"/>
                        <a:pt x="170905" y="58283"/>
                      </a:cubicBezTo>
                      <a:cubicBezTo>
                        <a:pt x="170823" y="58193"/>
                        <a:pt x="170748" y="58328"/>
                        <a:pt x="170666" y="58380"/>
                      </a:cubicBezTo>
                      <a:cubicBezTo>
                        <a:pt x="170373" y="57638"/>
                        <a:pt x="170621" y="56896"/>
                        <a:pt x="170718" y="56154"/>
                      </a:cubicBezTo>
                      <a:cubicBezTo>
                        <a:pt x="170366" y="55765"/>
                        <a:pt x="170021" y="56387"/>
                        <a:pt x="170081" y="56732"/>
                      </a:cubicBezTo>
                      <a:cubicBezTo>
                        <a:pt x="169924" y="56372"/>
                        <a:pt x="169152" y="56012"/>
                        <a:pt x="169504" y="55660"/>
                      </a:cubicBezTo>
                      <a:cubicBezTo>
                        <a:pt x="169804" y="55487"/>
                        <a:pt x="169609" y="56057"/>
                        <a:pt x="169909" y="55952"/>
                      </a:cubicBezTo>
                      <a:cubicBezTo>
                        <a:pt x="170261" y="55757"/>
                        <a:pt x="169706" y="55562"/>
                        <a:pt x="170058" y="55375"/>
                      </a:cubicBezTo>
                      <a:cubicBezTo>
                        <a:pt x="169744" y="55158"/>
                        <a:pt x="169639" y="55413"/>
                        <a:pt x="169489" y="54888"/>
                      </a:cubicBezTo>
                      <a:cubicBezTo>
                        <a:pt x="169646" y="54663"/>
                        <a:pt x="169804" y="54663"/>
                        <a:pt x="169969" y="54888"/>
                      </a:cubicBezTo>
                      <a:cubicBezTo>
                        <a:pt x="170283" y="54356"/>
                        <a:pt x="169317" y="54416"/>
                        <a:pt x="169631" y="53914"/>
                      </a:cubicBezTo>
                      <a:cubicBezTo>
                        <a:pt x="169871" y="53764"/>
                        <a:pt x="170118" y="54438"/>
                        <a:pt x="170358" y="54011"/>
                      </a:cubicBezTo>
                      <a:cubicBezTo>
                        <a:pt x="170163" y="53644"/>
                        <a:pt x="169976" y="53756"/>
                        <a:pt x="169789" y="53524"/>
                      </a:cubicBezTo>
                      <a:cubicBezTo>
                        <a:pt x="169751" y="53397"/>
                        <a:pt x="169714" y="53269"/>
                        <a:pt x="169781" y="53134"/>
                      </a:cubicBezTo>
                      <a:cubicBezTo>
                        <a:pt x="170044" y="53112"/>
                        <a:pt x="170051" y="53651"/>
                        <a:pt x="170426" y="53524"/>
                      </a:cubicBezTo>
                      <a:cubicBezTo>
                        <a:pt x="170381" y="53029"/>
                        <a:pt x="170636" y="53142"/>
                        <a:pt x="170973" y="52655"/>
                      </a:cubicBezTo>
                      <a:cubicBezTo>
                        <a:pt x="171258" y="51740"/>
                        <a:pt x="170823" y="50789"/>
                        <a:pt x="170771" y="50129"/>
                      </a:cubicBezTo>
                      <a:cubicBezTo>
                        <a:pt x="171363" y="50676"/>
                        <a:pt x="171070" y="48563"/>
                        <a:pt x="171288" y="47888"/>
                      </a:cubicBezTo>
                      <a:cubicBezTo>
                        <a:pt x="171715" y="47926"/>
                        <a:pt x="171243" y="48795"/>
                        <a:pt x="171715" y="49155"/>
                      </a:cubicBezTo>
                      <a:cubicBezTo>
                        <a:pt x="172090" y="48361"/>
                        <a:pt x="171243" y="47678"/>
                        <a:pt x="171752" y="47109"/>
                      </a:cubicBezTo>
                      <a:cubicBezTo>
                        <a:pt x="171640" y="47011"/>
                        <a:pt x="171542" y="47206"/>
                        <a:pt x="171438" y="47304"/>
                      </a:cubicBezTo>
                      <a:cubicBezTo>
                        <a:pt x="171048" y="47049"/>
                        <a:pt x="171400" y="46787"/>
                        <a:pt x="171100" y="46524"/>
                      </a:cubicBezTo>
                      <a:cubicBezTo>
                        <a:pt x="171880" y="45790"/>
                        <a:pt x="171100" y="44831"/>
                        <a:pt x="171692" y="44381"/>
                      </a:cubicBezTo>
                      <a:cubicBezTo>
                        <a:pt x="171295" y="43497"/>
                        <a:pt x="171722" y="42957"/>
                        <a:pt x="171153" y="42245"/>
                      </a:cubicBezTo>
                      <a:cubicBezTo>
                        <a:pt x="171138" y="42597"/>
                        <a:pt x="171048" y="42358"/>
                        <a:pt x="170845" y="42635"/>
                      </a:cubicBezTo>
                      <a:cubicBezTo>
                        <a:pt x="170298" y="41571"/>
                        <a:pt x="171190" y="41248"/>
                        <a:pt x="171850" y="41166"/>
                      </a:cubicBezTo>
                      <a:cubicBezTo>
                        <a:pt x="171520" y="40926"/>
                        <a:pt x="171205" y="41136"/>
                        <a:pt x="170883" y="40979"/>
                      </a:cubicBezTo>
                      <a:cubicBezTo>
                        <a:pt x="170965" y="40551"/>
                        <a:pt x="170913" y="40132"/>
                        <a:pt x="171085" y="39712"/>
                      </a:cubicBezTo>
                      <a:cubicBezTo>
                        <a:pt x="171295" y="39562"/>
                        <a:pt x="171288" y="40222"/>
                        <a:pt x="171505" y="40387"/>
                      </a:cubicBezTo>
                      <a:cubicBezTo>
                        <a:pt x="171325" y="40492"/>
                        <a:pt x="171745" y="38903"/>
                        <a:pt x="171610" y="38625"/>
                      </a:cubicBezTo>
                      <a:cubicBezTo>
                        <a:pt x="171677" y="38393"/>
                        <a:pt x="172112" y="38386"/>
                        <a:pt x="171932" y="38618"/>
                      </a:cubicBezTo>
                      <a:cubicBezTo>
                        <a:pt x="172314" y="38595"/>
                        <a:pt x="171925" y="38228"/>
                        <a:pt x="171910" y="38033"/>
                      </a:cubicBezTo>
                      <a:cubicBezTo>
                        <a:pt x="171797" y="37936"/>
                        <a:pt x="171700" y="38131"/>
                        <a:pt x="171595" y="38228"/>
                      </a:cubicBezTo>
                      <a:cubicBezTo>
                        <a:pt x="171535" y="37434"/>
                        <a:pt x="172457" y="36167"/>
                        <a:pt x="171970" y="35096"/>
                      </a:cubicBezTo>
                      <a:lnTo>
                        <a:pt x="172352" y="34601"/>
                      </a:lnTo>
                      <a:cubicBezTo>
                        <a:pt x="172187" y="34406"/>
                        <a:pt x="172449" y="34204"/>
                        <a:pt x="172164" y="34016"/>
                      </a:cubicBezTo>
                      <a:cubicBezTo>
                        <a:pt x="172981" y="33147"/>
                        <a:pt x="172097" y="32315"/>
                        <a:pt x="172861" y="31446"/>
                      </a:cubicBezTo>
                      <a:cubicBezTo>
                        <a:pt x="172404" y="30569"/>
                        <a:pt x="172689" y="29685"/>
                        <a:pt x="173146" y="28785"/>
                      </a:cubicBezTo>
                      <a:cubicBezTo>
                        <a:pt x="173431" y="29318"/>
                        <a:pt x="173611" y="29340"/>
                        <a:pt x="173836" y="29752"/>
                      </a:cubicBezTo>
                      <a:cubicBezTo>
                        <a:pt x="173768" y="28770"/>
                        <a:pt x="173154" y="27789"/>
                        <a:pt x="173633" y="27287"/>
                      </a:cubicBezTo>
                      <a:cubicBezTo>
                        <a:pt x="172951" y="27339"/>
                        <a:pt x="172599" y="26650"/>
                        <a:pt x="171850" y="26942"/>
                      </a:cubicBezTo>
                      <a:cubicBezTo>
                        <a:pt x="171910" y="26447"/>
                        <a:pt x="172097" y="25945"/>
                        <a:pt x="172179" y="25450"/>
                      </a:cubicBezTo>
                      <a:cubicBezTo>
                        <a:pt x="171467" y="25525"/>
                        <a:pt x="172015" y="27264"/>
                        <a:pt x="171145" y="27257"/>
                      </a:cubicBezTo>
                      <a:cubicBezTo>
                        <a:pt x="170950" y="27069"/>
                        <a:pt x="171378" y="26859"/>
                        <a:pt x="171438" y="26657"/>
                      </a:cubicBezTo>
                      <a:cubicBezTo>
                        <a:pt x="170928" y="26605"/>
                        <a:pt x="171363" y="25855"/>
                        <a:pt x="170898" y="25495"/>
                      </a:cubicBezTo>
                      <a:cubicBezTo>
                        <a:pt x="171168" y="25548"/>
                        <a:pt x="171438" y="25585"/>
                        <a:pt x="171677" y="25076"/>
                      </a:cubicBezTo>
                      <a:cubicBezTo>
                        <a:pt x="171288" y="25136"/>
                        <a:pt x="171190" y="24828"/>
                        <a:pt x="170920" y="24409"/>
                      </a:cubicBezTo>
                      <a:cubicBezTo>
                        <a:pt x="171213" y="24087"/>
                        <a:pt x="171580" y="23502"/>
                        <a:pt x="171108" y="23510"/>
                      </a:cubicBezTo>
                      <a:cubicBezTo>
                        <a:pt x="171303" y="23142"/>
                        <a:pt x="171587" y="23322"/>
                        <a:pt x="171550" y="22902"/>
                      </a:cubicBezTo>
                      <a:cubicBezTo>
                        <a:pt x="171842" y="22685"/>
                        <a:pt x="171760" y="22932"/>
                        <a:pt x="171970" y="23187"/>
                      </a:cubicBezTo>
                      <a:cubicBezTo>
                        <a:pt x="172015" y="22753"/>
                        <a:pt x="172060" y="22325"/>
                        <a:pt x="171812" y="21906"/>
                      </a:cubicBezTo>
                      <a:cubicBezTo>
                        <a:pt x="172060" y="21554"/>
                        <a:pt x="172367" y="22243"/>
                        <a:pt x="172614" y="21876"/>
                      </a:cubicBezTo>
                      <a:cubicBezTo>
                        <a:pt x="172479" y="21703"/>
                        <a:pt x="171827" y="21598"/>
                        <a:pt x="172172" y="21201"/>
                      </a:cubicBezTo>
                      <a:cubicBezTo>
                        <a:pt x="171985" y="21149"/>
                        <a:pt x="171782" y="20916"/>
                        <a:pt x="171617" y="21321"/>
                      </a:cubicBezTo>
                      <a:cubicBezTo>
                        <a:pt x="171400" y="20774"/>
                        <a:pt x="171475" y="20857"/>
                        <a:pt x="171018" y="20654"/>
                      </a:cubicBezTo>
                      <a:cubicBezTo>
                        <a:pt x="170733" y="20467"/>
                        <a:pt x="171430" y="20242"/>
                        <a:pt x="171145" y="20055"/>
                      </a:cubicBezTo>
                      <a:cubicBezTo>
                        <a:pt x="170808" y="19620"/>
                        <a:pt x="170838" y="20317"/>
                        <a:pt x="170688" y="20474"/>
                      </a:cubicBezTo>
                      <a:cubicBezTo>
                        <a:pt x="170606" y="20212"/>
                        <a:pt x="170823" y="19942"/>
                        <a:pt x="170636" y="19687"/>
                      </a:cubicBezTo>
                      <a:cubicBezTo>
                        <a:pt x="170830" y="19478"/>
                        <a:pt x="171093" y="20077"/>
                        <a:pt x="171273" y="19657"/>
                      </a:cubicBezTo>
                      <a:cubicBezTo>
                        <a:pt x="170913" y="19553"/>
                        <a:pt x="171070" y="18960"/>
                        <a:pt x="171318" y="19155"/>
                      </a:cubicBezTo>
                      <a:cubicBezTo>
                        <a:pt x="170651" y="18593"/>
                        <a:pt x="170875" y="17559"/>
                        <a:pt x="171378" y="16652"/>
                      </a:cubicBezTo>
                      <a:cubicBezTo>
                        <a:pt x="171190" y="16630"/>
                        <a:pt x="170988" y="16405"/>
                        <a:pt x="170793" y="16382"/>
                      </a:cubicBezTo>
                      <a:cubicBezTo>
                        <a:pt x="170658" y="16817"/>
                        <a:pt x="170636" y="16622"/>
                        <a:pt x="170351" y="17004"/>
                      </a:cubicBezTo>
                      <a:cubicBezTo>
                        <a:pt x="170501" y="17259"/>
                        <a:pt x="170621" y="17034"/>
                        <a:pt x="170748" y="16885"/>
                      </a:cubicBezTo>
                      <a:cubicBezTo>
                        <a:pt x="170928" y="17709"/>
                        <a:pt x="170508" y="18556"/>
                        <a:pt x="170366" y="19395"/>
                      </a:cubicBezTo>
                      <a:cubicBezTo>
                        <a:pt x="170029" y="18713"/>
                        <a:pt x="170621" y="17986"/>
                        <a:pt x="170298" y="17304"/>
                      </a:cubicBezTo>
                      <a:cubicBezTo>
                        <a:pt x="170231" y="17671"/>
                        <a:pt x="170156" y="18039"/>
                        <a:pt x="169976" y="18413"/>
                      </a:cubicBezTo>
                      <a:cubicBezTo>
                        <a:pt x="169759" y="18024"/>
                        <a:pt x="170148" y="17612"/>
                        <a:pt x="169571" y="17237"/>
                      </a:cubicBezTo>
                      <a:cubicBezTo>
                        <a:pt x="169774" y="17019"/>
                        <a:pt x="170006" y="17372"/>
                        <a:pt x="170201" y="17004"/>
                      </a:cubicBezTo>
                      <a:cubicBezTo>
                        <a:pt x="170036" y="16847"/>
                        <a:pt x="170111" y="16675"/>
                        <a:pt x="169924" y="16517"/>
                      </a:cubicBezTo>
                      <a:cubicBezTo>
                        <a:pt x="170036" y="16255"/>
                        <a:pt x="170186" y="16457"/>
                        <a:pt x="170328" y="16592"/>
                      </a:cubicBezTo>
                      <a:cubicBezTo>
                        <a:pt x="170471" y="16390"/>
                        <a:pt x="170186" y="16203"/>
                        <a:pt x="170448" y="15993"/>
                      </a:cubicBezTo>
                      <a:cubicBezTo>
                        <a:pt x="169984" y="15918"/>
                        <a:pt x="170216" y="15258"/>
                        <a:pt x="169751" y="15228"/>
                      </a:cubicBezTo>
                      <a:cubicBezTo>
                        <a:pt x="169969" y="14666"/>
                        <a:pt x="170283" y="15206"/>
                        <a:pt x="170516" y="14786"/>
                      </a:cubicBezTo>
                      <a:cubicBezTo>
                        <a:pt x="170231" y="14396"/>
                        <a:pt x="170456" y="13452"/>
                        <a:pt x="170718" y="13362"/>
                      </a:cubicBezTo>
                      <a:cubicBezTo>
                        <a:pt x="170373" y="12763"/>
                        <a:pt x="170875" y="12733"/>
                        <a:pt x="170613" y="12156"/>
                      </a:cubicBezTo>
                      <a:cubicBezTo>
                        <a:pt x="170883" y="11901"/>
                        <a:pt x="170733" y="12463"/>
                        <a:pt x="170965" y="12538"/>
                      </a:cubicBezTo>
                      <a:cubicBezTo>
                        <a:pt x="171258" y="11946"/>
                        <a:pt x="170860" y="11399"/>
                        <a:pt x="171063" y="10814"/>
                      </a:cubicBezTo>
                      <a:cubicBezTo>
                        <a:pt x="170793" y="10612"/>
                        <a:pt x="170703" y="10574"/>
                        <a:pt x="170313" y="10559"/>
                      </a:cubicBezTo>
                      <a:cubicBezTo>
                        <a:pt x="170358" y="10215"/>
                        <a:pt x="170141" y="9578"/>
                        <a:pt x="169729" y="9578"/>
                      </a:cubicBezTo>
                      <a:cubicBezTo>
                        <a:pt x="169841" y="9113"/>
                        <a:pt x="170073" y="9802"/>
                        <a:pt x="170186" y="9338"/>
                      </a:cubicBezTo>
                      <a:cubicBezTo>
                        <a:pt x="170253" y="9023"/>
                        <a:pt x="169924" y="8746"/>
                        <a:pt x="170178" y="8416"/>
                      </a:cubicBezTo>
                      <a:cubicBezTo>
                        <a:pt x="169931" y="8049"/>
                        <a:pt x="169766" y="8326"/>
                        <a:pt x="169729" y="7944"/>
                      </a:cubicBezTo>
                      <a:cubicBezTo>
                        <a:pt x="169961" y="7592"/>
                        <a:pt x="170306" y="8371"/>
                        <a:pt x="170568" y="8289"/>
                      </a:cubicBezTo>
                      <a:cubicBezTo>
                        <a:pt x="170830" y="8506"/>
                        <a:pt x="170088" y="8806"/>
                        <a:pt x="170561" y="9008"/>
                      </a:cubicBezTo>
                      <a:cubicBezTo>
                        <a:pt x="170920" y="8881"/>
                        <a:pt x="170793" y="8079"/>
                        <a:pt x="170508" y="7682"/>
                      </a:cubicBezTo>
                      <a:cubicBezTo>
                        <a:pt x="170628" y="7299"/>
                        <a:pt x="170815" y="7539"/>
                        <a:pt x="170943" y="7232"/>
                      </a:cubicBezTo>
                      <a:cubicBezTo>
                        <a:pt x="170621" y="6752"/>
                        <a:pt x="170156" y="5711"/>
                        <a:pt x="170508" y="5501"/>
                      </a:cubicBezTo>
                      <a:cubicBezTo>
                        <a:pt x="170568" y="5313"/>
                        <a:pt x="170351" y="5321"/>
                        <a:pt x="170253" y="5418"/>
                      </a:cubicBezTo>
                      <a:cubicBezTo>
                        <a:pt x="170148" y="5044"/>
                        <a:pt x="169999" y="4676"/>
                        <a:pt x="170358" y="4257"/>
                      </a:cubicBezTo>
                      <a:cubicBezTo>
                        <a:pt x="170029" y="4047"/>
                        <a:pt x="170201" y="3785"/>
                        <a:pt x="169871" y="3575"/>
                      </a:cubicBezTo>
                      <a:cubicBezTo>
                        <a:pt x="170193" y="3994"/>
                        <a:pt x="169429" y="4526"/>
                        <a:pt x="169954" y="4924"/>
                      </a:cubicBezTo>
                      <a:cubicBezTo>
                        <a:pt x="169594" y="5268"/>
                        <a:pt x="169377" y="4849"/>
                        <a:pt x="169227" y="5613"/>
                      </a:cubicBezTo>
                      <a:cubicBezTo>
                        <a:pt x="168620" y="5074"/>
                        <a:pt x="169174" y="4841"/>
                        <a:pt x="169197" y="4684"/>
                      </a:cubicBezTo>
                      <a:cubicBezTo>
                        <a:pt x="168754" y="4317"/>
                        <a:pt x="168957" y="5126"/>
                        <a:pt x="168605" y="5156"/>
                      </a:cubicBezTo>
                      <a:cubicBezTo>
                        <a:pt x="168882" y="5336"/>
                        <a:pt x="168912" y="5546"/>
                        <a:pt x="168680" y="5771"/>
                      </a:cubicBezTo>
                      <a:cubicBezTo>
                        <a:pt x="169017" y="6010"/>
                        <a:pt x="168837" y="6273"/>
                        <a:pt x="169144" y="6250"/>
                      </a:cubicBezTo>
                      <a:cubicBezTo>
                        <a:pt x="169279" y="5890"/>
                        <a:pt x="169039" y="5628"/>
                        <a:pt x="169481" y="5703"/>
                      </a:cubicBezTo>
                      <a:cubicBezTo>
                        <a:pt x="169654" y="5928"/>
                        <a:pt x="169204" y="6213"/>
                        <a:pt x="169489" y="6430"/>
                      </a:cubicBezTo>
                      <a:cubicBezTo>
                        <a:pt x="169204" y="6640"/>
                        <a:pt x="169039" y="6190"/>
                        <a:pt x="168964" y="6790"/>
                      </a:cubicBezTo>
                      <a:cubicBezTo>
                        <a:pt x="169489" y="6527"/>
                        <a:pt x="169002" y="7247"/>
                        <a:pt x="169047" y="7599"/>
                      </a:cubicBezTo>
                      <a:cubicBezTo>
                        <a:pt x="168957" y="7674"/>
                        <a:pt x="168477" y="7607"/>
                        <a:pt x="168620" y="7329"/>
                      </a:cubicBezTo>
                      <a:cubicBezTo>
                        <a:pt x="168657" y="7607"/>
                        <a:pt x="168200" y="8304"/>
                        <a:pt x="168440" y="8768"/>
                      </a:cubicBezTo>
                      <a:cubicBezTo>
                        <a:pt x="167788" y="9203"/>
                        <a:pt x="168305" y="9787"/>
                        <a:pt x="167690" y="10147"/>
                      </a:cubicBezTo>
                      <a:cubicBezTo>
                        <a:pt x="167885" y="10649"/>
                        <a:pt x="168222" y="10559"/>
                        <a:pt x="168267" y="11114"/>
                      </a:cubicBezTo>
                      <a:cubicBezTo>
                        <a:pt x="168147" y="11226"/>
                        <a:pt x="167983" y="10964"/>
                        <a:pt x="167840" y="10844"/>
                      </a:cubicBezTo>
                      <a:cubicBezTo>
                        <a:pt x="167375" y="11316"/>
                        <a:pt x="167720" y="11721"/>
                        <a:pt x="167555" y="12171"/>
                      </a:cubicBezTo>
                      <a:cubicBezTo>
                        <a:pt x="167780" y="12306"/>
                        <a:pt x="167855" y="12208"/>
                        <a:pt x="167863" y="11953"/>
                      </a:cubicBezTo>
                      <a:cubicBezTo>
                        <a:pt x="168282" y="12201"/>
                        <a:pt x="167923" y="12658"/>
                        <a:pt x="168320" y="12620"/>
                      </a:cubicBezTo>
                      <a:cubicBezTo>
                        <a:pt x="168245" y="12658"/>
                        <a:pt x="167825" y="12793"/>
                        <a:pt x="168035" y="13040"/>
                      </a:cubicBezTo>
                      <a:cubicBezTo>
                        <a:pt x="167750" y="13265"/>
                        <a:pt x="167825" y="13018"/>
                        <a:pt x="167608" y="12770"/>
                      </a:cubicBezTo>
                      <a:cubicBezTo>
                        <a:pt x="167368" y="13317"/>
                        <a:pt x="167803" y="13827"/>
                        <a:pt x="167263" y="14389"/>
                      </a:cubicBezTo>
                      <a:cubicBezTo>
                        <a:pt x="168125" y="14516"/>
                        <a:pt x="166941" y="15153"/>
                        <a:pt x="167683" y="15558"/>
                      </a:cubicBezTo>
                      <a:cubicBezTo>
                        <a:pt x="167173" y="15491"/>
                        <a:pt x="167518" y="15993"/>
                        <a:pt x="167158" y="16083"/>
                      </a:cubicBezTo>
                      <a:cubicBezTo>
                        <a:pt x="167076" y="15723"/>
                        <a:pt x="166941" y="15371"/>
                        <a:pt x="167308" y="14981"/>
                      </a:cubicBezTo>
                      <a:cubicBezTo>
                        <a:pt x="166611" y="14704"/>
                        <a:pt x="167076" y="13729"/>
                        <a:pt x="167390" y="13077"/>
                      </a:cubicBezTo>
                      <a:cubicBezTo>
                        <a:pt x="167143" y="13062"/>
                        <a:pt x="166903" y="13040"/>
                        <a:pt x="166626" y="12628"/>
                      </a:cubicBezTo>
                      <a:cubicBezTo>
                        <a:pt x="167473" y="13527"/>
                        <a:pt x="165742" y="15543"/>
                        <a:pt x="167256" y="16367"/>
                      </a:cubicBezTo>
                      <a:cubicBezTo>
                        <a:pt x="167218" y="16997"/>
                        <a:pt x="167383" y="17612"/>
                        <a:pt x="167151" y="18249"/>
                      </a:cubicBezTo>
                      <a:cubicBezTo>
                        <a:pt x="167375" y="18391"/>
                        <a:pt x="167450" y="18286"/>
                        <a:pt x="167458" y="18039"/>
                      </a:cubicBezTo>
                      <a:lnTo>
                        <a:pt x="167983" y="18608"/>
                      </a:lnTo>
                      <a:cubicBezTo>
                        <a:pt x="168050" y="18803"/>
                        <a:pt x="167990" y="19005"/>
                        <a:pt x="167863" y="19208"/>
                      </a:cubicBezTo>
                      <a:cubicBezTo>
                        <a:pt x="167585" y="18923"/>
                        <a:pt x="167848" y="18616"/>
                        <a:pt x="167398" y="18338"/>
                      </a:cubicBezTo>
                      <a:cubicBezTo>
                        <a:pt x="167203" y="18646"/>
                        <a:pt x="167256" y="18938"/>
                        <a:pt x="167061" y="19245"/>
                      </a:cubicBezTo>
                      <a:lnTo>
                        <a:pt x="167413" y="19620"/>
                      </a:lnTo>
                      <a:cubicBezTo>
                        <a:pt x="167443" y="19785"/>
                        <a:pt x="167413" y="19950"/>
                        <a:pt x="167368" y="20115"/>
                      </a:cubicBezTo>
                      <a:cubicBezTo>
                        <a:pt x="167196" y="20324"/>
                        <a:pt x="166993" y="20100"/>
                        <a:pt x="166783" y="19845"/>
                      </a:cubicBezTo>
                      <a:cubicBezTo>
                        <a:pt x="166693" y="20587"/>
                        <a:pt x="167585" y="20197"/>
                        <a:pt x="167338" y="20999"/>
                      </a:cubicBezTo>
                      <a:cubicBezTo>
                        <a:pt x="167480" y="21074"/>
                        <a:pt x="167608" y="21066"/>
                        <a:pt x="167735" y="20887"/>
                      </a:cubicBezTo>
                      <a:cubicBezTo>
                        <a:pt x="167885" y="21081"/>
                        <a:pt x="167975" y="21269"/>
                        <a:pt x="167930" y="21471"/>
                      </a:cubicBezTo>
                      <a:cubicBezTo>
                        <a:pt x="167203" y="21119"/>
                        <a:pt x="167106" y="22648"/>
                        <a:pt x="166828" y="23187"/>
                      </a:cubicBezTo>
                      <a:cubicBezTo>
                        <a:pt x="166596" y="22625"/>
                        <a:pt x="166993" y="21156"/>
                        <a:pt x="166394" y="21246"/>
                      </a:cubicBezTo>
                      <a:cubicBezTo>
                        <a:pt x="166349" y="20662"/>
                        <a:pt x="166588" y="20062"/>
                        <a:pt x="166439" y="19478"/>
                      </a:cubicBezTo>
                      <a:cubicBezTo>
                        <a:pt x="165974" y="19440"/>
                        <a:pt x="166356" y="20197"/>
                        <a:pt x="166184" y="20474"/>
                      </a:cubicBezTo>
                      <a:cubicBezTo>
                        <a:pt x="165936" y="20025"/>
                        <a:pt x="166109" y="20010"/>
                        <a:pt x="165652" y="19710"/>
                      </a:cubicBezTo>
                      <a:cubicBezTo>
                        <a:pt x="166334" y="19433"/>
                        <a:pt x="165689" y="19133"/>
                        <a:pt x="166394" y="18886"/>
                      </a:cubicBezTo>
                      <a:cubicBezTo>
                        <a:pt x="166064" y="18413"/>
                        <a:pt x="165787" y="18653"/>
                        <a:pt x="165509" y="18833"/>
                      </a:cubicBezTo>
                      <a:cubicBezTo>
                        <a:pt x="165337" y="18466"/>
                        <a:pt x="165847" y="18428"/>
                        <a:pt x="165944" y="18219"/>
                      </a:cubicBezTo>
                      <a:cubicBezTo>
                        <a:pt x="165742" y="18001"/>
                        <a:pt x="165817" y="17769"/>
                        <a:pt x="165494" y="17552"/>
                      </a:cubicBezTo>
                      <a:cubicBezTo>
                        <a:pt x="165629" y="17184"/>
                        <a:pt x="165809" y="17417"/>
                        <a:pt x="165944" y="17132"/>
                      </a:cubicBezTo>
                      <a:cubicBezTo>
                        <a:pt x="165517" y="16720"/>
                        <a:pt x="165907" y="16877"/>
                        <a:pt x="165974" y="16442"/>
                      </a:cubicBezTo>
                      <a:cubicBezTo>
                        <a:pt x="165697" y="16000"/>
                        <a:pt x="165862" y="15528"/>
                        <a:pt x="165547" y="15086"/>
                      </a:cubicBezTo>
                      <a:cubicBezTo>
                        <a:pt x="165697" y="14674"/>
                        <a:pt x="165922" y="15116"/>
                        <a:pt x="166101" y="14951"/>
                      </a:cubicBezTo>
                      <a:cubicBezTo>
                        <a:pt x="166281" y="15423"/>
                        <a:pt x="165966" y="16337"/>
                        <a:pt x="166603" y="16210"/>
                      </a:cubicBezTo>
                      <a:cubicBezTo>
                        <a:pt x="166634" y="15948"/>
                        <a:pt x="166311" y="15700"/>
                        <a:pt x="166221" y="15438"/>
                      </a:cubicBezTo>
                      <a:cubicBezTo>
                        <a:pt x="166326" y="15408"/>
                        <a:pt x="166431" y="15371"/>
                        <a:pt x="166529" y="15221"/>
                      </a:cubicBezTo>
                      <a:cubicBezTo>
                        <a:pt x="166139" y="14816"/>
                        <a:pt x="166101" y="14726"/>
                        <a:pt x="166371" y="14337"/>
                      </a:cubicBezTo>
                      <a:cubicBezTo>
                        <a:pt x="166026" y="13789"/>
                        <a:pt x="165787" y="14441"/>
                        <a:pt x="165449" y="13894"/>
                      </a:cubicBezTo>
                      <a:cubicBezTo>
                        <a:pt x="165389" y="13797"/>
                        <a:pt x="165434" y="13700"/>
                        <a:pt x="165344" y="13602"/>
                      </a:cubicBezTo>
                      <a:cubicBezTo>
                        <a:pt x="165524" y="13235"/>
                        <a:pt x="165772" y="13542"/>
                        <a:pt x="165989" y="13565"/>
                      </a:cubicBezTo>
                      <a:cubicBezTo>
                        <a:pt x="166349" y="13280"/>
                        <a:pt x="165974" y="13033"/>
                        <a:pt x="166244" y="12755"/>
                      </a:cubicBezTo>
                      <a:cubicBezTo>
                        <a:pt x="166124" y="12560"/>
                        <a:pt x="166019" y="12658"/>
                        <a:pt x="165922" y="12778"/>
                      </a:cubicBezTo>
                      <a:cubicBezTo>
                        <a:pt x="165674" y="12201"/>
                        <a:pt x="166386" y="11556"/>
                        <a:pt x="165607" y="11009"/>
                      </a:cubicBezTo>
                      <a:cubicBezTo>
                        <a:pt x="165772" y="9900"/>
                        <a:pt x="165337" y="9113"/>
                        <a:pt x="165809" y="8184"/>
                      </a:cubicBezTo>
                      <a:cubicBezTo>
                        <a:pt x="165374" y="7884"/>
                        <a:pt x="165644" y="7524"/>
                        <a:pt x="165539" y="7194"/>
                      </a:cubicBezTo>
                      <a:cubicBezTo>
                        <a:pt x="165135" y="7112"/>
                        <a:pt x="165067" y="7262"/>
                        <a:pt x="164782" y="6955"/>
                      </a:cubicBezTo>
                      <a:cubicBezTo>
                        <a:pt x="164483" y="7457"/>
                        <a:pt x="164595" y="7457"/>
                        <a:pt x="164235" y="7809"/>
                      </a:cubicBezTo>
                      <a:cubicBezTo>
                        <a:pt x="164647" y="7989"/>
                        <a:pt x="164527" y="7816"/>
                        <a:pt x="164917" y="8154"/>
                      </a:cubicBezTo>
                      <a:cubicBezTo>
                        <a:pt x="165067" y="8581"/>
                        <a:pt x="164827" y="9031"/>
                        <a:pt x="165284" y="9428"/>
                      </a:cubicBezTo>
                      <a:cubicBezTo>
                        <a:pt x="165015" y="9705"/>
                        <a:pt x="164655" y="9053"/>
                        <a:pt x="164355" y="9001"/>
                      </a:cubicBezTo>
                      <a:cubicBezTo>
                        <a:pt x="164175" y="9255"/>
                        <a:pt x="164527" y="9975"/>
                        <a:pt x="164048" y="9922"/>
                      </a:cubicBezTo>
                      <a:cubicBezTo>
                        <a:pt x="163988" y="10589"/>
                        <a:pt x="164640" y="11211"/>
                        <a:pt x="164085" y="11908"/>
                      </a:cubicBezTo>
                      <a:cubicBezTo>
                        <a:pt x="163801" y="11534"/>
                        <a:pt x="163905" y="11121"/>
                        <a:pt x="163651" y="10747"/>
                      </a:cubicBezTo>
                      <a:cubicBezTo>
                        <a:pt x="163606" y="11017"/>
                        <a:pt x="163726" y="11271"/>
                        <a:pt x="163403" y="11564"/>
                      </a:cubicBezTo>
                      <a:cubicBezTo>
                        <a:pt x="163748" y="11646"/>
                        <a:pt x="163763" y="11736"/>
                        <a:pt x="163441" y="11953"/>
                      </a:cubicBezTo>
                      <a:cubicBezTo>
                        <a:pt x="164078" y="12665"/>
                        <a:pt x="163276" y="13482"/>
                        <a:pt x="163553" y="14217"/>
                      </a:cubicBezTo>
                      <a:cubicBezTo>
                        <a:pt x="163426" y="14621"/>
                        <a:pt x="163231" y="14194"/>
                        <a:pt x="163059" y="14052"/>
                      </a:cubicBezTo>
                      <a:cubicBezTo>
                        <a:pt x="162789" y="14329"/>
                        <a:pt x="163104" y="14569"/>
                        <a:pt x="162961" y="14846"/>
                      </a:cubicBezTo>
                      <a:cubicBezTo>
                        <a:pt x="163238" y="14659"/>
                        <a:pt x="163531" y="14629"/>
                        <a:pt x="163786" y="14104"/>
                      </a:cubicBezTo>
                      <a:cubicBezTo>
                        <a:pt x="163920" y="14074"/>
                        <a:pt x="164055" y="14119"/>
                        <a:pt x="164198" y="14172"/>
                      </a:cubicBezTo>
                      <a:cubicBezTo>
                        <a:pt x="164250" y="14404"/>
                        <a:pt x="164183" y="14636"/>
                        <a:pt x="164175" y="14861"/>
                      </a:cubicBezTo>
                      <a:cubicBezTo>
                        <a:pt x="164025" y="14981"/>
                        <a:pt x="163838" y="14659"/>
                        <a:pt x="163711" y="15086"/>
                      </a:cubicBezTo>
                      <a:cubicBezTo>
                        <a:pt x="163861" y="15326"/>
                        <a:pt x="163995" y="15266"/>
                        <a:pt x="164138" y="15356"/>
                      </a:cubicBezTo>
                      <a:cubicBezTo>
                        <a:pt x="164213" y="15483"/>
                        <a:pt x="164055" y="15626"/>
                        <a:pt x="164175" y="15745"/>
                      </a:cubicBezTo>
                      <a:cubicBezTo>
                        <a:pt x="163853" y="16008"/>
                        <a:pt x="163973" y="15551"/>
                        <a:pt x="163673" y="15573"/>
                      </a:cubicBezTo>
                      <a:cubicBezTo>
                        <a:pt x="163441" y="15296"/>
                        <a:pt x="163905" y="14966"/>
                        <a:pt x="163523" y="14696"/>
                      </a:cubicBezTo>
                      <a:cubicBezTo>
                        <a:pt x="163418" y="17754"/>
                        <a:pt x="163651" y="20767"/>
                        <a:pt x="163261" y="23802"/>
                      </a:cubicBezTo>
                      <a:cubicBezTo>
                        <a:pt x="163935" y="23967"/>
                        <a:pt x="163651" y="24956"/>
                        <a:pt x="163179" y="25166"/>
                      </a:cubicBezTo>
                      <a:cubicBezTo>
                        <a:pt x="163538" y="25353"/>
                        <a:pt x="163868" y="25031"/>
                        <a:pt x="164228" y="25226"/>
                      </a:cubicBezTo>
                      <a:cubicBezTo>
                        <a:pt x="164423" y="25780"/>
                        <a:pt x="163771" y="25758"/>
                        <a:pt x="164040" y="26305"/>
                      </a:cubicBezTo>
                      <a:cubicBezTo>
                        <a:pt x="163935" y="26410"/>
                        <a:pt x="163823" y="26215"/>
                        <a:pt x="163711" y="26125"/>
                      </a:cubicBezTo>
                      <a:cubicBezTo>
                        <a:pt x="163643" y="26612"/>
                        <a:pt x="164040" y="27084"/>
                        <a:pt x="163861" y="27579"/>
                      </a:cubicBezTo>
                      <a:cubicBezTo>
                        <a:pt x="162961" y="27032"/>
                        <a:pt x="163441" y="28755"/>
                        <a:pt x="162834" y="29550"/>
                      </a:cubicBezTo>
                      <a:cubicBezTo>
                        <a:pt x="163014" y="29932"/>
                        <a:pt x="163156" y="29497"/>
                        <a:pt x="163306" y="29340"/>
                      </a:cubicBezTo>
                      <a:cubicBezTo>
                        <a:pt x="163313" y="30127"/>
                        <a:pt x="163208" y="29782"/>
                        <a:pt x="163044" y="30509"/>
                      </a:cubicBezTo>
                      <a:cubicBezTo>
                        <a:pt x="163179" y="30622"/>
                        <a:pt x="163298" y="30247"/>
                        <a:pt x="163441" y="30404"/>
                      </a:cubicBezTo>
                      <a:cubicBezTo>
                        <a:pt x="163501" y="30599"/>
                        <a:pt x="163433" y="30794"/>
                        <a:pt x="163306" y="30989"/>
                      </a:cubicBezTo>
                      <a:cubicBezTo>
                        <a:pt x="163471" y="31011"/>
                        <a:pt x="163636" y="31109"/>
                        <a:pt x="163801" y="31363"/>
                      </a:cubicBezTo>
                      <a:cubicBezTo>
                        <a:pt x="164070" y="31783"/>
                        <a:pt x="163388" y="31671"/>
                        <a:pt x="163831" y="32143"/>
                      </a:cubicBezTo>
                      <a:cubicBezTo>
                        <a:pt x="163673" y="32293"/>
                        <a:pt x="163508" y="32203"/>
                        <a:pt x="163343" y="31963"/>
                      </a:cubicBezTo>
                      <a:cubicBezTo>
                        <a:pt x="163156" y="33132"/>
                        <a:pt x="162901" y="32952"/>
                        <a:pt x="163201" y="34384"/>
                      </a:cubicBezTo>
                      <a:cubicBezTo>
                        <a:pt x="163074" y="34459"/>
                        <a:pt x="162939" y="34466"/>
                        <a:pt x="162796" y="34294"/>
                      </a:cubicBezTo>
                      <a:cubicBezTo>
                        <a:pt x="163306" y="35186"/>
                        <a:pt x="162879" y="36092"/>
                        <a:pt x="163216" y="36992"/>
                      </a:cubicBezTo>
                      <a:cubicBezTo>
                        <a:pt x="163111" y="37037"/>
                        <a:pt x="163006" y="37082"/>
                        <a:pt x="162894" y="36999"/>
                      </a:cubicBezTo>
                      <a:cubicBezTo>
                        <a:pt x="162886" y="37351"/>
                        <a:pt x="163164" y="37704"/>
                        <a:pt x="163493" y="38056"/>
                      </a:cubicBezTo>
                      <a:cubicBezTo>
                        <a:pt x="163343" y="38371"/>
                        <a:pt x="163186" y="38371"/>
                        <a:pt x="163014" y="38063"/>
                      </a:cubicBezTo>
                      <a:cubicBezTo>
                        <a:pt x="163238" y="39217"/>
                        <a:pt x="162392" y="40387"/>
                        <a:pt x="163283" y="41541"/>
                      </a:cubicBezTo>
                      <a:cubicBezTo>
                        <a:pt x="163104" y="41908"/>
                        <a:pt x="162909" y="41466"/>
                        <a:pt x="162729" y="41833"/>
                      </a:cubicBezTo>
                      <a:cubicBezTo>
                        <a:pt x="162564" y="41646"/>
                        <a:pt x="162834" y="41443"/>
                        <a:pt x="162556" y="41256"/>
                      </a:cubicBezTo>
                      <a:cubicBezTo>
                        <a:pt x="162714" y="42155"/>
                        <a:pt x="163223" y="43287"/>
                        <a:pt x="162879" y="44433"/>
                      </a:cubicBezTo>
                      <a:cubicBezTo>
                        <a:pt x="163231" y="44576"/>
                        <a:pt x="163104" y="43669"/>
                        <a:pt x="163516" y="44239"/>
                      </a:cubicBezTo>
                      <a:cubicBezTo>
                        <a:pt x="163194" y="44748"/>
                        <a:pt x="162931" y="45160"/>
                        <a:pt x="163066" y="45588"/>
                      </a:cubicBezTo>
                      <a:cubicBezTo>
                        <a:pt x="163583" y="45872"/>
                        <a:pt x="163096" y="45183"/>
                        <a:pt x="163291" y="44913"/>
                      </a:cubicBezTo>
                      <a:cubicBezTo>
                        <a:pt x="163658" y="45265"/>
                        <a:pt x="163463" y="45618"/>
                        <a:pt x="163561" y="45977"/>
                      </a:cubicBezTo>
                      <a:cubicBezTo>
                        <a:pt x="163291" y="45992"/>
                        <a:pt x="163021" y="45902"/>
                        <a:pt x="162751" y="45790"/>
                      </a:cubicBezTo>
                      <a:cubicBezTo>
                        <a:pt x="162894" y="46764"/>
                        <a:pt x="163501" y="47461"/>
                        <a:pt x="163208" y="48585"/>
                      </a:cubicBezTo>
                      <a:cubicBezTo>
                        <a:pt x="163104" y="48668"/>
                        <a:pt x="162991" y="48458"/>
                        <a:pt x="162886" y="48585"/>
                      </a:cubicBezTo>
                      <a:cubicBezTo>
                        <a:pt x="162736" y="48743"/>
                        <a:pt x="162819" y="48908"/>
                        <a:pt x="162654" y="49065"/>
                      </a:cubicBezTo>
                      <a:cubicBezTo>
                        <a:pt x="162969" y="49417"/>
                        <a:pt x="162976" y="49230"/>
                        <a:pt x="163149" y="49642"/>
                      </a:cubicBezTo>
                      <a:cubicBezTo>
                        <a:pt x="162991" y="49672"/>
                        <a:pt x="162826" y="49777"/>
                        <a:pt x="162676" y="50032"/>
                      </a:cubicBezTo>
                      <a:cubicBezTo>
                        <a:pt x="162856" y="50511"/>
                        <a:pt x="162766" y="50998"/>
                        <a:pt x="162781" y="51478"/>
                      </a:cubicBezTo>
                      <a:cubicBezTo>
                        <a:pt x="162579" y="51703"/>
                        <a:pt x="162489" y="51178"/>
                        <a:pt x="162616" y="51088"/>
                      </a:cubicBezTo>
                      <a:cubicBezTo>
                        <a:pt x="162129" y="51456"/>
                        <a:pt x="162729" y="52265"/>
                        <a:pt x="163201" y="52535"/>
                      </a:cubicBezTo>
                      <a:cubicBezTo>
                        <a:pt x="162991" y="53037"/>
                        <a:pt x="162774" y="52595"/>
                        <a:pt x="162556" y="52340"/>
                      </a:cubicBezTo>
                      <a:cubicBezTo>
                        <a:pt x="162564" y="53014"/>
                        <a:pt x="163246" y="53689"/>
                        <a:pt x="162984" y="54363"/>
                      </a:cubicBezTo>
                      <a:cubicBezTo>
                        <a:pt x="162864" y="54588"/>
                        <a:pt x="162497" y="54064"/>
                        <a:pt x="162819" y="53981"/>
                      </a:cubicBezTo>
                      <a:cubicBezTo>
                        <a:pt x="162474" y="54101"/>
                        <a:pt x="162354" y="54468"/>
                        <a:pt x="162354" y="54940"/>
                      </a:cubicBezTo>
                      <a:cubicBezTo>
                        <a:pt x="162324" y="54791"/>
                        <a:pt x="162234" y="54363"/>
                        <a:pt x="162032" y="54746"/>
                      </a:cubicBezTo>
                      <a:cubicBezTo>
                        <a:pt x="161934" y="54551"/>
                        <a:pt x="162212" y="54363"/>
                        <a:pt x="161859" y="54169"/>
                      </a:cubicBezTo>
                      <a:cubicBezTo>
                        <a:pt x="161567" y="54483"/>
                        <a:pt x="161874" y="54806"/>
                        <a:pt x="161710" y="55128"/>
                      </a:cubicBezTo>
                      <a:cubicBezTo>
                        <a:pt x="161919" y="55000"/>
                        <a:pt x="162332" y="55263"/>
                        <a:pt x="162122" y="55607"/>
                      </a:cubicBezTo>
                      <a:cubicBezTo>
                        <a:pt x="162279" y="55712"/>
                        <a:pt x="162189" y="55450"/>
                        <a:pt x="162362" y="55323"/>
                      </a:cubicBezTo>
                      <a:cubicBezTo>
                        <a:pt x="162519" y="55712"/>
                        <a:pt x="162556" y="56095"/>
                        <a:pt x="163021" y="56484"/>
                      </a:cubicBezTo>
                      <a:cubicBezTo>
                        <a:pt x="162811" y="56941"/>
                        <a:pt x="162586" y="56274"/>
                        <a:pt x="162384" y="56672"/>
                      </a:cubicBezTo>
                      <a:cubicBezTo>
                        <a:pt x="162646" y="56956"/>
                        <a:pt x="162661" y="57444"/>
                        <a:pt x="163036" y="57444"/>
                      </a:cubicBezTo>
                      <a:cubicBezTo>
                        <a:pt x="162946" y="58260"/>
                        <a:pt x="162736" y="59205"/>
                        <a:pt x="162901" y="59752"/>
                      </a:cubicBezTo>
                      <a:cubicBezTo>
                        <a:pt x="163089" y="59759"/>
                        <a:pt x="163276" y="59654"/>
                        <a:pt x="163463" y="60044"/>
                      </a:cubicBezTo>
                      <a:cubicBezTo>
                        <a:pt x="163006" y="60351"/>
                        <a:pt x="162759" y="59804"/>
                        <a:pt x="162669" y="60614"/>
                      </a:cubicBezTo>
                      <a:cubicBezTo>
                        <a:pt x="162339" y="60351"/>
                        <a:pt x="162564" y="60096"/>
                        <a:pt x="162504" y="59842"/>
                      </a:cubicBezTo>
                      <a:cubicBezTo>
                        <a:pt x="162092" y="59879"/>
                        <a:pt x="162579" y="60733"/>
                        <a:pt x="162437" y="61093"/>
                      </a:cubicBezTo>
                      <a:cubicBezTo>
                        <a:pt x="162571" y="61131"/>
                        <a:pt x="162706" y="60973"/>
                        <a:pt x="162841" y="61191"/>
                      </a:cubicBezTo>
                      <a:cubicBezTo>
                        <a:pt x="162676" y="61498"/>
                        <a:pt x="162796" y="61708"/>
                        <a:pt x="162362" y="61955"/>
                      </a:cubicBezTo>
                      <a:cubicBezTo>
                        <a:pt x="162556" y="62322"/>
                        <a:pt x="162736" y="62075"/>
                        <a:pt x="162931" y="62442"/>
                      </a:cubicBezTo>
                      <a:cubicBezTo>
                        <a:pt x="162984" y="62727"/>
                        <a:pt x="162227" y="62997"/>
                        <a:pt x="162856" y="63499"/>
                      </a:cubicBezTo>
                      <a:cubicBezTo>
                        <a:pt x="162699" y="63769"/>
                        <a:pt x="162534" y="63529"/>
                        <a:pt x="162377" y="63881"/>
                      </a:cubicBezTo>
                      <a:cubicBezTo>
                        <a:pt x="162159" y="63656"/>
                        <a:pt x="162242" y="63431"/>
                        <a:pt x="162287" y="63207"/>
                      </a:cubicBezTo>
                      <a:cubicBezTo>
                        <a:pt x="161500" y="64638"/>
                        <a:pt x="162279" y="66924"/>
                        <a:pt x="162069" y="68685"/>
                      </a:cubicBezTo>
                      <a:cubicBezTo>
                        <a:pt x="161852" y="68700"/>
                        <a:pt x="161642" y="68528"/>
                        <a:pt x="161425" y="68295"/>
                      </a:cubicBezTo>
                      <a:cubicBezTo>
                        <a:pt x="161327" y="68647"/>
                        <a:pt x="161590" y="69000"/>
                        <a:pt x="161350" y="69352"/>
                      </a:cubicBezTo>
                      <a:cubicBezTo>
                        <a:pt x="161537" y="69614"/>
                        <a:pt x="161725" y="69509"/>
                        <a:pt x="161912" y="69457"/>
                      </a:cubicBezTo>
                      <a:cubicBezTo>
                        <a:pt x="161934" y="70304"/>
                        <a:pt x="161162" y="71863"/>
                        <a:pt x="162234" y="72732"/>
                      </a:cubicBezTo>
                      <a:cubicBezTo>
                        <a:pt x="161867" y="73009"/>
                        <a:pt x="161949" y="72395"/>
                        <a:pt x="161672" y="72432"/>
                      </a:cubicBezTo>
                      <a:cubicBezTo>
                        <a:pt x="161657" y="73054"/>
                        <a:pt x="161680" y="73189"/>
                        <a:pt x="161590" y="73676"/>
                      </a:cubicBezTo>
                      <a:cubicBezTo>
                        <a:pt x="161725" y="73773"/>
                        <a:pt x="161859" y="73661"/>
                        <a:pt x="161994" y="73781"/>
                      </a:cubicBezTo>
                      <a:cubicBezTo>
                        <a:pt x="162152" y="74410"/>
                        <a:pt x="161230" y="75467"/>
                        <a:pt x="161912" y="75797"/>
                      </a:cubicBezTo>
                      <a:cubicBezTo>
                        <a:pt x="161725" y="76022"/>
                        <a:pt x="161537" y="75909"/>
                        <a:pt x="161350" y="76262"/>
                      </a:cubicBezTo>
                      <a:cubicBezTo>
                        <a:pt x="161447" y="76554"/>
                        <a:pt x="161822" y="76846"/>
                        <a:pt x="161425" y="77131"/>
                      </a:cubicBezTo>
                      <a:cubicBezTo>
                        <a:pt x="162264" y="77588"/>
                        <a:pt x="161230" y="78772"/>
                        <a:pt x="161814" y="79537"/>
                      </a:cubicBezTo>
                      <a:cubicBezTo>
                        <a:pt x="161657" y="79462"/>
                        <a:pt x="161492" y="79889"/>
                        <a:pt x="161335" y="79716"/>
                      </a:cubicBezTo>
                      <a:cubicBezTo>
                        <a:pt x="161507" y="80204"/>
                        <a:pt x="161807" y="80691"/>
                        <a:pt x="161245" y="81155"/>
                      </a:cubicBezTo>
                      <a:cubicBezTo>
                        <a:pt x="161455" y="81350"/>
                        <a:pt x="161537" y="81545"/>
                        <a:pt x="161560" y="81740"/>
                      </a:cubicBezTo>
                      <a:cubicBezTo>
                        <a:pt x="161455" y="81762"/>
                        <a:pt x="161350" y="81792"/>
                        <a:pt x="161237" y="81927"/>
                      </a:cubicBezTo>
                      <a:cubicBezTo>
                        <a:pt x="161492" y="82017"/>
                        <a:pt x="161492" y="82542"/>
                        <a:pt x="161237" y="82309"/>
                      </a:cubicBezTo>
                      <a:cubicBezTo>
                        <a:pt x="161470" y="82617"/>
                        <a:pt x="161410" y="83119"/>
                        <a:pt x="161230" y="83651"/>
                      </a:cubicBezTo>
                      <a:cubicBezTo>
                        <a:pt x="161575" y="83539"/>
                        <a:pt x="161605" y="83793"/>
                        <a:pt x="161627" y="84146"/>
                      </a:cubicBezTo>
                      <a:cubicBezTo>
                        <a:pt x="161522" y="84243"/>
                        <a:pt x="161417" y="84048"/>
                        <a:pt x="161312" y="83943"/>
                      </a:cubicBezTo>
                      <a:cubicBezTo>
                        <a:pt x="161185" y="84423"/>
                        <a:pt x="161350" y="84902"/>
                        <a:pt x="161222" y="85382"/>
                      </a:cubicBezTo>
                      <a:cubicBezTo>
                        <a:pt x="160833" y="85000"/>
                        <a:pt x="161305" y="84888"/>
                        <a:pt x="160825" y="84700"/>
                      </a:cubicBezTo>
                      <a:cubicBezTo>
                        <a:pt x="160743" y="84985"/>
                        <a:pt x="160615" y="85270"/>
                        <a:pt x="160735" y="85562"/>
                      </a:cubicBezTo>
                      <a:cubicBezTo>
                        <a:pt x="160600" y="85659"/>
                        <a:pt x="160466" y="85397"/>
                        <a:pt x="160338" y="85262"/>
                      </a:cubicBezTo>
                      <a:cubicBezTo>
                        <a:pt x="160346" y="84910"/>
                        <a:pt x="160870" y="84573"/>
                        <a:pt x="160428" y="84206"/>
                      </a:cubicBezTo>
                      <a:cubicBezTo>
                        <a:pt x="160533" y="84633"/>
                        <a:pt x="159881" y="84438"/>
                        <a:pt x="160023" y="84865"/>
                      </a:cubicBezTo>
                      <a:cubicBezTo>
                        <a:pt x="159664" y="84977"/>
                        <a:pt x="159626" y="84610"/>
                        <a:pt x="159544" y="84280"/>
                      </a:cubicBezTo>
                      <a:cubicBezTo>
                        <a:pt x="159731" y="84116"/>
                        <a:pt x="159918" y="84355"/>
                        <a:pt x="160106" y="84393"/>
                      </a:cubicBezTo>
                      <a:cubicBezTo>
                        <a:pt x="160323" y="84026"/>
                        <a:pt x="159918" y="83891"/>
                        <a:pt x="159709" y="83711"/>
                      </a:cubicBezTo>
                      <a:cubicBezTo>
                        <a:pt x="159716" y="83389"/>
                        <a:pt x="159574" y="83066"/>
                        <a:pt x="159873" y="82752"/>
                      </a:cubicBezTo>
                      <a:cubicBezTo>
                        <a:pt x="159791" y="83464"/>
                        <a:pt x="160383" y="83291"/>
                        <a:pt x="160263" y="83816"/>
                      </a:cubicBezTo>
                      <a:cubicBezTo>
                        <a:pt x="160555" y="84003"/>
                        <a:pt x="160406" y="83209"/>
                        <a:pt x="160743" y="83831"/>
                      </a:cubicBezTo>
                      <a:cubicBezTo>
                        <a:pt x="160998" y="84206"/>
                        <a:pt x="160241" y="83741"/>
                        <a:pt x="160503" y="84108"/>
                      </a:cubicBezTo>
                      <a:cubicBezTo>
                        <a:pt x="160840" y="84618"/>
                        <a:pt x="160690" y="84176"/>
                        <a:pt x="160990" y="83928"/>
                      </a:cubicBezTo>
                      <a:cubicBezTo>
                        <a:pt x="161028" y="84056"/>
                        <a:pt x="161058" y="84191"/>
                        <a:pt x="160983" y="84310"/>
                      </a:cubicBezTo>
                      <a:cubicBezTo>
                        <a:pt x="161282" y="83898"/>
                        <a:pt x="160825" y="82647"/>
                        <a:pt x="161080" y="81912"/>
                      </a:cubicBezTo>
                      <a:cubicBezTo>
                        <a:pt x="160615" y="82107"/>
                        <a:pt x="160990" y="81545"/>
                        <a:pt x="160600" y="81515"/>
                      </a:cubicBezTo>
                      <a:cubicBezTo>
                        <a:pt x="160623" y="81965"/>
                        <a:pt x="160668" y="82414"/>
                        <a:pt x="160915" y="82864"/>
                      </a:cubicBezTo>
                      <a:cubicBezTo>
                        <a:pt x="159843" y="83074"/>
                        <a:pt x="160188" y="81508"/>
                        <a:pt x="159881" y="81013"/>
                      </a:cubicBezTo>
                      <a:cubicBezTo>
                        <a:pt x="160286" y="80308"/>
                        <a:pt x="160683" y="80990"/>
                        <a:pt x="161088" y="80556"/>
                      </a:cubicBezTo>
                      <a:cubicBezTo>
                        <a:pt x="160555" y="80518"/>
                        <a:pt x="161237" y="79919"/>
                        <a:pt x="160773" y="79589"/>
                      </a:cubicBezTo>
                      <a:cubicBezTo>
                        <a:pt x="160855" y="79889"/>
                        <a:pt x="160668" y="80728"/>
                        <a:pt x="160211" y="80443"/>
                      </a:cubicBezTo>
                      <a:cubicBezTo>
                        <a:pt x="160743" y="79919"/>
                        <a:pt x="159933" y="79941"/>
                        <a:pt x="160293" y="79199"/>
                      </a:cubicBezTo>
                      <a:cubicBezTo>
                        <a:pt x="160533" y="78810"/>
                        <a:pt x="160773" y="79312"/>
                        <a:pt x="161020" y="78930"/>
                      </a:cubicBezTo>
                      <a:lnTo>
                        <a:pt x="160623" y="78442"/>
                      </a:lnTo>
                      <a:cubicBezTo>
                        <a:pt x="160518" y="78585"/>
                        <a:pt x="160406" y="78727"/>
                        <a:pt x="160301" y="78630"/>
                      </a:cubicBezTo>
                      <a:cubicBezTo>
                        <a:pt x="159903" y="77723"/>
                        <a:pt x="160068" y="76831"/>
                        <a:pt x="159829" y="75932"/>
                      </a:cubicBezTo>
                      <a:cubicBezTo>
                        <a:pt x="159446" y="76209"/>
                        <a:pt x="159739" y="76509"/>
                        <a:pt x="159589" y="76794"/>
                      </a:cubicBezTo>
                      <a:cubicBezTo>
                        <a:pt x="159319" y="76247"/>
                        <a:pt x="159101" y="75287"/>
                        <a:pt x="159753" y="75070"/>
                      </a:cubicBezTo>
                      <a:cubicBezTo>
                        <a:pt x="159694" y="75325"/>
                        <a:pt x="159768" y="75580"/>
                        <a:pt x="160076" y="75842"/>
                      </a:cubicBezTo>
                      <a:cubicBezTo>
                        <a:pt x="160383" y="75954"/>
                        <a:pt x="160173" y="75385"/>
                        <a:pt x="160481" y="75565"/>
                      </a:cubicBezTo>
                      <a:cubicBezTo>
                        <a:pt x="160398" y="74958"/>
                        <a:pt x="159753" y="74440"/>
                        <a:pt x="160481" y="74028"/>
                      </a:cubicBezTo>
                      <a:cubicBezTo>
                        <a:pt x="160151" y="73796"/>
                        <a:pt x="160353" y="73579"/>
                        <a:pt x="160398" y="73354"/>
                      </a:cubicBezTo>
                      <a:cubicBezTo>
                        <a:pt x="160263" y="73361"/>
                        <a:pt x="160128" y="73144"/>
                        <a:pt x="159993" y="73249"/>
                      </a:cubicBezTo>
                      <a:cubicBezTo>
                        <a:pt x="160271" y="72552"/>
                        <a:pt x="159694" y="71323"/>
                        <a:pt x="160316" y="70948"/>
                      </a:cubicBezTo>
                      <a:cubicBezTo>
                        <a:pt x="160278" y="70536"/>
                        <a:pt x="160136" y="70116"/>
                        <a:pt x="160076" y="69697"/>
                      </a:cubicBezTo>
                      <a:cubicBezTo>
                        <a:pt x="160211" y="69682"/>
                        <a:pt x="160346" y="69734"/>
                        <a:pt x="160481" y="69802"/>
                      </a:cubicBezTo>
                      <a:cubicBezTo>
                        <a:pt x="160645" y="69442"/>
                        <a:pt x="160173" y="69547"/>
                        <a:pt x="160076" y="69314"/>
                      </a:cubicBezTo>
                      <a:cubicBezTo>
                        <a:pt x="160346" y="68932"/>
                        <a:pt x="160608" y="69157"/>
                        <a:pt x="160878" y="69322"/>
                      </a:cubicBezTo>
                      <a:cubicBezTo>
                        <a:pt x="161013" y="68887"/>
                        <a:pt x="160833" y="68340"/>
                        <a:pt x="161357" y="68175"/>
                      </a:cubicBezTo>
                      <a:cubicBezTo>
                        <a:pt x="161035" y="68048"/>
                        <a:pt x="160713" y="68408"/>
                        <a:pt x="160391" y="67973"/>
                      </a:cubicBezTo>
                      <a:cubicBezTo>
                        <a:pt x="160151" y="68573"/>
                        <a:pt x="161095" y="68205"/>
                        <a:pt x="160713" y="68932"/>
                      </a:cubicBezTo>
                      <a:cubicBezTo>
                        <a:pt x="160398" y="69052"/>
                        <a:pt x="160203" y="68902"/>
                        <a:pt x="160068" y="68543"/>
                      </a:cubicBezTo>
                      <a:cubicBezTo>
                        <a:pt x="159918" y="67808"/>
                        <a:pt x="160690" y="67081"/>
                        <a:pt x="160458" y="66339"/>
                      </a:cubicBezTo>
                      <a:cubicBezTo>
                        <a:pt x="160900" y="66069"/>
                        <a:pt x="160728" y="66654"/>
                        <a:pt x="160945" y="66924"/>
                      </a:cubicBezTo>
                      <a:cubicBezTo>
                        <a:pt x="161177" y="66609"/>
                        <a:pt x="160908" y="66287"/>
                        <a:pt x="160780" y="65965"/>
                      </a:cubicBezTo>
                      <a:cubicBezTo>
                        <a:pt x="160675" y="65987"/>
                        <a:pt x="160563" y="66017"/>
                        <a:pt x="160458" y="66152"/>
                      </a:cubicBezTo>
                      <a:cubicBezTo>
                        <a:pt x="160368" y="65897"/>
                        <a:pt x="160638" y="65800"/>
                        <a:pt x="160293" y="65762"/>
                      </a:cubicBezTo>
                      <a:cubicBezTo>
                        <a:pt x="160615" y="65223"/>
                        <a:pt x="159768" y="64668"/>
                        <a:pt x="160525" y="64136"/>
                      </a:cubicBezTo>
                      <a:cubicBezTo>
                        <a:pt x="160158" y="64076"/>
                        <a:pt x="160098" y="63267"/>
                        <a:pt x="160518" y="63177"/>
                      </a:cubicBezTo>
                      <a:cubicBezTo>
                        <a:pt x="159821" y="62862"/>
                        <a:pt x="159843" y="61955"/>
                        <a:pt x="160098" y="61348"/>
                      </a:cubicBezTo>
                      <a:cubicBezTo>
                        <a:pt x="159993" y="61161"/>
                        <a:pt x="159881" y="61273"/>
                        <a:pt x="159776" y="61153"/>
                      </a:cubicBezTo>
                      <a:cubicBezTo>
                        <a:pt x="160038" y="60659"/>
                        <a:pt x="159791" y="60096"/>
                        <a:pt x="160331" y="60104"/>
                      </a:cubicBezTo>
                      <a:lnTo>
                        <a:pt x="159761" y="59429"/>
                      </a:lnTo>
                      <a:cubicBezTo>
                        <a:pt x="160023" y="58777"/>
                        <a:pt x="160301" y="59624"/>
                        <a:pt x="160563" y="59242"/>
                      </a:cubicBezTo>
                      <a:cubicBezTo>
                        <a:pt x="160226" y="58822"/>
                        <a:pt x="160293" y="58410"/>
                        <a:pt x="160473" y="57991"/>
                      </a:cubicBezTo>
                      <a:cubicBezTo>
                        <a:pt x="160203" y="57931"/>
                        <a:pt x="159933" y="57533"/>
                        <a:pt x="159664" y="57406"/>
                      </a:cubicBezTo>
                      <a:cubicBezTo>
                        <a:pt x="159978" y="57144"/>
                        <a:pt x="160316" y="57871"/>
                        <a:pt x="160630" y="57414"/>
                      </a:cubicBezTo>
                      <a:cubicBezTo>
                        <a:pt x="159843" y="57406"/>
                        <a:pt x="159873" y="56177"/>
                        <a:pt x="160203" y="55585"/>
                      </a:cubicBezTo>
                      <a:cubicBezTo>
                        <a:pt x="160038" y="55090"/>
                        <a:pt x="159559" y="55158"/>
                        <a:pt x="159709" y="54626"/>
                      </a:cubicBezTo>
                      <a:cubicBezTo>
                        <a:pt x="159993" y="54648"/>
                        <a:pt x="160331" y="55008"/>
                        <a:pt x="160188" y="54431"/>
                      </a:cubicBezTo>
                      <a:cubicBezTo>
                        <a:pt x="160428" y="54333"/>
                        <a:pt x="160668" y="54596"/>
                        <a:pt x="160915" y="54910"/>
                      </a:cubicBezTo>
                      <a:cubicBezTo>
                        <a:pt x="160998" y="54850"/>
                        <a:pt x="160960" y="54783"/>
                        <a:pt x="160915" y="54716"/>
                      </a:cubicBezTo>
                      <a:lnTo>
                        <a:pt x="161073" y="54521"/>
                      </a:lnTo>
                      <a:cubicBezTo>
                        <a:pt x="160855" y="54213"/>
                        <a:pt x="160645" y="54438"/>
                        <a:pt x="160428" y="54131"/>
                      </a:cubicBezTo>
                      <a:cubicBezTo>
                        <a:pt x="160181" y="53636"/>
                        <a:pt x="160833" y="53704"/>
                        <a:pt x="161058" y="53172"/>
                      </a:cubicBezTo>
                      <a:cubicBezTo>
                        <a:pt x="160735" y="52820"/>
                        <a:pt x="161185" y="52467"/>
                        <a:pt x="160960" y="52115"/>
                      </a:cubicBezTo>
                      <a:cubicBezTo>
                        <a:pt x="160510" y="52497"/>
                        <a:pt x="160630" y="52879"/>
                        <a:pt x="160818" y="53269"/>
                      </a:cubicBezTo>
                      <a:cubicBezTo>
                        <a:pt x="160630" y="53269"/>
                        <a:pt x="160443" y="53502"/>
                        <a:pt x="160263" y="53749"/>
                      </a:cubicBezTo>
                      <a:cubicBezTo>
                        <a:pt x="160338" y="53337"/>
                        <a:pt x="159978" y="53382"/>
                        <a:pt x="160331" y="52887"/>
                      </a:cubicBezTo>
                      <a:cubicBezTo>
                        <a:pt x="160166" y="52460"/>
                        <a:pt x="160016" y="53127"/>
                        <a:pt x="159843" y="52692"/>
                      </a:cubicBezTo>
                      <a:cubicBezTo>
                        <a:pt x="160233" y="52272"/>
                        <a:pt x="160113" y="51373"/>
                        <a:pt x="160211" y="50676"/>
                      </a:cubicBezTo>
                      <a:cubicBezTo>
                        <a:pt x="160001" y="50564"/>
                        <a:pt x="159963" y="51246"/>
                        <a:pt x="160068" y="51448"/>
                      </a:cubicBezTo>
                      <a:cubicBezTo>
                        <a:pt x="159446" y="51583"/>
                        <a:pt x="159506" y="50639"/>
                        <a:pt x="159641" y="50197"/>
                      </a:cubicBezTo>
                      <a:cubicBezTo>
                        <a:pt x="160023" y="49904"/>
                        <a:pt x="159686" y="50871"/>
                        <a:pt x="159971" y="50579"/>
                      </a:cubicBezTo>
                      <a:cubicBezTo>
                        <a:pt x="160376" y="50092"/>
                        <a:pt x="159679" y="50204"/>
                        <a:pt x="159873" y="49717"/>
                      </a:cubicBezTo>
                      <a:cubicBezTo>
                        <a:pt x="160660" y="50271"/>
                        <a:pt x="159731" y="48248"/>
                        <a:pt x="160473" y="47604"/>
                      </a:cubicBezTo>
                      <a:cubicBezTo>
                        <a:pt x="160136" y="47386"/>
                        <a:pt x="159941" y="46667"/>
                        <a:pt x="159559" y="46165"/>
                      </a:cubicBezTo>
                      <a:cubicBezTo>
                        <a:pt x="160271" y="46210"/>
                        <a:pt x="159604" y="44658"/>
                        <a:pt x="159356" y="44441"/>
                      </a:cubicBezTo>
                      <a:cubicBezTo>
                        <a:pt x="159461" y="44299"/>
                        <a:pt x="159559" y="44149"/>
                        <a:pt x="159671" y="44246"/>
                      </a:cubicBezTo>
                      <a:cubicBezTo>
                        <a:pt x="159416" y="44096"/>
                        <a:pt x="159686" y="43691"/>
                        <a:pt x="159326" y="43287"/>
                      </a:cubicBezTo>
                      <a:cubicBezTo>
                        <a:pt x="159903" y="42972"/>
                        <a:pt x="159319" y="42620"/>
                        <a:pt x="159131" y="41945"/>
                      </a:cubicBezTo>
                      <a:cubicBezTo>
                        <a:pt x="159311" y="41803"/>
                        <a:pt x="159506" y="42043"/>
                        <a:pt x="159686" y="41653"/>
                      </a:cubicBezTo>
                      <a:cubicBezTo>
                        <a:pt x="159229" y="40462"/>
                        <a:pt x="159574" y="39817"/>
                        <a:pt x="159266" y="38580"/>
                      </a:cubicBezTo>
                      <a:cubicBezTo>
                        <a:pt x="159469" y="38438"/>
                        <a:pt x="159671" y="38678"/>
                        <a:pt x="159656" y="38288"/>
                      </a:cubicBezTo>
                      <a:cubicBezTo>
                        <a:pt x="159012" y="38281"/>
                        <a:pt x="159364" y="37629"/>
                        <a:pt x="159783" y="37329"/>
                      </a:cubicBezTo>
                      <a:cubicBezTo>
                        <a:pt x="159304" y="37539"/>
                        <a:pt x="158929" y="36924"/>
                        <a:pt x="159109" y="36377"/>
                      </a:cubicBezTo>
                      <a:cubicBezTo>
                        <a:pt x="159506" y="36205"/>
                        <a:pt x="159131" y="36984"/>
                        <a:pt x="159529" y="36849"/>
                      </a:cubicBezTo>
                      <a:cubicBezTo>
                        <a:pt x="159679" y="36684"/>
                        <a:pt x="159589" y="36527"/>
                        <a:pt x="159753" y="36362"/>
                      </a:cubicBezTo>
                      <a:cubicBezTo>
                        <a:pt x="159536" y="36227"/>
                        <a:pt x="159356" y="36467"/>
                        <a:pt x="159341" y="36085"/>
                      </a:cubicBezTo>
                      <a:cubicBezTo>
                        <a:pt x="159469" y="35965"/>
                        <a:pt x="159619" y="36332"/>
                        <a:pt x="159746" y="36175"/>
                      </a:cubicBezTo>
                      <a:cubicBezTo>
                        <a:pt x="159933" y="35560"/>
                        <a:pt x="159686" y="35365"/>
                        <a:pt x="159394" y="35410"/>
                      </a:cubicBezTo>
                      <a:cubicBezTo>
                        <a:pt x="159236" y="34938"/>
                        <a:pt x="159903" y="35403"/>
                        <a:pt x="159776" y="34923"/>
                      </a:cubicBezTo>
                      <a:cubicBezTo>
                        <a:pt x="159386" y="34998"/>
                        <a:pt x="159236" y="34579"/>
                        <a:pt x="159101" y="34166"/>
                      </a:cubicBezTo>
                      <a:cubicBezTo>
                        <a:pt x="159574" y="33986"/>
                        <a:pt x="159101" y="33867"/>
                        <a:pt x="159476" y="33484"/>
                      </a:cubicBezTo>
                      <a:cubicBezTo>
                        <a:pt x="159131" y="33492"/>
                        <a:pt x="159139" y="33005"/>
                        <a:pt x="159289" y="32720"/>
                      </a:cubicBezTo>
                      <a:cubicBezTo>
                        <a:pt x="159476" y="32682"/>
                        <a:pt x="159394" y="32922"/>
                        <a:pt x="159694" y="32810"/>
                      </a:cubicBezTo>
                      <a:cubicBezTo>
                        <a:pt x="159184" y="32675"/>
                        <a:pt x="159679" y="31154"/>
                        <a:pt x="158914" y="31386"/>
                      </a:cubicBezTo>
                      <a:cubicBezTo>
                        <a:pt x="159124" y="31026"/>
                        <a:pt x="158397" y="30696"/>
                        <a:pt x="158629" y="30337"/>
                      </a:cubicBezTo>
                      <a:cubicBezTo>
                        <a:pt x="158967" y="30052"/>
                        <a:pt x="158892" y="30644"/>
                        <a:pt x="159296" y="30899"/>
                      </a:cubicBezTo>
                      <a:cubicBezTo>
                        <a:pt x="159409" y="30539"/>
                        <a:pt x="159214" y="30194"/>
                        <a:pt x="159326" y="29842"/>
                      </a:cubicBezTo>
                      <a:cubicBezTo>
                        <a:pt x="158307" y="29722"/>
                        <a:pt x="158719" y="28396"/>
                        <a:pt x="158517" y="28036"/>
                      </a:cubicBezTo>
                      <a:cubicBezTo>
                        <a:pt x="158824" y="28058"/>
                        <a:pt x="158967" y="28516"/>
                        <a:pt x="159109" y="28695"/>
                      </a:cubicBezTo>
                      <a:cubicBezTo>
                        <a:pt x="159012" y="28898"/>
                        <a:pt x="158899" y="28808"/>
                        <a:pt x="158787" y="28703"/>
                      </a:cubicBezTo>
                      <a:cubicBezTo>
                        <a:pt x="158622" y="29130"/>
                        <a:pt x="159042" y="28995"/>
                        <a:pt x="159146" y="29460"/>
                      </a:cubicBezTo>
                      <a:cubicBezTo>
                        <a:pt x="159214" y="28815"/>
                        <a:pt x="159101" y="28666"/>
                        <a:pt x="159724" y="28096"/>
                      </a:cubicBezTo>
                      <a:cubicBezTo>
                        <a:pt x="159521" y="27706"/>
                        <a:pt x="159349" y="28156"/>
                        <a:pt x="159161" y="28021"/>
                      </a:cubicBezTo>
                      <a:cubicBezTo>
                        <a:pt x="159716" y="27421"/>
                        <a:pt x="158982" y="25211"/>
                        <a:pt x="159131" y="24356"/>
                      </a:cubicBezTo>
                      <a:cubicBezTo>
                        <a:pt x="159072" y="24236"/>
                        <a:pt x="158772" y="23577"/>
                        <a:pt x="158547" y="23899"/>
                      </a:cubicBezTo>
                      <a:cubicBezTo>
                        <a:pt x="158157" y="23420"/>
                        <a:pt x="158824" y="22932"/>
                        <a:pt x="158165" y="22955"/>
                      </a:cubicBezTo>
                      <a:cubicBezTo>
                        <a:pt x="158360" y="22655"/>
                        <a:pt x="158592" y="22970"/>
                        <a:pt x="158809" y="22925"/>
                      </a:cubicBezTo>
                      <a:cubicBezTo>
                        <a:pt x="158899" y="23082"/>
                        <a:pt x="158697" y="23247"/>
                        <a:pt x="158599" y="23420"/>
                      </a:cubicBezTo>
                      <a:cubicBezTo>
                        <a:pt x="158937" y="23704"/>
                        <a:pt x="159094" y="23165"/>
                        <a:pt x="159266" y="23779"/>
                      </a:cubicBezTo>
                      <a:cubicBezTo>
                        <a:pt x="159244" y="23285"/>
                        <a:pt x="159012" y="23232"/>
                        <a:pt x="158719" y="22648"/>
                      </a:cubicBezTo>
                      <a:cubicBezTo>
                        <a:pt x="158824" y="22618"/>
                        <a:pt x="158929" y="22580"/>
                        <a:pt x="159027" y="22438"/>
                      </a:cubicBezTo>
                      <a:cubicBezTo>
                        <a:pt x="158734" y="22131"/>
                        <a:pt x="158839" y="22648"/>
                        <a:pt x="158472" y="22558"/>
                      </a:cubicBezTo>
                      <a:cubicBezTo>
                        <a:pt x="158307" y="22280"/>
                        <a:pt x="158577" y="21973"/>
                        <a:pt x="158180" y="21703"/>
                      </a:cubicBezTo>
                      <a:cubicBezTo>
                        <a:pt x="157872" y="23195"/>
                        <a:pt x="157932" y="24664"/>
                        <a:pt x="157955" y="26140"/>
                      </a:cubicBezTo>
                      <a:cubicBezTo>
                        <a:pt x="157812" y="26575"/>
                        <a:pt x="157618" y="25915"/>
                        <a:pt x="157483" y="26350"/>
                      </a:cubicBezTo>
                      <a:cubicBezTo>
                        <a:pt x="157505" y="26710"/>
                        <a:pt x="157685" y="26597"/>
                        <a:pt x="157902" y="26814"/>
                      </a:cubicBezTo>
                      <a:cubicBezTo>
                        <a:pt x="157603" y="27212"/>
                        <a:pt x="157250" y="26605"/>
                        <a:pt x="156913" y="26275"/>
                      </a:cubicBezTo>
                      <a:cubicBezTo>
                        <a:pt x="156898" y="25458"/>
                        <a:pt x="157558" y="24514"/>
                        <a:pt x="156996" y="23487"/>
                      </a:cubicBezTo>
                      <a:cubicBezTo>
                        <a:pt x="156966" y="23202"/>
                        <a:pt x="157273" y="22895"/>
                        <a:pt x="157183" y="22610"/>
                      </a:cubicBezTo>
                      <a:cubicBezTo>
                        <a:pt x="156838" y="22902"/>
                        <a:pt x="156883" y="22812"/>
                        <a:pt x="157003" y="22235"/>
                      </a:cubicBezTo>
                      <a:cubicBezTo>
                        <a:pt x="156823" y="21913"/>
                        <a:pt x="156681" y="22250"/>
                        <a:pt x="156508" y="22063"/>
                      </a:cubicBezTo>
                      <a:cubicBezTo>
                        <a:pt x="157078" y="21314"/>
                        <a:pt x="156598" y="21171"/>
                        <a:pt x="156568" y="20527"/>
                      </a:cubicBezTo>
                      <a:cubicBezTo>
                        <a:pt x="156711" y="20250"/>
                        <a:pt x="156883" y="20474"/>
                        <a:pt x="157025" y="20122"/>
                      </a:cubicBezTo>
                      <a:cubicBezTo>
                        <a:pt x="156681" y="20182"/>
                        <a:pt x="156426" y="19897"/>
                        <a:pt x="156576" y="19470"/>
                      </a:cubicBezTo>
                      <a:cubicBezTo>
                        <a:pt x="156718" y="19193"/>
                        <a:pt x="156928" y="19942"/>
                        <a:pt x="157055" y="19448"/>
                      </a:cubicBezTo>
                      <a:cubicBezTo>
                        <a:pt x="156883" y="19328"/>
                        <a:pt x="156951" y="19193"/>
                        <a:pt x="157025" y="19065"/>
                      </a:cubicBezTo>
                      <a:cubicBezTo>
                        <a:pt x="156891" y="19058"/>
                        <a:pt x="156756" y="18968"/>
                        <a:pt x="156606" y="18796"/>
                      </a:cubicBezTo>
                      <a:cubicBezTo>
                        <a:pt x="156733" y="17956"/>
                        <a:pt x="156763" y="17544"/>
                        <a:pt x="157108" y="16840"/>
                      </a:cubicBezTo>
                      <a:cubicBezTo>
                        <a:pt x="156411" y="16720"/>
                        <a:pt x="157220" y="16195"/>
                        <a:pt x="156778" y="15798"/>
                      </a:cubicBezTo>
                      <a:cubicBezTo>
                        <a:pt x="157063" y="15581"/>
                        <a:pt x="156906" y="16158"/>
                        <a:pt x="157220" y="16255"/>
                      </a:cubicBezTo>
                      <a:cubicBezTo>
                        <a:pt x="157168" y="15903"/>
                        <a:pt x="157063" y="15558"/>
                        <a:pt x="157213" y="15198"/>
                      </a:cubicBezTo>
                      <a:cubicBezTo>
                        <a:pt x="157123" y="15011"/>
                        <a:pt x="156673" y="14846"/>
                        <a:pt x="156846" y="14644"/>
                      </a:cubicBezTo>
                      <a:cubicBezTo>
                        <a:pt x="156433" y="14794"/>
                        <a:pt x="156471" y="14674"/>
                        <a:pt x="156089" y="14217"/>
                      </a:cubicBezTo>
                      <a:cubicBezTo>
                        <a:pt x="156239" y="14944"/>
                        <a:pt x="155759" y="15281"/>
                        <a:pt x="156141" y="15850"/>
                      </a:cubicBezTo>
                      <a:cubicBezTo>
                        <a:pt x="155804" y="16225"/>
                        <a:pt x="155834" y="15633"/>
                        <a:pt x="155587" y="15978"/>
                      </a:cubicBezTo>
                      <a:cubicBezTo>
                        <a:pt x="155856" y="16352"/>
                        <a:pt x="156104" y="16360"/>
                        <a:pt x="156329" y="16218"/>
                      </a:cubicBezTo>
                      <a:cubicBezTo>
                        <a:pt x="156463" y="16435"/>
                        <a:pt x="156396" y="16660"/>
                        <a:pt x="156621" y="16877"/>
                      </a:cubicBezTo>
                      <a:cubicBezTo>
                        <a:pt x="156096" y="16937"/>
                        <a:pt x="156403" y="17529"/>
                        <a:pt x="156531" y="17844"/>
                      </a:cubicBezTo>
                      <a:cubicBezTo>
                        <a:pt x="156201" y="18114"/>
                        <a:pt x="156201" y="17454"/>
                        <a:pt x="155774" y="17409"/>
                      </a:cubicBezTo>
                      <a:cubicBezTo>
                        <a:pt x="155729" y="17776"/>
                        <a:pt x="155871" y="17784"/>
                        <a:pt x="156134" y="17964"/>
                      </a:cubicBezTo>
                      <a:cubicBezTo>
                        <a:pt x="156014" y="18091"/>
                        <a:pt x="155714" y="18398"/>
                        <a:pt x="155721" y="18946"/>
                      </a:cubicBezTo>
                      <a:cubicBezTo>
                        <a:pt x="155931" y="18923"/>
                        <a:pt x="156171" y="19245"/>
                        <a:pt x="156403" y="19485"/>
                      </a:cubicBezTo>
                      <a:cubicBezTo>
                        <a:pt x="156141" y="19620"/>
                        <a:pt x="155864" y="19493"/>
                        <a:pt x="155631" y="19912"/>
                      </a:cubicBezTo>
                      <a:cubicBezTo>
                        <a:pt x="155886" y="20152"/>
                        <a:pt x="155639" y="20422"/>
                        <a:pt x="155684" y="20677"/>
                      </a:cubicBezTo>
                      <a:cubicBezTo>
                        <a:pt x="155489" y="20587"/>
                        <a:pt x="155317" y="20826"/>
                        <a:pt x="155129" y="20797"/>
                      </a:cubicBezTo>
                      <a:cubicBezTo>
                        <a:pt x="155362" y="21808"/>
                        <a:pt x="155264" y="22835"/>
                        <a:pt x="155152" y="23854"/>
                      </a:cubicBezTo>
                      <a:cubicBezTo>
                        <a:pt x="155699" y="24409"/>
                        <a:pt x="155017" y="25008"/>
                        <a:pt x="155414" y="25563"/>
                      </a:cubicBezTo>
                      <a:cubicBezTo>
                        <a:pt x="154642" y="26605"/>
                        <a:pt x="156029" y="27991"/>
                        <a:pt x="155009" y="28733"/>
                      </a:cubicBezTo>
                      <a:cubicBezTo>
                        <a:pt x="155317" y="28913"/>
                        <a:pt x="155122" y="29115"/>
                        <a:pt x="155362" y="29295"/>
                      </a:cubicBezTo>
                      <a:cubicBezTo>
                        <a:pt x="155069" y="29557"/>
                        <a:pt x="155069" y="29812"/>
                        <a:pt x="154920" y="30074"/>
                      </a:cubicBezTo>
                      <a:cubicBezTo>
                        <a:pt x="154702" y="29692"/>
                        <a:pt x="155017" y="29362"/>
                        <a:pt x="154477" y="29228"/>
                      </a:cubicBezTo>
                      <a:cubicBezTo>
                        <a:pt x="154920" y="29377"/>
                        <a:pt x="154672" y="28988"/>
                        <a:pt x="154770" y="28643"/>
                      </a:cubicBezTo>
                      <a:cubicBezTo>
                        <a:pt x="154417" y="28418"/>
                        <a:pt x="154522" y="28778"/>
                        <a:pt x="154470" y="29033"/>
                      </a:cubicBezTo>
                      <a:cubicBezTo>
                        <a:pt x="154065" y="28598"/>
                        <a:pt x="154260" y="28148"/>
                        <a:pt x="154245" y="27706"/>
                      </a:cubicBezTo>
                      <a:cubicBezTo>
                        <a:pt x="154395" y="27526"/>
                        <a:pt x="154530" y="28126"/>
                        <a:pt x="154432" y="28268"/>
                      </a:cubicBezTo>
                      <a:cubicBezTo>
                        <a:pt x="154845" y="28096"/>
                        <a:pt x="154357" y="27129"/>
                        <a:pt x="154432" y="26642"/>
                      </a:cubicBezTo>
                      <a:cubicBezTo>
                        <a:pt x="154133" y="26874"/>
                        <a:pt x="154522" y="27084"/>
                        <a:pt x="154223" y="27317"/>
                      </a:cubicBezTo>
                      <a:cubicBezTo>
                        <a:pt x="154283" y="26432"/>
                        <a:pt x="153870" y="26125"/>
                        <a:pt x="153713" y="25331"/>
                      </a:cubicBezTo>
                      <a:cubicBezTo>
                        <a:pt x="153885" y="25038"/>
                        <a:pt x="154125" y="25938"/>
                        <a:pt x="154283" y="25406"/>
                      </a:cubicBezTo>
                      <a:lnTo>
                        <a:pt x="153938" y="25038"/>
                      </a:lnTo>
                      <a:cubicBezTo>
                        <a:pt x="154215" y="24192"/>
                        <a:pt x="153878" y="23225"/>
                        <a:pt x="153556" y="22670"/>
                      </a:cubicBezTo>
                      <a:cubicBezTo>
                        <a:pt x="154035" y="23195"/>
                        <a:pt x="153848" y="22295"/>
                        <a:pt x="153908" y="21793"/>
                      </a:cubicBezTo>
                      <a:cubicBezTo>
                        <a:pt x="153698" y="21748"/>
                        <a:pt x="153496" y="21516"/>
                        <a:pt x="153511" y="21906"/>
                      </a:cubicBezTo>
                      <a:cubicBezTo>
                        <a:pt x="152859" y="21276"/>
                        <a:pt x="153780" y="21126"/>
                        <a:pt x="153263" y="20587"/>
                      </a:cubicBezTo>
                      <a:cubicBezTo>
                        <a:pt x="153481" y="20302"/>
                        <a:pt x="153735" y="20429"/>
                        <a:pt x="153975" y="20452"/>
                      </a:cubicBezTo>
                      <a:cubicBezTo>
                        <a:pt x="154080" y="20182"/>
                        <a:pt x="153511" y="19800"/>
                        <a:pt x="153368" y="19815"/>
                      </a:cubicBezTo>
                      <a:cubicBezTo>
                        <a:pt x="153143" y="19433"/>
                        <a:pt x="153810" y="18646"/>
                        <a:pt x="153203" y="18586"/>
                      </a:cubicBezTo>
                      <a:cubicBezTo>
                        <a:pt x="153196" y="18413"/>
                        <a:pt x="153368" y="17761"/>
                        <a:pt x="153556" y="17896"/>
                      </a:cubicBezTo>
                      <a:cubicBezTo>
                        <a:pt x="153151" y="17552"/>
                        <a:pt x="152971" y="16517"/>
                        <a:pt x="153218" y="15633"/>
                      </a:cubicBezTo>
                      <a:cubicBezTo>
                        <a:pt x="153443" y="16120"/>
                        <a:pt x="153368" y="16068"/>
                        <a:pt x="153848" y="16450"/>
                      </a:cubicBezTo>
                      <a:cubicBezTo>
                        <a:pt x="153998" y="16090"/>
                        <a:pt x="154103" y="15828"/>
                        <a:pt x="154253" y="15468"/>
                      </a:cubicBezTo>
                      <a:cubicBezTo>
                        <a:pt x="154133" y="15198"/>
                        <a:pt x="153713" y="15798"/>
                        <a:pt x="153848" y="15401"/>
                      </a:cubicBezTo>
                      <a:cubicBezTo>
                        <a:pt x="153413" y="15258"/>
                        <a:pt x="153893" y="15828"/>
                        <a:pt x="153893" y="15970"/>
                      </a:cubicBezTo>
                      <a:cubicBezTo>
                        <a:pt x="153376" y="16090"/>
                        <a:pt x="152926" y="15004"/>
                        <a:pt x="153451" y="14471"/>
                      </a:cubicBezTo>
                      <a:cubicBezTo>
                        <a:pt x="153428" y="13834"/>
                        <a:pt x="152334" y="13280"/>
                        <a:pt x="152806" y="12613"/>
                      </a:cubicBezTo>
                      <a:lnTo>
                        <a:pt x="152454" y="12261"/>
                      </a:lnTo>
                      <a:cubicBezTo>
                        <a:pt x="152581" y="11931"/>
                        <a:pt x="152776" y="12246"/>
                        <a:pt x="152933" y="12223"/>
                      </a:cubicBezTo>
                      <a:cubicBezTo>
                        <a:pt x="153031" y="11833"/>
                        <a:pt x="152364" y="11511"/>
                        <a:pt x="152664" y="11106"/>
                      </a:cubicBezTo>
                      <a:cubicBezTo>
                        <a:pt x="152948" y="10882"/>
                        <a:pt x="152911" y="11451"/>
                        <a:pt x="153106" y="11549"/>
                      </a:cubicBezTo>
                      <a:cubicBezTo>
                        <a:pt x="152784" y="10507"/>
                        <a:pt x="152379" y="9548"/>
                        <a:pt x="152911" y="8806"/>
                      </a:cubicBezTo>
                      <a:cubicBezTo>
                        <a:pt x="152851" y="8498"/>
                        <a:pt x="152881" y="8176"/>
                        <a:pt x="152484" y="7899"/>
                      </a:cubicBezTo>
                      <a:cubicBezTo>
                        <a:pt x="152379" y="8131"/>
                        <a:pt x="152251" y="8199"/>
                        <a:pt x="152094" y="8034"/>
                      </a:cubicBezTo>
                      <a:cubicBezTo>
                        <a:pt x="152439" y="7614"/>
                        <a:pt x="151802" y="6655"/>
                        <a:pt x="152177" y="5935"/>
                      </a:cubicBezTo>
                      <a:cubicBezTo>
                        <a:pt x="152416" y="6130"/>
                        <a:pt x="152626" y="6333"/>
                        <a:pt x="152491" y="6565"/>
                      </a:cubicBezTo>
                      <a:cubicBezTo>
                        <a:pt x="152746" y="6348"/>
                        <a:pt x="152626" y="5351"/>
                        <a:pt x="152596" y="4841"/>
                      </a:cubicBezTo>
                      <a:cubicBezTo>
                        <a:pt x="152139" y="4459"/>
                        <a:pt x="152641" y="5164"/>
                        <a:pt x="152259" y="5358"/>
                      </a:cubicBezTo>
                      <a:cubicBezTo>
                        <a:pt x="151952" y="5074"/>
                        <a:pt x="152162" y="4736"/>
                        <a:pt x="151809" y="4467"/>
                      </a:cubicBezTo>
                      <a:cubicBezTo>
                        <a:pt x="151689" y="4556"/>
                        <a:pt x="151555" y="4571"/>
                        <a:pt x="151397" y="4422"/>
                      </a:cubicBezTo>
                      <a:cubicBezTo>
                        <a:pt x="151202" y="4699"/>
                        <a:pt x="151412" y="4766"/>
                        <a:pt x="151127" y="4834"/>
                      </a:cubicBezTo>
                      <a:cubicBezTo>
                        <a:pt x="151090" y="4714"/>
                        <a:pt x="151045" y="4594"/>
                        <a:pt x="150917" y="4482"/>
                      </a:cubicBezTo>
                      <a:cubicBezTo>
                        <a:pt x="151457" y="3934"/>
                        <a:pt x="151277" y="3815"/>
                        <a:pt x="151465" y="3185"/>
                      </a:cubicBezTo>
                      <a:cubicBezTo>
                        <a:pt x="151899" y="3440"/>
                        <a:pt x="151315" y="3837"/>
                        <a:pt x="151749" y="4099"/>
                      </a:cubicBezTo>
                      <a:cubicBezTo>
                        <a:pt x="152019" y="3845"/>
                        <a:pt x="151787" y="3650"/>
                        <a:pt x="152057" y="3395"/>
                      </a:cubicBezTo>
                      <a:cubicBezTo>
                        <a:pt x="151764" y="3635"/>
                        <a:pt x="151397" y="2803"/>
                        <a:pt x="151352" y="2451"/>
                      </a:cubicBezTo>
                      <a:cubicBezTo>
                        <a:pt x="151442" y="2346"/>
                        <a:pt x="151577" y="2511"/>
                        <a:pt x="151697" y="2593"/>
                      </a:cubicBezTo>
                      <a:cubicBezTo>
                        <a:pt x="152042" y="2293"/>
                        <a:pt x="151644" y="2098"/>
                        <a:pt x="151892" y="1814"/>
                      </a:cubicBezTo>
                      <a:cubicBezTo>
                        <a:pt x="151704" y="1679"/>
                        <a:pt x="151614" y="2113"/>
                        <a:pt x="151442" y="2068"/>
                      </a:cubicBezTo>
                      <a:cubicBezTo>
                        <a:pt x="151052" y="1469"/>
                        <a:pt x="151352" y="764"/>
                        <a:pt x="151045" y="150"/>
                      </a:cubicBezTo>
                      <a:cubicBezTo>
                        <a:pt x="150625" y="217"/>
                        <a:pt x="151187" y="607"/>
                        <a:pt x="151007" y="914"/>
                      </a:cubicBezTo>
                      <a:cubicBezTo>
                        <a:pt x="150940" y="982"/>
                        <a:pt x="150850" y="937"/>
                        <a:pt x="150783" y="1042"/>
                      </a:cubicBezTo>
                      <a:cubicBezTo>
                        <a:pt x="150857" y="555"/>
                        <a:pt x="150543" y="465"/>
                        <a:pt x="150280" y="0"/>
                      </a:cubicBezTo>
                      <a:cubicBezTo>
                        <a:pt x="149838" y="105"/>
                        <a:pt x="150063" y="510"/>
                        <a:pt x="150475" y="622"/>
                      </a:cubicBezTo>
                      <a:cubicBezTo>
                        <a:pt x="150333" y="1079"/>
                        <a:pt x="149928" y="300"/>
                        <a:pt x="150026" y="884"/>
                      </a:cubicBezTo>
                      <a:cubicBezTo>
                        <a:pt x="149741" y="644"/>
                        <a:pt x="149546" y="30"/>
                        <a:pt x="149239" y="547"/>
                      </a:cubicBezTo>
                      <a:cubicBezTo>
                        <a:pt x="149284" y="809"/>
                        <a:pt x="149486" y="869"/>
                        <a:pt x="149651" y="577"/>
                      </a:cubicBezTo>
                      <a:cubicBezTo>
                        <a:pt x="149748" y="682"/>
                        <a:pt x="149613" y="832"/>
                        <a:pt x="149553" y="967"/>
                      </a:cubicBezTo>
                      <a:cubicBezTo>
                        <a:pt x="149793" y="1281"/>
                        <a:pt x="149966" y="1147"/>
                        <a:pt x="150183" y="1334"/>
                      </a:cubicBezTo>
                      <a:cubicBezTo>
                        <a:pt x="150258" y="1881"/>
                        <a:pt x="150213" y="2451"/>
                        <a:pt x="150610" y="2953"/>
                      </a:cubicBezTo>
                      <a:cubicBezTo>
                        <a:pt x="149906" y="3740"/>
                        <a:pt x="150708" y="4317"/>
                        <a:pt x="150573" y="5029"/>
                      </a:cubicBezTo>
                      <a:cubicBezTo>
                        <a:pt x="149928" y="5074"/>
                        <a:pt x="150198" y="4024"/>
                        <a:pt x="149628" y="4024"/>
                      </a:cubicBezTo>
                      <a:cubicBezTo>
                        <a:pt x="150018" y="5014"/>
                        <a:pt x="149546" y="5688"/>
                        <a:pt x="150318" y="6745"/>
                      </a:cubicBezTo>
                      <a:cubicBezTo>
                        <a:pt x="150003" y="7067"/>
                        <a:pt x="149726" y="7277"/>
                        <a:pt x="150265" y="7689"/>
                      </a:cubicBezTo>
                      <a:cubicBezTo>
                        <a:pt x="149943" y="7974"/>
                        <a:pt x="149538" y="7891"/>
                        <a:pt x="149359" y="7502"/>
                      </a:cubicBezTo>
                      <a:cubicBezTo>
                        <a:pt x="149156" y="7674"/>
                        <a:pt x="149434" y="7809"/>
                        <a:pt x="149329" y="7974"/>
                      </a:cubicBezTo>
                      <a:cubicBezTo>
                        <a:pt x="149576" y="7764"/>
                        <a:pt x="149906" y="8326"/>
                        <a:pt x="150131" y="7891"/>
                      </a:cubicBezTo>
                      <a:cubicBezTo>
                        <a:pt x="149793" y="8581"/>
                        <a:pt x="150460" y="9173"/>
                        <a:pt x="150430" y="9832"/>
                      </a:cubicBezTo>
                      <a:cubicBezTo>
                        <a:pt x="149996" y="9016"/>
                        <a:pt x="149583" y="8513"/>
                        <a:pt x="149531" y="8326"/>
                      </a:cubicBezTo>
                      <a:cubicBezTo>
                        <a:pt x="148976" y="8663"/>
                        <a:pt x="149936" y="9653"/>
                        <a:pt x="150146" y="10230"/>
                      </a:cubicBezTo>
                      <a:cubicBezTo>
                        <a:pt x="149733" y="10312"/>
                        <a:pt x="149913" y="10949"/>
                        <a:pt x="150003" y="11279"/>
                      </a:cubicBezTo>
                      <a:cubicBezTo>
                        <a:pt x="150116" y="11346"/>
                        <a:pt x="150205" y="11136"/>
                        <a:pt x="150325" y="11249"/>
                      </a:cubicBezTo>
                      <a:cubicBezTo>
                        <a:pt x="150385" y="11339"/>
                        <a:pt x="150340" y="11436"/>
                        <a:pt x="150430" y="11526"/>
                      </a:cubicBezTo>
                      <a:cubicBezTo>
                        <a:pt x="150303" y="11571"/>
                        <a:pt x="150153" y="11429"/>
                        <a:pt x="150041" y="11654"/>
                      </a:cubicBezTo>
                      <a:cubicBezTo>
                        <a:pt x="150101" y="12433"/>
                        <a:pt x="150520" y="13182"/>
                        <a:pt x="150663" y="13954"/>
                      </a:cubicBezTo>
                      <a:cubicBezTo>
                        <a:pt x="150588" y="14022"/>
                        <a:pt x="150505" y="13969"/>
                        <a:pt x="150430" y="14067"/>
                      </a:cubicBezTo>
                      <a:cubicBezTo>
                        <a:pt x="150190" y="13242"/>
                        <a:pt x="149876" y="13003"/>
                        <a:pt x="149613" y="12246"/>
                      </a:cubicBezTo>
                      <a:cubicBezTo>
                        <a:pt x="149314" y="12928"/>
                        <a:pt x="149703" y="13550"/>
                        <a:pt x="149553" y="14217"/>
                      </a:cubicBezTo>
                      <a:cubicBezTo>
                        <a:pt x="149861" y="14419"/>
                        <a:pt x="149621" y="13924"/>
                        <a:pt x="149846" y="13819"/>
                      </a:cubicBezTo>
                      <a:cubicBezTo>
                        <a:pt x="150063" y="13962"/>
                        <a:pt x="150026" y="14119"/>
                        <a:pt x="150123" y="14269"/>
                      </a:cubicBezTo>
                      <a:cubicBezTo>
                        <a:pt x="149921" y="14719"/>
                        <a:pt x="149494" y="14441"/>
                        <a:pt x="149531" y="14876"/>
                      </a:cubicBezTo>
                      <a:cubicBezTo>
                        <a:pt x="149681" y="15048"/>
                        <a:pt x="149808" y="14936"/>
                        <a:pt x="149951" y="15131"/>
                      </a:cubicBezTo>
                      <a:cubicBezTo>
                        <a:pt x="150018" y="15033"/>
                        <a:pt x="149898" y="14944"/>
                        <a:pt x="149846" y="14854"/>
                      </a:cubicBezTo>
                      <a:cubicBezTo>
                        <a:pt x="150011" y="14621"/>
                        <a:pt x="150655" y="14621"/>
                        <a:pt x="150138" y="14456"/>
                      </a:cubicBezTo>
                      <a:cubicBezTo>
                        <a:pt x="150528" y="13872"/>
                        <a:pt x="150775" y="14516"/>
                        <a:pt x="150738" y="14884"/>
                      </a:cubicBezTo>
                      <a:cubicBezTo>
                        <a:pt x="150453" y="14434"/>
                        <a:pt x="150498" y="15446"/>
                        <a:pt x="150116" y="15116"/>
                      </a:cubicBezTo>
                      <a:cubicBezTo>
                        <a:pt x="149988" y="15378"/>
                        <a:pt x="150580" y="15588"/>
                        <a:pt x="150498" y="15843"/>
                      </a:cubicBezTo>
                      <a:cubicBezTo>
                        <a:pt x="150213" y="16143"/>
                        <a:pt x="149943" y="15483"/>
                        <a:pt x="149883" y="15221"/>
                      </a:cubicBezTo>
                      <a:cubicBezTo>
                        <a:pt x="149651" y="15004"/>
                        <a:pt x="149479" y="15483"/>
                        <a:pt x="149246" y="15266"/>
                      </a:cubicBezTo>
                      <a:cubicBezTo>
                        <a:pt x="149074" y="15626"/>
                        <a:pt x="149471" y="15940"/>
                        <a:pt x="149246" y="16300"/>
                      </a:cubicBezTo>
                      <a:cubicBezTo>
                        <a:pt x="148894" y="16308"/>
                        <a:pt x="148969" y="15948"/>
                        <a:pt x="148557" y="15783"/>
                      </a:cubicBezTo>
                      <a:cubicBezTo>
                        <a:pt x="148129" y="16158"/>
                        <a:pt x="148774" y="16457"/>
                        <a:pt x="148399" y="16825"/>
                      </a:cubicBezTo>
                      <a:cubicBezTo>
                        <a:pt x="148707" y="16975"/>
                        <a:pt x="148504" y="16397"/>
                        <a:pt x="148834" y="16233"/>
                      </a:cubicBezTo>
                      <a:cubicBezTo>
                        <a:pt x="148849" y="16510"/>
                        <a:pt x="148931" y="16787"/>
                        <a:pt x="148819" y="17079"/>
                      </a:cubicBezTo>
                      <a:cubicBezTo>
                        <a:pt x="149111" y="16637"/>
                        <a:pt x="149314" y="16847"/>
                        <a:pt x="149696" y="16930"/>
                      </a:cubicBezTo>
                      <a:cubicBezTo>
                        <a:pt x="149756" y="17019"/>
                        <a:pt x="149711" y="17117"/>
                        <a:pt x="149801" y="17207"/>
                      </a:cubicBezTo>
                      <a:cubicBezTo>
                        <a:pt x="149673" y="17634"/>
                        <a:pt x="149463" y="16997"/>
                        <a:pt x="149336" y="17424"/>
                      </a:cubicBezTo>
                      <a:cubicBezTo>
                        <a:pt x="149898" y="17799"/>
                        <a:pt x="149658" y="20025"/>
                        <a:pt x="149029" y="19890"/>
                      </a:cubicBezTo>
                      <a:cubicBezTo>
                        <a:pt x="149336" y="20122"/>
                        <a:pt x="149209" y="20452"/>
                        <a:pt x="149553" y="20429"/>
                      </a:cubicBezTo>
                      <a:cubicBezTo>
                        <a:pt x="149344" y="20939"/>
                        <a:pt x="149081" y="20624"/>
                        <a:pt x="148864" y="20939"/>
                      </a:cubicBezTo>
                      <a:cubicBezTo>
                        <a:pt x="148916" y="20467"/>
                        <a:pt x="148549" y="20017"/>
                        <a:pt x="148684" y="19538"/>
                      </a:cubicBezTo>
                      <a:cubicBezTo>
                        <a:pt x="148347" y="19837"/>
                        <a:pt x="148384" y="20931"/>
                        <a:pt x="148579" y="21516"/>
                      </a:cubicBezTo>
                      <a:cubicBezTo>
                        <a:pt x="148429" y="21711"/>
                        <a:pt x="148249" y="21396"/>
                        <a:pt x="148115" y="21726"/>
                      </a:cubicBezTo>
                      <a:cubicBezTo>
                        <a:pt x="148392" y="22108"/>
                        <a:pt x="148692" y="22505"/>
                        <a:pt x="148279" y="23127"/>
                      </a:cubicBezTo>
                      <a:cubicBezTo>
                        <a:pt x="148692" y="23157"/>
                        <a:pt x="148662" y="23562"/>
                        <a:pt x="149089" y="23277"/>
                      </a:cubicBezTo>
                      <a:cubicBezTo>
                        <a:pt x="148759" y="23577"/>
                        <a:pt x="149299" y="23899"/>
                        <a:pt x="148991" y="24409"/>
                      </a:cubicBezTo>
                      <a:cubicBezTo>
                        <a:pt x="149561" y="24109"/>
                        <a:pt x="149276" y="25173"/>
                        <a:pt x="149673" y="25136"/>
                      </a:cubicBezTo>
                      <a:cubicBezTo>
                        <a:pt x="149471" y="25833"/>
                        <a:pt x="149171" y="24761"/>
                        <a:pt x="148954" y="25256"/>
                      </a:cubicBezTo>
                      <a:cubicBezTo>
                        <a:pt x="149299" y="25525"/>
                        <a:pt x="149329" y="25810"/>
                        <a:pt x="149246" y="26095"/>
                      </a:cubicBezTo>
                      <a:cubicBezTo>
                        <a:pt x="149059" y="26140"/>
                        <a:pt x="148864" y="26050"/>
                        <a:pt x="148677" y="26028"/>
                      </a:cubicBezTo>
                      <a:cubicBezTo>
                        <a:pt x="148407" y="25068"/>
                        <a:pt x="148654" y="24116"/>
                        <a:pt x="148204" y="23412"/>
                      </a:cubicBezTo>
                      <a:cubicBezTo>
                        <a:pt x="147912" y="23644"/>
                        <a:pt x="148407" y="23839"/>
                        <a:pt x="148002" y="24079"/>
                      </a:cubicBezTo>
                      <a:cubicBezTo>
                        <a:pt x="148984" y="25263"/>
                        <a:pt x="147642" y="26537"/>
                        <a:pt x="148444" y="27736"/>
                      </a:cubicBezTo>
                      <a:cubicBezTo>
                        <a:pt x="147695" y="28965"/>
                        <a:pt x="148662" y="31116"/>
                        <a:pt x="147830" y="31716"/>
                      </a:cubicBezTo>
                      <a:cubicBezTo>
                        <a:pt x="147785" y="32098"/>
                        <a:pt x="147792" y="32473"/>
                        <a:pt x="147717" y="32855"/>
                      </a:cubicBezTo>
                      <a:cubicBezTo>
                        <a:pt x="148339" y="33035"/>
                        <a:pt x="147927" y="33702"/>
                        <a:pt x="148092" y="34166"/>
                      </a:cubicBezTo>
                      <a:cubicBezTo>
                        <a:pt x="147957" y="34204"/>
                        <a:pt x="147822" y="34054"/>
                        <a:pt x="147695" y="34271"/>
                      </a:cubicBezTo>
                      <a:cubicBezTo>
                        <a:pt x="148115" y="34294"/>
                        <a:pt x="148159" y="34968"/>
                        <a:pt x="147800" y="34931"/>
                      </a:cubicBezTo>
                      <a:cubicBezTo>
                        <a:pt x="148332" y="35957"/>
                        <a:pt x="147665" y="37007"/>
                        <a:pt x="147995" y="38048"/>
                      </a:cubicBezTo>
                      <a:cubicBezTo>
                        <a:pt x="148212" y="37741"/>
                        <a:pt x="148377" y="38266"/>
                        <a:pt x="148489" y="38416"/>
                      </a:cubicBezTo>
                      <a:cubicBezTo>
                        <a:pt x="148309" y="38588"/>
                        <a:pt x="148100" y="38033"/>
                        <a:pt x="147920" y="38138"/>
                      </a:cubicBezTo>
                      <a:cubicBezTo>
                        <a:pt x="147552" y="39030"/>
                        <a:pt x="148100" y="39899"/>
                        <a:pt x="148167" y="40784"/>
                      </a:cubicBezTo>
                      <a:cubicBezTo>
                        <a:pt x="147560" y="40776"/>
                        <a:pt x="147567" y="41833"/>
                        <a:pt x="147965" y="42020"/>
                      </a:cubicBezTo>
                      <a:cubicBezTo>
                        <a:pt x="147672" y="42215"/>
                        <a:pt x="147882" y="42395"/>
                        <a:pt x="147657" y="42590"/>
                      </a:cubicBezTo>
                      <a:cubicBezTo>
                        <a:pt x="148557" y="43047"/>
                        <a:pt x="147358" y="45018"/>
                        <a:pt x="148144" y="46090"/>
                      </a:cubicBezTo>
                      <a:cubicBezTo>
                        <a:pt x="147275" y="46937"/>
                        <a:pt x="148774" y="48458"/>
                        <a:pt x="147890" y="49125"/>
                      </a:cubicBezTo>
                      <a:cubicBezTo>
                        <a:pt x="147972" y="48840"/>
                        <a:pt x="147837" y="48555"/>
                        <a:pt x="147792" y="48270"/>
                      </a:cubicBezTo>
                      <a:cubicBezTo>
                        <a:pt x="147358" y="48488"/>
                        <a:pt x="148002" y="49425"/>
                        <a:pt x="147830" y="50167"/>
                      </a:cubicBezTo>
                      <a:cubicBezTo>
                        <a:pt x="147762" y="50466"/>
                        <a:pt x="147290" y="51553"/>
                        <a:pt x="147777" y="51590"/>
                      </a:cubicBezTo>
                      <a:cubicBezTo>
                        <a:pt x="147965" y="51778"/>
                        <a:pt x="147537" y="51973"/>
                        <a:pt x="147470" y="52160"/>
                      </a:cubicBezTo>
                      <a:cubicBezTo>
                        <a:pt x="147807" y="52820"/>
                        <a:pt x="147530" y="53487"/>
                        <a:pt x="147905" y="54154"/>
                      </a:cubicBezTo>
                      <a:cubicBezTo>
                        <a:pt x="147605" y="54940"/>
                        <a:pt x="147732" y="56619"/>
                        <a:pt x="147710" y="57856"/>
                      </a:cubicBezTo>
                      <a:cubicBezTo>
                        <a:pt x="146526" y="83628"/>
                        <a:pt x="146930" y="109529"/>
                        <a:pt x="147395" y="135489"/>
                      </a:cubicBezTo>
                      <a:cubicBezTo>
                        <a:pt x="147170" y="135496"/>
                        <a:pt x="146953" y="135511"/>
                        <a:pt x="146728" y="135519"/>
                      </a:cubicBezTo>
                      <a:cubicBezTo>
                        <a:pt x="146743" y="134402"/>
                        <a:pt x="146795" y="133330"/>
                        <a:pt x="146428" y="132678"/>
                      </a:cubicBezTo>
                      <a:cubicBezTo>
                        <a:pt x="146646" y="132424"/>
                        <a:pt x="146728" y="132663"/>
                        <a:pt x="146758" y="132311"/>
                      </a:cubicBezTo>
                      <a:cubicBezTo>
                        <a:pt x="146653" y="132206"/>
                        <a:pt x="146541" y="132394"/>
                        <a:pt x="146436" y="132484"/>
                      </a:cubicBezTo>
                      <a:cubicBezTo>
                        <a:pt x="146975" y="130340"/>
                        <a:pt x="145964" y="128602"/>
                        <a:pt x="146623" y="126383"/>
                      </a:cubicBezTo>
                      <a:cubicBezTo>
                        <a:pt x="146098" y="126173"/>
                        <a:pt x="146593" y="125094"/>
                        <a:pt x="146601" y="124570"/>
                      </a:cubicBezTo>
                      <a:cubicBezTo>
                        <a:pt x="146601" y="123685"/>
                        <a:pt x="146068" y="123056"/>
                        <a:pt x="146496" y="122659"/>
                      </a:cubicBezTo>
                      <a:cubicBezTo>
                        <a:pt x="146151" y="121879"/>
                        <a:pt x="146128" y="121115"/>
                        <a:pt x="146556" y="120373"/>
                      </a:cubicBezTo>
                      <a:cubicBezTo>
                        <a:pt x="146406" y="119938"/>
                        <a:pt x="146233" y="120590"/>
                        <a:pt x="146083" y="120163"/>
                      </a:cubicBezTo>
                      <a:cubicBezTo>
                        <a:pt x="145896" y="120066"/>
                        <a:pt x="146346" y="119571"/>
                        <a:pt x="146413" y="119796"/>
                      </a:cubicBezTo>
                      <a:cubicBezTo>
                        <a:pt x="145994" y="119271"/>
                        <a:pt x="146376" y="118777"/>
                        <a:pt x="146128" y="118259"/>
                      </a:cubicBezTo>
                      <a:cubicBezTo>
                        <a:pt x="146241" y="118065"/>
                        <a:pt x="146346" y="118162"/>
                        <a:pt x="146451" y="118274"/>
                      </a:cubicBezTo>
                      <a:cubicBezTo>
                        <a:pt x="146031" y="117592"/>
                        <a:pt x="146323" y="116933"/>
                        <a:pt x="146098" y="116259"/>
                      </a:cubicBezTo>
                      <a:cubicBezTo>
                        <a:pt x="146706" y="116206"/>
                        <a:pt x="146158" y="116206"/>
                        <a:pt x="146436" y="115696"/>
                      </a:cubicBezTo>
                      <a:cubicBezTo>
                        <a:pt x="146226" y="115689"/>
                        <a:pt x="146039" y="115449"/>
                        <a:pt x="146046" y="115202"/>
                      </a:cubicBezTo>
                      <a:cubicBezTo>
                        <a:pt x="146181" y="115194"/>
                        <a:pt x="146316" y="115097"/>
                        <a:pt x="146451" y="114932"/>
                      </a:cubicBezTo>
                      <a:cubicBezTo>
                        <a:pt x="145844" y="114467"/>
                        <a:pt x="146676" y="113553"/>
                        <a:pt x="146024" y="112631"/>
                      </a:cubicBezTo>
                      <a:cubicBezTo>
                        <a:pt x="146158" y="112466"/>
                        <a:pt x="146293" y="112466"/>
                        <a:pt x="146428" y="112549"/>
                      </a:cubicBezTo>
                      <a:cubicBezTo>
                        <a:pt x="146248" y="111425"/>
                        <a:pt x="146421" y="108817"/>
                        <a:pt x="146031" y="108532"/>
                      </a:cubicBezTo>
                      <a:cubicBezTo>
                        <a:pt x="145941" y="107955"/>
                        <a:pt x="146481" y="107408"/>
                        <a:pt x="145904" y="106808"/>
                      </a:cubicBezTo>
                      <a:cubicBezTo>
                        <a:pt x="146286" y="106291"/>
                        <a:pt x="146511" y="105339"/>
                        <a:pt x="146098" y="105100"/>
                      </a:cubicBezTo>
                      <a:cubicBezTo>
                        <a:pt x="146383" y="101517"/>
                        <a:pt x="145926" y="98242"/>
                        <a:pt x="146188" y="94533"/>
                      </a:cubicBezTo>
                      <a:cubicBezTo>
                        <a:pt x="146083" y="94353"/>
                        <a:pt x="145979" y="94450"/>
                        <a:pt x="145874" y="94330"/>
                      </a:cubicBezTo>
                      <a:cubicBezTo>
                        <a:pt x="146106" y="94038"/>
                        <a:pt x="146024" y="93941"/>
                        <a:pt x="146286" y="93483"/>
                      </a:cubicBezTo>
                      <a:cubicBezTo>
                        <a:pt x="145761" y="91497"/>
                        <a:pt x="146683" y="88732"/>
                        <a:pt x="145881" y="86431"/>
                      </a:cubicBezTo>
                      <a:cubicBezTo>
                        <a:pt x="146016" y="86251"/>
                        <a:pt x="146151" y="86356"/>
                        <a:pt x="146286" y="86154"/>
                      </a:cubicBezTo>
                      <a:cubicBezTo>
                        <a:pt x="146196" y="85262"/>
                        <a:pt x="145971" y="84370"/>
                        <a:pt x="146151" y="83486"/>
                      </a:cubicBezTo>
                      <a:cubicBezTo>
                        <a:pt x="145919" y="83524"/>
                        <a:pt x="145229" y="83733"/>
                        <a:pt x="145027" y="82894"/>
                      </a:cubicBezTo>
                      <a:cubicBezTo>
                        <a:pt x="145349" y="82647"/>
                        <a:pt x="145536" y="82857"/>
                        <a:pt x="145671" y="82339"/>
                      </a:cubicBezTo>
                      <a:cubicBezTo>
                        <a:pt x="145919" y="82205"/>
                        <a:pt x="146241" y="82849"/>
                        <a:pt x="145911" y="83006"/>
                      </a:cubicBezTo>
                      <a:cubicBezTo>
                        <a:pt x="146301" y="83359"/>
                        <a:pt x="146466" y="82377"/>
                        <a:pt x="146076" y="82437"/>
                      </a:cubicBezTo>
                      <a:cubicBezTo>
                        <a:pt x="146676" y="81245"/>
                        <a:pt x="145784" y="80024"/>
                        <a:pt x="146413" y="78832"/>
                      </a:cubicBezTo>
                      <a:cubicBezTo>
                        <a:pt x="145859" y="78562"/>
                        <a:pt x="146031" y="77753"/>
                        <a:pt x="146503" y="77213"/>
                      </a:cubicBezTo>
                      <a:cubicBezTo>
                        <a:pt x="146398" y="77011"/>
                        <a:pt x="146286" y="77101"/>
                        <a:pt x="146181" y="77206"/>
                      </a:cubicBezTo>
                      <a:cubicBezTo>
                        <a:pt x="146443" y="76134"/>
                        <a:pt x="146226" y="75055"/>
                        <a:pt x="146503" y="73983"/>
                      </a:cubicBezTo>
                      <a:cubicBezTo>
                        <a:pt x="146368" y="73893"/>
                        <a:pt x="146233" y="73998"/>
                        <a:pt x="146098" y="73878"/>
                      </a:cubicBezTo>
                      <a:cubicBezTo>
                        <a:pt x="146361" y="72335"/>
                        <a:pt x="145769" y="70199"/>
                        <a:pt x="146496" y="69037"/>
                      </a:cubicBezTo>
                      <a:cubicBezTo>
                        <a:pt x="146413" y="68947"/>
                        <a:pt x="146338" y="69075"/>
                        <a:pt x="146256" y="69127"/>
                      </a:cubicBezTo>
                      <a:cubicBezTo>
                        <a:pt x="146383" y="67418"/>
                        <a:pt x="146091" y="65710"/>
                        <a:pt x="146556" y="64001"/>
                      </a:cubicBezTo>
                      <a:cubicBezTo>
                        <a:pt x="146173" y="62787"/>
                        <a:pt x="146481" y="60778"/>
                        <a:pt x="146518" y="59257"/>
                      </a:cubicBezTo>
                      <a:cubicBezTo>
                        <a:pt x="146331" y="58897"/>
                        <a:pt x="146143" y="59332"/>
                        <a:pt x="145956" y="58972"/>
                      </a:cubicBezTo>
                      <a:cubicBezTo>
                        <a:pt x="145919" y="58845"/>
                        <a:pt x="145881" y="58718"/>
                        <a:pt x="145949" y="58590"/>
                      </a:cubicBezTo>
                      <a:cubicBezTo>
                        <a:pt x="146840" y="58950"/>
                        <a:pt x="146338" y="57414"/>
                        <a:pt x="146571" y="56889"/>
                      </a:cubicBezTo>
                      <a:cubicBezTo>
                        <a:pt x="146128" y="56717"/>
                        <a:pt x="146496" y="57316"/>
                        <a:pt x="146256" y="57458"/>
                      </a:cubicBezTo>
                      <a:cubicBezTo>
                        <a:pt x="145919" y="57631"/>
                        <a:pt x="146001" y="57031"/>
                        <a:pt x="145926" y="56889"/>
                      </a:cubicBezTo>
                      <a:cubicBezTo>
                        <a:pt x="146953" y="56252"/>
                        <a:pt x="146286" y="54985"/>
                        <a:pt x="146691" y="54049"/>
                      </a:cubicBezTo>
                      <a:cubicBezTo>
                        <a:pt x="146496" y="53689"/>
                        <a:pt x="146316" y="54124"/>
                        <a:pt x="146128" y="53764"/>
                      </a:cubicBezTo>
                      <a:cubicBezTo>
                        <a:pt x="146061" y="53636"/>
                        <a:pt x="146226" y="53516"/>
                        <a:pt x="146121" y="53389"/>
                      </a:cubicBezTo>
                      <a:cubicBezTo>
                        <a:pt x="146256" y="53292"/>
                        <a:pt x="146391" y="53546"/>
                        <a:pt x="146526" y="53674"/>
                      </a:cubicBezTo>
                      <a:cubicBezTo>
                        <a:pt x="146735" y="53389"/>
                        <a:pt x="146720" y="53104"/>
                        <a:pt x="146436" y="52820"/>
                      </a:cubicBezTo>
                      <a:cubicBezTo>
                        <a:pt x="146278" y="52805"/>
                        <a:pt x="146121" y="53142"/>
                        <a:pt x="145956" y="52820"/>
                      </a:cubicBezTo>
                      <a:cubicBezTo>
                        <a:pt x="145799" y="53007"/>
                        <a:pt x="146076" y="53202"/>
                        <a:pt x="145806" y="53389"/>
                      </a:cubicBezTo>
                      <a:cubicBezTo>
                        <a:pt x="145476" y="53074"/>
                        <a:pt x="145911" y="52760"/>
                        <a:pt x="145469" y="52445"/>
                      </a:cubicBezTo>
                      <a:cubicBezTo>
                        <a:pt x="145934" y="52130"/>
                        <a:pt x="145701" y="51815"/>
                        <a:pt x="145776" y="51501"/>
                      </a:cubicBezTo>
                      <a:cubicBezTo>
                        <a:pt x="146173" y="51418"/>
                        <a:pt x="145701" y="52123"/>
                        <a:pt x="146031" y="52347"/>
                      </a:cubicBezTo>
                      <a:cubicBezTo>
                        <a:pt x="146556" y="51733"/>
                        <a:pt x="146241" y="52610"/>
                        <a:pt x="146443" y="52820"/>
                      </a:cubicBezTo>
                      <a:cubicBezTo>
                        <a:pt x="146998" y="51898"/>
                        <a:pt x="146346" y="51995"/>
                        <a:pt x="146728" y="51118"/>
                      </a:cubicBezTo>
                      <a:cubicBezTo>
                        <a:pt x="146563" y="50961"/>
                        <a:pt x="146413" y="51381"/>
                        <a:pt x="146248" y="51306"/>
                      </a:cubicBezTo>
                      <a:cubicBezTo>
                        <a:pt x="146173" y="51208"/>
                        <a:pt x="146278" y="51118"/>
                        <a:pt x="146323" y="51021"/>
                      </a:cubicBezTo>
                      <a:cubicBezTo>
                        <a:pt x="146106" y="50879"/>
                        <a:pt x="146024" y="50968"/>
                        <a:pt x="146009" y="51216"/>
                      </a:cubicBezTo>
                      <a:cubicBezTo>
                        <a:pt x="145544" y="50744"/>
                        <a:pt x="145709" y="50271"/>
                        <a:pt x="145259" y="49799"/>
                      </a:cubicBezTo>
                      <a:cubicBezTo>
                        <a:pt x="145416" y="49507"/>
                        <a:pt x="145424" y="49342"/>
                        <a:pt x="145731" y="49417"/>
                      </a:cubicBezTo>
                      <a:cubicBezTo>
                        <a:pt x="145716" y="49005"/>
                        <a:pt x="145042" y="48600"/>
                        <a:pt x="145304" y="48188"/>
                      </a:cubicBezTo>
                      <a:cubicBezTo>
                        <a:pt x="145461" y="47963"/>
                        <a:pt x="145634" y="48480"/>
                        <a:pt x="145791" y="48563"/>
                      </a:cubicBezTo>
                      <a:cubicBezTo>
                        <a:pt x="146009" y="48248"/>
                        <a:pt x="145589" y="47993"/>
                        <a:pt x="145379" y="48091"/>
                      </a:cubicBezTo>
                      <a:cubicBezTo>
                        <a:pt x="145124" y="47806"/>
                        <a:pt x="145694" y="47521"/>
                        <a:pt x="145439" y="47236"/>
                      </a:cubicBezTo>
                      <a:cubicBezTo>
                        <a:pt x="145596" y="47124"/>
                        <a:pt x="145769" y="47446"/>
                        <a:pt x="145919" y="47042"/>
                      </a:cubicBezTo>
                      <a:cubicBezTo>
                        <a:pt x="145289" y="46622"/>
                        <a:pt x="145102" y="45175"/>
                        <a:pt x="145709" y="45153"/>
                      </a:cubicBezTo>
                      <a:cubicBezTo>
                        <a:pt x="145649" y="44741"/>
                        <a:pt x="145919" y="44329"/>
                        <a:pt x="145431" y="43924"/>
                      </a:cubicBezTo>
                      <a:cubicBezTo>
                        <a:pt x="146061" y="43399"/>
                        <a:pt x="145282" y="42650"/>
                        <a:pt x="145874" y="42403"/>
                      </a:cubicBezTo>
                      <a:cubicBezTo>
                        <a:pt x="144899" y="41923"/>
                        <a:pt x="146323" y="40649"/>
                        <a:pt x="145551" y="39862"/>
                      </a:cubicBezTo>
                      <a:cubicBezTo>
                        <a:pt x="145739" y="39075"/>
                        <a:pt x="145461" y="38296"/>
                        <a:pt x="145716" y="37501"/>
                      </a:cubicBezTo>
                      <a:cubicBezTo>
                        <a:pt x="145934" y="37231"/>
                        <a:pt x="145761" y="37981"/>
                        <a:pt x="146039" y="37494"/>
                      </a:cubicBezTo>
                      <a:cubicBezTo>
                        <a:pt x="145244" y="36250"/>
                        <a:pt x="146226" y="34983"/>
                        <a:pt x="145739" y="33732"/>
                      </a:cubicBezTo>
                      <a:cubicBezTo>
                        <a:pt x="145589" y="33889"/>
                        <a:pt x="145679" y="34046"/>
                        <a:pt x="145514" y="34204"/>
                      </a:cubicBezTo>
                      <a:cubicBezTo>
                        <a:pt x="145409" y="34286"/>
                        <a:pt x="145297" y="34084"/>
                        <a:pt x="145192" y="34211"/>
                      </a:cubicBezTo>
                      <a:cubicBezTo>
                        <a:pt x="145244" y="33642"/>
                        <a:pt x="145604" y="33072"/>
                        <a:pt x="145604" y="32510"/>
                      </a:cubicBezTo>
                      <a:cubicBezTo>
                        <a:pt x="145402" y="32420"/>
                        <a:pt x="145454" y="32675"/>
                        <a:pt x="145372" y="32795"/>
                      </a:cubicBezTo>
                      <a:cubicBezTo>
                        <a:pt x="145087" y="32975"/>
                        <a:pt x="145416" y="32368"/>
                        <a:pt x="145027" y="32240"/>
                      </a:cubicBezTo>
                      <a:cubicBezTo>
                        <a:pt x="145237" y="32203"/>
                        <a:pt x="145319" y="32105"/>
                        <a:pt x="145334" y="31858"/>
                      </a:cubicBezTo>
                      <a:cubicBezTo>
                        <a:pt x="144397" y="31408"/>
                        <a:pt x="145574" y="30359"/>
                        <a:pt x="144907" y="29625"/>
                      </a:cubicBezTo>
                      <a:cubicBezTo>
                        <a:pt x="145102" y="29280"/>
                        <a:pt x="145319" y="29273"/>
                        <a:pt x="145551" y="29602"/>
                      </a:cubicBezTo>
                      <a:cubicBezTo>
                        <a:pt x="145829" y="29340"/>
                        <a:pt x="145521" y="29100"/>
                        <a:pt x="145671" y="28845"/>
                      </a:cubicBezTo>
                      <a:cubicBezTo>
                        <a:pt x="145536" y="28755"/>
                        <a:pt x="145409" y="29010"/>
                        <a:pt x="145282" y="29145"/>
                      </a:cubicBezTo>
                      <a:cubicBezTo>
                        <a:pt x="144929" y="28905"/>
                        <a:pt x="145004" y="28651"/>
                        <a:pt x="144922" y="28403"/>
                      </a:cubicBezTo>
                      <a:cubicBezTo>
                        <a:pt x="145072" y="28253"/>
                        <a:pt x="145237" y="28343"/>
                        <a:pt x="145409" y="28576"/>
                      </a:cubicBezTo>
                      <a:cubicBezTo>
                        <a:pt x="145064" y="27931"/>
                        <a:pt x="145319" y="27264"/>
                        <a:pt x="145229" y="26612"/>
                      </a:cubicBezTo>
                      <a:cubicBezTo>
                        <a:pt x="145387" y="26500"/>
                        <a:pt x="145566" y="26814"/>
                        <a:pt x="145701" y="26410"/>
                      </a:cubicBezTo>
                      <a:cubicBezTo>
                        <a:pt x="144847" y="26080"/>
                        <a:pt x="145304" y="24064"/>
                        <a:pt x="144884" y="23449"/>
                      </a:cubicBezTo>
                      <a:cubicBezTo>
                        <a:pt x="145267" y="23217"/>
                        <a:pt x="145117" y="22483"/>
                        <a:pt x="145506" y="23045"/>
                      </a:cubicBezTo>
                      <a:cubicBezTo>
                        <a:pt x="145566" y="22640"/>
                        <a:pt x="145349" y="22618"/>
                        <a:pt x="145079" y="22595"/>
                      </a:cubicBezTo>
                      <a:cubicBezTo>
                        <a:pt x="144997" y="22213"/>
                        <a:pt x="145814" y="22063"/>
                        <a:pt x="145409" y="21554"/>
                      </a:cubicBezTo>
                      <a:cubicBezTo>
                        <a:pt x="145147" y="21756"/>
                        <a:pt x="145431" y="21928"/>
                        <a:pt x="145289" y="22116"/>
                      </a:cubicBezTo>
                      <a:cubicBezTo>
                        <a:pt x="145199" y="21996"/>
                        <a:pt x="145117" y="21981"/>
                        <a:pt x="145042" y="22033"/>
                      </a:cubicBezTo>
                      <a:cubicBezTo>
                        <a:pt x="145004" y="21104"/>
                        <a:pt x="145402" y="20152"/>
                        <a:pt x="144689" y="19260"/>
                      </a:cubicBezTo>
                      <a:cubicBezTo>
                        <a:pt x="145139" y="19253"/>
                        <a:pt x="145072" y="19185"/>
                        <a:pt x="145461" y="18841"/>
                      </a:cubicBezTo>
                      <a:cubicBezTo>
                        <a:pt x="145199" y="18571"/>
                        <a:pt x="144989" y="18968"/>
                        <a:pt x="144757" y="19163"/>
                      </a:cubicBezTo>
                      <a:cubicBezTo>
                        <a:pt x="144067" y="18706"/>
                        <a:pt x="145079" y="18151"/>
                        <a:pt x="144487" y="17694"/>
                      </a:cubicBezTo>
                      <a:cubicBezTo>
                        <a:pt x="144734" y="17109"/>
                        <a:pt x="145094" y="17881"/>
                        <a:pt x="145357" y="17544"/>
                      </a:cubicBezTo>
                      <a:cubicBezTo>
                        <a:pt x="145042" y="17229"/>
                        <a:pt x="144757" y="17432"/>
                        <a:pt x="144457" y="17327"/>
                      </a:cubicBezTo>
                      <a:cubicBezTo>
                        <a:pt x="144135" y="16997"/>
                        <a:pt x="144734" y="16945"/>
                        <a:pt x="144570" y="16765"/>
                      </a:cubicBezTo>
                      <a:cubicBezTo>
                        <a:pt x="144697" y="16660"/>
                        <a:pt x="144847" y="16900"/>
                        <a:pt x="144989" y="17012"/>
                      </a:cubicBezTo>
                      <a:cubicBezTo>
                        <a:pt x="145072" y="16682"/>
                        <a:pt x="144802" y="16195"/>
                        <a:pt x="144540" y="16397"/>
                      </a:cubicBezTo>
                      <a:cubicBezTo>
                        <a:pt x="145027" y="15715"/>
                        <a:pt x="144540" y="15760"/>
                        <a:pt x="145087" y="15251"/>
                      </a:cubicBezTo>
                      <a:cubicBezTo>
                        <a:pt x="144719" y="14674"/>
                        <a:pt x="144847" y="14599"/>
                        <a:pt x="144974" y="13962"/>
                      </a:cubicBezTo>
                      <a:cubicBezTo>
                        <a:pt x="144757" y="13902"/>
                        <a:pt x="144570" y="14247"/>
                        <a:pt x="144315" y="13827"/>
                      </a:cubicBezTo>
                      <a:lnTo>
                        <a:pt x="143955" y="14314"/>
                      </a:lnTo>
                      <a:cubicBezTo>
                        <a:pt x="143978" y="14644"/>
                        <a:pt x="144390" y="14441"/>
                        <a:pt x="144000" y="14861"/>
                      </a:cubicBezTo>
                      <a:cubicBezTo>
                        <a:pt x="144120" y="15041"/>
                        <a:pt x="144225" y="14951"/>
                        <a:pt x="144322" y="14839"/>
                      </a:cubicBezTo>
                      <a:cubicBezTo>
                        <a:pt x="144345" y="15408"/>
                        <a:pt x="144667" y="17169"/>
                        <a:pt x="143843" y="16900"/>
                      </a:cubicBezTo>
                      <a:cubicBezTo>
                        <a:pt x="143670" y="17094"/>
                        <a:pt x="144120" y="17252"/>
                        <a:pt x="144210" y="17432"/>
                      </a:cubicBezTo>
                      <a:cubicBezTo>
                        <a:pt x="143910" y="17769"/>
                        <a:pt x="143625" y="17537"/>
                        <a:pt x="143468" y="17207"/>
                      </a:cubicBezTo>
                      <a:cubicBezTo>
                        <a:pt x="143385" y="17402"/>
                        <a:pt x="143505" y="18331"/>
                        <a:pt x="143843" y="17919"/>
                      </a:cubicBezTo>
                      <a:cubicBezTo>
                        <a:pt x="144000" y="18308"/>
                        <a:pt x="143678" y="18728"/>
                        <a:pt x="144172" y="19103"/>
                      </a:cubicBezTo>
                      <a:cubicBezTo>
                        <a:pt x="144000" y="19283"/>
                        <a:pt x="143775" y="18743"/>
                        <a:pt x="143595" y="18856"/>
                      </a:cubicBezTo>
                      <a:cubicBezTo>
                        <a:pt x="143296" y="19200"/>
                        <a:pt x="143985" y="20100"/>
                        <a:pt x="143266" y="19897"/>
                      </a:cubicBezTo>
                      <a:cubicBezTo>
                        <a:pt x="143093" y="20145"/>
                        <a:pt x="143535" y="20212"/>
                        <a:pt x="143595" y="20062"/>
                      </a:cubicBezTo>
                      <a:cubicBezTo>
                        <a:pt x="143640" y="20399"/>
                        <a:pt x="143633" y="20737"/>
                        <a:pt x="143423" y="21089"/>
                      </a:cubicBezTo>
                      <a:cubicBezTo>
                        <a:pt x="143565" y="21171"/>
                        <a:pt x="143693" y="21059"/>
                        <a:pt x="143828" y="21156"/>
                      </a:cubicBezTo>
                      <a:cubicBezTo>
                        <a:pt x="143978" y="21366"/>
                        <a:pt x="143798" y="21591"/>
                        <a:pt x="143948" y="21801"/>
                      </a:cubicBezTo>
                      <a:cubicBezTo>
                        <a:pt x="143813" y="21823"/>
                        <a:pt x="143678" y="21786"/>
                        <a:pt x="143543" y="21726"/>
                      </a:cubicBezTo>
                      <a:cubicBezTo>
                        <a:pt x="143933" y="22505"/>
                        <a:pt x="143940" y="23315"/>
                        <a:pt x="143850" y="24131"/>
                      </a:cubicBezTo>
                      <a:cubicBezTo>
                        <a:pt x="143640" y="24356"/>
                        <a:pt x="143805" y="23847"/>
                        <a:pt x="143505" y="23772"/>
                      </a:cubicBezTo>
                      <a:cubicBezTo>
                        <a:pt x="143296" y="24064"/>
                        <a:pt x="143663" y="24319"/>
                        <a:pt x="143311" y="24619"/>
                      </a:cubicBezTo>
                      <a:cubicBezTo>
                        <a:pt x="143798" y="25196"/>
                        <a:pt x="142658" y="25263"/>
                        <a:pt x="143138" y="25833"/>
                      </a:cubicBezTo>
                      <a:cubicBezTo>
                        <a:pt x="143206" y="25645"/>
                        <a:pt x="143198" y="25458"/>
                        <a:pt x="143266" y="25271"/>
                      </a:cubicBezTo>
                      <a:cubicBezTo>
                        <a:pt x="143700" y="25503"/>
                        <a:pt x="143198" y="25773"/>
                        <a:pt x="143633" y="25998"/>
                      </a:cubicBezTo>
                      <a:cubicBezTo>
                        <a:pt x="143513" y="26245"/>
                        <a:pt x="143370" y="26050"/>
                        <a:pt x="143228" y="25923"/>
                      </a:cubicBezTo>
                      <a:cubicBezTo>
                        <a:pt x="143206" y="26080"/>
                        <a:pt x="143348" y="26230"/>
                        <a:pt x="143176" y="26387"/>
                      </a:cubicBezTo>
                      <a:cubicBezTo>
                        <a:pt x="143738" y="26515"/>
                        <a:pt x="143498" y="28133"/>
                        <a:pt x="143385" y="28898"/>
                      </a:cubicBezTo>
                      <a:cubicBezTo>
                        <a:pt x="143296" y="28943"/>
                        <a:pt x="143266" y="28935"/>
                        <a:pt x="143258" y="28905"/>
                      </a:cubicBezTo>
                      <a:cubicBezTo>
                        <a:pt x="143393" y="29992"/>
                        <a:pt x="143460" y="31079"/>
                        <a:pt x="143303" y="32173"/>
                      </a:cubicBezTo>
                      <a:cubicBezTo>
                        <a:pt x="143176" y="32278"/>
                        <a:pt x="143033" y="32023"/>
                        <a:pt x="142891" y="31903"/>
                      </a:cubicBezTo>
                      <a:cubicBezTo>
                        <a:pt x="142509" y="32315"/>
                        <a:pt x="143078" y="32593"/>
                        <a:pt x="143318" y="32548"/>
                      </a:cubicBezTo>
                      <a:cubicBezTo>
                        <a:pt x="143438" y="33102"/>
                        <a:pt x="142846" y="32563"/>
                        <a:pt x="142696" y="33125"/>
                      </a:cubicBezTo>
                      <a:cubicBezTo>
                        <a:pt x="142906" y="33642"/>
                        <a:pt x="143056" y="32742"/>
                        <a:pt x="143251" y="33020"/>
                      </a:cubicBezTo>
                      <a:cubicBezTo>
                        <a:pt x="143258" y="33799"/>
                        <a:pt x="143775" y="34571"/>
                        <a:pt x="143258" y="35358"/>
                      </a:cubicBezTo>
                      <a:cubicBezTo>
                        <a:pt x="143835" y="35628"/>
                        <a:pt x="143588" y="35980"/>
                        <a:pt x="143783" y="36475"/>
                      </a:cubicBezTo>
                      <a:cubicBezTo>
                        <a:pt x="143640" y="36819"/>
                        <a:pt x="143468" y="36594"/>
                        <a:pt x="143318" y="36857"/>
                      </a:cubicBezTo>
                      <a:cubicBezTo>
                        <a:pt x="143685" y="37441"/>
                        <a:pt x="143618" y="38041"/>
                        <a:pt x="143618" y="38640"/>
                      </a:cubicBezTo>
                      <a:cubicBezTo>
                        <a:pt x="143318" y="38790"/>
                        <a:pt x="143400" y="38153"/>
                        <a:pt x="143355" y="37988"/>
                      </a:cubicBezTo>
                      <a:cubicBezTo>
                        <a:pt x="143041" y="38393"/>
                        <a:pt x="143296" y="39090"/>
                        <a:pt x="143648" y="39585"/>
                      </a:cubicBezTo>
                      <a:cubicBezTo>
                        <a:pt x="143475" y="39952"/>
                        <a:pt x="143273" y="39517"/>
                        <a:pt x="143093" y="39877"/>
                      </a:cubicBezTo>
                      <a:cubicBezTo>
                        <a:pt x="142816" y="39622"/>
                        <a:pt x="143018" y="39210"/>
                        <a:pt x="142673" y="39225"/>
                      </a:cubicBezTo>
                      <a:cubicBezTo>
                        <a:pt x="142681" y="40409"/>
                        <a:pt x="142928" y="41188"/>
                        <a:pt x="143408" y="42223"/>
                      </a:cubicBezTo>
                      <a:cubicBezTo>
                        <a:pt x="143183" y="42755"/>
                        <a:pt x="142921" y="41893"/>
                        <a:pt x="142688" y="42328"/>
                      </a:cubicBezTo>
                      <a:cubicBezTo>
                        <a:pt x="142756" y="43332"/>
                        <a:pt x="142891" y="44336"/>
                        <a:pt x="142441" y="45348"/>
                      </a:cubicBezTo>
                      <a:cubicBezTo>
                        <a:pt x="142981" y="45842"/>
                        <a:pt x="142554" y="46195"/>
                        <a:pt x="142471" y="46472"/>
                      </a:cubicBezTo>
                      <a:cubicBezTo>
                        <a:pt x="142636" y="46659"/>
                        <a:pt x="142786" y="46337"/>
                        <a:pt x="142958" y="46659"/>
                      </a:cubicBezTo>
                      <a:cubicBezTo>
                        <a:pt x="142449" y="47394"/>
                        <a:pt x="143355" y="49095"/>
                        <a:pt x="142613" y="49207"/>
                      </a:cubicBezTo>
                      <a:cubicBezTo>
                        <a:pt x="142726" y="50376"/>
                        <a:pt x="142284" y="52025"/>
                        <a:pt x="142763" y="52887"/>
                      </a:cubicBezTo>
                      <a:cubicBezTo>
                        <a:pt x="142321" y="53487"/>
                        <a:pt x="142816" y="54086"/>
                        <a:pt x="142224" y="54686"/>
                      </a:cubicBezTo>
                      <a:cubicBezTo>
                        <a:pt x="142688" y="55098"/>
                        <a:pt x="142284" y="55502"/>
                        <a:pt x="142801" y="55915"/>
                      </a:cubicBezTo>
                      <a:cubicBezTo>
                        <a:pt x="142643" y="56259"/>
                        <a:pt x="142479" y="56027"/>
                        <a:pt x="142321" y="56289"/>
                      </a:cubicBezTo>
                      <a:cubicBezTo>
                        <a:pt x="142344" y="58493"/>
                        <a:pt x="142561" y="60704"/>
                        <a:pt x="142066" y="62899"/>
                      </a:cubicBezTo>
                      <a:cubicBezTo>
                        <a:pt x="142276" y="62959"/>
                        <a:pt x="142471" y="63192"/>
                        <a:pt x="142464" y="62809"/>
                      </a:cubicBezTo>
                      <a:cubicBezTo>
                        <a:pt x="142201" y="64638"/>
                        <a:pt x="141984" y="66459"/>
                        <a:pt x="142329" y="68295"/>
                      </a:cubicBezTo>
                      <a:cubicBezTo>
                        <a:pt x="142531" y="68737"/>
                        <a:pt x="141946" y="69172"/>
                        <a:pt x="142014" y="69614"/>
                      </a:cubicBezTo>
                      <a:cubicBezTo>
                        <a:pt x="142119" y="69697"/>
                        <a:pt x="142231" y="69494"/>
                        <a:pt x="142336" y="69622"/>
                      </a:cubicBezTo>
                      <a:cubicBezTo>
                        <a:pt x="142171" y="70184"/>
                        <a:pt x="141976" y="70903"/>
                        <a:pt x="142336" y="71705"/>
                      </a:cubicBezTo>
                      <a:lnTo>
                        <a:pt x="141857" y="72267"/>
                      </a:lnTo>
                      <a:cubicBezTo>
                        <a:pt x="142291" y="74201"/>
                        <a:pt x="141999" y="76127"/>
                        <a:pt x="141767" y="78045"/>
                      </a:cubicBezTo>
                      <a:cubicBezTo>
                        <a:pt x="141849" y="78105"/>
                        <a:pt x="141924" y="78053"/>
                        <a:pt x="142006" y="78143"/>
                      </a:cubicBezTo>
                      <a:cubicBezTo>
                        <a:pt x="141654" y="81485"/>
                        <a:pt x="142006" y="84843"/>
                        <a:pt x="141774" y="88192"/>
                      </a:cubicBezTo>
                      <a:cubicBezTo>
                        <a:pt x="142276" y="88710"/>
                        <a:pt x="141812" y="91010"/>
                        <a:pt x="141804" y="92464"/>
                      </a:cubicBezTo>
                      <a:cubicBezTo>
                        <a:pt x="141804" y="93251"/>
                        <a:pt x="142111" y="93873"/>
                        <a:pt x="141699" y="94450"/>
                      </a:cubicBezTo>
                      <a:lnTo>
                        <a:pt x="142014" y="94840"/>
                      </a:lnTo>
                      <a:cubicBezTo>
                        <a:pt x="141422" y="95215"/>
                        <a:pt x="142224" y="96076"/>
                        <a:pt x="141669" y="96728"/>
                      </a:cubicBezTo>
                      <a:cubicBezTo>
                        <a:pt x="142224" y="98332"/>
                        <a:pt x="141519" y="100625"/>
                        <a:pt x="141976" y="102536"/>
                      </a:cubicBezTo>
                      <a:lnTo>
                        <a:pt x="141654" y="102904"/>
                      </a:lnTo>
                      <a:cubicBezTo>
                        <a:pt x="142194" y="105362"/>
                        <a:pt x="141482" y="107782"/>
                        <a:pt x="142066" y="110241"/>
                      </a:cubicBezTo>
                      <a:cubicBezTo>
                        <a:pt x="141549" y="111297"/>
                        <a:pt x="142336" y="112406"/>
                        <a:pt x="141834" y="113463"/>
                      </a:cubicBezTo>
                      <a:cubicBezTo>
                        <a:pt x="142299" y="114115"/>
                        <a:pt x="141714" y="114730"/>
                        <a:pt x="142111" y="115374"/>
                      </a:cubicBezTo>
                      <a:cubicBezTo>
                        <a:pt x="141759" y="117135"/>
                        <a:pt x="141917" y="118919"/>
                        <a:pt x="142134" y="120703"/>
                      </a:cubicBezTo>
                      <a:cubicBezTo>
                        <a:pt x="141932" y="124630"/>
                        <a:pt x="142486" y="128594"/>
                        <a:pt x="142269" y="132514"/>
                      </a:cubicBezTo>
                      <a:lnTo>
                        <a:pt x="142576" y="132911"/>
                      </a:lnTo>
                      <a:cubicBezTo>
                        <a:pt x="142651" y="133083"/>
                        <a:pt x="142434" y="133076"/>
                        <a:pt x="142336" y="132993"/>
                      </a:cubicBezTo>
                      <a:cubicBezTo>
                        <a:pt x="142449" y="133967"/>
                        <a:pt x="142494" y="134807"/>
                        <a:pt x="142539" y="135646"/>
                      </a:cubicBezTo>
                      <a:cubicBezTo>
                        <a:pt x="137255" y="135893"/>
                        <a:pt x="131964" y="136126"/>
                        <a:pt x="126613" y="136208"/>
                      </a:cubicBezTo>
                      <a:lnTo>
                        <a:pt x="126313" y="136433"/>
                      </a:lnTo>
                      <a:cubicBezTo>
                        <a:pt x="124237" y="136148"/>
                        <a:pt x="122086" y="136905"/>
                        <a:pt x="120025" y="136396"/>
                      </a:cubicBezTo>
                      <a:cubicBezTo>
                        <a:pt x="119650" y="136486"/>
                        <a:pt x="119313" y="137018"/>
                        <a:pt x="119253" y="136508"/>
                      </a:cubicBezTo>
                      <a:cubicBezTo>
                        <a:pt x="118953" y="136733"/>
                        <a:pt x="118084" y="136875"/>
                        <a:pt x="117529" y="136568"/>
                      </a:cubicBezTo>
                      <a:lnTo>
                        <a:pt x="117125" y="136868"/>
                      </a:lnTo>
                      <a:cubicBezTo>
                        <a:pt x="116398" y="136815"/>
                        <a:pt x="115678" y="136680"/>
                        <a:pt x="114921" y="136980"/>
                      </a:cubicBezTo>
                      <a:cubicBezTo>
                        <a:pt x="111436" y="136501"/>
                        <a:pt x="107824" y="137467"/>
                        <a:pt x="104376" y="136553"/>
                      </a:cubicBezTo>
                      <a:lnTo>
                        <a:pt x="103972" y="136845"/>
                      </a:lnTo>
                      <a:cubicBezTo>
                        <a:pt x="103410" y="136441"/>
                        <a:pt x="102375" y="136523"/>
                        <a:pt x="102061" y="136883"/>
                      </a:cubicBezTo>
                      <a:cubicBezTo>
                        <a:pt x="101888" y="136733"/>
                        <a:pt x="102001" y="136613"/>
                        <a:pt x="101813" y="136463"/>
                      </a:cubicBezTo>
                      <a:cubicBezTo>
                        <a:pt x="101528" y="137055"/>
                        <a:pt x="101229" y="136673"/>
                        <a:pt x="100951" y="136486"/>
                      </a:cubicBezTo>
                      <a:cubicBezTo>
                        <a:pt x="100015" y="136958"/>
                        <a:pt x="98913" y="136785"/>
                        <a:pt x="97691" y="136740"/>
                      </a:cubicBezTo>
                      <a:cubicBezTo>
                        <a:pt x="97534" y="136590"/>
                        <a:pt x="97541" y="136463"/>
                        <a:pt x="97631" y="136336"/>
                      </a:cubicBezTo>
                      <a:cubicBezTo>
                        <a:pt x="97347" y="136246"/>
                        <a:pt x="97272" y="136890"/>
                        <a:pt x="96754" y="136515"/>
                      </a:cubicBezTo>
                      <a:cubicBezTo>
                        <a:pt x="96657" y="136590"/>
                        <a:pt x="96784" y="136680"/>
                        <a:pt x="96829" y="136763"/>
                      </a:cubicBezTo>
                      <a:cubicBezTo>
                        <a:pt x="96530" y="136898"/>
                        <a:pt x="96275" y="136583"/>
                        <a:pt x="95952" y="136943"/>
                      </a:cubicBezTo>
                      <a:cubicBezTo>
                        <a:pt x="95765" y="136823"/>
                        <a:pt x="95870" y="136725"/>
                        <a:pt x="95982" y="136620"/>
                      </a:cubicBezTo>
                      <a:cubicBezTo>
                        <a:pt x="95645" y="136823"/>
                        <a:pt x="95001" y="137033"/>
                        <a:pt x="94424" y="136995"/>
                      </a:cubicBezTo>
                      <a:cubicBezTo>
                        <a:pt x="94184" y="136575"/>
                        <a:pt x="94753" y="136793"/>
                        <a:pt x="95031" y="136553"/>
                      </a:cubicBezTo>
                      <a:cubicBezTo>
                        <a:pt x="93854" y="136890"/>
                        <a:pt x="92700" y="137025"/>
                        <a:pt x="91538" y="137265"/>
                      </a:cubicBezTo>
                      <a:lnTo>
                        <a:pt x="91096" y="136830"/>
                      </a:lnTo>
                      <a:cubicBezTo>
                        <a:pt x="91208" y="136471"/>
                        <a:pt x="90819" y="137018"/>
                        <a:pt x="91253" y="137168"/>
                      </a:cubicBezTo>
                      <a:cubicBezTo>
                        <a:pt x="90706" y="137550"/>
                        <a:pt x="90227" y="137430"/>
                        <a:pt x="89492" y="137685"/>
                      </a:cubicBezTo>
                      <a:cubicBezTo>
                        <a:pt x="89387" y="137332"/>
                        <a:pt x="88698" y="137437"/>
                        <a:pt x="89155" y="137175"/>
                      </a:cubicBezTo>
                      <a:cubicBezTo>
                        <a:pt x="88840" y="137033"/>
                        <a:pt x="88810" y="137632"/>
                        <a:pt x="88211" y="137108"/>
                      </a:cubicBezTo>
                      <a:cubicBezTo>
                        <a:pt x="87746" y="137415"/>
                        <a:pt x="88428" y="137377"/>
                        <a:pt x="88563" y="137452"/>
                      </a:cubicBezTo>
                      <a:cubicBezTo>
                        <a:pt x="87858" y="137842"/>
                        <a:pt x="87229" y="137422"/>
                        <a:pt x="86524" y="137864"/>
                      </a:cubicBezTo>
                      <a:cubicBezTo>
                        <a:pt x="86442" y="137752"/>
                        <a:pt x="86637" y="137655"/>
                        <a:pt x="86742" y="137557"/>
                      </a:cubicBezTo>
                      <a:cubicBezTo>
                        <a:pt x="86562" y="137452"/>
                        <a:pt x="86345" y="137715"/>
                        <a:pt x="86187" y="137355"/>
                      </a:cubicBezTo>
                      <a:cubicBezTo>
                        <a:pt x="86330" y="137812"/>
                        <a:pt x="85842" y="137512"/>
                        <a:pt x="85475" y="137864"/>
                      </a:cubicBezTo>
                      <a:cubicBezTo>
                        <a:pt x="83864" y="137175"/>
                        <a:pt x="81915" y="138771"/>
                        <a:pt x="80529" y="137797"/>
                      </a:cubicBezTo>
                      <a:cubicBezTo>
                        <a:pt x="80177" y="138501"/>
                        <a:pt x="79165" y="138322"/>
                        <a:pt x="78558" y="138442"/>
                      </a:cubicBezTo>
                      <a:cubicBezTo>
                        <a:pt x="78618" y="137932"/>
                        <a:pt x="79390" y="138352"/>
                        <a:pt x="79742" y="138052"/>
                      </a:cubicBezTo>
                      <a:cubicBezTo>
                        <a:pt x="79599" y="137887"/>
                        <a:pt x="79435" y="137954"/>
                        <a:pt x="79292" y="137775"/>
                      </a:cubicBezTo>
                      <a:cubicBezTo>
                        <a:pt x="79847" y="137587"/>
                        <a:pt x="80431" y="137145"/>
                        <a:pt x="80986" y="137025"/>
                      </a:cubicBezTo>
                      <a:cubicBezTo>
                        <a:pt x="80881" y="137857"/>
                        <a:pt x="82402" y="137100"/>
                        <a:pt x="82702" y="137003"/>
                      </a:cubicBezTo>
                      <a:cubicBezTo>
                        <a:pt x="81630" y="136553"/>
                        <a:pt x="79817" y="136740"/>
                        <a:pt x="78760" y="137407"/>
                      </a:cubicBezTo>
                      <a:cubicBezTo>
                        <a:pt x="78670" y="137265"/>
                        <a:pt x="78940" y="137153"/>
                        <a:pt x="79082" y="137033"/>
                      </a:cubicBezTo>
                      <a:cubicBezTo>
                        <a:pt x="78490" y="137108"/>
                        <a:pt x="77269" y="137048"/>
                        <a:pt x="77201" y="137767"/>
                      </a:cubicBezTo>
                      <a:cubicBezTo>
                        <a:pt x="76827" y="137902"/>
                        <a:pt x="76984" y="137437"/>
                        <a:pt x="76766" y="137325"/>
                      </a:cubicBezTo>
                      <a:cubicBezTo>
                        <a:pt x="75650" y="137782"/>
                        <a:pt x="74960" y="137745"/>
                        <a:pt x="73716" y="138277"/>
                      </a:cubicBezTo>
                      <a:cubicBezTo>
                        <a:pt x="72262" y="138187"/>
                        <a:pt x="70808" y="138127"/>
                        <a:pt x="69272" y="138861"/>
                      </a:cubicBezTo>
                      <a:cubicBezTo>
                        <a:pt x="68433" y="138696"/>
                        <a:pt x="67039" y="138996"/>
                        <a:pt x="66446" y="139491"/>
                      </a:cubicBezTo>
                      <a:cubicBezTo>
                        <a:pt x="64625" y="139064"/>
                        <a:pt x="61313" y="140900"/>
                        <a:pt x="59004" y="139588"/>
                      </a:cubicBezTo>
                      <a:cubicBezTo>
                        <a:pt x="59514" y="140645"/>
                        <a:pt x="57543" y="140068"/>
                        <a:pt x="57603" y="140982"/>
                      </a:cubicBezTo>
                      <a:cubicBezTo>
                        <a:pt x="57108" y="140870"/>
                        <a:pt x="56494" y="141769"/>
                        <a:pt x="56059" y="141147"/>
                      </a:cubicBezTo>
                      <a:cubicBezTo>
                        <a:pt x="53968" y="141911"/>
                        <a:pt x="51967" y="141836"/>
                        <a:pt x="50078" y="140915"/>
                      </a:cubicBezTo>
                      <a:cubicBezTo>
                        <a:pt x="49801" y="141154"/>
                        <a:pt x="49494" y="141387"/>
                        <a:pt x="49599" y="141671"/>
                      </a:cubicBezTo>
                      <a:cubicBezTo>
                        <a:pt x="49269" y="141739"/>
                        <a:pt x="48977" y="141582"/>
                        <a:pt x="48699" y="141252"/>
                      </a:cubicBezTo>
                      <a:cubicBezTo>
                        <a:pt x="48370" y="141597"/>
                        <a:pt x="48107" y="141402"/>
                        <a:pt x="47823" y="141394"/>
                      </a:cubicBezTo>
                      <a:cubicBezTo>
                        <a:pt x="47650" y="141821"/>
                        <a:pt x="47395" y="141739"/>
                        <a:pt x="47156" y="142129"/>
                      </a:cubicBezTo>
                      <a:cubicBezTo>
                        <a:pt x="47313" y="142361"/>
                        <a:pt x="47545" y="142031"/>
                        <a:pt x="47718" y="142196"/>
                      </a:cubicBezTo>
                      <a:cubicBezTo>
                        <a:pt x="46421" y="142653"/>
                        <a:pt x="44368" y="142488"/>
                        <a:pt x="42936" y="141559"/>
                      </a:cubicBezTo>
                      <a:cubicBezTo>
                        <a:pt x="42696" y="142129"/>
                        <a:pt x="42142" y="142211"/>
                        <a:pt x="41535" y="142031"/>
                      </a:cubicBezTo>
                      <a:cubicBezTo>
                        <a:pt x="40238" y="143110"/>
                        <a:pt x="38627" y="143628"/>
                        <a:pt x="37068" y="143890"/>
                      </a:cubicBezTo>
                      <a:lnTo>
                        <a:pt x="36573" y="143335"/>
                      </a:lnTo>
                      <a:cubicBezTo>
                        <a:pt x="36671" y="143867"/>
                        <a:pt x="35696" y="143642"/>
                        <a:pt x="35247" y="143890"/>
                      </a:cubicBezTo>
                      <a:cubicBezTo>
                        <a:pt x="35224" y="143777"/>
                        <a:pt x="35194" y="143665"/>
                        <a:pt x="35299" y="143575"/>
                      </a:cubicBezTo>
                      <a:cubicBezTo>
                        <a:pt x="33913" y="143672"/>
                        <a:pt x="32639" y="143642"/>
                        <a:pt x="31462" y="144250"/>
                      </a:cubicBezTo>
                      <a:cubicBezTo>
                        <a:pt x="30016" y="144272"/>
                        <a:pt x="28090" y="144287"/>
                        <a:pt x="26815" y="145081"/>
                      </a:cubicBezTo>
                      <a:cubicBezTo>
                        <a:pt x="25864" y="144879"/>
                        <a:pt x="23953" y="145576"/>
                        <a:pt x="23113" y="145838"/>
                      </a:cubicBezTo>
                      <a:cubicBezTo>
                        <a:pt x="21712" y="146265"/>
                        <a:pt x="20460" y="146565"/>
                        <a:pt x="19328" y="147247"/>
                      </a:cubicBezTo>
                      <a:cubicBezTo>
                        <a:pt x="19688" y="147307"/>
                        <a:pt x="19643" y="147584"/>
                        <a:pt x="19793" y="147824"/>
                      </a:cubicBezTo>
                      <a:cubicBezTo>
                        <a:pt x="19486" y="148027"/>
                        <a:pt x="19276" y="147794"/>
                        <a:pt x="18969" y="147989"/>
                      </a:cubicBezTo>
                      <a:cubicBezTo>
                        <a:pt x="19403" y="148229"/>
                        <a:pt x="19666" y="147952"/>
                        <a:pt x="19875" y="148334"/>
                      </a:cubicBezTo>
                      <a:cubicBezTo>
                        <a:pt x="20438" y="147862"/>
                        <a:pt x="21112" y="148761"/>
                        <a:pt x="21374" y="148207"/>
                      </a:cubicBezTo>
                      <a:cubicBezTo>
                        <a:pt x="21629" y="148087"/>
                        <a:pt x="21749" y="148589"/>
                        <a:pt x="21951" y="148724"/>
                      </a:cubicBezTo>
                      <a:cubicBezTo>
                        <a:pt x="22581" y="148709"/>
                        <a:pt x="23196" y="148731"/>
                        <a:pt x="23795" y="148806"/>
                      </a:cubicBezTo>
                      <a:cubicBezTo>
                        <a:pt x="23181" y="149121"/>
                        <a:pt x="22918" y="149106"/>
                        <a:pt x="22064" y="149645"/>
                      </a:cubicBezTo>
                      <a:cubicBezTo>
                        <a:pt x="24372" y="149765"/>
                        <a:pt x="27497" y="150035"/>
                        <a:pt x="30248" y="149271"/>
                      </a:cubicBezTo>
                      <a:cubicBezTo>
                        <a:pt x="30518" y="149203"/>
                        <a:pt x="30750" y="149346"/>
                        <a:pt x="30982" y="149540"/>
                      </a:cubicBezTo>
                      <a:cubicBezTo>
                        <a:pt x="31020" y="149413"/>
                        <a:pt x="30997" y="149271"/>
                        <a:pt x="30952" y="149128"/>
                      </a:cubicBezTo>
                      <a:cubicBezTo>
                        <a:pt x="31237" y="149158"/>
                        <a:pt x="31544" y="149068"/>
                        <a:pt x="31844" y="149016"/>
                      </a:cubicBezTo>
                      <a:cubicBezTo>
                        <a:pt x="32166" y="149795"/>
                        <a:pt x="33411" y="148739"/>
                        <a:pt x="33995" y="148274"/>
                      </a:cubicBezTo>
                      <a:cubicBezTo>
                        <a:pt x="34235" y="148574"/>
                        <a:pt x="33793" y="148791"/>
                        <a:pt x="33493" y="149016"/>
                      </a:cubicBezTo>
                      <a:cubicBezTo>
                        <a:pt x="33770" y="148948"/>
                        <a:pt x="34153" y="149218"/>
                        <a:pt x="34093" y="149503"/>
                      </a:cubicBezTo>
                      <a:cubicBezTo>
                        <a:pt x="33575" y="149803"/>
                        <a:pt x="33523" y="149481"/>
                        <a:pt x="33156" y="149938"/>
                      </a:cubicBezTo>
                      <a:cubicBezTo>
                        <a:pt x="33343" y="150207"/>
                        <a:pt x="33680" y="149481"/>
                        <a:pt x="33830" y="149953"/>
                      </a:cubicBezTo>
                      <a:cubicBezTo>
                        <a:pt x="34205" y="149840"/>
                        <a:pt x="33995" y="149653"/>
                        <a:pt x="34280" y="149526"/>
                      </a:cubicBezTo>
                      <a:cubicBezTo>
                        <a:pt x="34415" y="149511"/>
                        <a:pt x="34542" y="149488"/>
                        <a:pt x="34662" y="149578"/>
                      </a:cubicBezTo>
                      <a:cubicBezTo>
                        <a:pt x="34625" y="149840"/>
                        <a:pt x="34183" y="150058"/>
                        <a:pt x="34160" y="150320"/>
                      </a:cubicBezTo>
                      <a:cubicBezTo>
                        <a:pt x="34055" y="150357"/>
                        <a:pt x="33973" y="150297"/>
                        <a:pt x="33860" y="150357"/>
                      </a:cubicBezTo>
                      <a:cubicBezTo>
                        <a:pt x="34138" y="149893"/>
                        <a:pt x="33283" y="150185"/>
                        <a:pt x="32908" y="150222"/>
                      </a:cubicBezTo>
                      <a:cubicBezTo>
                        <a:pt x="32744" y="150065"/>
                        <a:pt x="32864" y="149945"/>
                        <a:pt x="32684" y="149788"/>
                      </a:cubicBezTo>
                      <a:cubicBezTo>
                        <a:pt x="31814" y="149938"/>
                        <a:pt x="31552" y="150740"/>
                        <a:pt x="30765" y="150807"/>
                      </a:cubicBezTo>
                      <a:cubicBezTo>
                        <a:pt x="30728" y="150500"/>
                        <a:pt x="31492" y="150312"/>
                        <a:pt x="31762" y="150058"/>
                      </a:cubicBezTo>
                      <a:cubicBezTo>
                        <a:pt x="31417" y="150005"/>
                        <a:pt x="30675" y="150088"/>
                        <a:pt x="30818" y="150492"/>
                      </a:cubicBezTo>
                      <a:cubicBezTo>
                        <a:pt x="29941" y="150118"/>
                        <a:pt x="28899" y="150680"/>
                        <a:pt x="27910" y="150949"/>
                      </a:cubicBezTo>
                      <a:cubicBezTo>
                        <a:pt x="28442" y="151272"/>
                        <a:pt x="29124" y="150725"/>
                        <a:pt x="29731" y="150582"/>
                      </a:cubicBezTo>
                      <a:cubicBezTo>
                        <a:pt x="29281" y="151309"/>
                        <a:pt x="28090" y="151392"/>
                        <a:pt x="27527" y="150889"/>
                      </a:cubicBezTo>
                      <a:cubicBezTo>
                        <a:pt x="26718" y="151212"/>
                        <a:pt x="25916" y="151497"/>
                        <a:pt x="25234" y="151092"/>
                      </a:cubicBezTo>
                      <a:cubicBezTo>
                        <a:pt x="22753" y="151849"/>
                        <a:pt x="20535" y="151197"/>
                        <a:pt x="18039" y="151654"/>
                      </a:cubicBezTo>
                      <a:cubicBezTo>
                        <a:pt x="18481" y="152134"/>
                        <a:pt x="19059" y="151946"/>
                        <a:pt x="19456" y="152591"/>
                      </a:cubicBezTo>
                      <a:cubicBezTo>
                        <a:pt x="20040" y="152523"/>
                        <a:pt x="20587" y="152636"/>
                        <a:pt x="21060" y="153138"/>
                      </a:cubicBezTo>
                      <a:cubicBezTo>
                        <a:pt x="21262" y="153070"/>
                        <a:pt x="21180" y="152943"/>
                        <a:pt x="21314" y="152860"/>
                      </a:cubicBezTo>
                      <a:cubicBezTo>
                        <a:pt x="21629" y="153468"/>
                        <a:pt x="22154" y="153025"/>
                        <a:pt x="22521" y="153318"/>
                      </a:cubicBezTo>
                      <a:cubicBezTo>
                        <a:pt x="22686" y="153535"/>
                        <a:pt x="22416" y="153677"/>
                        <a:pt x="22124" y="153820"/>
                      </a:cubicBezTo>
                      <a:cubicBezTo>
                        <a:pt x="22581" y="154217"/>
                        <a:pt x="23173" y="153910"/>
                        <a:pt x="23675" y="154082"/>
                      </a:cubicBezTo>
                      <a:cubicBezTo>
                        <a:pt x="24035" y="154337"/>
                        <a:pt x="23420" y="154419"/>
                        <a:pt x="23668" y="154652"/>
                      </a:cubicBezTo>
                      <a:cubicBezTo>
                        <a:pt x="24387" y="154996"/>
                        <a:pt x="24904" y="154464"/>
                        <a:pt x="25811" y="154442"/>
                      </a:cubicBezTo>
                      <a:cubicBezTo>
                        <a:pt x="25991" y="154914"/>
                        <a:pt x="24942" y="155116"/>
                        <a:pt x="24560" y="155296"/>
                      </a:cubicBezTo>
                      <a:cubicBezTo>
                        <a:pt x="24717" y="155334"/>
                        <a:pt x="24867" y="155446"/>
                        <a:pt x="25002" y="155618"/>
                      </a:cubicBezTo>
                      <a:cubicBezTo>
                        <a:pt x="25107" y="155558"/>
                        <a:pt x="24987" y="155453"/>
                        <a:pt x="24942" y="155364"/>
                      </a:cubicBezTo>
                      <a:cubicBezTo>
                        <a:pt x="25369" y="155221"/>
                        <a:pt x="25534" y="155581"/>
                        <a:pt x="25774" y="155169"/>
                      </a:cubicBezTo>
                      <a:cubicBezTo>
                        <a:pt x="25939" y="155334"/>
                        <a:pt x="25811" y="155446"/>
                        <a:pt x="25991" y="155611"/>
                      </a:cubicBezTo>
                      <a:cubicBezTo>
                        <a:pt x="26688" y="155424"/>
                        <a:pt x="27325" y="155588"/>
                        <a:pt x="27962" y="155753"/>
                      </a:cubicBezTo>
                      <a:cubicBezTo>
                        <a:pt x="28232" y="155581"/>
                        <a:pt x="28269" y="155371"/>
                        <a:pt x="28067" y="155124"/>
                      </a:cubicBezTo>
                      <a:cubicBezTo>
                        <a:pt x="28299" y="154944"/>
                        <a:pt x="28502" y="154891"/>
                        <a:pt x="28704" y="154899"/>
                      </a:cubicBezTo>
                      <a:cubicBezTo>
                        <a:pt x="28861" y="155251"/>
                        <a:pt x="28891" y="155581"/>
                        <a:pt x="28929" y="155911"/>
                      </a:cubicBezTo>
                      <a:cubicBezTo>
                        <a:pt x="28134" y="155903"/>
                        <a:pt x="26868" y="156375"/>
                        <a:pt x="26546" y="157005"/>
                      </a:cubicBezTo>
                      <a:cubicBezTo>
                        <a:pt x="25309" y="157035"/>
                        <a:pt x="24050" y="157095"/>
                        <a:pt x="22881" y="156653"/>
                      </a:cubicBezTo>
                      <a:cubicBezTo>
                        <a:pt x="23083" y="157335"/>
                        <a:pt x="22206" y="156990"/>
                        <a:pt x="21727" y="156862"/>
                      </a:cubicBezTo>
                      <a:cubicBezTo>
                        <a:pt x="21644" y="156503"/>
                        <a:pt x="22236" y="156960"/>
                        <a:pt x="22461" y="156743"/>
                      </a:cubicBezTo>
                      <a:cubicBezTo>
                        <a:pt x="22004" y="156315"/>
                        <a:pt x="21352" y="156930"/>
                        <a:pt x="20790" y="156937"/>
                      </a:cubicBezTo>
                      <a:cubicBezTo>
                        <a:pt x="20453" y="156660"/>
                        <a:pt x="21090" y="156585"/>
                        <a:pt x="20572" y="156488"/>
                      </a:cubicBezTo>
                      <a:cubicBezTo>
                        <a:pt x="20355" y="157005"/>
                        <a:pt x="18984" y="156802"/>
                        <a:pt x="18287" y="156548"/>
                      </a:cubicBezTo>
                      <a:cubicBezTo>
                        <a:pt x="17605" y="156952"/>
                        <a:pt x="16930" y="156578"/>
                        <a:pt x="16046" y="156660"/>
                      </a:cubicBezTo>
                      <a:cubicBezTo>
                        <a:pt x="15858" y="157185"/>
                        <a:pt x="16758" y="156915"/>
                        <a:pt x="17020" y="157027"/>
                      </a:cubicBezTo>
                      <a:cubicBezTo>
                        <a:pt x="16256" y="157215"/>
                        <a:pt x="14404" y="157507"/>
                        <a:pt x="13205" y="156683"/>
                      </a:cubicBezTo>
                      <a:cubicBezTo>
                        <a:pt x="12201" y="157185"/>
                        <a:pt x="9188" y="155753"/>
                        <a:pt x="8454" y="156990"/>
                      </a:cubicBezTo>
                      <a:cubicBezTo>
                        <a:pt x="7592" y="156533"/>
                        <a:pt x="7015" y="157102"/>
                        <a:pt x="6340" y="156638"/>
                      </a:cubicBezTo>
                      <a:cubicBezTo>
                        <a:pt x="6423" y="156375"/>
                        <a:pt x="6902" y="156615"/>
                        <a:pt x="6925" y="156240"/>
                      </a:cubicBezTo>
                      <a:cubicBezTo>
                        <a:pt x="6423" y="156248"/>
                        <a:pt x="5718" y="156135"/>
                        <a:pt x="5089" y="156083"/>
                      </a:cubicBezTo>
                      <a:cubicBezTo>
                        <a:pt x="4399" y="155986"/>
                        <a:pt x="3957" y="156053"/>
                        <a:pt x="3170" y="155896"/>
                      </a:cubicBezTo>
                      <a:cubicBezTo>
                        <a:pt x="1649" y="155603"/>
                        <a:pt x="450" y="155431"/>
                        <a:pt x="0" y="155806"/>
                      </a:cubicBezTo>
                      <a:cubicBezTo>
                        <a:pt x="674" y="156525"/>
                        <a:pt x="2143" y="157567"/>
                        <a:pt x="1514" y="157694"/>
                      </a:cubicBezTo>
                      <a:cubicBezTo>
                        <a:pt x="2646" y="158504"/>
                        <a:pt x="3343" y="158796"/>
                        <a:pt x="4129" y="159268"/>
                      </a:cubicBezTo>
                      <a:cubicBezTo>
                        <a:pt x="4916" y="159733"/>
                        <a:pt x="5448" y="160145"/>
                        <a:pt x="5404" y="160655"/>
                      </a:cubicBezTo>
                      <a:cubicBezTo>
                        <a:pt x="6108" y="160407"/>
                        <a:pt x="7052" y="160887"/>
                        <a:pt x="7337" y="160437"/>
                      </a:cubicBezTo>
                      <a:cubicBezTo>
                        <a:pt x="7187" y="160302"/>
                        <a:pt x="6947" y="160392"/>
                        <a:pt x="6738" y="160415"/>
                      </a:cubicBezTo>
                      <a:cubicBezTo>
                        <a:pt x="6573" y="160040"/>
                        <a:pt x="6865" y="160235"/>
                        <a:pt x="7285" y="160167"/>
                      </a:cubicBezTo>
                      <a:cubicBezTo>
                        <a:pt x="7532" y="160565"/>
                        <a:pt x="7899" y="160767"/>
                        <a:pt x="8214" y="160789"/>
                      </a:cubicBezTo>
                      <a:cubicBezTo>
                        <a:pt x="8506" y="161067"/>
                        <a:pt x="8319" y="161209"/>
                        <a:pt x="7914" y="161292"/>
                      </a:cubicBezTo>
                      <a:cubicBezTo>
                        <a:pt x="8206" y="161426"/>
                        <a:pt x="8521" y="161426"/>
                        <a:pt x="8589" y="161232"/>
                      </a:cubicBezTo>
                      <a:cubicBezTo>
                        <a:pt x="9196" y="161989"/>
                        <a:pt x="11054" y="161914"/>
                        <a:pt x="12164" y="161816"/>
                      </a:cubicBezTo>
                      <a:cubicBezTo>
                        <a:pt x="13265" y="162813"/>
                        <a:pt x="14734" y="162026"/>
                        <a:pt x="16053" y="161681"/>
                      </a:cubicBezTo>
                      <a:lnTo>
                        <a:pt x="16226" y="161884"/>
                      </a:lnTo>
                      <a:cubicBezTo>
                        <a:pt x="15566" y="162633"/>
                        <a:pt x="14367" y="162453"/>
                        <a:pt x="13640" y="162903"/>
                      </a:cubicBezTo>
                      <a:cubicBezTo>
                        <a:pt x="13797" y="163165"/>
                        <a:pt x="14060" y="163015"/>
                        <a:pt x="14202" y="163352"/>
                      </a:cubicBezTo>
                      <a:cubicBezTo>
                        <a:pt x="16233" y="162820"/>
                        <a:pt x="17282" y="163330"/>
                        <a:pt x="19104" y="163008"/>
                      </a:cubicBezTo>
                      <a:cubicBezTo>
                        <a:pt x="19148" y="163098"/>
                        <a:pt x="19074" y="163165"/>
                        <a:pt x="19156" y="163263"/>
                      </a:cubicBezTo>
                      <a:cubicBezTo>
                        <a:pt x="18511" y="163263"/>
                        <a:pt x="17492" y="163502"/>
                        <a:pt x="17087" y="163862"/>
                      </a:cubicBezTo>
                      <a:cubicBezTo>
                        <a:pt x="17312" y="164147"/>
                        <a:pt x="17650" y="163915"/>
                        <a:pt x="17882" y="164169"/>
                      </a:cubicBezTo>
                      <a:cubicBezTo>
                        <a:pt x="17822" y="163817"/>
                        <a:pt x="18114" y="163780"/>
                        <a:pt x="18452" y="164034"/>
                      </a:cubicBezTo>
                      <a:cubicBezTo>
                        <a:pt x="18399" y="163810"/>
                        <a:pt x="18444" y="163600"/>
                        <a:pt x="18586" y="163405"/>
                      </a:cubicBezTo>
                      <a:cubicBezTo>
                        <a:pt x="19156" y="163690"/>
                        <a:pt x="20565" y="163615"/>
                        <a:pt x="20400" y="162925"/>
                      </a:cubicBezTo>
                      <a:cubicBezTo>
                        <a:pt x="20692" y="162708"/>
                        <a:pt x="20423" y="163435"/>
                        <a:pt x="20857" y="163248"/>
                      </a:cubicBezTo>
                      <a:cubicBezTo>
                        <a:pt x="20895" y="163420"/>
                        <a:pt x="20423" y="163352"/>
                        <a:pt x="20557" y="163690"/>
                      </a:cubicBezTo>
                      <a:cubicBezTo>
                        <a:pt x="20962" y="163802"/>
                        <a:pt x="21419" y="163248"/>
                        <a:pt x="21322" y="163000"/>
                      </a:cubicBezTo>
                      <a:cubicBezTo>
                        <a:pt x="21614" y="162925"/>
                        <a:pt x="21479" y="163450"/>
                        <a:pt x="21719" y="163637"/>
                      </a:cubicBezTo>
                      <a:cubicBezTo>
                        <a:pt x="22296" y="163487"/>
                        <a:pt x="21989" y="163195"/>
                        <a:pt x="22364" y="163015"/>
                      </a:cubicBezTo>
                      <a:cubicBezTo>
                        <a:pt x="22656" y="162873"/>
                        <a:pt x="22671" y="163315"/>
                        <a:pt x="22506" y="163367"/>
                      </a:cubicBezTo>
                      <a:cubicBezTo>
                        <a:pt x="22903" y="163585"/>
                        <a:pt x="22888" y="163060"/>
                        <a:pt x="23001" y="162963"/>
                      </a:cubicBezTo>
                      <a:cubicBezTo>
                        <a:pt x="23121" y="163015"/>
                        <a:pt x="23503" y="163278"/>
                        <a:pt x="23518" y="163540"/>
                      </a:cubicBezTo>
                      <a:cubicBezTo>
                        <a:pt x="23226" y="163802"/>
                        <a:pt x="23008" y="163667"/>
                        <a:pt x="22731" y="163817"/>
                      </a:cubicBezTo>
                      <a:cubicBezTo>
                        <a:pt x="23293" y="164184"/>
                        <a:pt x="23653" y="163652"/>
                        <a:pt x="23660" y="163322"/>
                      </a:cubicBezTo>
                      <a:cubicBezTo>
                        <a:pt x="24395" y="163352"/>
                        <a:pt x="25032" y="163390"/>
                        <a:pt x="25601" y="162820"/>
                      </a:cubicBezTo>
                      <a:cubicBezTo>
                        <a:pt x="26081" y="163113"/>
                        <a:pt x="25474" y="163233"/>
                        <a:pt x="25684" y="163487"/>
                      </a:cubicBezTo>
                      <a:cubicBezTo>
                        <a:pt x="25257" y="163562"/>
                        <a:pt x="24852" y="163562"/>
                        <a:pt x="24432" y="163622"/>
                      </a:cubicBezTo>
                      <a:cubicBezTo>
                        <a:pt x="24762" y="163997"/>
                        <a:pt x="24709" y="164312"/>
                        <a:pt x="24260" y="164574"/>
                      </a:cubicBezTo>
                      <a:cubicBezTo>
                        <a:pt x="24492" y="164776"/>
                        <a:pt x="24762" y="164619"/>
                        <a:pt x="24799" y="164417"/>
                      </a:cubicBezTo>
                      <a:cubicBezTo>
                        <a:pt x="24792" y="164806"/>
                        <a:pt x="25272" y="164507"/>
                        <a:pt x="25316" y="164986"/>
                      </a:cubicBezTo>
                      <a:cubicBezTo>
                        <a:pt x="25939" y="164626"/>
                        <a:pt x="26441" y="164709"/>
                        <a:pt x="27205" y="164791"/>
                      </a:cubicBezTo>
                      <a:cubicBezTo>
                        <a:pt x="27318" y="165039"/>
                        <a:pt x="26606" y="165129"/>
                        <a:pt x="26493" y="164761"/>
                      </a:cubicBezTo>
                      <a:cubicBezTo>
                        <a:pt x="26381" y="164799"/>
                        <a:pt x="26418" y="164859"/>
                        <a:pt x="26463" y="164919"/>
                      </a:cubicBezTo>
                      <a:lnTo>
                        <a:pt x="26238" y="165046"/>
                      </a:lnTo>
                      <a:cubicBezTo>
                        <a:pt x="26591" y="165391"/>
                        <a:pt x="27040" y="165151"/>
                        <a:pt x="27467" y="165076"/>
                      </a:cubicBezTo>
                      <a:cubicBezTo>
                        <a:pt x="27617" y="165421"/>
                        <a:pt x="27348" y="165706"/>
                        <a:pt x="27505" y="166058"/>
                      </a:cubicBezTo>
                      <a:cubicBezTo>
                        <a:pt x="27767" y="165751"/>
                        <a:pt x="27760" y="165908"/>
                        <a:pt x="28187" y="165668"/>
                      </a:cubicBezTo>
                      <a:cubicBezTo>
                        <a:pt x="28532" y="165908"/>
                        <a:pt x="28382" y="166073"/>
                        <a:pt x="28592" y="166298"/>
                      </a:cubicBezTo>
                      <a:cubicBezTo>
                        <a:pt x="28861" y="166200"/>
                        <a:pt x="28831" y="166058"/>
                        <a:pt x="28951" y="165945"/>
                      </a:cubicBezTo>
                      <a:cubicBezTo>
                        <a:pt x="29206" y="166140"/>
                        <a:pt x="28936" y="166268"/>
                        <a:pt x="29266" y="166478"/>
                      </a:cubicBezTo>
                      <a:cubicBezTo>
                        <a:pt x="29896" y="166365"/>
                        <a:pt x="30488" y="166492"/>
                        <a:pt x="31080" y="166575"/>
                      </a:cubicBezTo>
                      <a:cubicBezTo>
                        <a:pt x="31297" y="166965"/>
                        <a:pt x="30818" y="166747"/>
                        <a:pt x="30495" y="167055"/>
                      </a:cubicBezTo>
                      <a:cubicBezTo>
                        <a:pt x="30758" y="167309"/>
                        <a:pt x="31140" y="166860"/>
                        <a:pt x="31380" y="167264"/>
                      </a:cubicBezTo>
                      <a:cubicBezTo>
                        <a:pt x="31395" y="167130"/>
                        <a:pt x="31634" y="167032"/>
                        <a:pt x="31544" y="166882"/>
                      </a:cubicBezTo>
                      <a:cubicBezTo>
                        <a:pt x="32961" y="167362"/>
                        <a:pt x="34527" y="166755"/>
                        <a:pt x="35944" y="167145"/>
                      </a:cubicBezTo>
                      <a:cubicBezTo>
                        <a:pt x="36064" y="167055"/>
                        <a:pt x="35876" y="166920"/>
                        <a:pt x="35794" y="166800"/>
                      </a:cubicBezTo>
                      <a:cubicBezTo>
                        <a:pt x="36056" y="166620"/>
                        <a:pt x="36311" y="166463"/>
                        <a:pt x="36543" y="166492"/>
                      </a:cubicBezTo>
                      <a:cubicBezTo>
                        <a:pt x="36768" y="167797"/>
                        <a:pt x="38507" y="166350"/>
                        <a:pt x="39309" y="166672"/>
                      </a:cubicBezTo>
                      <a:cubicBezTo>
                        <a:pt x="38927" y="167782"/>
                        <a:pt x="37900" y="167362"/>
                        <a:pt x="37053" y="167774"/>
                      </a:cubicBezTo>
                      <a:cubicBezTo>
                        <a:pt x="37443" y="168074"/>
                        <a:pt x="38020" y="167557"/>
                        <a:pt x="38102" y="168141"/>
                      </a:cubicBezTo>
                      <a:lnTo>
                        <a:pt x="38762" y="167737"/>
                      </a:lnTo>
                      <a:cubicBezTo>
                        <a:pt x="38987" y="167901"/>
                        <a:pt x="38919" y="168029"/>
                        <a:pt x="39002" y="168171"/>
                      </a:cubicBezTo>
                      <a:cubicBezTo>
                        <a:pt x="38739" y="168126"/>
                        <a:pt x="38424" y="168463"/>
                        <a:pt x="38192" y="168231"/>
                      </a:cubicBezTo>
                      <a:cubicBezTo>
                        <a:pt x="38297" y="168598"/>
                        <a:pt x="37922" y="168404"/>
                        <a:pt x="37817" y="168756"/>
                      </a:cubicBezTo>
                      <a:cubicBezTo>
                        <a:pt x="38185" y="169430"/>
                        <a:pt x="38852" y="168051"/>
                        <a:pt x="39219" y="168763"/>
                      </a:cubicBezTo>
                      <a:lnTo>
                        <a:pt x="40688" y="167564"/>
                      </a:lnTo>
                      <a:cubicBezTo>
                        <a:pt x="41055" y="167826"/>
                        <a:pt x="40823" y="168014"/>
                        <a:pt x="40598" y="168201"/>
                      </a:cubicBezTo>
                      <a:cubicBezTo>
                        <a:pt x="40868" y="168643"/>
                        <a:pt x="41242" y="168381"/>
                        <a:pt x="41557" y="168478"/>
                      </a:cubicBezTo>
                      <a:cubicBezTo>
                        <a:pt x="41512" y="168261"/>
                        <a:pt x="41632" y="168059"/>
                        <a:pt x="42037" y="167887"/>
                      </a:cubicBezTo>
                      <a:cubicBezTo>
                        <a:pt x="41857" y="167774"/>
                        <a:pt x="41617" y="168021"/>
                        <a:pt x="41475" y="167662"/>
                      </a:cubicBezTo>
                      <a:cubicBezTo>
                        <a:pt x="41827" y="167504"/>
                        <a:pt x="42157" y="167542"/>
                        <a:pt x="42449" y="167774"/>
                      </a:cubicBezTo>
                      <a:lnTo>
                        <a:pt x="43423" y="167159"/>
                      </a:lnTo>
                      <a:cubicBezTo>
                        <a:pt x="43528" y="167647"/>
                        <a:pt x="43191" y="167519"/>
                        <a:pt x="43858" y="167617"/>
                      </a:cubicBezTo>
                      <a:cubicBezTo>
                        <a:pt x="44300" y="167879"/>
                        <a:pt x="43588" y="168014"/>
                        <a:pt x="43970" y="168276"/>
                      </a:cubicBezTo>
                      <a:cubicBezTo>
                        <a:pt x="44195" y="167512"/>
                        <a:pt x="44712" y="167804"/>
                        <a:pt x="45402" y="167227"/>
                      </a:cubicBezTo>
                      <a:cubicBezTo>
                        <a:pt x="45971" y="167414"/>
                        <a:pt x="46564" y="167474"/>
                        <a:pt x="47118" y="167744"/>
                      </a:cubicBezTo>
                      <a:cubicBezTo>
                        <a:pt x="47650" y="167025"/>
                        <a:pt x="48235" y="166927"/>
                        <a:pt x="48947" y="166568"/>
                      </a:cubicBezTo>
                      <a:cubicBezTo>
                        <a:pt x="49367" y="166830"/>
                        <a:pt x="48572" y="166957"/>
                        <a:pt x="48669" y="167182"/>
                      </a:cubicBezTo>
                      <a:cubicBezTo>
                        <a:pt x="49569" y="167197"/>
                        <a:pt x="50573" y="166193"/>
                        <a:pt x="51030" y="165661"/>
                      </a:cubicBezTo>
                      <a:cubicBezTo>
                        <a:pt x="50138" y="165391"/>
                        <a:pt x="49756" y="166433"/>
                        <a:pt x="49142" y="166590"/>
                      </a:cubicBezTo>
                      <a:cubicBezTo>
                        <a:pt x="48984" y="166440"/>
                        <a:pt x="48992" y="166305"/>
                        <a:pt x="49097" y="166178"/>
                      </a:cubicBezTo>
                      <a:cubicBezTo>
                        <a:pt x="48857" y="166005"/>
                        <a:pt x="48422" y="166470"/>
                        <a:pt x="48647" y="166612"/>
                      </a:cubicBezTo>
                      <a:cubicBezTo>
                        <a:pt x="47890" y="165908"/>
                        <a:pt x="46114" y="167684"/>
                        <a:pt x="45080" y="166702"/>
                      </a:cubicBezTo>
                      <a:cubicBezTo>
                        <a:pt x="45859" y="165833"/>
                        <a:pt x="47358" y="165916"/>
                        <a:pt x="48317" y="166088"/>
                      </a:cubicBezTo>
                      <a:cubicBezTo>
                        <a:pt x="49044" y="165031"/>
                        <a:pt x="50416" y="165241"/>
                        <a:pt x="51675" y="165234"/>
                      </a:cubicBezTo>
                      <a:cubicBezTo>
                        <a:pt x="51278" y="165691"/>
                        <a:pt x="51045" y="166035"/>
                        <a:pt x="50918" y="166605"/>
                      </a:cubicBezTo>
                      <a:cubicBezTo>
                        <a:pt x="51218" y="166290"/>
                        <a:pt x="51457" y="166470"/>
                        <a:pt x="51757" y="166208"/>
                      </a:cubicBezTo>
                      <a:cubicBezTo>
                        <a:pt x="52544" y="167145"/>
                        <a:pt x="53001" y="165833"/>
                        <a:pt x="53766" y="166650"/>
                      </a:cubicBezTo>
                      <a:cubicBezTo>
                        <a:pt x="54710" y="166343"/>
                        <a:pt x="54403" y="166425"/>
                        <a:pt x="55287" y="166238"/>
                      </a:cubicBezTo>
                      <a:cubicBezTo>
                        <a:pt x="55040" y="166080"/>
                        <a:pt x="55370" y="165975"/>
                        <a:pt x="55235" y="165826"/>
                      </a:cubicBezTo>
                      <a:cubicBezTo>
                        <a:pt x="55512" y="165728"/>
                        <a:pt x="55759" y="165848"/>
                        <a:pt x="56052" y="165586"/>
                      </a:cubicBezTo>
                      <a:cubicBezTo>
                        <a:pt x="56464" y="165923"/>
                        <a:pt x="55902" y="166065"/>
                        <a:pt x="55609" y="166028"/>
                      </a:cubicBezTo>
                      <a:cubicBezTo>
                        <a:pt x="55669" y="166403"/>
                        <a:pt x="56824" y="166028"/>
                        <a:pt x="56831" y="165668"/>
                      </a:cubicBezTo>
                      <a:cubicBezTo>
                        <a:pt x="57213" y="165728"/>
                        <a:pt x="57640" y="165443"/>
                        <a:pt x="57978" y="165945"/>
                      </a:cubicBezTo>
                      <a:cubicBezTo>
                        <a:pt x="58517" y="166035"/>
                        <a:pt x="59162" y="165249"/>
                        <a:pt x="59687" y="165541"/>
                      </a:cubicBezTo>
                      <a:cubicBezTo>
                        <a:pt x="60001" y="166028"/>
                        <a:pt x="59379" y="166425"/>
                        <a:pt x="59049" y="166852"/>
                      </a:cubicBezTo>
                      <a:cubicBezTo>
                        <a:pt x="59754" y="166845"/>
                        <a:pt x="60114" y="166208"/>
                        <a:pt x="61058" y="166395"/>
                      </a:cubicBezTo>
                      <a:cubicBezTo>
                        <a:pt x="61373" y="166732"/>
                        <a:pt x="61185" y="166792"/>
                        <a:pt x="61605" y="166770"/>
                      </a:cubicBezTo>
                      <a:cubicBezTo>
                        <a:pt x="61950" y="166500"/>
                        <a:pt x="61013" y="166612"/>
                        <a:pt x="61358" y="166343"/>
                      </a:cubicBezTo>
                      <a:cubicBezTo>
                        <a:pt x="61073" y="166290"/>
                        <a:pt x="60788" y="166215"/>
                        <a:pt x="60481" y="166343"/>
                      </a:cubicBezTo>
                      <a:cubicBezTo>
                        <a:pt x="60376" y="165916"/>
                        <a:pt x="60458" y="165968"/>
                        <a:pt x="59934" y="165968"/>
                      </a:cubicBezTo>
                      <a:cubicBezTo>
                        <a:pt x="59851" y="165855"/>
                        <a:pt x="60054" y="165766"/>
                        <a:pt x="60166" y="165668"/>
                      </a:cubicBezTo>
                      <a:cubicBezTo>
                        <a:pt x="60443" y="165548"/>
                        <a:pt x="60631" y="166140"/>
                        <a:pt x="60901" y="166065"/>
                      </a:cubicBezTo>
                      <a:cubicBezTo>
                        <a:pt x="60908" y="165930"/>
                        <a:pt x="61140" y="165818"/>
                        <a:pt x="61043" y="165676"/>
                      </a:cubicBezTo>
                      <a:cubicBezTo>
                        <a:pt x="61380" y="165571"/>
                        <a:pt x="61687" y="165766"/>
                        <a:pt x="62010" y="165766"/>
                      </a:cubicBezTo>
                      <a:cubicBezTo>
                        <a:pt x="62137" y="165990"/>
                        <a:pt x="62032" y="166065"/>
                        <a:pt x="61777" y="166065"/>
                      </a:cubicBezTo>
                      <a:cubicBezTo>
                        <a:pt x="61583" y="166133"/>
                        <a:pt x="61710" y="165923"/>
                        <a:pt x="61515" y="165796"/>
                      </a:cubicBezTo>
                      <a:cubicBezTo>
                        <a:pt x="61448" y="166028"/>
                        <a:pt x="61283" y="166253"/>
                        <a:pt x="61530" y="166522"/>
                      </a:cubicBezTo>
                      <a:cubicBezTo>
                        <a:pt x="62969" y="165353"/>
                        <a:pt x="64251" y="165473"/>
                        <a:pt x="65607" y="164964"/>
                      </a:cubicBezTo>
                      <a:cubicBezTo>
                        <a:pt x="65742" y="165084"/>
                        <a:pt x="65877" y="165203"/>
                        <a:pt x="65765" y="165301"/>
                      </a:cubicBezTo>
                      <a:cubicBezTo>
                        <a:pt x="65892" y="165054"/>
                        <a:pt x="66926" y="164671"/>
                        <a:pt x="67586" y="164656"/>
                      </a:cubicBezTo>
                      <a:cubicBezTo>
                        <a:pt x="67638" y="165076"/>
                        <a:pt x="66574" y="165211"/>
                        <a:pt x="66626" y="165458"/>
                      </a:cubicBezTo>
                      <a:cubicBezTo>
                        <a:pt x="66387" y="165084"/>
                        <a:pt x="66124" y="165264"/>
                        <a:pt x="66522" y="165526"/>
                      </a:cubicBezTo>
                      <a:cubicBezTo>
                        <a:pt x="67638" y="165218"/>
                        <a:pt x="68642" y="165091"/>
                        <a:pt x="69489" y="165144"/>
                      </a:cubicBezTo>
                      <a:cubicBezTo>
                        <a:pt x="69767" y="165706"/>
                        <a:pt x="68448" y="165436"/>
                        <a:pt x="68425" y="166020"/>
                      </a:cubicBezTo>
                      <a:cubicBezTo>
                        <a:pt x="68800" y="166020"/>
                        <a:pt x="68912" y="166200"/>
                        <a:pt x="69122" y="165840"/>
                      </a:cubicBezTo>
                      <a:cubicBezTo>
                        <a:pt x="70366" y="166343"/>
                        <a:pt x="72742" y="165234"/>
                        <a:pt x="74061" y="165136"/>
                      </a:cubicBezTo>
                      <a:cubicBezTo>
                        <a:pt x="74331" y="165376"/>
                        <a:pt x="73274" y="165496"/>
                        <a:pt x="73799" y="165758"/>
                      </a:cubicBezTo>
                      <a:cubicBezTo>
                        <a:pt x="74009" y="165316"/>
                        <a:pt x="74503" y="165211"/>
                        <a:pt x="74938" y="165129"/>
                      </a:cubicBezTo>
                      <a:cubicBezTo>
                        <a:pt x="74661" y="165024"/>
                        <a:pt x="74383" y="164881"/>
                        <a:pt x="74076" y="164979"/>
                      </a:cubicBezTo>
                      <a:cubicBezTo>
                        <a:pt x="74023" y="164896"/>
                        <a:pt x="74091" y="164821"/>
                        <a:pt x="74009" y="164731"/>
                      </a:cubicBezTo>
                      <a:cubicBezTo>
                        <a:pt x="74616" y="164484"/>
                        <a:pt x="75140" y="165099"/>
                        <a:pt x="75777" y="164551"/>
                      </a:cubicBezTo>
                      <a:cubicBezTo>
                        <a:pt x="75950" y="164701"/>
                        <a:pt x="75837" y="164821"/>
                        <a:pt x="76025" y="164979"/>
                      </a:cubicBezTo>
                      <a:cubicBezTo>
                        <a:pt x="76512" y="164634"/>
                        <a:pt x="76939" y="164919"/>
                        <a:pt x="77404" y="164769"/>
                      </a:cubicBezTo>
                      <a:cubicBezTo>
                        <a:pt x="77561" y="164911"/>
                        <a:pt x="77553" y="165046"/>
                        <a:pt x="77464" y="165174"/>
                      </a:cubicBezTo>
                      <a:cubicBezTo>
                        <a:pt x="77673" y="165316"/>
                        <a:pt x="77936" y="164964"/>
                        <a:pt x="78131" y="165308"/>
                      </a:cubicBezTo>
                      <a:cubicBezTo>
                        <a:pt x="78340" y="165218"/>
                        <a:pt x="78258" y="165106"/>
                        <a:pt x="78160" y="164986"/>
                      </a:cubicBezTo>
                      <a:cubicBezTo>
                        <a:pt x="79944" y="165166"/>
                        <a:pt x="81151" y="165076"/>
                        <a:pt x="82920" y="164956"/>
                      </a:cubicBezTo>
                      <a:cubicBezTo>
                        <a:pt x="83054" y="165129"/>
                        <a:pt x="82942" y="165278"/>
                        <a:pt x="82680" y="165421"/>
                      </a:cubicBezTo>
                      <a:cubicBezTo>
                        <a:pt x="82964" y="165481"/>
                        <a:pt x="83272" y="165308"/>
                        <a:pt x="83557" y="165406"/>
                      </a:cubicBezTo>
                      <a:cubicBezTo>
                        <a:pt x="84036" y="165226"/>
                        <a:pt x="83384" y="164964"/>
                        <a:pt x="83811" y="164784"/>
                      </a:cubicBezTo>
                      <a:cubicBezTo>
                        <a:pt x="84231" y="165136"/>
                        <a:pt x="84696" y="165031"/>
                        <a:pt x="85175" y="164724"/>
                      </a:cubicBezTo>
                      <a:cubicBezTo>
                        <a:pt x="85438" y="164904"/>
                        <a:pt x="85183" y="165046"/>
                        <a:pt x="85520" y="165234"/>
                      </a:cubicBezTo>
                      <a:cubicBezTo>
                        <a:pt x="85708" y="165061"/>
                        <a:pt x="85483" y="164851"/>
                        <a:pt x="85670" y="164679"/>
                      </a:cubicBezTo>
                      <a:cubicBezTo>
                        <a:pt x="86172" y="165166"/>
                        <a:pt x="86112" y="164664"/>
                        <a:pt x="86839" y="164604"/>
                      </a:cubicBezTo>
                      <a:cubicBezTo>
                        <a:pt x="87094" y="164784"/>
                        <a:pt x="86839" y="164926"/>
                        <a:pt x="87176" y="165114"/>
                      </a:cubicBezTo>
                      <a:cubicBezTo>
                        <a:pt x="87266" y="164986"/>
                        <a:pt x="87274" y="164851"/>
                        <a:pt x="87116" y="164709"/>
                      </a:cubicBezTo>
                      <a:cubicBezTo>
                        <a:pt x="87739" y="164507"/>
                        <a:pt x="89020" y="165106"/>
                        <a:pt x="88968" y="165653"/>
                      </a:cubicBezTo>
                      <a:cubicBezTo>
                        <a:pt x="89897" y="165398"/>
                        <a:pt x="88271" y="165136"/>
                        <a:pt x="88863" y="164679"/>
                      </a:cubicBezTo>
                      <a:cubicBezTo>
                        <a:pt x="89192" y="164709"/>
                        <a:pt x="89080" y="164919"/>
                        <a:pt x="89500" y="165129"/>
                      </a:cubicBezTo>
                      <a:cubicBezTo>
                        <a:pt x="89972" y="164844"/>
                        <a:pt x="90489" y="165174"/>
                        <a:pt x="90714" y="164574"/>
                      </a:cubicBezTo>
                      <a:cubicBezTo>
                        <a:pt x="91141" y="164589"/>
                        <a:pt x="91621" y="164559"/>
                        <a:pt x="91741" y="165054"/>
                      </a:cubicBezTo>
                      <a:lnTo>
                        <a:pt x="92258" y="164686"/>
                      </a:lnTo>
                      <a:cubicBezTo>
                        <a:pt x="91935" y="164237"/>
                        <a:pt x="92108" y="165016"/>
                        <a:pt x="91786" y="164567"/>
                      </a:cubicBezTo>
                      <a:cubicBezTo>
                        <a:pt x="92085" y="163982"/>
                        <a:pt x="93479" y="164484"/>
                        <a:pt x="94341" y="164102"/>
                      </a:cubicBezTo>
                      <a:cubicBezTo>
                        <a:pt x="94184" y="164417"/>
                        <a:pt x="94251" y="164694"/>
                        <a:pt x="93794" y="164791"/>
                      </a:cubicBezTo>
                      <a:cubicBezTo>
                        <a:pt x="94431" y="165271"/>
                        <a:pt x="94611" y="164214"/>
                        <a:pt x="95300" y="164169"/>
                      </a:cubicBezTo>
                      <a:cubicBezTo>
                        <a:pt x="95705" y="164701"/>
                        <a:pt x="96192" y="164274"/>
                        <a:pt x="96665" y="164102"/>
                      </a:cubicBezTo>
                      <a:cubicBezTo>
                        <a:pt x="97174" y="164582"/>
                        <a:pt x="97736" y="164394"/>
                        <a:pt x="98291" y="164297"/>
                      </a:cubicBezTo>
                      <a:cubicBezTo>
                        <a:pt x="98403" y="164649"/>
                        <a:pt x="97781" y="164394"/>
                        <a:pt x="97586" y="164649"/>
                      </a:cubicBezTo>
                      <a:cubicBezTo>
                        <a:pt x="97766" y="164904"/>
                        <a:pt x="97287" y="165114"/>
                        <a:pt x="97429" y="165361"/>
                      </a:cubicBezTo>
                      <a:cubicBezTo>
                        <a:pt x="97984" y="164911"/>
                        <a:pt x="98755" y="164866"/>
                        <a:pt x="99258" y="164364"/>
                      </a:cubicBezTo>
                      <a:cubicBezTo>
                        <a:pt x="99408" y="164522"/>
                        <a:pt x="99647" y="164394"/>
                        <a:pt x="100015" y="164574"/>
                      </a:cubicBezTo>
                      <a:cubicBezTo>
                        <a:pt x="100194" y="165054"/>
                        <a:pt x="98853" y="164612"/>
                        <a:pt x="99572" y="165188"/>
                      </a:cubicBezTo>
                      <a:cubicBezTo>
                        <a:pt x="99258" y="165496"/>
                        <a:pt x="99003" y="165061"/>
                        <a:pt x="98688" y="165368"/>
                      </a:cubicBezTo>
                      <a:cubicBezTo>
                        <a:pt x="98950" y="165766"/>
                        <a:pt x="99797" y="165144"/>
                        <a:pt x="99730" y="165683"/>
                      </a:cubicBezTo>
                      <a:cubicBezTo>
                        <a:pt x="100060" y="165413"/>
                        <a:pt x="100397" y="165548"/>
                        <a:pt x="100929" y="165278"/>
                      </a:cubicBezTo>
                      <a:cubicBezTo>
                        <a:pt x="100869" y="165930"/>
                        <a:pt x="101483" y="165316"/>
                        <a:pt x="101956" y="165751"/>
                      </a:cubicBezTo>
                      <a:cubicBezTo>
                        <a:pt x="102578" y="165308"/>
                        <a:pt x="103140" y="165473"/>
                        <a:pt x="103739" y="165226"/>
                      </a:cubicBezTo>
                      <a:cubicBezTo>
                        <a:pt x="103769" y="164896"/>
                        <a:pt x="103297" y="164634"/>
                        <a:pt x="102997" y="164851"/>
                      </a:cubicBezTo>
                      <a:cubicBezTo>
                        <a:pt x="103080" y="164297"/>
                        <a:pt x="103912" y="164656"/>
                        <a:pt x="104271" y="164694"/>
                      </a:cubicBezTo>
                      <a:cubicBezTo>
                        <a:pt x="104346" y="164949"/>
                        <a:pt x="104077" y="165188"/>
                        <a:pt x="103934" y="165234"/>
                      </a:cubicBezTo>
                      <a:cubicBezTo>
                        <a:pt x="103987" y="165496"/>
                        <a:pt x="104264" y="165518"/>
                        <a:pt x="104264" y="165901"/>
                      </a:cubicBezTo>
                      <a:cubicBezTo>
                        <a:pt x="104331" y="165181"/>
                        <a:pt x="104841" y="165736"/>
                        <a:pt x="105381" y="165249"/>
                      </a:cubicBezTo>
                      <a:cubicBezTo>
                        <a:pt x="105193" y="164814"/>
                        <a:pt x="104924" y="165286"/>
                        <a:pt x="104729" y="164964"/>
                      </a:cubicBezTo>
                      <a:cubicBezTo>
                        <a:pt x="105051" y="164941"/>
                        <a:pt x="105396" y="164664"/>
                        <a:pt x="105688" y="165024"/>
                      </a:cubicBezTo>
                      <a:cubicBezTo>
                        <a:pt x="105778" y="165181"/>
                        <a:pt x="105523" y="165084"/>
                        <a:pt x="105381" y="165249"/>
                      </a:cubicBezTo>
                      <a:cubicBezTo>
                        <a:pt x="105508" y="165413"/>
                        <a:pt x="105785" y="165346"/>
                        <a:pt x="105650" y="165511"/>
                      </a:cubicBezTo>
                      <a:cubicBezTo>
                        <a:pt x="105995" y="165773"/>
                        <a:pt x="105808" y="164994"/>
                        <a:pt x="106138" y="165458"/>
                      </a:cubicBezTo>
                      <a:cubicBezTo>
                        <a:pt x="106055" y="165181"/>
                        <a:pt x="105883" y="164904"/>
                        <a:pt x="106205" y="164656"/>
                      </a:cubicBezTo>
                      <a:cubicBezTo>
                        <a:pt x="106670" y="164679"/>
                        <a:pt x="106220" y="164926"/>
                        <a:pt x="106550" y="165159"/>
                      </a:cubicBezTo>
                      <a:cubicBezTo>
                        <a:pt x="106820" y="164986"/>
                        <a:pt x="106737" y="164791"/>
                        <a:pt x="106692" y="164604"/>
                      </a:cubicBezTo>
                      <a:cubicBezTo>
                        <a:pt x="106857" y="164582"/>
                        <a:pt x="107007" y="164724"/>
                        <a:pt x="107179" y="164551"/>
                      </a:cubicBezTo>
                      <a:cubicBezTo>
                        <a:pt x="107666" y="164934"/>
                        <a:pt x="106842" y="165226"/>
                        <a:pt x="107194" y="165601"/>
                      </a:cubicBezTo>
                      <a:cubicBezTo>
                        <a:pt x="107314" y="165391"/>
                        <a:pt x="107494" y="165188"/>
                        <a:pt x="107442" y="164971"/>
                      </a:cubicBezTo>
                      <a:cubicBezTo>
                        <a:pt x="107794" y="164626"/>
                        <a:pt x="108056" y="165353"/>
                        <a:pt x="108416" y="164874"/>
                      </a:cubicBezTo>
                      <a:cubicBezTo>
                        <a:pt x="108761" y="165084"/>
                        <a:pt x="108633" y="165264"/>
                        <a:pt x="108851" y="165466"/>
                      </a:cubicBezTo>
                      <a:cubicBezTo>
                        <a:pt x="109293" y="165159"/>
                        <a:pt x="109698" y="165383"/>
                        <a:pt x="110110" y="165466"/>
                      </a:cubicBezTo>
                      <a:cubicBezTo>
                        <a:pt x="110372" y="164919"/>
                        <a:pt x="111084" y="165106"/>
                        <a:pt x="111586" y="165159"/>
                      </a:cubicBezTo>
                      <a:cubicBezTo>
                        <a:pt x="111841" y="165338"/>
                        <a:pt x="111069" y="165443"/>
                        <a:pt x="111549" y="165638"/>
                      </a:cubicBezTo>
                      <a:cubicBezTo>
                        <a:pt x="112006" y="165159"/>
                        <a:pt x="112470" y="165436"/>
                        <a:pt x="113115" y="165413"/>
                      </a:cubicBezTo>
                      <a:cubicBezTo>
                        <a:pt x="113520" y="165249"/>
                        <a:pt x="112958" y="165031"/>
                        <a:pt x="113257" y="164859"/>
                      </a:cubicBezTo>
                      <a:cubicBezTo>
                        <a:pt x="113820" y="164799"/>
                        <a:pt x="113332" y="165338"/>
                        <a:pt x="113782" y="165533"/>
                      </a:cubicBezTo>
                      <a:cubicBezTo>
                        <a:pt x="114037" y="165518"/>
                        <a:pt x="114142" y="165443"/>
                        <a:pt x="114194" y="165234"/>
                      </a:cubicBezTo>
                      <a:cubicBezTo>
                        <a:pt x="115086" y="166170"/>
                        <a:pt x="116158" y="164844"/>
                        <a:pt x="117080" y="165406"/>
                      </a:cubicBezTo>
                      <a:cubicBezTo>
                        <a:pt x="117439" y="164881"/>
                        <a:pt x="117642" y="164979"/>
                        <a:pt x="118294" y="164671"/>
                      </a:cubicBezTo>
                      <a:cubicBezTo>
                        <a:pt x="118466" y="164664"/>
                        <a:pt x="118571" y="165001"/>
                        <a:pt x="118953" y="164949"/>
                      </a:cubicBezTo>
                      <a:cubicBezTo>
                        <a:pt x="119036" y="165361"/>
                        <a:pt x="118369" y="165136"/>
                        <a:pt x="118144" y="165383"/>
                      </a:cubicBezTo>
                      <a:cubicBezTo>
                        <a:pt x="118728" y="165661"/>
                        <a:pt x="119186" y="165353"/>
                        <a:pt x="119620" y="165069"/>
                      </a:cubicBezTo>
                      <a:cubicBezTo>
                        <a:pt x="120092" y="165226"/>
                        <a:pt x="119860" y="165406"/>
                        <a:pt x="120152" y="165743"/>
                      </a:cubicBezTo>
                      <a:cubicBezTo>
                        <a:pt x="120542" y="165646"/>
                        <a:pt x="120752" y="165885"/>
                        <a:pt x="120947" y="165466"/>
                      </a:cubicBezTo>
                      <a:lnTo>
                        <a:pt x="121307" y="165803"/>
                      </a:lnTo>
                      <a:cubicBezTo>
                        <a:pt x="121157" y="165361"/>
                        <a:pt x="122191" y="165226"/>
                        <a:pt x="122566" y="165796"/>
                      </a:cubicBezTo>
                      <a:cubicBezTo>
                        <a:pt x="122895" y="165218"/>
                        <a:pt x="123158" y="165481"/>
                        <a:pt x="123645" y="165616"/>
                      </a:cubicBezTo>
                      <a:cubicBezTo>
                        <a:pt x="124049" y="165346"/>
                        <a:pt x="123607" y="165518"/>
                        <a:pt x="123472" y="165286"/>
                      </a:cubicBezTo>
                      <a:cubicBezTo>
                        <a:pt x="123712" y="165084"/>
                        <a:pt x="123922" y="165293"/>
                        <a:pt x="124154" y="165241"/>
                      </a:cubicBezTo>
                      <a:cubicBezTo>
                        <a:pt x="124507" y="165638"/>
                        <a:pt x="124252" y="165631"/>
                        <a:pt x="124110" y="165878"/>
                      </a:cubicBezTo>
                      <a:cubicBezTo>
                        <a:pt x="124529" y="165901"/>
                        <a:pt x="124941" y="166013"/>
                        <a:pt x="125316" y="166507"/>
                      </a:cubicBezTo>
                      <a:cubicBezTo>
                        <a:pt x="125211" y="166605"/>
                        <a:pt x="125114" y="166620"/>
                        <a:pt x="125024" y="166568"/>
                      </a:cubicBezTo>
                      <a:cubicBezTo>
                        <a:pt x="125069" y="166875"/>
                        <a:pt x="125976" y="166755"/>
                        <a:pt x="126358" y="166800"/>
                      </a:cubicBezTo>
                      <a:cubicBezTo>
                        <a:pt x="125361" y="166522"/>
                        <a:pt x="125563" y="166005"/>
                        <a:pt x="124597" y="165818"/>
                      </a:cubicBezTo>
                      <a:cubicBezTo>
                        <a:pt x="125533" y="165166"/>
                        <a:pt x="125608" y="166343"/>
                        <a:pt x="126305" y="166238"/>
                      </a:cubicBezTo>
                      <a:cubicBezTo>
                        <a:pt x="126298" y="165885"/>
                        <a:pt x="125593" y="165503"/>
                        <a:pt x="125706" y="165159"/>
                      </a:cubicBezTo>
                      <a:cubicBezTo>
                        <a:pt x="125953" y="165481"/>
                        <a:pt x="126613" y="165443"/>
                        <a:pt x="126815" y="165863"/>
                      </a:cubicBezTo>
                      <a:cubicBezTo>
                        <a:pt x="127100" y="165533"/>
                        <a:pt x="127122" y="165181"/>
                        <a:pt x="127370" y="164844"/>
                      </a:cubicBezTo>
                      <a:cubicBezTo>
                        <a:pt x="127235" y="165413"/>
                        <a:pt x="127714" y="165398"/>
                        <a:pt x="128082" y="165691"/>
                      </a:cubicBezTo>
                      <a:cubicBezTo>
                        <a:pt x="128262" y="165916"/>
                        <a:pt x="127654" y="166095"/>
                        <a:pt x="128037" y="166335"/>
                      </a:cubicBezTo>
                      <a:cubicBezTo>
                        <a:pt x="128217" y="166080"/>
                        <a:pt x="128306" y="166088"/>
                        <a:pt x="128276" y="165706"/>
                      </a:cubicBezTo>
                      <a:cubicBezTo>
                        <a:pt x="128531" y="165698"/>
                        <a:pt x="128876" y="166013"/>
                        <a:pt x="128674" y="165563"/>
                      </a:cubicBezTo>
                      <a:cubicBezTo>
                        <a:pt x="128958" y="165578"/>
                        <a:pt x="129236" y="165818"/>
                        <a:pt x="129513" y="166013"/>
                      </a:cubicBezTo>
                      <a:cubicBezTo>
                        <a:pt x="129513" y="166260"/>
                        <a:pt x="128636" y="166005"/>
                        <a:pt x="128801" y="166537"/>
                      </a:cubicBezTo>
                      <a:cubicBezTo>
                        <a:pt x="129333" y="166268"/>
                        <a:pt x="131679" y="165661"/>
                        <a:pt x="131214" y="166583"/>
                      </a:cubicBezTo>
                      <a:cubicBezTo>
                        <a:pt x="131499" y="166620"/>
                        <a:pt x="131814" y="166253"/>
                        <a:pt x="132084" y="166545"/>
                      </a:cubicBezTo>
                      <a:cubicBezTo>
                        <a:pt x="132526" y="165796"/>
                        <a:pt x="133523" y="166433"/>
                        <a:pt x="134272" y="165691"/>
                      </a:cubicBezTo>
                      <a:cubicBezTo>
                        <a:pt x="134422" y="166230"/>
                        <a:pt x="135029" y="165908"/>
                        <a:pt x="134804" y="166365"/>
                      </a:cubicBezTo>
                      <a:cubicBezTo>
                        <a:pt x="135126" y="166500"/>
                        <a:pt x="135067" y="165960"/>
                        <a:pt x="135516" y="165840"/>
                      </a:cubicBezTo>
                      <a:cubicBezTo>
                        <a:pt x="136251" y="165908"/>
                        <a:pt x="136978" y="166163"/>
                        <a:pt x="137750" y="165713"/>
                      </a:cubicBezTo>
                      <a:cubicBezTo>
                        <a:pt x="137810" y="166163"/>
                        <a:pt x="138454" y="166058"/>
                        <a:pt x="138521" y="165751"/>
                      </a:cubicBezTo>
                      <a:cubicBezTo>
                        <a:pt x="138784" y="166185"/>
                        <a:pt x="139091" y="165923"/>
                        <a:pt x="139361" y="166193"/>
                      </a:cubicBezTo>
                      <a:cubicBezTo>
                        <a:pt x="139286" y="165930"/>
                        <a:pt x="139136" y="165916"/>
                        <a:pt x="139016" y="165533"/>
                      </a:cubicBezTo>
                      <a:cubicBezTo>
                        <a:pt x="139391" y="165496"/>
                        <a:pt x="139811" y="165833"/>
                        <a:pt x="139945" y="166065"/>
                      </a:cubicBezTo>
                      <a:cubicBezTo>
                        <a:pt x="140448" y="166163"/>
                        <a:pt x="140230" y="165601"/>
                        <a:pt x="140905" y="166110"/>
                      </a:cubicBezTo>
                      <a:cubicBezTo>
                        <a:pt x="140950" y="165975"/>
                        <a:pt x="140800" y="165840"/>
                        <a:pt x="141032" y="165713"/>
                      </a:cubicBezTo>
                      <a:cubicBezTo>
                        <a:pt x="140605" y="165803"/>
                        <a:pt x="140200" y="165668"/>
                        <a:pt x="139796" y="165413"/>
                      </a:cubicBezTo>
                      <a:cubicBezTo>
                        <a:pt x="140500" y="165451"/>
                        <a:pt x="141205" y="165526"/>
                        <a:pt x="141909" y="165511"/>
                      </a:cubicBezTo>
                      <a:cubicBezTo>
                        <a:pt x="141961" y="165593"/>
                        <a:pt x="141902" y="165668"/>
                        <a:pt x="141991" y="165758"/>
                      </a:cubicBezTo>
                      <a:cubicBezTo>
                        <a:pt x="141662" y="165901"/>
                        <a:pt x="141070" y="165541"/>
                        <a:pt x="141010" y="166035"/>
                      </a:cubicBezTo>
                      <a:cubicBezTo>
                        <a:pt x="141504" y="166305"/>
                        <a:pt x="141969" y="165676"/>
                        <a:pt x="142636" y="166193"/>
                      </a:cubicBezTo>
                      <a:cubicBezTo>
                        <a:pt x="142771" y="166080"/>
                        <a:pt x="142906" y="165968"/>
                        <a:pt x="143033" y="166050"/>
                      </a:cubicBezTo>
                      <a:cubicBezTo>
                        <a:pt x="143116" y="165923"/>
                        <a:pt x="143123" y="165788"/>
                        <a:pt x="142966" y="165646"/>
                      </a:cubicBezTo>
                      <a:cubicBezTo>
                        <a:pt x="143161" y="165533"/>
                        <a:pt x="143348" y="165533"/>
                        <a:pt x="143528" y="165541"/>
                      </a:cubicBezTo>
                      <a:cubicBezTo>
                        <a:pt x="143865" y="172420"/>
                        <a:pt x="144210" y="179293"/>
                        <a:pt x="144315" y="186262"/>
                      </a:cubicBezTo>
                      <a:lnTo>
                        <a:pt x="144540" y="186562"/>
                      </a:lnTo>
                      <a:cubicBezTo>
                        <a:pt x="144255" y="188638"/>
                        <a:pt x="145012" y="190796"/>
                        <a:pt x="144502" y="192857"/>
                      </a:cubicBezTo>
                      <a:cubicBezTo>
                        <a:pt x="144592" y="193232"/>
                        <a:pt x="145124" y="193577"/>
                        <a:pt x="144615" y="193629"/>
                      </a:cubicBezTo>
                      <a:cubicBezTo>
                        <a:pt x="144839" y="193929"/>
                        <a:pt x="144982" y="194806"/>
                        <a:pt x="144674" y="195353"/>
                      </a:cubicBezTo>
                      <a:lnTo>
                        <a:pt x="144974" y="195758"/>
                      </a:lnTo>
                      <a:cubicBezTo>
                        <a:pt x="144922" y="196485"/>
                        <a:pt x="144787" y="197204"/>
                        <a:pt x="145087" y="197961"/>
                      </a:cubicBezTo>
                      <a:cubicBezTo>
                        <a:pt x="144607" y="201453"/>
                        <a:pt x="145574" y="205066"/>
                        <a:pt x="144659" y="208528"/>
                      </a:cubicBezTo>
                      <a:lnTo>
                        <a:pt x="144952" y="208933"/>
                      </a:lnTo>
                      <a:cubicBezTo>
                        <a:pt x="144547" y="209495"/>
                        <a:pt x="144630" y="210529"/>
                        <a:pt x="144989" y="210844"/>
                      </a:cubicBezTo>
                      <a:cubicBezTo>
                        <a:pt x="144839" y="211016"/>
                        <a:pt x="144719" y="210903"/>
                        <a:pt x="144570" y="211098"/>
                      </a:cubicBezTo>
                      <a:cubicBezTo>
                        <a:pt x="145162" y="211383"/>
                        <a:pt x="144779" y="211690"/>
                        <a:pt x="144592" y="211960"/>
                      </a:cubicBezTo>
                      <a:cubicBezTo>
                        <a:pt x="145064" y="212897"/>
                        <a:pt x="144892" y="214006"/>
                        <a:pt x="144847" y="215228"/>
                      </a:cubicBezTo>
                      <a:cubicBezTo>
                        <a:pt x="144704" y="215385"/>
                        <a:pt x="144570" y="215378"/>
                        <a:pt x="144442" y="215288"/>
                      </a:cubicBezTo>
                      <a:cubicBezTo>
                        <a:pt x="144352" y="215572"/>
                        <a:pt x="144997" y="215647"/>
                        <a:pt x="144622" y="216164"/>
                      </a:cubicBezTo>
                      <a:cubicBezTo>
                        <a:pt x="144697" y="216262"/>
                        <a:pt x="144787" y="216135"/>
                        <a:pt x="144869" y="216090"/>
                      </a:cubicBezTo>
                      <a:cubicBezTo>
                        <a:pt x="145004" y="216389"/>
                        <a:pt x="144689" y="216644"/>
                        <a:pt x="145049" y="216966"/>
                      </a:cubicBezTo>
                      <a:cubicBezTo>
                        <a:pt x="144929" y="217154"/>
                        <a:pt x="144832" y="217049"/>
                        <a:pt x="144727" y="216936"/>
                      </a:cubicBezTo>
                      <a:cubicBezTo>
                        <a:pt x="144929" y="217281"/>
                        <a:pt x="145139" y="217926"/>
                        <a:pt x="145102" y="218495"/>
                      </a:cubicBezTo>
                      <a:cubicBezTo>
                        <a:pt x="144682" y="218735"/>
                        <a:pt x="144899" y="218165"/>
                        <a:pt x="144659" y="217888"/>
                      </a:cubicBezTo>
                      <a:cubicBezTo>
                        <a:pt x="144997" y="219065"/>
                        <a:pt x="145132" y="220219"/>
                        <a:pt x="145372" y="221388"/>
                      </a:cubicBezTo>
                      <a:lnTo>
                        <a:pt x="144937" y="221830"/>
                      </a:lnTo>
                      <a:cubicBezTo>
                        <a:pt x="144577" y="221718"/>
                        <a:pt x="145117" y="222107"/>
                        <a:pt x="145274" y="221673"/>
                      </a:cubicBezTo>
                      <a:cubicBezTo>
                        <a:pt x="145656" y="222220"/>
                        <a:pt x="145536" y="222699"/>
                        <a:pt x="145784" y="223434"/>
                      </a:cubicBezTo>
                      <a:cubicBezTo>
                        <a:pt x="145431" y="223539"/>
                        <a:pt x="145536" y="224228"/>
                        <a:pt x="145274" y="223771"/>
                      </a:cubicBezTo>
                      <a:cubicBezTo>
                        <a:pt x="145132" y="224086"/>
                        <a:pt x="145731" y="224116"/>
                        <a:pt x="145207" y="224723"/>
                      </a:cubicBezTo>
                      <a:cubicBezTo>
                        <a:pt x="145514" y="225188"/>
                        <a:pt x="145476" y="224506"/>
                        <a:pt x="145551" y="224371"/>
                      </a:cubicBezTo>
                      <a:cubicBezTo>
                        <a:pt x="145941" y="225075"/>
                        <a:pt x="145521" y="225705"/>
                        <a:pt x="145964" y="226409"/>
                      </a:cubicBezTo>
                      <a:cubicBezTo>
                        <a:pt x="145851" y="226492"/>
                        <a:pt x="145754" y="226297"/>
                        <a:pt x="145656" y="226192"/>
                      </a:cubicBezTo>
                      <a:cubicBezTo>
                        <a:pt x="145551" y="226372"/>
                        <a:pt x="145806" y="226589"/>
                        <a:pt x="145454" y="226746"/>
                      </a:cubicBezTo>
                      <a:cubicBezTo>
                        <a:pt x="145911" y="226604"/>
                        <a:pt x="145611" y="227091"/>
                        <a:pt x="145964" y="227458"/>
                      </a:cubicBezTo>
                      <a:cubicBezTo>
                        <a:pt x="145274" y="229070"/>
                        <a:pt x="146870" y="231026"/>
                        <a:pt x="145896" y="232412"/>
                      </a:cubicBezTo>
                      <a:cubicBezTo>
                        <a:pt x="146601" y="232764"/>
                        <a:pt x="146421" y="233776"/>
                        <a:pt x="146541" y="234383"/>
                      </a:cubicBezTo>
                      <a:cubicBezTo>
                        <a:pt x="146031" y="234323"/>
                        <a:pt x="146451" y="233551"/>
                        <a:pt x="146151" y="233199"/>
                      </a:cubicBezTo>
                      <a:cubicBezTo>
                        <a:pt x="145986" y="233341"/>
                        <a:pt x="146054" y="233506"/>
                        <a:pt x="145874" y="233649"/>
                      </a:cubicBezTo>
                      <a:cubicBezTo>
                        <a:pt x="145686" y="233087"/>
                        <a:pt x="145252" y="232502"/>
                        <a:pt x="145132" y="231955"/>
                      </a:cubicBezTo>
                      <a:cubicBezTo>
                        <a:pt x="145964" y="232060"/>
                        <a:pt x="145207" y="230531"/>
                        <a:pt x="145109" y="230239"/>
                      </a:cubicBezTo>
                      <a:cubicBezTo>
                        <a:pt x="144659" y="231318"/>
                        <a:pt x="144847" y="233124"/>
                        <a:pt x="145514" y="234188"/>
                      </a:cubicBezTo>
                      <a:cubicBezTo>
                        <a:pt x="145372" y="234278"/>
                        <a:pt x="145259" y="234008"/>
                        <a:pt x="145139" y="233866"/>
                      </a:cubicBezTo>
                      <a:cubicBezTo>
                        <a:pt x="145214" y="234458"/>
                        <a:pt x="145154" y="235680"/>
                        <a:pt x="145874" y="235747"/>
                      </a:cubicBezTo>
                      <a:cubicBezTo>
                        <a:pt x="146009" y="236122"/>
                        <a:pt x="145544" y="235964"/>
                        <a:pt x="145431" y="236182"/>
                      </a:cubicBezTo>
                      <a:cubicBezTo>
                        <a:pt x="145889" y="237306"/>
                        <a:pt x="145851" y="237988"/>
                        <a:pt x="146383" y="239232"/>
                      </a:cubicBezTo>
                      <a:cubicBezTo>
                        <a:pt x="146293" y="240686"/>
                        <a:pt x="146233" y="242147"/>
                        <a:pt x="146960" y="243683"/>
                      </a:cubicBezTo>
                      <a:cubicBezTo>
                        <a:pt x="146795" y="244523"/>
                        <a:pt x="147095" y="245924"/>
                        <a:pt x="147590" y="246516"/>
                      </a:cubicBezTo>
                      <a:cubicBezTo>
                        <a:pt x="147163" y="248337"/>
                        <a:pt x="148991" y="251657"/>
                        <a:pt x="147687" y="253973"/>
                      </a:cubicBezTo>
                      <a:cubicBezTo>
                        <a:pt x="148744" y="253463"/>
                        <a:pt x="148167" y="255434"/>
                        <a:pt x="149081" y="255375"/>
                      </a:cubicBezTo>
                      <a:cubicBezTo>
                        <a:pt x="148969" y="255869"/>
                        <a:pt x="149868" y="256484"/>
                        <a:pt x="149246" y="256926"/>
                      </a:cubicBezTo>
                      <a:cubicBezTo>
                        <a:pt x="150011" y="259024"/>
                        <a:pt x="149936" y="261025"/>
                        <a:pt x="149014" y="262914"/>
                      </a:cubicBezTo>
                      <a:cubicBezTo>
                        <a:pt x="149254" y="263191"/>
                        <a:pt x="149486" y="263498"/>
                        <a:pt x="149771" y="263393"/>
                      </a:cubicBezTo>
                      <a:cubicBezTo>
                        <a:pt x="149838" y="263723"/>
                        <a:pt x="149681" y="264015"/>
                        <a:pt x="149351" y="264293"/>
                      </a:cubicBezTo>
                      <a:cubicBezTo>
                        <a:pt x="149696" y="264622"/>
                        <a:pt x="149501" y="264885"/>
                        <a:pt x="149494" y="265169"/>
                      </a:cubicBezTo>
                      <a:cubicBezTo>
                        <a:pt x="149921" y="265342"/>
                        <a:pt x="149838" y="265597"/>
                        <a:pt x="150220" y="265836"/>
                      </a:cubicBezTo>
                      <a:cubicBezTo>
                        <a:pt x="150453" y="265679"/>
                        <a:pt x="150123" y="265439"/>
                        <a:pt x="150288" y="265274"/>
                      </a:cubicBezTo>
                      <a:cubicBezTo>
                        <a:pt x="150745" y="266578"/>
                        <a:pt x="150580" y="268632"/>
                        <a:pt x="149651" y="270063"/>
                      </a:cubicBezTo>
                      <a:cubicBezTo>
                        <a:pt x="150220" y="270311"/>
                        <a:pt x="150303" y="270865"/>
                        <a:pt x="150123" y="271465"/>
                      </a:cubicBezTo>
                      <a:cubicBezTo>
                        <a:pt x="151202" y="272769"/>
                        <a:pt x="151712" y="274372"/>
                        <a:pt x="151982" y="275939"/>
                      </a:cubicBezTo>
                      <a:lnTo>
                        <a:pt x="151427" y="276433"/>
                      </a:lnTo>
                      <a:cubicBezTo>
                        <a:pt x="151959" y="276336"/>
                        <a:pt x="151734" y="277318"/>
                        <a:pt x="151982" y="277760"/>
                      </a:cubicBezTo>
                      <a:cubicBezTo>
                        <a:pt x="151869" y="277782"/>
                        <a:pt x="151757" y="277812"/>
                        <a:pt x="151667" y="277707"/>
                      </a:cubicBezTo>
                      <a:cubicBezTo>
                        <a:pt x="151764" y="279094"/>
                        <a:pt x="151734" y="280375"/>
                        <a:pt x="152341" y="281552"/>
                      </a:cubicBezTo>
                      <a:cubicBezTo>
                        <a:pt x="152364" y="283006"/>
                        <a:pt x="152379" y="284932"/>
                        <a:pt x="153166" y="286206"/>
                      </a:cubicBezTo>
                      <a:cubicBezTo>
                        <a:pt x="152963" y="287158"/>
                        <a:pt x="153653" y="289076"/>
                        <a:pt x="153923" y="289916"/>
                      </a:cubicBezTo>
                      <a:cubicBezTo>
                        <a:pt x="154350" y="291317"/>
                        <a:pt x="154650" y="292569"/>
                        <a:pt x="155332" y="293708"/>
                      </a:cubicBezTo>
                      <a:cubicBezTo>
                        <a:pt x="155399" y="293348"/>
                        <a:pt x="155669" y="293393"/>
                        <a:pt x="155909" y="293243"/>
                      </a:cubicBezTo>
                      <a:cubicBezTo>
                        <a:pt x="156111" y="293550"/>
                        <a:pt x="155879" y="293760"/>
                        <a:pt x="156074" y="294067"/>
                      </a:cubicBezTo>
                      <a:cubicBezTo>
                        <a:pt x="156314" y="293633"/>
                        <a:pt x="156036" y="293370"/>
                        <a:pt x="156418" y="293153"/>
                      </a:cubicBezTo>
                      <a:cubicBezTo>
                        <a:pt x="155946" y="292591"/>
                        <a:pt x="156846" y="291917"/>
                        <a:pt x="156291" y="291654"/>
                      </a:cubicBezTo>
                      <a:cubicBezTo>
                        <a:pt x="156171" y="291399"/>
                        <a:pt x="156673" y="291279"/>
                        <a:pt x="156808" y="291070"/>
                      </a:cubicBezTo>
                      <a:cubicBezTo>
                        <a:pt x="156793" y="290440"/>
                        <a:pt x="156816" y="289826"/>
                        <a:pt x="156891" y="289219"/>
                      </a:cubicBezTo>
                      <a:cubicBezTo>
                        <a:pt x="157205" y="289833"/>
                        <a:pt x="157190" y="290095"/>
                        <a:pt x="157730" y="290957"/>
                      </a:cubicBezTo>
                      <a:cubicBezTo>
                        <a:pt x="157850" y="288649"/>
                        <a:pt x="158120" y="285516"/>
                        <a:pt x="157355" y="282759"/>
                      </a:cubicBezTo>
                      <a:cubicBezTo>
                        <a:pt x="157288" y="282489"/>
                        <a:pt x="157430" y="282249"/>
                        <a:pt x="157625" y="282024"/>
                      </a:cubicBezTo>
                      <a:cubicBezTo>
                        <a:pt x="157498" y="281987"/>
                        <a:pt x="157355" y="282009"/>
                        <a:pt x="157213" y="282054"/>
                      </a:cubicBezTo>
                      <a:cubicBezTo>
                        <a:pt x="157243" y="281769"/>
                        <a:pt x="157153" y="281462"/>
                        <a:pt x="157100" y="281162"/>
                      </a:cubicBezTo>
                      <a:cubicBezTo>
                        <a:pt x="157872" y="280840"/>
                        <a:pt x="156823" y="279588"/>
                        <a:pt x="156359" y="279004"/>
                      </a:cubicBezTo>
                      <a:cubicBezTo>
                        <a:pt x="156658" y="278764"/>
                        <a:pt x="156868" y="279206"/>
                        <a:pt x="157093" y="279506"/>
                      </a:cubicBezTo>
                      <a:cubicBezTo>
                        <a:pt x="157025" y="279229"/>
                        <a:pt x="157295" y="278847"/>
                        <a:pt x="157580" y="278906"/>
                      </a:cubicBezTo>
                      <a:cubicBezTo>
                        <a:pt x="157880" y="279424"/>
                        <a:pt x="157558" y="279476"/>
                        <a:pt x="158015" y="279851"/>
                      </a:cubicBezTo>
                      <a:cubicBezTo>
                        <a:pt x="158285" y="279663"/>
                        <a:pt x="157565" y="279326"/>
                        <a:pt x="158030" y="279176"/>
                      </a:cubicBezTo>
                      <a:cubicBezTo>
                        <a:pt x="157917" y="278802"/>
                        <a:pt x="157730" y="279011"/>
                        <a:pt x="157603" y="278719"/>
                      </a:cubicBezTo>
                      <a:cubicBezTo>
                        <a:pt x="157588" y="278584"/>
                        <a:pt x="157565" y="278457"/>
                        <a:pt x="157655" y="278337"/>
                      </a:cubicBezTo>
                      <a:cubicBezTo>
                        <a:pt x="157917" y="278374"/>
                        <a:pt x="158135" y="278817"/>
                        <a:pt x="158397" y="278839"/>
                      </a:cubicBezTo>
                      <a:cubicBezTo>
                        <a:pt x="158434" y="278944"/>
                        <a:pt x="158375" y="279026"/>
                        <a:pt x="158434" y="279139"/>
                      </a:cubicBezTo>
                      <a:cubicBezTo>
                        <a:pt x="157970" y="278854"/>
                        <a:pt x="158262" y="279723"/>
                        <a:pt x="158300" y="280091"/>
                      </a:cubicBezTo>
                      <a:cubicBezTo>
                        <a:pt x="158142" y="280255"/>
                        <a:pt x="158022" y="280136"/>
                        <a:pt x="157865" y="280315"/>
                      </a:cubicBezTo>
                      <a:cubicBezTo>
                        <a:pt x="158015" y="281185"/>
                        <a:pt x="158817" y="281455"/>
                        <a:pt x="158884" y="282234"/>
                      </a:cubicBezTo>
                      <a:cubicBezTo>
                        <a:pt x="158577" y="282271"/>
                        <a:pt x="158390" y="281507"/>
                        <a:pt x="158135" y="281237"/>
                      </a:cubicBezTo>
                      <a:cubicBezTo>
                        <a:pt x="158082" y="281582"/>
                        <a:pt x="158165" y="282331"/>
                        <a:pt x="158562" y="282182"/>
                      </a:cubicBezTo>
                      <a:cubicBezTo>
                        <a:pt x="158187" y="283066"/>
                        <a:pt x="158749" y="284100"/>
                        <a:pt x="159019" y="285097"/>
                      </a:cubicBezTo>
                      <a:cubicBezTo>
                        <a:pt x="159341" y="284565"/>
                        <a:pt x="158794" y="283883"/>
                        <a:pt x="158652" y="283268"/>
                      </a:cubicBezTo>
                      <a:cubicBezTo>
                        <a:pt x="159379" y="283718"/>
                        <a:pt x="159461" y="284909"/>
                        <a:pt x="158959" y="285479"/>
                      </a:cubicBezTo>
                      <a:cubicBezTo>
                        <a:pt x="159281" y="286288"/>
                        <a:pt x="159566" y="287098"/>
                        <a:pt x="159161" y="287780"/>
                      </a:cubicBezTo>
                      <a:cubicBezTo>
                        <a:pt x="159918" y="290260"/>
                        <a:pt x="159259" y="292486"/>
                        <a:pt x="159724" y="294982"/>
                      </a:cubicBezTo>
                      <a:cubicBezTo>
                        <a:pt x="160203" y="294540"/>
                        <a:pt x="160016" y="293962"/>
                        <a:pt x="160653" y="293565"/>
                      </a:cubicBezTo>
                      <a:cubicBezTo>
                        <a:pt x="160585" y="292981"/>
                        <a:pt x="160698" y="292434"/>
                        <a:pt x="161200" y="291961"/>
                      </a:cubicBezTo>
                      <a:cubicBezTo>
                        <a:pt x="161133" y="291759"/>
                        <a:pt x="161005" y="291842"/>
                        <a:pt x="160923" y="291699"/>
                      </a:cubicBezTo>
                      <a:cubicBezTo>
                        <a:pt x="161522" y="291384"/>
                        <a:pt x="161088" y="290860"/>
                        <a:pt x="161380" y="290485"/>
                      </a:cubicBezTo>
                      <a:cubicBezTo>
                        <a:pt x="161597" y="290320"/>
                        <a:pt x="161740" y="290590"/>
                        <a:pt x="161882" y="290882"/>
                      </a:cubicBezTo>
                      <a:cubicBezTo>
                        <a:pt x="162279" y="290425"/>
                        <a:pt x="161972" y="289833"/>
                        <a:pt x="162144" y="289331"/>
                      </a:cubicBezTo>
                      <a:cubicBezTo>
                        <a:pt x="162399" y="288971"/>
                        <a:pt x="162482" y="289586"/>
                        <a:pt x="162714" y="289338"/>
                      </a:cubicBezTo>
                      <a:cubicBezTo>
                        <a:pt x="163059" y="288612"/>
                        <a:pt x="162527" y="288102"/>
                        <a:pt x="162504" y="287195"/>
                      </a:cubicBezTo>
                      <a:cubicBezTo>
                        <a:pt x="162976" y="287008"/>
                        <a:pt x="163179" y="288064"/>
                        <a:pt x="163351" y="288454"/>
                      </a:cubicBezTo>
                      <a:cubicBezTo>
                        <a:pt x="163388" y="288297"/>
                        <a:pt x="163501" y="288147"/>
                        <a:pt x="163673" y="288012"/>
                      </a:cubicBezTo>
                      <a:cubicBezTo>
                        <a:pt x="163613" y="287907"/>
                        <a:pt x="163508" y="288027"/>
                        <a:pt x="163418" y="288072"/>
                      </a:cubicBezTo>
                      <a:cubicBezTo>
                        <a:pt x="163276" y="287645"/>
                        <a:pt x="163636" y="287480"/>
                        <a:pt x="163223" y="287233"/>
                      </a:cubicBezTo>
                      <a:cubicBezTo>
                        <a:pt x="163381" y="287068"/>
                        <a:pt x="163501" y="287195"/>
                        <a:pt x="163666" y="287015"/>
                      </a:cubicBezTo>
                      <a:cubicBezTo>
                        <a:pt x="163478" y="286318"/>
                        <a:pt x="163643" y="285681"/>
                        <a:pt x="163808" y="285044"/>
                      </a:cubicBezTo>
                      <a:cubicBezTo>
                        <a:pt x="163636" y="284775"/>
                        <a:pt x="163426" y="284737"/>
                        <a:pt x="163179" y="284939"/>
                      </a:cubicBezTo>
                      <a:cubicBezTo>
                        <a:pt x="162999" y="284707"/>
                        <a:pt x="162946" y="284505"/>
                        <a:pt x="162954" y="284302"/>
                      </a:cubicBezTo>
                      <a:cubicBezTo>
                        <a:pt x="163306" y="284145"/>
                        <a:pt x="163636" y="284115"/>
                        <a:pt x="163965" y="284077"/>
                      </a:cubicBezTo>
                      <a:cubicBezTo>
                        <a:pt x="163958" y="284879"/>
                        <a:pt x="164430" y="286146"/>
                        <a:pt x="165060" y="286468"/>
                      </a:cubicBezTo>
                      <a:cubicBezTo>
                        <a:pt x="165090" y="287705"/>
                        <a:pt x="165150" y="288971"/>
                        <a:pt x="164707" y="290140"/>
                      </a:cubicBezTo>
                      <a:cubicBezTo>
                        <a:pt x="165389" y="289938"/>
                        <a:pt x="165045" y="290815"/>
                        <a:pt x="164917" y="291302"/>
                      </a:cubicBezTo>
                      <a:cubicBezTo>
                        <a:pt x="164558" y="291384"/>
                        <a:pt x="165015" y="290792"/>
                        <a:pt x="164797" y="290568"/>
                      </a:cubicBezTo>
                      <a:cubicBezTo>
                        <a:pt x="164370" y="291025"/>
                        <a:pt x="164985" y="291684"/>
                        <a:pt x="164992" y="292239"/>
                      </a:cubicBezTo>
                      <a:cubicBezTo>
                        <a:pt x="164715" y="292576"/>
                        <a:pt x="164640" y="291939"/>
                        <a:pt x="164543" y="292456"/>
                      </a:cubicBezTo>
                      <a:cubicBezTo>
                        <a:pt x="165060" y="292673"/>
                        <a:pt x="164857" y="294052"/>
                        <a:pt x="164603" y="294742"/>
                      </a:cubicBezTo>
                      <a:cubicBezTo>
                        <a:pt x="165007" y="295431"/>
                        <a:pt x="164632" y="296106"/>
                        <a:pt x="164715" y="296990"/>
                      </a:cubicBezTo>
                      <a:cubicBezTo>
                        <a:pt x="165240" y="297177"/>
                        <a:pt x="164970" y="296278"/>
                        <a:pt x="165082" y="296008"/>
                      </a:cubicBezTo>
                      <a:cubicBezTo>
                        <a:pt x="165269" y="296773"/>
                        <a:pt x="165562" y="298624"/>
                        <a:pt x="164737" y="299830"/>
                      </a:cubicBezTo>
                      <a:cubicBezTo>
                        <a:pt x="165240" y="300842"/>
                        <a:pt x="163816" y="303855"/>
                        <a:pt x="165045" y="304597"/>
                      </a:cubicBezTo>
                      <a:cubicBezTo>
                        <a:pt x="164588" y="305459"/>
                        <a:pt x="165157" y="306036"/>
                        <a:pt x="164692" y="306710"/>
                      </a:cubicBezTo>
                      <a:cubicBezTo>
                        <a:pt x="164430" y="306628"/>
                        <a:pt x="164670" y="306148"/>
                        <a:pt x="164295" y="306126"/>
                      </a:cubicBezTo>
                      <a:cubicBezTo>
                        <a:pt x="164303" y="306628"/>
                        <a:pt x="164190" y="307340"/>
                        <a:pt x="164138" y="307962"/>
                      </a:cubicBezTo>
                      <a:cubicBezTo>
                        <a:pt x="164040" y="308651"/>
                        <a:pt x="164108" y="309093"/>
                        <a:pt x="163950" y="309888"/>
                      </a:cubicBezTo>
                      <a:cubicBezTo>
                        <a:pt x="163658" y="311417"/>
                        <a:pt x="163486" y="312616"/>
                        <a:pt x="163861" y="313065"/>
                      </a:cubicBezTo>
                      <a:cubicBezTo>
                        <a:pt x="164573" y="312391"/>
                        <a:pt x="165614" y="310922"/>
                        <a:pt x="165749" y="311544"/>
                      </a:cubicBezTo>
                      <a:cubicBezTo>
                        <a:pt x="166559" y="310412"/>
                        <a:pt x="166851" y="309715"/>
                        <a:pt x="167323" y="308921"/>
                      </a:cubicBezTo>
                      <a:cubicBezTo>
                        <a:pt x="167788" y="308127"/>
                        <a:pt x="168200" y="307602"/>
                        <a:pt x="168710" y="307640"/>
                      </a:cubicBezTo>
                      <a:cubicBezTo>
                        <a:pt x="168462" y="306935"/>
                        <a:pt x="168934" y="305983"/>
                        <a:pt x="168492" y="305706"/>
                      </a:cubicBezTo>
                      <a:cubicBezTo>
                        <a:pt x="168357" y="305856"/>
                        <a:pt x="168447" y="306096"/>
                        <a:pt x="168470" y="306306"/>
                      </a:cubicBezTo>
                      <a:cubicBezTo>
                        <a:pt x="168095" y="306470"/>
                        <a:pt x="168290" y="306178"/>
                        <a:pt x="168222" y="305758"/>
                      </a:cubicBezTo>
                      <a:cubicBezTo>
                        <a:pt x="168620" y="305511"/>
                        <a:pt x="168822" y="305144"/>
                        <a:pt x="168837" y="304829"/>
                      </a:cubicBezTo>
                      <a:cubicBezTo>
                        <a:pt x="169114" y="304537"/>
                        <a:pt x="169257" y="304724"/>
                        <a:pt x="169339" y="305129"/>
                      </a:cubicBezTo>
                      <a:cubicBezTo>
                        <a:pt x="169474" y="304837"/>
                        <a:pt x="169474" y="304522"/>
                        <a:pt x="169279" y="304454"/>
                      </a:cubicBezTo>
                      <a:cubicBezTo>
                        <a:pt x="170036" y="303847"/>
                        <a:pt x="169961" y="301981"/>
                        <a:pt x="169864" y="300880"/>
                      </a:cubicBezTo>
                      <a:cubicBezTo>
                        <a:pt x="170860" y="299778"/>
                        <a:pt x="170073" y="298302"/>
                        <a:pt x="169729" y="296983"/>
                      </a:cubicBezTo>
                      <a:lnTo>
                        <a:pt x="169931" y="296803"/>
                      </a:lnTo>
                      <a:cubicBezTo>
                        <a:pt x="170681" y="297462"/>
                        <a:pt x="170501" y="298669"/>
                        <a:pt x="170950" y="299396"/>
                      </a:cubicBezTo>
                      <a:cubicBezTo>
                        <a:pt x="171213" y="299238"/>
                        <a:pt x="171063" y="298976"/>
                        <a:pt x="171393" y="298834"/>
                      </a:cubicBezTo>
                      <a:cubicBezTo>
                        <a:pt x="170860" y="296803"/>
                        <a:pt x="171370" y="295746"/>
                        <a:pt x="171048" y="293925"/>
                      </a:cubicBezTo>
                      <a:cubicBezTo>
                        <a:pt x="171138" y="293880"/>
                        <a:pt x="171205" y="293955"/>
                        <a:pt x="171303" y="293873"/>
                      </a:cubicBezTo>
                      <a:cubicBezTo>
                        <a:pt x="171303" y="294517"/>
                        <a:pt x="171542" y="295536"/>
                        <a:pt x="171895" y="295941"/>
                      </a:cubicBezTo>
                      <a:cubicBezTo>
                        <a:pt x="172179" y="295716"/>
                        <a:pt x="171947" y="295379"/>
                        <a:pt x="172202" y="295147"/>
                      </a:cubicBezTo>
                      <a:cubicBezTo>
                        <a:pt x="171850" y="295206"/>
                        <a:pt x="171812" y="294914"/>
                        <a:pt x="172067" y="294577"/>
                      </a:cubicBezTo>
                      <a:cubicBezTo>
                        <a:pt x="171842" y="294629"/>
                        <a:pt x="171632" y="294584"/>
                        <a:pt x="171438" y="294442"/>
                      </a:cubicBezTo>
                      <a:cubicBezTo>
                        <a:pt x="171722" y="293865"/>
                        <a:pt x="171647" y="292456"/>
                        <a:pt x="170958" y="292621"/>
                      </a:cubicBezTo>
                      <a:cubicBezTo>
                        <a:pt x="170740" y="292329"/>
                        <a:pt x="171467" y="292598"/>
                        <a:pt x="171280" y="292164"/>
                      </a:cubicBezTo>
                      <a:cubicBezTo>
                        <a:pt x="171452" y="292126"/>
                        <a:pt x="171385" y="292598"/>
                        <a:pt x="171722" y="292464"/>
                      </a:cubicBezTo>
                      <a:cubicBezTo>
                        <a:pt x="171835" y="292059"/>
                        <a:pt x="171280" y="291594"/>
                        <a:pt x="171040" y="291699"/>
                      </a:cubicBezTo>
                      <a:cubicBezTo>
                        <a:pt x="170965" y="291407"/>
                        <a:pt x="171490" y="291542"/>
                        <a:pt x="171677" y="291302"/>
                      </a:cubicBezTo>
                      <a:cubicBezTo>
                        <a:pt x="171527" y="290725"/>
                        <a:pt x="171235" y="291032"/>
                        <a:pt x="171055" y="290657"/>
                      </a:cubicBezTo>
                      <a:cubicBezTo>
                        <a:pt x="170913" y="290365"/>
                        <a:pt x="171355" y="290350"/>
                        <a:pt x="171408" y="290515"/>
                      </a:cubicBezTo>
                      <a:cubicBezTo>
                        <a:pt x="171617" y="290110"/>
                        <a:pt x="171100" y="290133"/>
                        <a:pt x="171003" y="290020"/>
                      </a:cubicBezTo>
                      <a:cubicBezTo>
                        <a:pt x="171055" y="289901"/>
                        <a:pt x="171318" y="289518"/>
                        <a:pt x="171580" y="289503"/>
                      </a:cubicBezTo>
                      <a:cubicBezTo>
                        <a:pt x="171842" y="289796"/>
                        <a:pt x="171707" y="290013"/>
                        <a:pt x="171857" y="290290"/>
                      </a:cubicBezTo>
                      <a:cubicBezTo>
                        <a:pt x="172224" y="289728"/>
                        <a:pt x="171692" y="289368"/>
                        <a:pt x="171363" y="289361"/>
                      </a:cubicBezTo>
                      <a:cubicBezTo>
                        <a:pt x="171393" y="288627"/>
                        <a:pt x="171438" y="287990"/>
                        <a:pt x="170860" y="287413"/>
                      </a:cubicBezTo>
                      <a:cubicBezTo>
                        <a:pt x="171153" y="286933"/>
                        <a:pt x="171273" y="287540"/>
                        <a:pt x="171520" y="287330"/>
                      </a:cubicBezTo>
                      <a:cubicBezTo>
                        <a:pt x="171595" y="287757"/>
                        <a:pt x="171595" y="288162"/>
                        <a:pt x="171655" y="288582"/>
                      </a:cubicBezTo>
                      <a:cubicBezTo>
                        <a:pt x="172030" y="288252"/>
                        <a:pt x="172344" y="288304"/>
                        <a:pt x="172599" y="288754"/>
                      </a:cubicBezTo>
                      <a:cubicBezTo>
                        <a:pt x="172801" y="288522"/>
                        <a:pt x="172644" y="288252"/>
                        <a:pt x="172442" y="288207"/>
                      </a:cubicBezTo>
                      <a:cubicBezTo>
                        <a:pt x="172832" y="288214"/>
                        <a:pt x="172532" y="287735"/>
                        <a:pt x="173011" y="287690"/>
                      </a:cubicBezTo>
                      <a:cubicBezTo>
                        <a:pt x="172659" y="287068"/>
                        <a:pt x="172734" y="286558"/>
                        <a:pt x="172816" y="285801"/>
                      </a:cubicBezTo>
                      <a:cubicBezTo>
                        <a:pt x="173064" y="285689"/>
                        <a:pt x="173154" y="286401"/>
                        <a:pt x="172786" y="286513"/>
                      </a:cubicBezTo>
                      <a:cubicBezTo>
                        <a:pt x="172824" y="286626"/>
                        <a:pt x="172884" y="286588"/>
                        <a:pt x="172944" y="286543"/>
                      </a:cubicBezTo>
                      <a:lnTo>
                        <a:pt x="173071" y="286768"/>
                      </a:lnTo>
                      <a:cubicBezTo>
                        <a:pt x="173409" y="286416"/>
                        <a:pt x="173176" y="285966"/>
                        <a:pt x="173101" y="285539"/>
                      </a:cubicBezTo>
                      <a:cubicBezTo>
                        <a:pt x="173446" y="285389"/>
                        <a:pt x="173731" y="285659"/>
                        <a:pt x="174083" y="285501"/>
                      </a:cubicBezTo>
                      <a:cubicBezTo>
                        <a:pt x="173776" y="285239"/>
                        <a:pt x="173933" y="285247"/>
                        <a:pt x="173701" y="284819"/>
                      </a:cubicBezTo>
                      <a:cubicBezTo>
                        <a:pt x="173941" y="284475"/>
                        <a:pt x="174106" y="284625"/>
                        <a:pt x="174323" y="284415"/>
                      </a:cubicBezTo>
                      <a:cubicBezTo>
                        <a:pt x="174225" y="284145"/>
                        <a:pt x="174083" y="284175"/>
                        <a:pt x="173971" y="284048"/>
                      </a:cubicBezTo>
                      <a:cubicBezTo>
                        <a:pt x="174166" y="283793"/>
                        <a:pt x="174293" y="284062"/>
                        <a:pt x="174503" y="283733"/>
                      </a:cubicBezTo>
                      <a:cubicBezTo>
                        <a:pt x="174390" y="283103"/>
                        <a:pt x="174518" y="282511"/>
                        <a:pt x="174600" y="281912"/>
                      </a:cubicBezTo>
                      <a:cubicBezTo>
                        <a:pt x="174990" y="281694"/>
                        <a:pt x="174773" y="282174"/>
                        <a:pt x="175080" y="282496"/>
                      </a:cubicBezTo>
                      <a:cubicBezTo>
                        <a:pt x="175335" y="282234"/>
                        <a:pt x="174885" y="281852"/>
                        <a:pt x="175290" y="281612"/>
                      </a:cubicBezTo>
                      <a:cubicBezTo>
                        <a:pt x="175155" y="281597"/>
                        <a:pt x="175057" y="281357"/>
                        <a:pt x="174908" y="281447"/>
                      </a:cubicBezTo>
                      <a:cubicBezTo>
                        <a:pt x="175387" y="280031"/>
                        <a:pt x="174780" y="278464"/>
                        <a:pt x="175170" y="277040"/>
                      </a:cubicBezTo>
                      <a:cubicBezTo>
                        <a:pt x="175080" y="276921"/>
                        <a:pt x="174945" y="277108"/>
                        <a:pt x="174825" y="277190"/>
                      </a:cubicBezTo>
                      <a:cubicBezTo>
                        <a:pt x="174645" y="276928"/>
                        <a:pt x="174488" y="276673"/>
                        <a:pt x="174518" y="276441"/>
                      </a:cubicBezTo>
                      <a:cubicBezTo>
                        <a:pt x="175822" y="276216"/>
                        <a:pt x="174375" y="274470"/>
                        <a:pt x="174698" y="273668"/>
                      </a:cubicBezTo>
                      <a:cubicBezTo>
                        <a:pt x="175807" y="274050"/>
                        <a:pt x="175387" y="275077"/>
                        <a:pt x="175799" y="275931"/>
                      </a:cubicBezTo>
                      <a:cubicBezTo>
                        <a:pt x="176099" y="275534"/>
                        <a:pt x="175582" y="274965"/>
                        <a:pt x="176167" y="274882"/>
                      </a:cubicBezTo>
                      <a:lnTo>
                        <a:pt x="175762" y="274223"/>
                      </a:lnTo>
                      <a:cubicBezTo>
                        <a:pt x="175927" y="273998"/>
                        <a:pt x="176054" y="274065"/>
                        <a:pt x="176197" y="273983"/>
                      </a:cubicBezTo>
                      <a:cubicBezTo>
                        <a:pt x="176152" y="274245"/>
                        <a:pt x="176489" y="274560"/>
                        <a:pt x="176256" y="274792"/>
                      </a:cubicBezTo>
                      <a:cubicBezTo>
                        <a:pt x="176624" y="274687"/>
                        <a:pt x="176429" y="275062"/>
                        <a:pt x="176781" y="275167"/>
                      </a:cubicBezTo>
                      <a:cubicBezTo>
                        <a:pt x="177456" y="274800"/>
                        <a:pt x="176077" y="274125"/>
                        <a:pt x="176789" y="273765"/>
                      </a:cubicBezTo>
                      <a:lnTo>
                        <a:pt x="175597" y="272297"/>
                      </a:lnTo>
                      <a:cubicBezTo>
                        <a:pt x="175859" y="271929"/>
                        <a:pt x="176047" y="272162"/>
                        <a:pt x="176234" y="272386"/>
                      </a:cubicBezTo>
                      <a:cubicBezTo>
                        <a:pt x="176676" y="272117"/>
                        <a:pt x="176414" y="271742"/>
                        <a:pt x="176511" y="271427"/>
                      </a:cubicBezTo>
                      <a:cubicBezTo>
                        <a:pt x="176294" y="271472"/>
                        <a:pt x="176092" y="271352"/>
                        <a:pt x="175919" y="270948"/>
                      </a:cubicBezTo>
                      <a:cubicBezTo>
                        <a:pt x="175807" y="271127"/>
                        <a:pt x="176054" y="271367"/>
                        <a:pt x="175694" y="271517"/>
                      </a:cubicBezTo>
                      <a:cubicBezTo>
                        <a:pt x="175537" y="271165"/>
                        <a:pt x="175574" y="270835"/>
                        <a:pt x="175807" y="270535"/>
                      </a:cubicBezTo>
                      <a:lnTo>
                        <a:pt x="175192" y="269554"/>
                      </a:lnTo>
                      <a:cubicBezTo>
                        <a:pt x="175679" y="269449"/>
                        <a:pt x="175552" y="269786"/>
                        <a:pt x="175649" y="269119"/>
                      </a:cubicBezTo>
                      <a:cubicBezTo>
                        <a:pt x="175912" y="268677"/>
                        <a:pt x="176047" y="269389"/>
                        <a:pt x="176309" y="269007"/>
                      </a:cubicBezTo>
                      <a:cubicBezTo>
                        <a:pt x="175545" y="268782"/>
                        <a:pt x="175837" y="268265"/>
                        <a:pt x="175260" y="267575"/>
                      </a:cubicBezTo>
                      <a:cubicBezTo>
                        <a:pt x="175447" y="267006"/>
                        <a:pt x="175507" y="266414"/>
                        <a:pt x="175777" y="265859"/>
                      </a:cubicBezTo>
                      <a:cubicBezTo>
                        <a:pt x="175057" y="265327"/>
                        <a:pt x="174967" y="264742"/>
                        <a:pt x="174600" y="264030"/>
                      </a:cubicBezTo>
                      <a:cubicBezTo>
                        <a:pt x="174862" y="263611"/>
                        <a:pt x="174990" y="264405"/>
                        <a:pt x="175215" y="264308"/>
                      </a:cubicBezTo>
                      <a:cubicBezTo>
                        <a:pt x="175230" y="263408"/>
                        <a:pt x="174225" y="262404"/>
                        <a:pt x="173693" y="261940"/>
                      </a:cubicBezTo>
                      <a:cubicBezTo>
                        <a:pt x="173424" y="262839"/>
                        <a:pt x="174465" y="263213"/>
                        <a:pt x="174623" y="263828"/>
                      </a:cubicBezTo>
                      <a:cubicBezTo>
                        <a:pt x="174473" y="263985"/>
                        <a:pt x="174338" y="263978"/>
                        <a:pt x="174218" y="263873"/>
                      </a:cubicBezTo>
                      <a:cubicBezTo>
                        <a:pt x="174046" y="264113"/>
                        <a:pt x="174510" y="264547"/>
                        <a:pt x="174653" y="264323"/>
                      </a:cubicBezTo>
                      <a:cubicBezTo>
                        <a:pt x="173948" y="265080"/>
                        <a:pt x="175724" y="266863"/>
                        <a:pt x="174743" y="267897"/>
                      </a:cubicBezTo>
                      <a:cubicBezTo>
                        <a:pt x="173873" y="267118"/>
                        <a:pt x="173956" y="265619"/>
                        <a:pt x="174136" y="264652"/>
                      </a:cubicBezTo>
                      <a:cubicBezTo>
                        <a:pt x="173086" y="263925"/>
                        <a:pt x="173289" y="262554"/>
                        <a:pt x="173289" y="261288"/>
                      </a:cubicBezTo>
                      <a:cubicBezTo>
                        <a:pt x="173746" y="261685"/>
                        <a:pt x="174083" y="261917"/>
                        <a:pt x="174660" y="262052"/>
                      </a:cubicBezTo>
                      <a:cubicBezTo>
                        <a:pt x="174345" y="261752"/>
                        <a:pt x="174525" y="261512"/>
                        <a:pt x="174263" y="261212"/>
                      </a:cubicBezTo>
                      <a:cubicBezTo>
                        <a:pt x="175200" y="260426"/>
                        <a:pt x="173888" y="259969"/>
                        <a:pt x="174705" y="259204"/>
                      </a:cubicBezTo>
                      <a:cubicBezTo>
                        <a:pt x="174398" y="258260"/>
                        <a:pt x="174480" y="258567"/>
                        <a:pt x="174293" y="257683"/>
                      </a:cubicBezTo>
                      <a:cubicBezTo>
                        <a:pt x="174128" y="257937"/>
                        <a:pt x="174031" y="257600"/>
                        <a:pt x="173888" y="257735"/>
                      </a:cubicBezTo>
                      <a:cubicBezTo>
                        <a:pt x="173791" y="257458"/>
                        <a:pt x="173911" y="257211"/>
                        <a:pt x="173648" y="256918"/>
                      </a:cubicBezTo>
                      <a:cubicBezTo>
                        <a:pt x="173986" y="256506"/>
                        <a:pt x="174128" y="257068"/>
                        <a:pt x="174091" y="257360"/>
                      </a:cubicBezTo>
                      <a:cubicBezTo>
                        <a:pt x="174465" y="257301"/>
                        <a:pt x="174091" y="256146"/>
                        <a:pt x="173731" y="256139"/>
                      </a:cubicBezTo>
                      <a:cubicBezTo>
                        <a:pt x="173791" y="255757"/>
                        <a:pt x="173506" y="255330"/>
                        <a:pt x="174001" y="254992"/>
                      </a:cubicBezTo>
                      <a:cubicBezTo>
                        <a:pt x="174091" y="254445"/>
                        <a:pt x="173304" y="253801"/>
                        <a:pt x="173596" y="253284"/>
                      </a:cubicBezTo>
                      <a:cubicBezTo>
                        <a:pt x="174083" y="252969"/>
                        <a:pt x="174480" y="253591"/>
                        <a:pt x="174908" y="253928"/>
                      </a:cubicBezTo>
                      <a:cubicBezTo>
                        <a:pt x="174900" y="253216"/>
                        <a:pt x="174263" y="252864"/>
                        <a:pt x="174458" y="251912"/>
                      </a:cubicBezTo>
                      <a:cubicBezTo>
                        <a:pt x="174795" y="251590"/>
                        <a:pt x="174847" y="251785"/>
                        <a:pt x="174832" y="251365"/>
                      </a:cubicBezTo>
                      <a:cubicBezTo>
                        <a:pt x="174563" y="251020"/>
                        <a:pt x="174675" y="251957"/>
                        <a:pt x="174405" y="251612"/>
                      </a:cubicBezTo>
                      <a:cubicBezTo>
                        <a:pt x="174353" y="251897"/>
                        <a:pt x="174278" y="252182"/>
                        <a:pt x="174405" y="252489"/>
                      </a:cubicBezTo>
                      <a:cubicBezTo>
                        <a:pt x="173986" y="252594"/>
                        <a:pt x="174031" y="252512"/>
                        <a:pt x="174031" y="253036"/>
                      </a:cubicBezTo>
                      <a:cubicBezTo>
                        <a:pt x="173918" y="253119"/>
                        <a:pt x="173828" y="252916"/>
                        <a:pt x="173731" y="252804"/>
                      </a:cubicBezTo>
                      <a:cubicBezTo>
                        <a:pt x="173611" y="252527"/>
                        <a:pt x="174203" y="252339"/>
                        <a:pt x="174128" y="252070"/>
                      </a:cubicBezTo>
                      <a:cubicBezTo>
                        <a:pt x="173993" y="252062"/>
                        <a:pt x="173881" y="251830"/>
                        <a:pt x="173738" y="251927"/>
                      </a:cubicBezTo>
                      <a:cubicBezTo>
                        <a:pt x="173633" y="251590"/>
                        <a:pt x="173828" y="251283"/>
                        <a:pt x="173828" y="250960"/>
                      </a:cubicBezTo>
                      <a:cubicBezTo>
                        <a:pt x="174053" y="250833"/>
                        <a:pt x="174128" y="250938"/>
                        <a:pt x="174128" y="251193"/>
                      </a:cubicBezTo>
                      <a:cubicBezTo>
                        <a:pt x="174195" y="251388"/>
                        <a:pt x="173986" y="251268"/>
                        <a:pt x="173858" y="251455"/>
                      </a:cubicBezTo>
                      <a:cubicBezTo>
                        <a:pt x="174091" y="251530"/>
                        <a:pt x="174315" y="251695"/>
                        <a:pt x="174585" y="251440"/>
                      </a:cubicBezTo>
                      <a:cubicBezTo>
                        <a:pt x="173416" y="250001"/>
                        <a:pt x="173536" y="248712"/>
                        <a:pt x="173026" y="247356"/>
                      </a:cubicBezTo>
                      <a:cubicBezTo>
                        <a:pt x="173146" y="247221"/>
                        <a:pt x="173266" y="247086"/>
                        <a:pt x="173364" y="247198"/>
                      </a:cubicBezTo>
                      <a:cubicBezTo>
                        <a:pt x="173116" y="247071"/>
                        <a:pt x="172734" y="246029"/>
                        <a:pt x="172719" y="245370"/>
                      </a:cubicBezTo>
                      <a:cubicBezTo>
                        <a:pt x="173139" y="245317"/>
                        <a:pt x="173274" y="246381"/>
                        <a:pt x="173521" y="246336"/>
                      </a:cubicBezTo>
                      <a:cubicBezTo>
                        <a:pt x="173146" y="246576"/>
                        <a:pt x="173326" y="246839"/>
                        <a:pt x="173588" y="246441"/>
                      </a:cubicBezTo>
                      <a:cubicBezTo>
                        <a:pt x="173281" y="245317"/>
                        <a:pt x="173154" y="244313"/>
                        <a:pt x="173206" y="243474"/>
                      </a:cubicBezTo>
                      <a:cubicBezTo>
                        <a:pt x="173768" y="243196"/>
                        <a:pt x="173499" y="244515"/>
                        <a:pt x="174083" y="244538"/>
                      </a:cubicBezTo>
                      <a:cubicBezTo>
                        <a:pt x="174083" y="244163"/>
                        <a:pt x="174263" y="244051"/>
                        <a:pt x="173903" y="243833"/>
                      </a:cubicBezTo>
                      <a:cubicBezTo>
                        <a:pt x="174405" y="242589"/>
                        <a:pt x="173296" y="240214"/>
                        <a:pt x="173199" y="238887"/>
                      </a:cubicBezTo>
                      <a:cubicBezTo>
                        <a:pt x="173439" y="238617"/>
                        <a:pt x="173558" y="239681"/>
                        <a:pt x="173821" y="239149"/>
                      </a:cubicBezTo>
                      <a:cubicBezTo>
                        <a:pt x="173379" y="238940"/>
                        <a:pt x="173274" y="238445"/>
                        <a:pt x="173191" y="238010"/>
                      </a:cubicBezTo>
                      <a:cubicBezTo>
                        <a:pt x="173086" y="238295"/>
                        <a:pt x="172944" y="238572"/>
                        <a:pt x="173041" y="238872"/>
                      </a:cubicBezTo>
                      <a:cubicBezTo>
                        <a:pt x="172959" y="238925"/>
                        <a:pt x="172884" y="238857"/>
                        <a:pt x="172794" y="238940"/>
                      </a:cubicBezTo>
                      <a:cubicBezTo>
                        <a:pt x="172547" y="238333"/>
                        <a:pt x="173161" y="237808"/>
                        <a:pt x="172614" y="237171"/>
                      </a:cubicBezTo>
                      <a:cubicBezTo>
                        <a:pt x="172764" y="236999"/>
                        <a:pt x="172884" y="237111"/>
                        <a:pt x="173034" y="236924"/>
                      </a:cubicBezTo>
                      <a:cubicBezTo>
                        <a:pt x="172689" y="236429"/>
                        <a:pt x="172974" y="236009"/>
                        <a:pt x="172824" y="235537"/>
                      </a:cubicBezTo>
                      <a:cubicBezTo>
                        <a:pt x="172966" y="235380"/>
                        <a:pt x="173101" y="235387"/>
                        <a:pt x="173229" y="235477"/>
                      </a:cubicBezTo>
                      <a:cubicBezTo>
                        <a:pt x="173371" y="235267"/>
                        <a:pt x="173019" y="235005"/>
                        <a:pt x="173364" y="234810"/>
                      </a:cubicBezTo>
                      <a:cubicBezTo>
                        <a:pt x="173274" y="234600"/>
                        <a:pt x="173161" y="234683"/>
                        <a:pt x="173041" y="234780"/>
                      </a:cubicBezTo>
                      <a:cubicBezTo>
                        <a:pt x="173221" y="232997"/>
                        <a:pt x="173131" y="231783"/>
                        <a:pt x="173011" y="230014"/>
                      </a:cubicBezTo>
                      <a:cubicBezTo>
                        <a:pt x="173184" y="229879"/>
                        <a:pt x="173334" y="229991"/>
                        <a:pt x="173476" y="230254"/>
                      </a:cubicBezTo>
                      <a:cubicBezTo>
                        <a:pt x="173536" y="229969"/>
                        <a:pt x="173364" y="229662"/>
                        <a:pt x="173461" y="229377"/>
                      </a:cubicBezTo>
                      <a:cubicBezTo>
                        <a:pt x="173281" y="228897"/>
                        <a:pt x="173019" y="229549"/>
                        <a:pt x="172839" y="229122"/>
                      </a:cubicBezTo>
                      <a:cubicBezTo>
                        <a:pt x="173191" y="228702"/>
                        <a:pt x="173079" y="228238"/>
                        <a:pt x="172779" y="227758"/>
                      </a:cubicBezTo>
                      <a:cubicBezTo>
                        <a:pt x="172959" y="227503"/>
                        <a:pt x="173101" y="227751"/>
                        <a:pt x="173289" y="227413"/>
                      </a:cubicBezTo>
                      <a:cubicBezTo>
                        <a:pt x="173116" y="227226"/>
                        <a:pt x="172914" y="227451"/>
                        <a:pt x="172734" y="227264"/>
                      </a:cubicBezTo>
                      <a:cubicBezTo>
                        <a:pt x="173221" y="226761"/>
                        <a:pt x="172719" y="226814"/>
                        <a:pt x="172659" y="226094"/>
                      </a:cubicBezTo>
                      <a:cubicBezTo>
                        <a:pt x="172839" y="225840"/>
                        <a:pt x="172981" y="226094"/>
                        <a:pt x="173169" y="225757"/>
                      </a:cubicBezTo>
                      <a:cubicBezTo>
                        <a:pt x="173041" y="225667"/>
                        <a:pt x="172906" y="225660"/>
                        <a:pt x="172764" y="225817"/>
                      </a:cubicBezTo>
                      <a:cubicBezTo>
                        <a:pt x="172562" y="225195"/>
                        <a:pt x="173161" y="223906"/>
                        <a:pt x="173708" y="223959"/>
                      </a:cubicBezTo>
                      <a:cubicBezTo>
                        <a:pt x="173454" y="223029"/>
                        <a:pt x="173191" y="224656"/>
                        <a:pt x="172734" y="224063"/>
                      </a:cubicBezTo>
                      <a:cubicBezTo>
                        <a:pt x="172764" y="223734"/>
                        <a:pt x="172974" y="223846"/>
                        <a:pt x="173184" y="223426"/>
                      </a:cubicBezTo>
                      <a:cubicBezTo>
                        <a:pt x="172899" y="222954"/>
                        <a:pt x="173229" y="222437"/>
                        <a:pt x="172629" y="222212"/>
                      </a:cubicBezTo>
                      <a:cubicBezTo>
                        <a:pt x="172644" y="221785"/>
                        <a:pt x="172614" y="221306"/>
                        <a:pt x="173109" y="221186"/>
                      </a:cubicBezTo>
                      <a:lnTo>
                        <a:pt x="172742" y="220669"/>
                      </a:lnTo>
                      <a:cubicBezTo>
                        <a:pt x="172292" y="220991"/>
                        <a:pt x="173071" y="220818"/>
                        <a:pt x="172622" y="221141"/>
                      </a:cubicBezTo>
                      <a:cubicBezTo>
                        <a:pt x="172045" y="220841"/>
                        <a:pt x="172539" y="219447"/>
                        <a:pt x="172164" y="218578"/>
                      </a:cubicBezTo>
                      <a:cubicBezTo>
                        <a:pt x="172479" y="218735"/>
                        <a:pt x="172757" y="218668"/>
                        <a:pt x="172854" y="219125"/>
                      </a:cubicBezTo>
                      <a:cubicBezTo>
                        <a:pt x="173326" y="218488"/>
                        <a:pt x="172277" y="218300"/>
                        <a:pt x="172232" y="217618"/>
                      </a:cubicBezTo>
                      <a:cubicBezTo>
                        <a:pt x="172764" y="217214"/>
                        <a:pt x="172337" y="216727"/>
                        <a:pt x="172164" y="216254"/>
                      </a:cubicBezTo>
                      <a:cubicBezTo>
                        <a:pt x="172644" y="215745"/>
                        <a:pt x="172457" y="215183"/>
                        <a:pt x="172359" y="214621"/>
                      </a:cubicBezTo>
                      <a:cubicBezTo>
                        <a:pt x="172712" y="214508"/>
                        <a:pt x="172457" y="215130"/>
                        <a:pt x="172712" y="215325"/>
                      </a:cubicBezTo>
                      <a:cubicBezTo>
                        <a:pt x="172966" y="215145"/>
                        <a:pt x="173176" y="215625"/>
                        <a:pt x="173424" y="215483"/>
                      </a:cubicBezTo>
                      <a:cubicBezTo>
                        <a:pt x="172974" y="214928"/>
                        <a:pt x="172929" y="214156"/>
                        <a:pt x="172427" y="213654"/>
                      </a:cubicBezTo>
                      <a:cubicBezTo>
                        <a:pt x="172584" y="213504"/>
                        <a:pt x="172457" y="213264"/>
                        <a:pt x="172637" y="212897"/>
                      </a:cubicBezTo>
                      <a:cubicBezTo>
                        <a:pt x="173116" y="212717"/>
                        <a:pt x="172674" y="214059"/>
                        <a:pt x="173251" y="213339"/>
                      </a:cubicBezTo>
                      <a:cubicBezTo>
                        <a:pt x="173558" y="213654"/>
                        <a:pt x="173124" y="213909"/>
                        <a:pt x="173431" y="214231"/>
                      </a:cubicBezTo>
                      <a:cubicBezTo>
                        <a:pt x="173828" y="213969"/>
                        <a:pt x="173206" y="213122"/>
                        <a:pt x="173746" y="213189"/>
                      </a:cubicBezTo>
                      <a:cubicBezTo>
                        <a:pt x="173476" y="212860"/>
                        <a:pt x="173611" y="212522"/>
                        <a:pt x="173341" y="211990"/>
                      </a:cubicBezTo>
                      <a:cubicBezTo>
                        <a:pt x="173993" y="212050"/>
                        <a:pt x="173379" y="211436"/>
                        <a:pt x="173813" y="210964"/>
                      </a:cubicBezTo>
                      <a:cubicBezTo>
                        <a:pt x="173371" y="210341"/>
                        <a:pt x="173536" y="209779"/>
                        <a:pt x="173289" y="209172"/>
                      </a:cubicBezTo>
                      <a:cubicBezTo>
                        <a:pt x="172959" y="209142"/>
                        <a:pt x="172697" y="209615"/>
                        <a:pt x="172914" y="209914"/>
                      </a:cubicBezTo>
                      <a:cubicBezTo>
                        <a:pt x="172359" y="209832"/>
                        <a:pt x="172719" y="209000"/>
                        <a:pt x="172757" y="208640"/>
                      </a:cubicBezTo>
                      <a:cubicBezTo>
                        <a:pt x="173011" y="208565"/>
                        <a:pt x="173251" y="208835"/>
                        <a:pt x="173296" y="208978"/>
                      </a:cubicBezTo>
                      <a:cubicBezTo>
                        <a:pt x="173558" y="208925"/>
                        <a:pt x="173581" y="208648"/>
                        <a:pt x="173963" y="208648"/>
                      </a:cubicBezTo>
                      <a:cubicBezTo>
                        <a:pt x="173244" y="208580"/>
                        <a:pt x="173798" y="208071"/>
                        <a:pt x="173311" y="207531"/>
                      </a:cubicBezTo>
                      <a:cubicBezTo>
                        <a:pt x="172876" y="207718"/>
                        <a:pt x="173349" y="207988"/>
                        <a:pt x="173026" y="208183"/>
                      </a:cubicBezTo>
                      <a:cubicBezTo>
                        <a:pt x="173004" y="207861"/>
                        <a:pt x="172727" y="207516"/>
                        <a:pt x="173086" y="207216"/>
                      </a:cubicBezTo>
                      <a:cubicBezTo>
                        <a:pt x="173244" y="207126"/>
                        <a:pt x="173146" y="207381"/>
                        <a:pt x="173304" y="207524"/>
                      </a:cubicBezTo>
                      <a:cubicBezTo>
                        <a:pt x="173469" y="207389"/>
                        <a:pt x="173401" y="207119"/>
                        <a:pt x="173566" y="207254"/>
                      </a:cubicBezTo>
                      <a:cubicBezTo>
                        <a:pt x="173828" y="206909"/>
                        <a:pt x="173049" y="207096"/>
                        <a:pt x="173513" y="206767"/>
                      </a:cubicBezTo>
                      <a:cubicBezTo>
                        <a:pt x="173236" y="206849"/>
                        <a:pt x="172959" y="207029"/>
                        <a:pt x="172712" y="206699"/>
                      </a:cubicBezTo>
                      <a:cubicBezTo>
                        <a:pt x="172734" y="206235"/>
                        <a:pt x="172981" y="206684"/>
                        <a:pt x="173214" y="206355"/>
                      </a:cubicBezTo>
                      <a:cubicBezTo>
                        <a:pt x="173041" y="206085"/>
                        <a:pt x="172847" y="206167"/>
                        <a:pt x="172659" y="206212"/>
                      </a:cubicBezTo>
                      <a:cubicBezTo>
                        <a:pt x="172644" y="206047"/>
                        <a:pt x="172779" y="205897"/>
                        <a:pt x="172607" y="205725"/>
                      </a:cubicBezTo>
                      <a:cubicBezTo>
                        <a:pt x="172989" y="205238"/>
                        <a:pt x="173281" y="206062"/>
                        <a:pt x="173656" y="205710"/>
                      </a:cubicBezTo>
                      <a:cubicBezTo>
                        <a:pt x="173446" y="205590"/>
                        <a:pt x="173244" y="205410"/>
                        <a:pt x="173026" y="205463"/>
                      </a:cubicBezTo>
                      <a:cubicBezTo>
                        <a:pt x="172689" y="205110"/>
                        <a:pt x="173409" y="204848"/>
                        <a:pt x="172929" y="204488"/>
                      </a:cubicBezTo>
                      <a:cubicBezTo>
                        <a:pt x="173139" y="204144"/>
                        <a:pt x="173319" y="204264"/>
                        <a:pt x="173521" y="204054"/>
                      </a:cubicBezTo>
                      <a:cubicBezTo>
                        <a:pt x="173214" y="203604"/>
                        <a:pt x="173439" y="203207"/>
                        <a:pt x="173521" y="202795"/>
                      </a:cubicBezTo>
                      <a:cubicBezTo>
                        <a:pt x="172974" y="202532"/>
                        <a:pt x="173161" y="201820"/>
                        <a:pt x="173214" y="201318"/>
                      </a:cubicBezTo>
                      <a:cubicBezTo>
                        <a:pt x="173394" y="201064"/>
                        <a:pt x="173499" y="201835"/>
                        <a:pt x="173693" y="201356"/>
                      </a:cubicBezTo>
                      <a:cubicBezTo>
                        <a:pt x="173214" y="200899"/>
                        <a:pt x="173491" y="200434"/>
                        <a:pt x="173469" y="199790"/>
                      </a:cubicBezTo>
                      <a:cubicBezTo>
                        <a:pt x="173304" y="199377"/>
                        <a:pt x="173086" y="199947"/>
                        <a:pt x="172914" y="199647"/>
                      </a:cubicBezTo>
                      <a:cubicBezTo>
                        <a:pt x="172854" y="199078"/>
                        <a:pt x="173394" y="199572"/>
                        <a:pt x="173588" y="199115"/>
                      </a:cubicBezTo>
                      <a:cubicBezTo>
                        <a:pt x="173573" y="198860"/>
                        <a:pt x="173499" y="198755"/>
                        <a:pt x="173289" y="198703"/>
                      </a:cubicBezTo>
                      <a:cubicBezTo>
                        <a:pt x="174225" y="197811"/>
                        <a:pt x="172906" y="196739"/>
                        <a:pt x="173461" y="195810"/>
                      </a:cubicBezTo>
                      <a:cubicBezTo>
                        <a:pt x="172936" y="195450"/>
                        <a:pt x="173034" y="195248"/>
                        <a:pt x="172727" y="194596"/>
                      </a:cubicBezTo>
                      <a:cubicBezTo>
                        <a:pt x="172719" y="194424"/>
                        <a:pt x="173056" y="194319"/>
                        <a:pt x="173004" y="193937"/>
                      </a:cubicBezTo>
                      <a:cubicBezTo>
                        <a:pt x="173416" y="193854"/>
                        <a:pt x="173191" y="194521"/>
                        <a:pt x="173439" y="194746"/>
                      </a:cubicBezTo>
                      <a:cubicBezTo>
                        <a:pt x="173716" y="194161"/>
                        <a:pt x="173409" y="193704"/>
                        <a:pt x="173124" y="193270"/>
                      </a:cubicBezTo>
                      <a:cubicBezTo>
                        <a:pt x="173281" y="192797"/>
                        <a:pt x="173461" y="193030"/>
                        <a:pt x="173798" y="192737"/>
                      </a:cubicBezTo>
                      <a:cubicBezTo>
                        <a:pt x="173701" y="192348"/>
                        <a:pt x="173941" y="192138"/>
                        <a:pt x="173521" y="191943"/>
                      </a:cubicBezTo>
                      <a:lnTo>
                        <a:pt x="173858" y="191583"/>
                      </a:lnTo>
                      <a:cubicBezTo>
                        <a:pt x="173416" y="191733"/>
                        <a:pt x="173281" y="190699"/>
                        <a:pt x="173851" y="190324"/>
                      </a:cubicBezTo>
                      <a:cubicBezTo>
                        <a:pt x="173281" y="189995"/>
                        <a:pt x="173536" y="189732"/>
                        <a:pt x="173671" y="189245"/>
                      </a:cubicBezTo>
                      <a:cubicBezTo>
                        <a:pt x="173401" y="188840"/>
                        <a:pt x="173573" y="189283"/>
                        <a:pt x="173341" y="189418"/>
                      </a:cubicBezTo>
                      <a:cubicBezTo>
                        <a:pt x="173139" y="189178"/>
                        <a:pt x="173349" y="188968"/>
                        <a:pt x="173296" y="188735"/>
                      </a:cubicBezTo>
                      <a:cubicBezTo>
                        <a:pt x="173693" y="188383"/>
                        <a:pt x="173686" y="188638"/>
                        <a:pt x="173933" y="188781"/>
                      </a:cubicBezTo>
                      <a:cubicBezTo>
                        <a:pt x="173956" y="188361"/>
                        <a:pt x="174061" y="187949"/>
                        <a:pt x="174563" y="187566"/>
                      </a:cubicBezTo>
                      <a:cubicBezTo>
                        <a:pt x="174660" y="187671"/>
                        <a:pt x="174675" y="187769"/>
                        <a:pt x="174623" y="187859"/>
                      </a:cubicBezTo>
                      <a:cubicBezTo>
                        <a:pt x="174930" y="187814"/>
                        <a:pt x="174810" y="186907"/>
                        <a:pt x="174855" y="186525"/>
                      </a:cubicBezTo>
                      <a:cubicBezTo>
                        <a:pt x="174585" y="187529"/>
                        <a:pt x="174068" y="187327"/>
                        <a:pt x="173873" y="188293"/>
                      </a:cubicBezTo>
                      <a:cubicBezTo>
                        <a:pt x="173229" y="187357"/>
                        <a:pt x="174398" y="187282"/>
                        <a:pt x="174293" y="186577"/>
                      </a:cubicBezTo>
                      <a:cubicBezTo>
                        <a:pt x="173948" y="186585"/>
                        <a:pt x="173558" y="187289"/>
                        <a:pt x="173214" y="187177"/>
                      </a:cubicBezTo>
                      <a:cubicBezTo>
                        <a:pt x="173528" y="186929"/>
                        <a:pt x="173499" y="186270"/>
                        <a:pt x="173918" y="186068"/>
                      </a:cubicBezTo>
                      <a:cubicBezTo>
                        <a:pt x="173588" y="185783"/>
                        <a:pt x="173236" y="185760"/>
                        <a:pt x="172899" y="185513"/>
                      </a:cubicBezTo>
                      <a:cubicBezTo>
                        <a:pt x="173469" y="185648"/>
                        <a:pt x="173454" y="185161"/>
                        <a:pt x="173738" y="184801"/>
                      </a:cubicBezTo>
                      <a:cubicBezTo>
                        <a:pt x="173963" y="184621"/>
                        <a:pt x="174143" y="185228"/>
                        <a:pt x="174375" y="184846"/>
                      </a:cubicBezTo>
                      <a:cubicBezTo>
                        <a:pt x="174121" y="184666"/>
                        <a:pt x="174128" y="184576"/>
                        <a:pt x="173746" y="184606"/>
                      </a:cubicBezTo>
                      <a:cubicBezTo>
                        <a:pt x="173738" y="184351"/>
                        <a:pt x="174053" y="184007"/>
                        <a:pt x="173603" y="184209"/>
                      </a:cubicBezTo>
                      <a:cubicBezTo>
                        <a:pt x="173618" y="183924"/>
                        <a:pt x="173858" y="183647"/>
                        <a:pt x="174053" y="183370"/>
                      </a:cubicBezTo>
                      <a:cubicBezTo>
                        <a:pt x="174300" y="183370"/>
                        <a:pt x="174046" y="184254"/>
                        <a:pt x="174578" y="184082"/>
                      </a:cubicBezTo>
                      <a:cubicBezTo>
                        <a:pt x="174315" y="183549"/>
                        <a:pt x="173701" y="181204"/>
                        <a:pt x="174623" y="181668"/>
                      </a:cubicBezTo>
                      <a:cubicBezTo>
                        <a:pt x="174660" y="181384"/>
                        <a:pt x="174293" y="181069"/>
                        <a:pt x="174585" y="180799"/>
                      </a:cubicBezTo>
                      <a:cubicBezTo>
                        <a:pt x="173836" y="180357"/>
                        <a:pt x="174473" y="179353"/>
                        <a:pt x="173738" y="178611"/>
                      </a:cubicBezTo>
                      <a:cubicBezTo>
                        <a:pt x="174278" y="178461"/>
                        <a:pt x="173956" y="177854"/>
                        <a:pt x="174405" y="178079"/>
                      </a:cubicBezTo>
                      <a:cubicBezTo>
                        <a:pt x="174540" y="177756"/>
                        <a:pt x="174001" y="177809"/>
                        <a:pt x="173881" y="177367"/>
                      </a:cubicBezTo>
                      <a:cubicBezTo>
                        <a:pt x="173948" y="176632"/>
                        <a:pt x="174203" y="175905"/>
                        <a:pt x="173753" y="175133"/>
                      </a:cubicBezTo>
                      <a:cubicBezTo>
                        <a:pt x="174203" y="175073"/>
                        <a:pt x="174098" y="174429"/>
                        <a:pt x="173791" y="174361"/>
                      </a:cubicBezTo>
                      <a:cubicBezTo>
                        <a:pt x="174225" y="174099"/>
                        <a:pt x="173963" y="173792"/>
                        <a:pt x="174233" y="173522"/>
                      </a:cubicBezTo>
                      <a:cubicBezTo>
                        <a:pt x="173971" y="173597"/>
                        <a:pt x="173956" y="173747"/>
                        <a:pt x="173573" y="173867"/>
                      </a:cubicBezTo>
                      <a:cubicBezTo>
                        <a:pt x="173536" y="173492"/>
                        <a:pt x="173873" y="173072"/>
                        <a:pt x="174106" y="172938"/>
                      </a:cubicBezTo>
                      <a:cubicBezTo>
                        <a:pt x="174203" y="172435"/>
                        <a:pt x="173641" y="172653"/>
                        <a:pt x="174151" y="171978"/>
                      </a:cubicBezTo>
                      <a:cubicBezTo>
                        <a:pt x="174016" y="171933"/>
                        <a:pt x="173881" y="172083"/>
                        <a:pt x="173753" y="171851"/>
                      </a:cubicBezTo>
                      <a:cubicBezTo>
                        <a:pt x="173843" y="172278"/>
                        <a:pt x="173708" y="172683"/>
                        <a:pt x="173454" y="173087"/>
                      </a:cubicBezTo>
                      <a:cubicBezTo>
                        <a:pt x="173491" y="172383"/>
                        <a:pt x="173566" y="171679"/>
                        <a:pt x="173551" y="170967"/>
                      </a:cubicBezTo>
                      <a:cubicBezTo>
                        <a:pt x="173633" y="170914"/>
                        <a:pt x="173708" y="170974"/>
                        <a:pt x="173798" y="170884"/>
                      </a:cubicBezTo>
                      <a:cubicBezTo>
                        <a:pt x="173941" y="171214"/>
                        <a:pt x="173581" y="171806"/>
                        <a:pt x="174076" y="171866"/>
                      </a:cubicBezTo>
                      <a:cubicBezTo>
                        <a:pt x="174345" y="171371"/>
                        <a:pt x="173716" y="170907"/>
                        <a:pt x="174233" y="170232"/>
                      </a:cubicBezTo>
                      <a:cubicBezTo>
                        <a:pt x="174121" y="170097"/>
                        <a:pt x="174008" y="169955"/>
                        <a:pt x="174091" y="169835"/>
                      </a:cubicBezTo>
                      <a:cubicBezTo>
                        <a:pt x="173963" y="169745"/>
                        <a:pt x="173828" y="169745"/>
                        <a:pt x="173686" y="169902"/>
                      </a:cubicBezTo>
                      <a:cubicBezTo>
                        <a:pt x="173424" y="169468"/>
                        <a:pt x="173738" y="169063"/>
                        <a:pt x="173506" y="168636"/>
                      </a:cubicBezTo>
                      <a:cubicBezTo>
                        <a:pt x="173686" y="168291"/>
                        <a:pt x="173828" y="168546"/>
                        <a:pt x="174001" y="168284"/>
                      </a:cubicBezTo>
                      <a:cubicBezTo>
                        <a:pt x="173813" y="167901"/>
                        <a:pt x="173596" y="168471"/>
                        <a:pt x="173618" y="167969"/>
                      </a:cubicBezTo>
                      <a:cubicBezTo>
                        <a:pt x="173843" y="167617"/>
                        <a:pt x="174008" y="168209"/>
                        <a:pt x="174031" y="167707"/>
                      </a:cubicBezTo>
                      <a:cubicBezTo>
                        <a:pt x="173911" y="167429"/>
                        <a:pt x="173761" y="167737"/>
                        <a:pt x="173633" y="167587"/>
                      </a:cubicBezTo>
                      <a:cubicBezTo>
                        <a:pt x="173731" y="167452"/>
                        <a:pt x="173738" y="167302"/>
                        <a:pt x="173798" y="167159"/>
                      </a:cubicBezTo>
                      <a:cubicBezTo>
                        <a:pt x="173851" y="167182"/>
                        <a:pt x="173888" y="167182"/>
                        <a:pt x="173941" y="167220"/>
                      </a:cubicBezTo>
                      <a:cubicBezTo>
                        <a:pt x="174083" y="166747"/>
                        <a:pt x="174877" y="167002"/>
                        <a:pt x="175305" y="166950"/>
                      </a:cubicBezTo>
                      <a:cubicBezTo>
                        <a:pt x="175335" y="167085"/>
                        <a:pt x="175170" y="167212"/>
                        <a:pt x="175380" y="167354"/>
                      </a:cubicBezTo>
                      <a:cubicBezTo>
                        <a:pt x="175694" y="166837"/>
                        <a:pt x="176144" y="167354"/>
                        <a:pt x="176661" y="166837"/>
                      </a:cubicBezTo>
                      <a:cubicBezTo>
                        <a:pt x="176826" y="166500"/>
                        <a:pt x="176182" y="166395"/>
                        <a:pt x="176002" y="166575"/>
                      </a:cubicBezTo>
                      <a:cubicBezTo>
                        <a:pt x="175829" y="166500"/>
                        <a:pt x="176459" y="166215"/>
                        <a:pt x="176594" y="166275"/>
                      </a:cubicBezTo>
                      <a:cubicBezTo>
                        <a:pt x="176789" y="165901"/>
                        <a:pt x="176167" y="166170"/>
                        <a:pt x="176024" y="166095"/>
                      </a:cubicBezTo>
                      <a:cubicBezTo>
                        <a:pt x="175927" y="165960"/>
                        <a:pt x="176197" y="165833"/>
                        <a:pt x="176331" y="165706"/>
                      </a:cubicBezTo>
                      <a:cubicBezTo>
                        <a:pt x="176489" y="165668"/>
                        <a:pt x="176864" y="166223"/>
                        <a:pt x="177291" y="165736"/>
                      </a:cubicBezTo>
                      <a:cubicBezTo>
                        <a:pt x="177531" y="165930"/>
                        <a:pt x="177755" y="166125"/>
                        <a:pt x="177553" y="166305"/>
                      </a:cubicBezTo>
                      <a:cubicBezTo>
                        <a:pt x="177890" y="166597"/>
                        <a:pt x="178265" y="166185"/>
                        <a:pt x="178595" y="166583"/>
                      </a:cubicBezTo>
                      <a:cubicBezTo>
                        <a:pt x="178595" y="166583"/>
                        <a:pt x="178595" y="166583"/>
                        <a:pt x="178595" y="166583"/>
                      </a:cubicBezTo>
                      <a:cubicBezTo>
                        <a:pt x="178685" y="166373"/>
                        <a:pt x="178595" y="166095"/>
                        <a:pt x="178999" y="166118"/>
                      </a:cubicBezTo>
                      <a:cubicBezTo>
                        <a:pt x="178925" y="166298"/>
                        <a:pt x="178745" y="166433"/>
                        <a:pt x="178595" y="166583"/>
                      </a:cubicBezTo>
                      <a:cubicBezTo>
                        <a:pt x="178595" y="166583"/>
                        <a:pt x="178595" y="166583"/>
                        <a:pt x="178595" y="166590"/>
                      </a:cubicBezTo>
                      <a:cubicBezTo>
                        <a:pt x="178595" y="166590"/>
                        <a:pt x="178595" y="166590"/>
                        <a:pt x="178595" y="166590"/>
                      </a:cubicBezTo>
                      <a:cubicBezTo>
                        <a:pt x="178250" y="166927"/>
                        <a:pt x="177808" y="167212"/>
                        <a:pt x="177298" y="167437"/>
                      </a:cubicBezTo>
                      <a:cubicBezTo>
                        <a:pt x="177613" y="167497"/>
                        <a:pt x="177928" y="167684"/>
                        <a:pt x="178243" y="167789"/>
                      </a:cubicBezTo>
                      <a:cubicBezTo>
                        <a:pt x="178392" y="167632"/>
                        <a:pt x="178437" y="167309"/>
                        <a:pt x="178737" y="167564"/>
                      </a:cubicBezTo>
                      <a:cubicBezTo>
                        <a:pt x="178842" y="167437"/>
                        <a:pt x="178737" y="167294"/>
                        <a:pt x="178857" y="167167"/>
                      </a:cubicBezTo>
                      <a:cubicBezTo>
                        <a:pt x="179292" y="166965"/>
                        <a:pt x="179097" y="167362"/>
                        <a:pt x="179509" y="167594"/>
                      </a:cubicBezTo>
                      <a:cubicBezTo>
                        <a:pt x="179449" y="166920"/>
                        <a:pt x="181158" y="166867"/>
                        <a:pt x="181345" y="167572"/>
                      </a:cubicBezTo>
                      <a:cubicBezTo>
                        <a:pt x="181360" y="167174"/>
                        <a:pt x="181757" y="167587"/>
                        <a:pt x="182042" y="167197"/>
                      </a:cubicBezTo>
                      <a:cubicBezTo>
                        <a:pt x="181735" y="166897"/>
                        <a:pt x="181398" y="167302"/>
                        <a:pt x="181090" y="167002"/>
                      </a:cubicBezTo>
                      <a:cubicBezTo>
                        <a:pt x="181113" y="166702"/>
                        <a:pt x="181922" y="167010"/>
                        <a:pt x="182245" y="167040"/>
                      </a:cubicBezTo>
                      <a:cubicBezTo>
                        <a:pt x="182282" y="166882"/>
                        <a:pt x="182395" y="166725"/>
                        <a:pt x="182657" y="166568"/>
                      </a:cubicBezTo>
                      <a:cubicBezTo>
                        <a:pt x="182897" y="166388"/>
                        <a:pt x="182874" y="166822"/>
                        <a:pt x="182642" y="166890"/>
                      </a:cubicBezTo>
                      <a:cubicBezTo>
                        <a:pt x="182979" y="167025"/>
                        <a:pt x="183009" y="166478"/>
                        <a:pt x="182769" y="166328"/>
                      </a:cubicBezTo>
                      <a:cubicBezTo>
                        <a:pt x="182537" y="166440"/>
                        <a:pt x="182327" y="166230"/>
                        <a:pt x="182087" y="166545"/>
                      </a:cubicBezTo>
                      <a:cubicBezTo>
                        <a:pt x="181997" y="166380"/>
                        <a:pt x="181997" y="166223"/>
                        <a:pt x="181915" y="166058"/>
                      </a:cubicBezTo>
                      <a:cubicBezTo>
                        <a:pt x="182372" y="165840"/>
                        <a:pt x="182799" y="166343"/>
                        <a:pt x="183264" y="166095"/>
                      </a:cubicBezTo>
                      <a:cubicBezTo>
                        <a:pt x="183354" y="166410"/>
                        <a:pt x="182567" y="166980"/>
                        <a:pt x="183219" y="167062"/>
                      </a:cubicBezTo>
                      <a:cubicBezTo>
                        <a:pt x="183114" y="166627"/>
                        <a:pt x="183361" y="166845"/>
                        <a:pt x="183721" y="166672"/>
                      </a:cubicBezTo>
                      <a:cubicBezTo>
                        <a:pt x="183766" y="167152"/>
                        <a:pt x="183391" y="166875"/>
                        <a:pt x="184081" y="167167"/>
                      </a:cubicBezTo>
                      <a:cubicBezTo>
                        <a:pt x="184126" y="166860"/>
                        <a:pt x="184171" y="166755"/>
                        <a:pt x="184590" y="166620"/>
                      </a:cubicBezTo>
                      <a:cubicBezTo>
                        <a:pt x="184733" y="167235"/>
                        <a:pt x="185317" y="166425"/>
                        <a:pt x="185730" y="166972"/>
                      </a:cubicBezTo>
                      <a:cubicBezTo>
                        <a:pt x="184560" y="167032"/>
                        <a:pt x="183639" y="167519"/>
                        <a:pt x="182350" y="167115"/>
                      </a:cubicBezTo>
                      <a:cubicBezTo>
                        <a:pt x="182814" y="167669"/>
                        <a:pt x="181458" y="167339"/>
                        <a:pt x="181630" y="167976"/>
                      </a:cubicBezTo>
                      <a:cubicBezTo>
                        <a:pt x="181780" y="168134"/>
                        <a:pt x="181945" y="168059"/>
                        <a:pt x="182102" y="168231"/>
                      </a:cubicBezTo>
                      <a:cubicBezTo>
                        <a:pt x="182297" y="167707"/>
                        <a:pt x="183099" y="168111"/>
                        <a:pt x="183249" y="168426"/>
                      </a:cubicBezTo>
                      <a:cubicBezTo>
                        <a:pt x="182987" y="167954"/>
                        <a:pt x="183714" y="168014"/>
                        <a:pt x="183384" y="167549"/>
                      </a:cubicBezTo>
                      <a:cubicBezTo>
                        <a:pt x="183639" y="167579"/>
                        <a:pt x="183908" y="167324"/>
                        <a:pt x="184156" y="167572"/>
                      </a:cubicBezTo>
                      <a:cubicBezTo>
                        <a:pt x="184343" y="167834"/>
                        <a:pt x="183384" y="167527"/>
                        <a:pt x="184036" y="167969"/>
                      </a:cubicBezTo>
                      <a:cubicBezTo>
                        <a:pt x="183826" y="168321"/>
                        <a:pt x="183661" y="167759"/>
                        <a:pt x="183451" y="168111"/>
                      </a:cubicBezTo>
                      <a:cubicBezTo>
                        <a:pt x="183631" y="168254"/>
                        <a:pt x="183526" y="168381"/>
                        <a:pt x="183721" y="168523"/>
                      </a:cubicBezTo>
                      <a:cubicBezTo>
                        <a:pt x="184298" y="167999"/>
                        <a:pt x="184448" y="168419"/>
                        <a:pt x="184575" y="168793"/>
                      </a:cubicBezTo>
                      <a:cubicBezTo>
                        <a:pt x="184605" y="168119"/>
                        <a:pt x="185820" y="168591"/>
                        <a:pt x="186427" y="168449"/>
                      </a:cubicBezTo>
                      <a:cubicBezTo>
                        <a:pt x="186636" y="168149"/>
                        <a:pt x="186404" y="168239"/>
                        <a:pt x="186157" y="168036"/>
                      </a:cubicBezTo>
                      <a:cubicBezTo>
                        <a:pt x="186816" y="167512"/>
                        <a:pt x="187865" y="168036"/>
                        <a:pt x="188203" y="167534"/>
                      </a:cubicBezTo>
                      <a:cubicBezTo>
                        <a:pt x="188593" y="167729"/>
                        <a:pt x="188135" y="167909"/>
                        <a:pt x="188278" y="168096"/>
                      </a:cubicBezTo>
                      <a:cubicBezTo>
                        <a:pt x="187761" y="168104"/>
                        <a:pt x="187243" y="168201"/>
                        <a:pt x="186734" y="168051"/>
                      </a:cubicBezTo>
                      <a:cubicBezTo>
                        <a:pt x="186546" y="168261"/>
                        <a:pt x="186539" y="168471"/>
                        <a:pt x="186704" y="168696"/>
                      </a:cubicBezTo>
                      <a:cubicBezTo>
                        <a:pt x="186839" y="168531"/>
                        <a:pt x="186966" y="168613"/>
                        <a:pt x="187086" y="168711"/>
                      </a:cubicBezTo>
                      <a:cubicBezTo>
                        <a:pt x="187131" y="168606"/>
                        <a:pt x="187184" y="168501"/>
                        <a:pt x="187101" y="168389"/>
                      </a:cubicBezTo>
                      <a:cubicBezTo>
                        <a:pt x="187626" y="168883"/>
                        <a:pt x="189087" y="168426"/>
                        <a:pt x="189439" y="167976"/>
                      </a:cubicBezTo>
                      <a:cubicBezTo>
                        <a:pt x="189177" y="168786"/>
                        <a:pt x="190129" y="168381"/>
                        <a:pt x="190361" y="168966"/>
                      </a:cubicBezTo>
                      <a:cubicBezTo>
                        <a:pt x="190526" y="168831"/>
                        <a:pt x="190691" y="168823"/>
                        <a:pt x="190848" y="168898"/>
                      </a:cubicBezTo>
                      <a:cubicBezTo>
                        <a:pt x="191043" y="168471"/>
                        <a:pt x="190414" y="168808"/>
                        <a:pt x="190286" y="168561"/>
                      </a:cubicBezTo>
                      <a:cubicBezTo>
                        <a:pt x="190129" y="168224"/>
                        <a:pt x="190691" y="168014"/>
                        <a:pt x="191201" y="167542"/>
                      </a:cubicBezTo>
                      <a:cubicBezTo>
                        <a:pt x="191635" y="167991"/>
                        <a:pt x="190781" y="167991"/>
                        <a:pt x="190781" y="168336"/>
                      </a:cubicBezTo>
                      <a:cubicBezTo>
                        <a:pt x="191253" y="168651"/>
                        <a:pt x="191163" y="168306"/>
                        <a:pt x="191658" y="168119"/>
                      </a:cubicBezTo>
                      <a:cubicBezTo>
                        <a:pt x="191500" y="167924"/>
                        <a:pt x="191613" y="167744"/>
                        <a:pt x="191583" y="167557"/>
                      </a:cubicBezTo>
                      <a:cubicBezTo>
                        <a:pt x="191815" y="167444"/>
                        <a:pt x="192025" y="167819"/>
                        <a:pt x="192265" y="167497"/>
                      </a:cubicBezTo>
                      <a:cubicBezTo>
                        <a:pt x="191860" y="167159"/>
                        <a:pt x="191418" y="167826"/>
                        <a:pt x="191021" y="167227"/>
                      </a:cubicBezTo>
                      <a:cubicBezTo>
                        <a:pt x="190526" y="167549"/>
                        <a:pt x="190031" y="167826"/>
                        <a:pt x="189552" y="167752"/>
                      </a:cubicBezTo>
                      <a:cubicBezTo>
                        <a:pt x="189387" y="167549"/>
                        <a:pt x="189994" y="167632"/>
                        <a:pt x="190136" y="167609"/>
                      </a:cubicBezTo>
                      <a:cubicBezTo>
                        <a:pt x="190324" y="167324"/>
                        <a:pt x="189642" y="167309"/>
                        <a:pt x="189747" y="167602"/>
                      </a:cubicBezTo>
                      <a:cubicBezTo>
                        <a:pt x="189657" y="166028"/>
                        <a:pt x="192505" y="167399"/>
                        <a:pt x="194026" y="166912"/>
                      </a:cubicBezTo>
                      <a:cubicBezTo>
                        <a:pt x="193884" y="166800"/>
                        <a:pt x="193749" y="166687"/>
                        <a:pt x="193846" y="166583"/>
                      </a:cubicBezTo>
                      <a:cubicBezTo>
                        <a:pt x="193629" y="166343"/>
                        <a:pt x="193381" y="166822"/>
                        <a:pt x="193172" y="166485"/>
                      </a:cubicBezTo>
                      <a:cubicBezTo>
                        <a:pt x="193127" y="166260"/>
                        <a:pt x="193891" y="165975"/>
                        <a:pt x="194146" y="166350"/>
                      </a:cubicBezTo>
                      <a:cubicBezTo>
                        <a:pt x="193959" y="165968"/>
                        <a:pt x="194783" y="165473"/>
                        <a:pt x="195128" y="165893"/>
                      </a:cubicBezTo>
                      <a:cubicBezTo>
                        <a:pt x="195240" y="165983"/>
                        <a:pt x="194543" y="166230"/>
                        <a:pt x="194348" y="166035"/>
                      </a:cubicBezTo>
                      <a:cubicBezTo>
                        <a:pt x="194468" y="166515"/>
                        <a:pt x="194131" y="166500"/>
                        <a:pt x="194019" y="166912"/>
                      </a:cubicBezTo>
                      <a:cubicBezTo>
                        <a:pt x="194431" y="167107"/>
                        <a:pt x="194303" y="167220"/>
                        <a:pt x="194768" y="167414"/>
                      </a:cubicBezTo>
                      <a:cubicBezTo>
                        <a:pt x="194071" y="167579"/>
                        <a:pt x="193681" y="167249"/>
                        <a:pt x="192819" y="167849"/>
                      </a:cubicBezTo>
                      <a:cubicBezTo>
                        <a:pt x="193217" y="168239"/>
                        <a:pt x="192774" y="168231"/>
                        <a:pt x="193374" y="168508"/>
                      </a:cubicBezTo>
                      <a:cubicBezTo>
                        <a:pt x="193367" y="168239"/>
                        <a:pt x="193014" y="167961"/>
                        <a:pt x="193599" y="167707"/>
                      </a:cubicBezTo>
                      <a:cubicBezTo>
                        <a:pt x="194243" y="167714"/>
                        <a:pt x="194880" y="167894"/>
                        <a:pt x="195525" y="167759"/>
                      </a:cubicBezTo>
                      <a:cubicBezTo>
                        <a:pt x="195285" y="167594"/>
                        <a:pt x="195203" y="167429"/>
                        <a:pt x="195353" y="167272"/>
                      </a:cubicBezTo>
                      <a:cubicBezTo>
                        <a:pt x="195068" y="167189"/>
                        <a:pt x="194776" y="167174"/>
                        <a:pt x="194491" y="167167"/>
                      </a:cubicBezTo>
                      <a:cubicBezTo>
                        <a:pt x="194513" y="166942"/>
                        <a:pt x="194895" y="166807"/>
                        <a:pt x="195090" y="166702"/>
                      </a:cubicBezTo>
                      <a:cubicBezTo>
                        <a:pt x="195285" y="166815"/>
                        <a:pt x="195188" y="166920"/>
                        <a:pt x="195075" y="167025"/>
                      </a:cubicBezTo>
                      <a:cubicBezTo>
                        <a:pt x="195622" y="167249"/>
                        <a:pt x="195233" y="166568"/>
                        <a:pt x="195862" y="166725"/>
                      </a:cubicBezTo>
                      <a:cubicBezTo>
                        <a:pt x="195892" y="166965"/>
                        <a:pt x="195652" y="167204"/>
                        <a:pt x="195735" y="167444"/>
                      </a:cubicBezTo>
                      <a:cubicBezTo>
                        <a:pt x="196432" y="166852"/>
                        <a:pt x="197721" y="167474"/>
                        <a:pt x="198463" y="166867"/>
                      </a:cubicBezTo>
                      <a:cubicBezTo>
                        <a:pt x="198598" y="167055"/>
                        <a:pt x="198343" y="167242"/>
                        <a:pt x="198725" y="167437"/>
                      </a:cubicBezTo>
                      <a:cubicBezTo>
                        <a:pt x="199085" y="167257"/>
                        <a:pt x="199430" y="167482"/>
                        <a:pt x="199804" y="167062"/>
                      </a:cubicBezTo>
                      <a:cubicBezTo>
                        <a:pt x="199557" y="166897"/>
                        <a:pt x="199460" y="166732"/>
                        <a:pt x="199437" y="166568"/>
                      </a:cubicBezTo>
                      <a:cubicBezTo>
                        <a:pt x="199894" y="166388"/>
                        <a:pt x="200336" y="166545"/>
                        <a:pt x="200801" y="166283"/>
                      </a:cubicBezTo>
                      <a:cubicBezTo>
                        <a:pt x="201018" y="166605"/>
                        <a:pt x="200456" y="167204"/>
                        <a:pt x="200014" y="166747"/>
                      </a:cubicBezTo>
                      <a:cubicBezTo>
                        <a:pt x="200224" y="166995"/>
                        <a:pt x="199857" y="167227"/>
                        <a:pt x="200082" y="167474"/>
                      </a:cubicBezTo>
                      <a:cubicBezTo>
                        <a:pt x="200494" y="166912"/>
                        <a:pt x="200929" y="167145"/>
                        <a:pt x="201753" y="166792"/>
                      </a:cubicBezTo>
                      <a:cubicBezTo>
                        <a:pt x="201543" y="166455"/>
                        <a:pt x="201296" y="166935"/>
                        <a:pt x="201078" y="166695"/>
                      </a:cubicBezTo>
                      <a:cubicBezTo>
                        <a:pt x="201108" y="166298"/>
                        <a:pt x="201648" y="166642"/>
                        <a:pt x="201963" y="166313"/>
                      </a:cubicBezTo>
                      <a:cubicBezTo>
                        <a:pt x="202143" y="166448"/>
                        <a:pt x="202038" y="166583"/>
                        <a:pt x="202240" y="166717"/>
                      </a:cubicBezTo>
                      <a:cubicBezTo>
                        <a:pt x="202472" y="165848"/>
                        <a:pt x="203372" y="166762"/>
                        <a:pt x="203896" y="166350"/>
                      </a:cubicBezTo>
                      <a:cubicBezTo>
                        <a:pt x="204159" y="166950"/>
                        <a:pt x="203147" y="166770"/>
                        <a:pt x="203094" y="167137"/>
                      </a:cubicBezTo>
                      <a:cubicBezTo>
                        <a:pt x="203184" y="167212"/>
                        <a:pt x="203289" y="167107"/>
                        <a:pt x="203387" y="167062"/>
                      </a:cubicBezTo>
                      <a:cubicBezTo>
                        <a:pt x="203814" y="167235"/>
                        <a:pt x="203139" y="167377"/>
                        <a:pt x="203559" y="167549"/>
                      </a:cubicBezTo>
                      <a:cubicBezTo>
                        <a:pt x="203904" y="167309"/>
                        <a:pt x="204421" y="167587"/>
                        <a:pt x="204249" y="167159"/>
                      </a:cubicBezTo>
                      <a:cubicBezTo>
                        <a:pt x="204586" y="166807"/>
                        <a:pt x="204886" y="167332"/>
                        <a:pt x="205215" y="167182"/>
                      </a:cubicBezTo>
                      <a:cubicBezTo>
                        <a:pt x="205290" y="167392"/>
                        <a:pt x="205103" y="167699"/>
                        <a:pt x="204818" y="167497"/>
                      </a:cubicBezTo>
                      <a:cubicBezTo>
                        <a:pt x="204878" y="168051"/>
                        <a:pt x="206070" y="167062"/>
                        <a:pt x="206160" y="167841"/>
                      </a:cubicBezTo>
                      <a:lnTo>
                        <a:pt x="206759" y="167369"/>
                      </a:lnTo>
                      <a:cubicBezTo>
                        <a:pt x="206519" y="167235"/>
                        <a:pt x="206579" y="167100"/>
                        <a:pt x="206482" y="166965"/>
                      </a:cubicBezTo>
                      <a:cubicBezTo>
                        <a:pt x="206857" y="166777"/>
                        <a:pt x="206864" y="167085"/>
                        <a:pt x="207051" y="167302"/>
                      </a:cubicBezTo>
                      <a:cubicBezTo>
                        <a:pt x="207659" y="166665"/>
                        <a:pt x="208228" y="167287"/>
                        <a:pt x="209262" y="167587"/>
                      </a:cubicBezTo>
                      <a:cubicBezTo>
                        <a:pt x="209840" y="167145"/>
                        <a:pt x="211084" y="167819"/>
                        <a:pt x="211968" y="167474"/>
                      </a:cubicBezTo>
                      <a:cubicBezTo>
                        <a:pt x="211990" y="167092"/>
                        <a:pt x="211563" y="167377"/>
                        <a:pt x="211301" y="167227"/>
                      </a:cubicBezTo>
                      <a:cubicBezTo>
                        <a:pt x="211451" y="166800"/>
                        <a:pt x="212403" y="166912"/>
                        <a:pt x="212852" y="166927"/>
                      </a:cubicBezTo>
                      <a:cubicBezTo>
                        <a:pt x="213010" y="167332"/>
                        <a:pt x="212245" y="166920"/>
                        <a:pt x="212358" y="167324"/>
                      </a:cubicBezTo>
                      <a:cubicBezTo>
                        <a:pt x="212657" y="167512"/>
                        <a:pt x="212890" y="167632"/>
                        <a:pt x="212920" y="167811"/>
                      </a:cubicBezTo>
                      <a:cubicBezTo>
                        <a:pt x="213152" y="167654"/>
                        <a:pt x="213587" y="167167"/>
                        <a:pt x="213917" y="166860"/>
                      </a:cubicBezTo>
                      <a:cubicBezTo>
                        <a:pt x="214359" y="166747"/>
                        <a:pt x="214246" y="167287"/>
                        <a:pt x="214576" y="167437"/>
                      </a:cubicBezTo>
                      <a:cubicBezTo>
                        <a:pt x="214808" y="167497"/>
                        <a:pt x="215543" y="167017"/>
                        <a:pt x="215438" y="167534"/>
                      </a:cubicBezTo>
                      <a:cubicBezTo>
                        <a:pt x="216195" y="167107"/>
                        <a:pt x="216929" y="167235"/>
                        <a:pt x="217664" y="167324"/>
                      </a:cubicBezTo>
                      <a:cubicBezTo>
                        <a:pt x="218106" y="167572"/>
                        <a:pt x="217297" y="167804"/>
                        <a:pt x="217739" y="168051"/>
                      </a:cubicBezTo>
                      <a:cubicBezTo>
                        <a:pt x="218301" y="167819"/>
                        <a:pt x="217589" y="167564"/>
                        <a:pt x="218054" y="167332"/>
                      </a:cubicBezTo>
                      <a:cubicBezTo>
                        <a:pt x="218488" y="167100"/>
                        <a:pt x="218518" y="167744"/>
                        <a:pt x="218810" y="167984"/>
                      </a:cubicBezTo>
                      <a:cubicBezTo>
                        <a:pt x="219073" y="167826"/>
                        <a:pt x="219320" y="168059"/>
                        <a:pt x="219582" y="167991"/>
                      </a:cubicBezTo>
                      <a:cubicBezTo>
                        <a:pt x="219507" y="168209"/>
                        <a:pt x="219590" y="168419"/>
                        <a:pt x="219950" y="168636"/>
                      </a:cubicBezTo>
                      <a:cubicBezTo>
                        <a:pt x="219965" y="168516"/>
                        <a:pt x="220077" y="168291"/>
                        <a:pt x="220249" y="168396"/>
                      </a:cubicBezTo>
                      <a:cubicBezTo>
                        <a:pt x="220482" y="168171"/>
                        <a:pt x="219950" y="168366"/>
                        <a:pt x="219875" y="168074"/>
                      </a:cubicBezTo>
                      <a:cubicBezTo>
                        <a:pt x="220137" y="167789"/>
                        <a:pt x="220392" y="168059"/>
                        <a:pt x="220647" y="168081"/>
                      </a:cubicBezTo>
                      <a:cubicBezTo>
                        <a:pt x="220856" y="167871"/>
                        <a:pt x="220287" y="167782"/>
                        <a:pt x="220167" y="167834"/>
                      </a:cubicBezTo>
                      <a:cubicBezTo>
                        <a:pt x="220137" y="167647"/>
                        <a:pt x="220242" y="167459"/>
                        <a:pt x="220279" y="167272"/>
                      </a:cubicBezTo>
                      <a:cubicBezTo>
                        <a:pt x="220647" y="167257"/>
                        <a:pt x="220654" y="167549"/>
                        <a:pt x="220864" y="167122"/>
                      </a:cubicBezTo>
                      <a:cubicBezTo>
                        <a:pt x="221276" y="167489"/>
                        <a:pt x="220759" y="167407"/>
                        <a:pt x="220752" y="167684"/>
                      </a:cubicBezTo>
                      <a:cubicBezTo>
                        <a:pt x="221149" y="167909"/>
                        <a:pt x="221111" y="167497"/>
                        <a:pt x="221246" y="167287"/>
                      </a:cubicBezTo>
                      <a:cubicBezTo>
                        <a:pt x="221703" y="167159"/>
                        <a:pt x="222145" y="167362"/>
                        <a:pt x="222603" y="167302"/>
                      </a:cubicBezTo>
                      <a:cubicBezTo>
                        <a:pt x="222625" y="167542"/>
                        <a:pt x="222310" y="167782"/>
                        <a:pt x="222288" y="168021"/>
                      </a:cubicBezTo>
                      <a:cubicBezTo>
                        <a:pt x="222715" y="168149"/>
                        <a:pt x="223112" y="168786"/>
                        <a:pt x="223629" y="168516"/>
                      </a:cubicBezTo>
                      <a:cubicBezTo>
                        <a:pt x="224004" y="169011"/>
                        <a:pt x="224087" y="169273"/>
                        <a:pt x="224963" y="169333"/>
                      </a:cubicBezTo>
                      <a:cubicBezTo>
                        <a:pt x="224709" y="169168"/>
                        <a:pt x="224379" y="169153"/>
                        <a:pt x="224394" y="168846"/>
                      </a:cubicBezTo>
                      <a:cubicBezTo>
                        <a:pt x="224694" y="168621"/>
                        <a:pt x="224978" y="168733"/>
                        <a:pt x="225271" y="168771"/>
                      </a:cubicBezTo>
                      <a:cubicBezTo>
                        <a:pt x="225466" y="168613"/>
                        <a:pt x="225136" y="168449"/>
                        <a:pt x="225473" y="168291"/>
                      </a:cubicBezTo>
                      <a:cubicBezTo>
                        <a:pt x="225098" y="168329"/>
                        <a:pt x="224394" y="167879"/>
                        <a:pt x="224311" y="168284"/>
                      </a:cubicBezTo>
                      <a:cubicBezTo>
                        <a:pt x="224259" y="168096"/>
                        <a:pt x="224162" y="167909"/>
                        <a:pt x="224424" y="167722"/>
                      </a:cubicBezTo>
                      <a:cubicBezTo>
                        <a:pt x="224761" y="167684"/>
                        <a:pt x="224649" y="168171"/>
                        <a:pt x="225106" y="167647"/>
                      </a:cubicBezTo>
                      <a:cubicBezTo>
                        <a:pt x="225533" y="167811"/>
                        <a:pt x="224859" y="167961"/>
                        <a:pt x="225286" y="168126"/>
                      </a:cubicBezTo>
                      <a:cubicBezTo>
                        <a:pt x="225218" y="167639"/>
                        <a:pt x="225743" y="167662"/>
                        <a:pt x="226163" y="167894"/>
                      </a:cubicBezTo>
                      <a:cubicBezTo>
                        <a:pt x="226410" y="167594"/>
                        <a:pt x="226043" y="167512"/>
                        <a:pt x="225788" y="167572"/>
                      </a:cubicBezTo>
                      <a:cubicBezTo>
                        <a:pt x="225953" y="167422"/>
                        <a:pt x="226110" y="167504"/>
                        <a:pt x="226275" y="167332"/>
                      </a:cubicBezTo>
                      <a:cubicBezTo>
                        <a:pt x="226380" y="167519"/>
                        <a:pt x="226950" y="167714"/>
                        <a:pt x="226740" y="167901"/>
                      </a:cubicBezTo>
                      <a:cubicBezTo>
                        <a:pt x="226912" y="167946"/>
                        <a:pt x="227572" y="167459"/>
                        <a:pt x="227414" y="167984"/>
                      </a:cubicBezTo>
                      <a:cubicBezTo>
                        <a:pt x="227729" y="168134"/>
                        <a:pt x="227916" y="167272"/>
                        <a:pt x="228396" y="167512"/>
                      </a:cubicBezTo>
                      <a:cubicBezTo>
                        <a:pt x="228493" y="167647"/>
                        <a:pt x="228224" y="167782"/>
                        <a:pt x="228096" y="167909"/>
                      </a:cubicBezTo>
                      <a:cubicBezTo>
                        <a:pt x="228576" y="167961"/>
                        <a:pt x="229460" y="168411"/>
                        <a:pt x="229640" y="167924"/>
                      </a:cubicBezTo>
                      <a:cubicBezTo>
                        <a:pt x="229782" y="167856"/>
                        <a:pt x="230465" y="168006"/>
                        <a:pt x="230015" y="168246"/>
                      </a:cubicBezTo>
                      <a:cubicBezTo>
                        <a:pt x="230862" y="168186"/>
                        <a:pt x="231978" y="167677"/>
                        <a:pt x="232278" y="166732"/>
                      </a:cubicBezTo>
                      <a:cubicBezTo>
                        <a:pt x="232503" y="166710"/>
                        <a:pt x="232728" y="166792"/>
                        <a:pt x="232960" y="166657"/>
                      </a:cubicBezTo>
                      <a:cubicBezTo>
                        <a:pt x="233342" y="166927"/>
                        <a:pt x="232608" y="167189"/>
                        <a:pt x="233133" y="167459"/>
                      </a:cubicBezTo>
                      <a:cubicBezTo>
                        <a:pt x="232668" y="167774"/>
                        <a:pt x="232675" y="167564"/>
                        <a:pt x="232361" y="167459"/>
                      </a:cubicBezTo>
                      <a:cubicBezTo>
                        <a:pt x="231903" y="167722"/>
                        <a:pt x="231806" y="167991"/>
                        <a:pt x="232151" y="168261"/>
                      </a:cubicBezTo>
                      <a:cubicBezTo>
                        <a:pt x="232241" y="168179"/>
                        <a:pt x="232113" y="168104"/>
                        <a:pt x="232061" y="168021"/>
                      </a:cubicBezTo>
                      <a:cubicBezTo>
                        <a:pt x="232361" y="167871"/>
                        <a:pt x="232653" y="167677"/>
                        <a:pt x="232938" y="167946"/>
                      </a:cubicBezTo>
                      <a:cubicBezTo>
                        <a:pt x="233155" y="168171"/>
                        <a:pt x="232638" y="167969"/>
                        <a:pt x="232540" y="168269"/>
                      </a:cubicBezTo>
                      <a:cubicBezTo>
                        <a:pt x="232788" y="168606"/>
                        <a:pt x="233065" y="168051"/>
                        <a:pt x="233312" y="168434"/>
                      </a:cubicBezTo>
                      <a:cubicBezTo>
                        <a:pt x="233492" y="167654"/>
                        <a:pt x="234556" y="168201"/>
                        <a:pt x="235246" y="168606"/>
                      </a:cubicBezTo>
                      <a:cubicBezTo>
                        <a:pt x="235561" y="168321"/>
                        <a:pt x="235831" y="167767"/>
                        <a:pt x="235171" y="167722"/>
                      </a:cubicBezTo>
                      <a:cubicBezTo>
                        <a:pt x="235321" y="168134"/>
                        <a:pt x="234924" y="167991"/>
                        <a:pt x="234587" y="167879"/>
                      </a:cubicBezTo>
                      <a:cubicBezTo>
                        <a:pt x="234489" y="167737"/>
                        <a:pt x="234751" y="167729"/>
                        <a:pt x="234879" y="167797"/>
                      </a:cubicBezTo>
                      <a:cubicBezTo>
                        <a:pt x="234721" y="167429"/>
                        <a:pt x="233725" y="167699"/>
                        <a:pt x="233237" y="167549"/>
                      </a:cubicBezTo>
                      <a:cubicBezTo>
                        <a:pt x="234804" y="166995"/>
                        <a:pt x="237172" y="167422"/>
                        <a:pt x="239053" y="167085"/>
                      </a:cubicBezTo>
                      <a:cubicBezTo>
                        <a:pt x="239151" y="167189"/>
                        <a:pt x="238956" y="167302"/>
                        <a:pt x="238851" y="167407"/>
                      </a:cubicBezTo>
                      <a:cubicBezTo>
                        <a:pt x="239106" y="167527"/>
                        <a:pt x="239361" y="167587"/>
                        <a:pt x="239630" y="167249"/>
                      </a:cubicBezTo>
                      <a:cubicBezTo>
                        <a:pt x="239780" y="167767"/>
                        <a:pt x="240020" y="167317"/>
                        <a:pt x="240402" y="167572"/>
                      </a:cubicBezTo>
                      <a:cubicBezTo>
                        <a:pt x="240687" y="167759"/>
                        <a:pt x="239765" y="167946"/>
                        <a:pt x="240297" y="168134"/>
                      </a:cubicBezTo>
                      <a:cubicBezTo>
                        <a:pt x="240650" y="167609"/>
                        <a:pt x="240852" y="167916"/>
                        <a:pt x="241556" y="168051"/>
                      </a:cubicBezTo>
                      <a:cubicBezTo>
                        <a:pt x="241849" y="167647"/>
                        <a:pt x="242216" y="167369"/>
                        <a:pt x="242718" y="167894"/>
                      </a:cubicBezTo>
                      <a:cubicBezTo>
                        <a:pt x="243048" y="167527"/>
                        <a:pt x="243363" y="167782"/>
                        <a:pt x="243692" y="167407"/>
                      </a:cubicBezTo>
                      <a:cubicBezTo>
                        <a:pt x="244712" y="168508"/>
                        <a:pt x="246563" y="167662"/>
                        <a:pt x="248331" y="168186"/>
                      </a:cubicBezTo>
                      <a:cubicBezTo>
                        <a:pt x="248286" y="167834"/>
                        <a:pt x="248736" y="167534"/>
                        <a:pt x="248916" y="168021"/>
                      </a:cubicBezTo>
                      <a:cubicBezTo>
                        <a:pt x="249313" y="167834"/>
                        <a:pt x="249201" y="167647"/>
                        <a:pt x="249216" y="167459"/>
                      </a:cubicBezTo>
                      <a:cubicBezTo>
                        <a:pt x="249343" y="167422"/>
                        <a:pt x="249478" y="167384"/>
                        <a:pt x="249605" y="167459"/>
                      </a:cubicBezTo>
                      <a:cubicBezTo>
                        <a:pt x="249561" y="167699"/>
                        <a:pt x="249673" y="167939"/>
                        <a:pt x="249306" y="168186"/>
                      </a:cubicBezTo>
                      <a:cubicBezTo>
                        <a:pt x="249868" y="168493"/>
                        <a:pt x="249448" y="167512"/>
                        <a:pt x="250085" y="168021"/>
                      </a:cubicBezTo>
                      <a:cubicBezTo>
                        <a:pt x="250243" y="167444"/>
                        <a:pt x="250407" y="167647"/>
                        <a:pt x="250962" y="167609"/>
                      </a:cubicBezTo>
                      <a:cubicBezTo>
                        <a:pt x="251157" y="167797"/>
                        <a:pt x="250925" y="167984"/>
                        <a:pt x="250662" y="168171"/>
                      </a:cubicBezTo>
                      <a:cubicBezTo>
                        <a:pt x="251592" y="167729"/>
                        <a:pt x="253016" y="168081"/>
                        <a:pt x="253683" y="167100"/>
                      </a:cubicBezTo>
                      <a:cubicBezTo>
                        <a:pt x="254140" y="166912"/>
                        <a:pt x="254140" y="167182"/>
                        <a:pt x="254454" y="167249"/>
                      </a:cubicBezTo>
                      <a:cubicBezTo>
                        <a:pt x="254724" y="167489"/>
                        <a:pt x="254207" y="167737"/>
                        <a:pt x="254544" y="167976"/>
                      </a:cubicBezTo>
                      <a:cubicBezTo>
                        <a:pt x="254897" y="167759"/>
                        <a:pt x="254822" y="167542"/>
                        <a:pt x="254739" y="167332"/>
                      </a:cubicBezTo>
                      <a:cubicBezTo>
                        <a:pt x="255219" y="167414"/>
                        <a:pt x="255092" y="167159"/>
                        <a:pt x="255519" y="167002"/>
                      </a:cubicBezTo>
                      <a:cubicBezTo>
                        <a:pt x="255803" y="167422"/>
                        <a:pt x="255181" y="167984"/>
                        <a:pt x="254732" y="167976"/>
                      </a:cubicBezTo>
                      <a:cubicBezTo>
                        <a:pt x="254934" y="168096"/>
                        <a:pt x="254837" y="168216"/>
                        <a:pt x="254732" y="168134"/>
                      </a:cubicBezTo>
                      <a:cubicBezTo>
                        <a:pt x="255391" y="168591"/>
                        <a:pt x="256328" y="169071"/>
                        <a:pt x="257355" y="168179"/>
                      </a:cubicBezTo>
                      <a:cubicBezTo>
                        <a:pt x="257707" y="168389"/>
                        <a:pt x="256905" y="168613"/>
                        <a:pt x="257347" y="168823"/>
                      </a:cubicBezTo>
                      <a:cubicBezTo>
                        <a:pt x="257692" y="168366"/>
                        <a:pt x="258651" y="168861"/>
                        <a:pt x="259296" y="168793"/>
                      </a:cubicBezTo>
                      <a:cubicBezTo>
                        <a:pt x="259483" y="168658"/>
                        <a:pt x="259386" y="168523"/>
                        <a:pt x="259588" y="168389"/>
                      </a:cubicBezTo>
                      <a:cubicBezTo>
                        <a:pt x="259618" y="168523"/>
                        <a:pt x="259461" y="168658"/>
                        <a:pt x="259686" y="168786"/>
                      </a:cubicBezTo>
                      <a:cubicBezTo>
                        <a:pt x="260045" y="168756"/>
                        <a:pt x="259806" y="168673"/>
                        <a:pt x="260075" y="168456"/>
                      </a:cubicBezTo>
                      <a:cubicBezTo>
                        <a:pt x="260158" y="168561"/>
                        <a:pt x="259948" y="168673"/>
                        <a:pt x="260075" y="168778"/>
                      </a:cubicBezTo>
                      <a:cubicBezTo>
                        <a:pt x="260495" y="169108"/>
                        <a:pt x="260922" y="168816"/>
                        <a:pt x="260855" y="168441"/>
                      </a:cubicBezTo>
                      <a:cubicBezTo>
                        <a:pt x="260952" y="168546"/>
                        <a:pt x="261050" y="168561"/>
                        <a:pt x="261147" y="168516"/>
                      </a:cubicBezTo>
                      <a:cubicBezTo>
                        <a:pt x="261245" y="168621"/>
                        <a:pt x="261050" y="168733"/>
                        <a:pt x="260952" y="168838"/>
                      </a:cubicBezTo>
                      <a:cubicBezTo>
                        <a:pt x="261859" y="168846"/>
                        <a:pt x="263291" y="169393"/>
                        <a:pt x="263875" y="168778"/>
                      </a:cubicBezTo>
                      <a:cubicBezTo>
                        <a:pt x="264767" y="169198"/>
                        <a:pt x="264527" y="168621"/>
                        <a:pt x="265044" y="168913"/>
                      </a:cubicBezTo>
                      <a:cubicBezTo>
                        <a:pt x="265539" y="168269"/>
                        <a:pt x="265846" y="168366"/>
                        <a:pt x="266506" y="167999"/>
                      </a:cubicBezTo>
                      <a:cubicBezTo>
                        <a:pt x="266273" y="167789"/>
                        <a:pt x="266049" y="167887"/>
                        <a:pt x="265824" y="167774"/>
                      </a:cubicBezTo>
                      <a:cubicBezTo>
                        <a:pt x="266116" y="167482"/>
                        <a:pt x="266408" y="167901"/>
                        <a:pt x="266701" y="167677"/>
                      </a:cubicBezTo>
                      <a:cubicBezTo>
                        <a:pt x="266798" y="167782"/>
                        <a:pt x="266611" y="167894"/>
                        <a:pt x="266506" y="167999"/>
                      </a:cubicBezTo>
                      <a:cubicBezTo>
                        <a:pt x="267120" y="168021"/>
                        <a:pt x="267742" y="168336"/>
                        <a:pt x="268364" y="168359"/>
                      </a:cubicBezTo>
                      <a:cubicBezTo>
                        <a:pt x="268462" y="168463"/>
                        <a:pt x="268267" y="168576"/>
                        <a:pt x="268169" y="168688"/>
                      </a:cubicBezTo>
                      <a:cubicBezTo>
                        <a:pt x="268462" y="168711"/>
                        <a:pt x="268762" y="168823"/>
                        <a:pt x="269054" y="168583"/>
                      </a:cubicBezTo>
                      <a:cubicBezTo>
                        <a:pt x="269354" y="167692"/>
                        <a:pt x="271325" y="168861"/>
                        <a:pt x="272276" y="168254"/>
                      </a:cubicBezTo>
                      <a:cubicBezTo>
                        <a:pt x="271137" y="168156"/>
                        <a:pt x="269991" y="168119"/>
                        <a:pt x="268852" y="167946"/>
                      </a:cubicBezTo>
                      <a:cubicBezTo>
                        <a:pt x="269241" y="167729"/>
                        <a:pt x="269631" y="167894"/>
                        <a:pt x="270028" y="167916"/>
                      </a:cubicBezTo>
                      <a:cubicBezTo>
                        <a:pt x="270171" y="167534"/>
                        <a:pt x="269519" y="167841"/>
                        <a:pt x="269346" y="167692"/>
                      </a:cubicBezTo>
                      <a:lnTo>
                        <a:pt x="269931" y="167197"/>
                      </a:lnTo>
                      <a:cubicBezTo>
                        <a:pt x="270118" y="167324"/>
                        <a:pt x="270021" y="167459"/>
                        <a:pt x="270223" y="167594"/>
                      </a:cubicBezTo>
                      <a:cubicBezTo>
                        <a:pt x="271040" y="167362"/>
                        <a:pt x="270987" y="166620"/>
                        <a:pt x="271977" y="166905"/>
                      </a:cubicBezTo>
                      <a:cubicBezTo>
                        <a:pt x="272067" y="167182"/>
                        <a:pt x="271340" y="167264"/>
                        <a:pt x="271100" y="167489"/>
                      </a:cubicBezTo>
                      <a:cubicBezTo>
                        <a:pt x="271130" y="167677"/>
                        <a:pt x="271370" y="167856"/>
                        <a:pt x="271205" y="168051"/>
                      </a:cubicBezTo>
                      <a:cubicBezTo>
                        <a:pt x="271400" y="167931"/>
                        <a:pt x="271872" y="166927"/>
                        <a:pt x="272666" y="167287"/>
                      </a:cubicBezTo>
                      <a:cubicBezTo>
                        <a:pt x="272816" y="167444"/>
                        <a:pt x="272726" y="167609"/>
                        <a:pt x="272479" y="167774"/>
                      </a:cubicBezTo>
                      <a:cubicBezTo>
                        <a:pt x="272891" y="168051"/>
                        <a:pt x="273236" y="167055"/>
                        <a:pt x="273843" y="167249"/>
                      </a:cubicBezTo>
                      <a:cubicBezTo>
                        <a:pt x="274255" y="167452"/>
                        <a:pt x="273573" y="167692"/>
                        <a:pt x="274045" y="167887"/>
                      </a:cubicBezTo>
                      <a:cubicBezTo>
                        <a:pt x="274150" y="167826"/>
                        <a:pt x="274098" y="167782"/>
                        <a:pt x="274045" y="167729"/>
                      </a:cubicBezTo>
                      <a:cubicBezTo>
                        <a:pt x="274023" y="167512"/>
                        <a:pt x="274570" y="167669"/>
                        <a:pt x="274435" y="167235"/>
                      </a:cubicBezTo>
                      <a:cubicBezTo>
                        <a:pt x="274607" y="167294"/>
                        <a:pt x="275267" y="167384"/>
                        <a:pt x="275117" y="166972"/>
                      </a:cubicBezTo>
                      <a:cubicBezTo>
                        <a:pt x="275349" y="167032"/>
                        <a:pt x="275574" y="166822"/>
                        <a:pt x="275806" y="167032"/>
                      </a:cubicBezTo>
                      <a:cubicBezTo>
                        <a:pt x="275836" y="167324"/>
                        <a:pt x="275162" y="167647"/>
                        <a:pt x="275327" y="167931"/>
                      </a:cubicBezTo>
                      <a:cubicBezTo>
                        <a:pt x="275567" y="167826"/>
                        <a:pt x="275911" y="167684"/>
                        <a:pt x="276204" y="167497"/>
                      </a:cubicBezTo>
                      <a:cubicBezTo>
                        <a:pt x="276481" y="167647"/>
                        <a:pt x="276241" y="167819"/>
                        <a:pt x="276601" y="167969"/>
                      </a:cubicBezTo>
                      <a:cubicBezTo>
                        <a:pt x="277185" y="167834"/>
                        <a:pt x="277778" y="167931"/>
                        <a:pt x="278370" y="167909"/>
                      </a:cubicBezTo>
                      <a:cubicBezTo>
                        <a:pt x="278579" y="168089"/>
                        <a:pt x="277995" y="168021"/>
                        <a:pt x="277882" y="168329"/>
                      </a:cubicBezTo>
                      <a:cubicBezTo>
                        <a:pt x="278647" y="168546"/>
                        <a:pt x="278782" y="167429"/>
                        <a:pt x="279546" y="168021"/>
                      </a:cubicBezTo>
                      <a:cubicBezTo>
                        <a:pt x="279741" y="167939"/>
                        <a:pt x="279928" y="167497"/>
                        <a:pt x="280131" y="167677"/>
                      </a:cubicBezTo>
                      <a:cubicBezTo>
                        <a:pt x="280356" y="167437"/>
                        <a:pt x="279824" y="167662"/>
                        <a:pt x="279734" y="167369"/>
                      </a:cubicBezTo>
                      <a:lnTo>
                        <a:pt x="280026" y="167115"/>
                      </a:lnTo>
                      <a:cubicBezTo>
                        <a:pt x="280618" y="167392"/>
                        <a:pt x="281202" y="167055"/>
                        <a:pt x="281802" y="167362"/>
                      </a:cubicBezTo>
                      <a:cubicBezTo>
                        <a:pt x="281840" y="167774"/>
                        <a:pt x="281030" y="167856"/>
                        <a:pt x="280723" y="167489"/>
                      </a:cubicBezTo>
                      <a:cubicBezTo>
                        <a:pt x="280468" y="167699"/>
                        <a:pt x="280206" y="167849"/>
                        <a:pt x="279943" y="167841"/>
                      </a:cubicBezTo>
                      <a:cubicBezTo>
                        <a:pt x="280266" y="167804"/>
                        <a:pt x="281053" y="168359"/>
                        <a:pt x="281517" y="167774"/>
                      </a:cubicBezTo>
                      <a:cubicBezTo>
                        <a:pt x="281922" y="167999"/>
                        <a:pt x="281420" y="168261"/>
                        <a:pt x="281825" y="168486"/>
                      </a:cubicBezTo>
                      <a:cubicBezTo>
                        <a:pt x="282184" y="167894"/>
                        <a:pt x="283353" y="167901"/>
                        <a:pt x="284275" y="167811"/>
                      </a:cubicBezTo>
                      <a:cubicBezTo>
                        <a:pt x="284515" y="168096"/>
                        <a:pt x="283975" y="167924"/>
                        <a:pt x="283886" y="168156"/>
                      </a:cubicBezTo>
                      <a:cubicBezTo>
                        <a:pt x="284305" y="168126"/>
                        <a:pt x="284125" y="168411"/>
                        <a:pt x="284493" y="168606"/>
                      </a:cubicBezTo>
                      <a:cubicBezTo>
                        <a:pt x="285017" y="168336"/>
                        <a:pt x="285549" y="168531"/>
                        <a:pt x="286066" y="168201"/>
                      </a:cubicBezTo>
                      <a:cubicBezTo>
                        <a:pt x="286816" y="168658"/>
                        <a:pt x="286778" y="168059"/>
                        <a:pt x="287828" y="167467"/>
                      </a:cubicBezTo>
                      <a:cubicBezTo>
                        <a:pt x="287400" y="167534"/>
                        <a:pt x="286981" y="167752"/>
                        <a:pt x="286546" y="167609"/>
                      </a:cubicBezTo>
                      <a:cubicBezTo>
                        <a:pt x="286344" y="167729"/>
                        <a:pt x="286441" y="167826"/>
                        <a:pt x="286554" y="167931"/>
                      </a:cubicBezTo>
                      <a:cubicBezTo>
                        <a:pt x="286291" y="168066"/>
                        <a:pt x="286029" y="168074"/>
                        <a:pt x="285759" y="167969"/>
                      </a:cubicBezTo>
                      <a:cubicBezTo>
                        <a:pt x="285519" y="167841"/>
                        <a:pt x="286059" y="167737"/>
                        <a:pt x="286149" y="167789"/>
                      </a:cubicBezTo>
                      <a:cubicBezTo>
                        <a:pt x="286007" y="167534"/>
                        <a:pt x="285002" y="166852"/>
                        <a:pt x="284553" y="167384"/>
                      </a:cubicBezTo>
                      <a:cubicBezTo>
                        <a:pt x="284215" y="166927"/>
                        <a:pt x="283114" y="167017"/>
                        <a:pt x="282477" y="167242"/>
                      </a:cubicBezTo>
                      <a:cubicBezTo>
                        <a:pt x="282237" y="167017"/>
                        <a:pt x="282349" y="166815"/>
                        <a:pt x="281982" y="167182"/>
                      </a:cubicBezTo>
                      <a:cubicBezTo>
                        <a:pt x="280955" y="166695"/>
                        <a:pt x="279936" y="166620"/>
                        <a:pt x="278924" y="166905"/>
                      </a:cubicBezTo>
                      <a:cubicBezTo>
                        <a:pt x="278872" y="166358"/>
                        <a:pt x="277845" y="166830"/>
                        <a:pt x="278130" y="166298"/>
                      </a:cubicBezTo>
                      <a:cubicBezTo>
                        <a:pt x="277972" y="166470"/>
                        <a:pt x="277650" y="166463"/>
                        <a:pt x="277253" y="166568"/>
                      </a:cubicBezTo>
                      <a:cubicBezTo>
                        <a:pt x="277418" y="166717"/>
                        <a:pt x="277583" y="166627"/>
                        <a:pt x="277748" y="166792"/>
                      </a:cubicBezTo>
                      <a:cubicBezTo>
                        <a:pt x="277553" y="166875"/>
                        <a:pt x="277358" y="166890"/>
                        <a:pt x="277163" y="166972"/>
                      </a:cubicBezTo>
                      <a:cubicBezTo>
                        <a:pt x="277080" y="166837"/>
                        <a:pt x="277080" y="166702"/>
                        <a:pt x="277253" y="166568"/>
                      </a:cubicBezTo>
                      <a:cubicBezTo>
                        <a:pt x="276991" y="166320"/>
                        <a:pt x="276728" y="166515"/>
                        <a:pt x="276466" y="166268"/>
                      </a:cubicBezTo>
                      <a:cubicBezTo>
                        <a:pt x="276279" y="166380"/>
                        <a:pt x="276391" y="166485"/>
                        <a:pt x="276271" y="166597"/>
                      </a:cubicBezTo>
                      <a:cubicBezTo>
                        <a:pt x="276039" y="166373"/>
                        <a:pt x="275806" y="166185"/>
                        <a:pt x="275582" y="166537"/>
                      </a:cubicBezTo>
                      <a:cubicBezTo>
                        <a:pt x="275417" y="166425"/>
                        <a:pt x="275252" y="166208"/>
                        <a:pt x="275087" y="166313"/>
                      </a:cubicBezTo>
                      <a:cubicBezTo>
                        <a:pt x="274810" y="166163"/>
                        <a:pt x="275582" y="165975"/>
                        <a:pt x="275079" y="165833"/>
                      </a:cubicBezTo>
                      <a:cubicBezTo>
                        <a:pt x="274712" y="166470"/>
                        <a:pt x="273011" y="166253"/>
                        <a:pt x="272636" y="165833"/>
                      </a:cubicBezTo>
                      <a:cubicBezTo>
                        <a:pt x="272276" y="165653"/>
                        <a:pt x="272524" y="166088"/>
                        <a:pt x="272247" y="166163"/>
                      </a:cubicBezTo>
                      <a:cubicBezTo>
                        <a:pt x="272149" y="166215"/>
                        <a:pt x="272052" y="166170"/>
                        <a:pt x="271954" y="166253"/>
                      </a:cubicBezTo>
                      <a:cubicBezTo>
                        <a:pt x="271580" y="166073"/>
                        <a:pt x="271827" y="165878"/>
                        <a:pt x="271460" y="165706"/>
                      </a:cubicBezTo>
                      <a:cubicBezTo>
                        <a:pt x="270830" y="166238"/>
                        <a:pt x="269563" y="165826"/>
                        <a:pt x="268634" y="165698"/>
                      </a:cubicBezTo>
                      <a:cubicBezTo>
                        <a:pt x="268409" y="166005"/>
                        <a:pt x="268184" y="165923"/>
                        <a:pt x="267952" y="166118"/>
                      </a:cubicBezTo>
                      <a:cubicBezTo>
                        <a:pt x="268447" y="166455"/>
                        <a:pt x="268334" y="165818"/>
                        <a:pt x="268829" y="166013"/>
                      </a:cubicBezTo>
                      <a:cubicBezTo>
                        <a:pt x="268597" y="166275"/>
                        <a:pt x="268664" y="166200"/>
                        <a:pt x="268926" y="166575"/>
                      </a:cubicBezTo>
                      <a:cubicBezTo>
                        <a:pt x="268304" y="167115"/>
                        <a:pt x="267742" y="166852"/>
                        <a:pt x="267562" y="166448"/>
                      </a:cubicBezTo>
                      <a:cubicBezTo>
                        <a:pt x="267817" y="166148"/>
                        <a:pt x="268087" y="166800"/>
                        <a:pt x="268342" y="166425"/>
                      </a:cubicBezTo>
                      <a:cubicBezTo>
                        <a:pt x="267907" y="166425"/>
                        <a:pt x="267697" y="165968"/>
                        <a:pt x="268042" y="165713"/>
                      </a:cubicBezTo>
                      <a:cubicBezTo>
                        <a:pt x="267428" y="165736"/>
                        <a:pt x="266806" y="165518"/>
                        <a:pt x="266191" y="165518"/>
                      </a:cubicBezTo>
                      <a:cubicBezTo>
                        <a:pt x="266363" y="165069"/>
                        <a:pt x="266281" y="165256"/>
                        <a:pt x="265801" y="165046"/>
                      </a:cubicBezTo>
                      <a:cubicBezTo>
                        <a:pt x="266123" y="164934"/>
                        <a:pt x="266453" y="165054"/>
                        <a:pt x="266776" y="165346"/>
                      </a:cubicBezTo>
                      <a:cubicBezTo>
                        <a:pt x="266948" y="165181"/>
                        <a:pt x="266521" y="165031"/>
                        <a:pt x="266776" y="164866"/>
                      </a:cubicBezTo>
                      <a:cubicBezTo>
                        <a:pt x="266416" y="164994"/>
                        <a:pt x="266064" y="164754"/>
                        <a:pt x="265704" y="164806"/>
                      </a:cubicBezTo>
                      <a:cubicBezTo>
                        <a:pt x="265464" y="165024"/>
                        <a:pt x="265839" y="165234"/>
                        <a:pt x="266093" y="165443"/>
                      </a:cubicBezTo>
                      <a:cubicBezTo>
                        <a:pt x="265546" y="165571"/>
                        <a:pt x="264992" y="165331"/>
                        <a:pt x="264445" y="165721"/>
                      </a:cubicBezTo>
                      <a:cubicBezTo>
                        <a:pt x="264370" y="165938"/>
                        <a:pt x="264572" y="166148"/>
                        <a:pt x="264445" y="166365"/>
                      </a:cubicBezTo>
                      <a:cubicBezTo>
                        <a:pt x="263868" y="166500"/>
                        <a:pt x="264430" y="165945"/>
                        <a:pt x="263958" y="165811"/>
                      </a:cubicBezTo>
                      <a:cubicBezTo>
                        <a:pt x="263853" y="165661"/>
                        <a:pt x="264115" y="165736"/>
                        <a:pt x="264250" y="165563"/>
                      </a:cubicBezTo>
                      <a:cubicBezTo>
                        <a:pt x="263673" y="165024"/>
                        <a:pt x="262391" y="165406"/>
                        <a:pt x="261724" y="164814"/>
                      </a:cubicBezTo>
                      <a:cubicBezTo>
                        <a:pt x="260945" y="165346"/>
                        <a:pt x="260173" y="165009"/>
                        <a:pt x="259393" y="165009"/>
                      </a:cubicBezTo>
                      <a:cubicBezTo>
                        <a:pt x="259124" y="164604"/>
                        <a:pt x="259925" y="164641"/>
                        <a:pt x="259978" y="164199"/>
                      </a:cubicBezTo>
                      <a:cubicBezTo>
                        <a:pt x="259386" y="163892"/>
                        <a:pt x="259251" y="164746"/>
                        <a:pt x="259101" y="163974"/>
                      </a:cubicBezTo>
                      <a:cubicBezTo>
                        <a:pt x="258929" y="164244"/>
                        <a:pt x="258921" y="164514"/>
                        <a:pt x="259101" y="164776"/>
                      </a:cubicBezTo>
                      <a:cubicBezTo>
                        <a:pt x="258419" y="164986"/>
                        <a:pt x="257745" y="164911"/>
                        <a:pt x="257063" y="164724"/>
                      </a:cubicBezTo>
                      <a:cubicBezTo>
                        <a:pt x="256860" y="165346"/>
                        <a:pt x="256186" y="165121"/>
                        <a:pt x="255699" y="165069"/>
                      </a:cubicBezTo>
                      <a:cubicBezTo>
                        <a:pt x="255601" y="164964"/>
                        <a:pt x="255796" y="164851"/>
                        <a:pt x="255893" y="164739"/>
                      </a:cubicBezTo>
                      <a:cubicBezTo>
                        <a:pt x="256058" y="164649"/>
                        <a:pt x="256216" y="164866"/>
                        <a:pt x="256381" y="164971"/>
                      </a:cubicBezTo>
                      <a:cubicBezTo>
                        <a:pt x="256508" y="164889"/>
                        <a:pt x="256530" y="164806"/>
                        <a:pt x="256478" y="164731"/>
                      </a:cubicBezTo>
                      <a:lnTo>
                        <a:pt x="256673" y="164567"/>
                      </a:lnTo>
                      <a:cubicBezTo>
                        <a:pt x="256321" y="164372"/>
                        <a:pt x="255961" y="164851"/>
                        <a:pt x="255609" y="164342"/>
                      </a:cubicBezTo>
                      <a:cubicBezTo>
                        <a:pt x="255833" y="164124"/>
                        <a:pt x="256058" y="164319"/>
                        <a:pt x="256283" y="164252"/>
                      </a:cubicBezTo>
                      <a:cubicBezTo>
                        <a:pt x="256403" y="163817"/>
                        <a:pt x="255714" y="164057"/>
                        <a:pt x="255511" y="163945"/>
                      </a:cubicBezTo>
                      <a:cubicBezTo>
                        <a:pt x="256141" y="163255"/>
                        <a:pt x="254762" y="163832"/>
                        <a:pt x="254260" y="163555"/>
                      </a:cubicBezTo>
                      <a:cubicBezTo>
                        <a:pt x="254297" y="163810"/>
                        <a:pt x="254177" y="164267"/>
                        <a:pt x="253772" y="164282"/>
                      </a:cubicBezTo>
                      <a:cubicBezTo>
                        <a:pt x="254035" y="163869"/>
                        <a:pt x="253525" y="163877"/>
                        <a:pt x="253488" y="163405"/>
                      </a:cubicBezTo>
                      <a:cubicBezTo>
                        <a:pt x="253390" y="163510"/>
                        <a:pt x="253293" y="163532"/>
                        <a:pt x="253195" y="163487"/>
                      </a:cubicBezTo>
                      <a:cubicBezTo>
                        <a:pt x="253375" y="163930"/>
                        <a:pt x="252723" y="163884"/>
                        <a:pt x="252611" y="164297"/>
                      </a:cubicBezTo>
                      <a:cubicBezTo>
                        <a:pt x="252349" y="164237"/>
                        <a:pt x="251524" y="163787"/>
                        <a:pt x="250970" y="164229"/>
                      </a:cubicBezTo>
                      <a:cubicBezTo>
                        <a:pt x="250625" y="164019"/>
                        <a:pt x="250947" y="163802"/>
                        <a:pt x="250977" y="163585"/>
                      </a:cubicBezTo>
                      <a:cubicBezTo>
                        <a:pt x="250437" y="163390"/>
                        <a:pt x="249928" y="163367"/>
                        <a:pt x="249628" y="163113"/>
                      </a:cubicBezTo>
                      <a:lnTo>
                        <a:pt x="249238" y="163435"/>
                      </a:lnTo>
                      <a:lnTo>
                        <a:pt x="249620" y="163750"/>
                      </a:lnTo>
                      <a:cubicBezTo>
                        <a:pt x="249980" y="163293"/>
                        <a:pt x="250332" y="163817"/>
                        <a:pt x="250685" y="163825"/>
                      </a:cubicBezTo>
                      <a:cubicBezTo>
                        <a:pt x="250228" y="164177"/>
                        <a:pt x="249785" y="163675"/>
                        <a:pt x="249328" y="163997"/>
                      </a:cubicBezTo>
                      <a:cubicBezTo>
                        <a:pt x="249343" y="163015"/>
                        <a:pt x="248279" y="163585"/>
                        <a:pt x="247500" y="163120"/>
                      </a:cubicBezTo>
                      <a:cubicBezTo>
                        <a:pt x="247784" y="163225"/>
                        <a:pt x="248077" y="162993"/>
                        <a:pt x="248369" y="163195"/>
                      </a:cubicBezTo>
                      <a:cubicBezTo>
                        <a:pt x="248399" y="162790"/>
                        <a:pt x="247605" y="162948"/>
                        <a:pt x="247312" y="162955"/>
                      </a:cubicBezTo>
                      <a:cubicBezTo>
                        <a:pt x="247222" y="163173"/>
                        <a:pt x="247260" y="163382"/>
                        <a:pt x="247110" y="163600"/>
                      </a:cubicBezTo>
                      <a:cubicBezTo>
                        <a:pt x="246585" y="163727"/>
                        <a:pt x="246848" y="163180"/>
                        <a:pt x="246638" y="163038"/>
                      </a:cubicBezTo>
                      <a:cubicBezTo>
                        <a:pt x="246503" y="163203"/>
                        <a:pt x="246383" y="163128"/>
                        <a:pt x="246248" y="163038"/>
                      </a:cubicBezTo>
                      <a:cubicBezTo>
                        <a:pt x="246233" y="163540"/>
                        <a:pt x="245776" y="163540"/>
                        <a:pt x="245281" y="163045"/>
                      </a:cubicBezTo>
                      <a:cubicBezTo>
                        <a:pt x="245573" y="163577"/>
                        <a:pt x="245139" y="163225"/>
                        <a:pt x="244689" y="163690"/>
                      </a:cubicBezTo>
                      <a:cubicBezTo>
                        <a:pt x="244142" y="163248"/>
                        <a:pt x="245379" y="163293"/>
                        <a:pt x="244697" y="162888"/>
                      </a:cubicBezTo>
                      <a:cubicBezTo>
                        <a:pt x="244524" y="163480"/>
                        <a:pt x="244164" y="163322"/>
                        <a:pt x="243910" y="163697"/>
                      </a:cubicBezTo>
                      <a:cubicBezTo>
                        <a:pt x="243438" y="163322"/>
                        <a:pt x="244464" y="163315"/>
                        <a:pt x="244307" y="163053"/>
                      </a:cubicBezTo>
                      <a:cubicBezTo>
                        <a:pt x="243835" y="163053"/>
                        <a:pt x="243737" y="163053"/>
                        <a:pt x="243430" y="163457"/>
                      </a:cubicBezTo>
                      <a:cubicBezTo>
                        <a:pt x="242995" y="163113"/>
                        <a:pt x="243752" y="163263"/>
                        <a:pt x="243632" y="162970"/>
                      </a:cubicBezTo>
                      <a:cubicBezTo>
                        <a:pt x="242793" y="162408"/>
                        <a:pt x="242531" y="163075"/>
                        <a:pt x="241699" y="163293"/>
                      </a:cubicBezTo>
                      <a:cubicBezTo>
                        <a:pt x="241474" y="163105"/>
                        <a:pt x="241586" y="162918"/>
                        <a:pt x="241227" y="162730"/>
                      </a:cubicBezTo>
                      <a:cubicBezTo>
                        <a:pt x="240799" y="163105"/>
                        <a:pt x="240395" y="162753"/>
                        <a:pt x="239968" y="162970"/>
                      </a:cubicBezTo>
                      <a:cubicBezTo>
                        <a:pt x="239848" y="162753"/>
                        <a:pt x="240050" y="162543"/>
                        <a:pt x="239983" y="162326"/>
                      </a:cubicBezTo>
                      <a:cubicBezTo>
                        <a:pt x="240117" y="162176"/>
                        <a:pt x="240237" y="162266"/>
                        <a:pt x="240372" y="162168"/>
                      </a:cubicBezTo>
                      <a:cubicBezTo>
                        <a:pt x="240694" y="162333"/>
                        <a:pt x="240350" y="162491"/>
                        <a:pt x="240365" y="162648"/>
                      </a:cubicBezTo>
                      <a:cubicBezTo>
                        <a:pt x="240949" y="162566"/>
                        <a:pt x="241129" y="162281"/>
                        <a:pt x="241819" y="162408"/>
                      </a:cubicBezTo>
                      <a:cubicBezTo>
                        <a:pt x="241399" y="162281"/>
                        <a:pt x="240987" y="161996"/>
                        <a:pt x="240567" y="162168"/>
                      </a:cubicBezTo>
                      <a:cubicBezTo>
                        <a:pt x="240245" y="161944"/>
                        <a:pt x="241092" y="162138"/>
                        <a:pt x="240769" y="161846"/>
                      </a:cubicBezTo>
                      <a:cubicBezTo>
                        <a:pt x="241219" y="162003"/>
                        <a:pt x="241669" y="161921"/>
                        <a:pt x="242118" y="162011"/>
                      </a:cubicBezTo>
                      <a:cubicBezTo>
                        <a:pt x="242201" y="161906"/>
                        <a:pt x="241999" y="161794"/>
                        <a:pt x="242126" y="161689"/>
                      </a:cubicBezTo>
                      <a:cubicBezTo>
                        <a:pt x="242493" y="161516"/>
                        <a:pt x="242238" y="161996"/>
                        <a:pt x="242606" y="162093"/>
                      </a:cubicBezTo>
                      <a:cubicBezTo>
                        <a:pt x="242770" y="161951"/>
                        <a:pt x="242928" y="161944"/>
                        <a:pt x="243093" y="162011"/>
                      </a:cubicBezTo>
                      <a:cubicBezTo>
                        <a:pt x="243138" y="161007"/>
                        <a:pt x="244030" y="162236"/>
                        <a:pt x="244547" y="161606"/>
                      </a:cubicBezTo>
                      <a:cubicBezTo>
                        <a:pt x="244891" y="161816"/>
                        <a:pt x="244464" y="162093"/>
                        <a:pt x="244929" y="162086"/>
                      </a:cubicBezTo>
                      <a:cubicBezTo>
                        <a:pt x="245206" y="161764"/>
                        <a:pt x="244839" y="161441"/>
                        <a:pt x="245131" y="161119"/>
                      </a:cubicBezTo>
                      <a:cubicBezTo>
                        <a:pt x="244876" y="160879"/>
                        <a:pt x="244614" y="161179"/>
                        <a:pt x="244359" y="160962"/>
                      </a:cubicBezTo>
                      <a:cubicBezTo>
                        <a:pt x="244262" y="161067"/>
                        <a:pt x="244449" y="161179"/>
                        <a:pt x="244547" y="161284"/>
                      </a:cubicBezTo>
                      <a:cubicBezTo>
                        <a:pt x="244224" y="161569"/>
                        <a:pt x="243902" y="161351"/>
                        <a:pt x="243580" y="161284"/>
                      </a:cubicBezTo>
                      <a:cubicBezTo>
                        <a:pt x="243520" y="160992"/>
                        <a:pt x="243887" y="161142"/>
                        <a:pt x="243970" y="160804"/>
                      </a:cubicBezTo>
                      <a:cubicBezTo>
                        <a:pt x="244359" y="160744"/>
                        <a:pt x="244742" y="160879"/>
                        <a:pt x="245131" y="160640"/>
                      </a:cubicBezTo>
                      <a:cubicBezTo>
                        <a:pt x="245483" y="160849"/>
                        <a:pt x="245049" y="161127"/>
                        <a:pt x="245514" y="161119"/>
                      </a:cubicBezTo>
                      <a:cubicBezTo>
                        <a:pt x="246136" y="159935"/>
                        <a:pt x="248242" y="160774"/>
                        <a:pt x="249471" y="160699"/>
                      </a:cubicBezTo>
                      <a:cubicBezTo>
                        <a:pt x="249531" y="160909"/>
                        <a:pt x="249088" y="161134"/>
                        <a:pt x="249268" y="161344"/>
                      </a:cubicBezTo>
                      <a:cubicBezTo>
                        <a:pt x="248316" y="161247"/>
                        <a:pt x="247372" y="161089"/>
                        <a:pt x="246420" y="161067"/>
                      </a:cubicBezTo>
                      <a:cubicBezTo>
                        <a:pt x="246705" y="161292"/>
                        <a:pt x="247042" y="161247"/>
                        <a:pt x="246660" y="161599"/>
                      </a:cubicBezTo>
                      <a:cubicBezTo>
                        <a:pt x="246982" y="161531"/>
                        <a:pt x="247305" y="161456"/>
                        <a:pt x="247627" y="161434"/>
                      </a:cubicBezTo>
                      <a:cubicBezTo>
                        <a:pt x="247709" y="161644"/>
                        <a:pt x="247350" y="161861"/>
                        <a:pt x="247814" y="162071"/>
                      </a:cubicBezTo>
                      <a:cubicBezTo>
                        <a:pt x="248122" y="161606"/>
                        <a:pt x="248219" y="161756"/>
                        <a:pt x="248684" y="161831"/>
                      </a:cubicBezTo>
                      <a:cubicBezTo>
                        <a:pt x="249051" y="162018"/>
                        <a:pt x="248601" y="162206"/>
                        <a:pt x="248968" y="162393"/>
                      </a:cubicBezTo>
                      <a:cubicBezTo>
                        <a:pt x="249651" y="162528"/>
                        <a:pt x="250505" y="162206"/>
                        <a:pt x="250910" y="161891"/>
                      </a:cubicBezTo>
                      <a:cubicBezTo>
                        <a:pt x="250902" y="162026"/>
                        <a:pt x="251112" y="162161"/>
                        <a:pt x="250999" y="162296"/>
                      </a:cubicBezTo>
                      <a:cubicBezTo>
                        <a:pt x="250722" y="162521"/>
                        <a:pt x="250970" y="161884"/>
                        <a:pt x="250610" y="162303"/>
                      </a:cubicBezTo>
                      <a:cubicBezTo>
                        <a:pt x="251187" y="162611"/>
                        <a:pt x="251771" y="162326"/>
                        <a:pt x="252349" y="162611"/>
                      </a:cubicBezTo>
                      <a:lnTo>
                        <a:pt x="253031" y="162041"/>
                      </a:lnTo>
                      <a:cubicBezTo>
                        <a:pt x="253225" y="162251"/>
                        <a:pt x="253233" y="162468"/>
                        <a:pt x="253608" y="162678"/>
                      </a:cubicBezTo>
                      <a:cubicBezTo>
                        <a:pt x="254005" y="162131"/>
                        <a:pt x="253353" y="162153"/>
                        <a:pt x="253225" y="161876"/>
                      </a:cubicBezTo>
                      <a:cubicBezTo>
                        <a:pt x="253585" y="161584"/>
                        <a:pt x="253930" y="162423"/>
                        <a:pt x="254290" y="161944"/>
                      </a:cubicBezTo>
                      <a:cubicBezTo>
                        <a:pt x="254747" y="162258"/>
                        <a:pt x="253900" y="162588"/>
                        <a:pt x="254477" y="162903"/>
                      </a:cubicBezTo>
                      <a:cubicBezTo>
                        <a:pt x="254567" y="162820"/>
                        <a:pt x="254440" y="162745"/>
                        <a:pt x="254380" y="162663"/>
                      </a:cubicBezTo>
                      <a:cubicBezTo>
                        <a:pt x="255121" y="162371"/>
                        <a:pt x="255863" y="162618"/>
                        <a:pt x="256605" y="162715"/>
                      </a:cubicBezTo>
                      <a:cubicBezTo>
                        <a:pt x="256995" y="162363"/>
                        <a:pt x="256373" y="162018"/>
                        <a:pt x="256028" y="162078"/>
                      </a:cubicBezTo>
                      <a:cubicBezTo>
                        <a:pt x="256388" y="161921"/>
                        <a:pt x="256748" y="161149"/>
                        <a:pt x="257100" y="161501"/>
                      </a:cubicBezTo>
                      <a:cubicBezTo>
                        <a:pt x="257272" y="161801"/>
                        <a:pt x="256703" y="161606"/>
                        <a:pt x="256808" y="161906"/>
                      </a:cubicBezTo>
                      <a:cubicBezTo>
                        <a:pt x="257003" y="162266"/>
                        <a:pt x="257197" y="161704"/>
                        <a:pt x="257385" y="162056"/>
                      </a:cubicBezTo>
                      <a:cubicBezTo>
                        <a:pt x="257602" y="161741"/>
                        <a:pt x="257347" y="161636"/>
                        <a:pt x="257872" y="161486"/>
                      </a:cubicBezTo>
                      <a:cubicBezTo>
                        <a:pt x="258097" y="161644"/>
                        <a:pt x="258097" y="161809"/>
                        <a:pt x="257872" y="161966"/>
                      </a:cubicBezTo>
                      <a:cubicBezTo>
                        <a:pt x="258404" y="162281"/>
                        <a:pt x="258344" y="161314"/>
                        <a:pt x="258839" y="161629"/>
                      </a:cubicBezTo>
                      <a:cubicBezTo>
                        <a:pt x="258989" y="161869"/>
                        <a:pt x="258314" y="162116"/>
                        <a:pt x="258741" y="162356"/>
                      </a:cubicBezTo>
                      <a:cubicBezTo>
                        <a:pt x="259109" y="162161"/>
                        <a:pt x="258996" y="161974"/>
                        <a:pt x="259229" y="161786"/>
                      </a:cubicBezTo>
                      <a:cubicBezTo>
                        <a:pt x="259356" y="161749"/>
                        <a:pt x="259483" y="161711"/>
                        <a:pt x="259618" y="161779"/>
                      </a:cubicBezTo>
                      <a:cubicBezTo>
                        <a:pt x="259641" y="162041"/>
                        <a:pt x="259101" y="162048"/>
                        <a:pt x="259229" y="162431"/>
                      </a:cubicBezTo>
                      <a:cubicBezTo>
                        <a:pt x="259723" y="162386"/>
                        <a:pt x="259611" y="162641"/>
                        <a:pt x="260098" y="162978"/>
                      </a:cubicBezTo>
                      <a:cubicBezTo>
                        <a:pt x="261005" y="163263"/>
                        <a:pt x="261964" y="162828"/>
                        <a:pt x="262616" y="162775"/>
                      </a:cubicBezTo>
                      <a:cubicBezTo>
                        <a:pt x="262069" y="163367"/>
                        <a:pt x="264175" y="163075"/>
                        <a:pt x="264849" y="163293"/>
                      </a:cubicBezTo>
                      <a:cubicBezTo>
                        <a:pt x="264812" y="163720"/>
                        <a:pt x="263950" y="163248"/>
                        <a:pt x="263590" y="163720"/>
                      </a:cubicBezTo>
                      <a:cubicBezTo>
                        <a:pt x="264385" y="164094"/>
                        <a:pt x="265067" y="163248"/>
                        <a:pt x="265629" y="163757"/>
                      </a:cubicBezTo>
                      <a:cubicBezTo>
                        <a:pt x="265726" y="163645"/>
                        <a:pt x="265531" y="163547"/>
                        <a:pt x="265434" y="163442"/>
                      </a:cubicBezTo>
                      <a:cubicBezTo>
                        <a:pt x="265689" y="163053"/>
                        <a:pt x="265951" y="163405"/>
                        <a:pt x="266213" y="163105"/>
                      </a:cubicBezTo>
                      <a:cubicBezTo>
                        <a:pt x="266948" y="163884"/>
                        <a:pt x="267900" y="163105"/>
                        <a:pt x="268357" y="163697"/>
                      </a:cubicBezTo>
                      <a:cubicBezTo>
                        <a:pt x="269241" y="163300"/>
                        <a:pt x="269781" y="163727"/>
                        <a:pt x="270493" y="163158"/>
                      </a:cubicBezTo>
                      <a:cubicBezTo>
                        <a:pt x="270141" y="163143"/>
                        <a:pt x="270380" y="163053"/>
                        <a:pt x="270103" y="162843"/>
                      </a:cubicBezTo>
                      <a:cubicBezTo>
                        <a:pt x="271167" y="162288"/>
                        <a:pt x="271490" y="163188"/>
                        <a:pt x="271572" y="163847"/>
                      </a:cubicBezTo>
                      <a:cubicBezTo>
                        <a:pt x="271812" y="163517"/>
                        <a:pt x="271602" y="163203"/>
                        <a:pt x="271759" y="162873"/>
                      </a:cubicBezTo>
                      <a:cubicBezTo>
                        <a:pt x="272179" y="162955"/>
                        <a:pt x="272599" y="162895"/>
                        <a:pt x="273026" y="163075"/>
                      </a:cubicBezTo>
                      <a:cubicBezTo>
                        <a:pt x="273176" y="163285"/>
                        <a:pt x="272524" y="163285"/>
                        <a:pt x="272351" y="163502"/>
                      </a:cubicBezTo>
                      <a:cubicBezTo>
                        <a:pt x="272247" y="163322"/>
                        <a:pt x="273835" y="163742"/>
                        <a:pt x="274105" y="163607"/>
                      </a:cubicBezTo>
                      <a:cubicBezTo>
                        <a:pt x="274337" y="163675"/>
                        <a:pt x="274345" y="164109"/>
                        <a:pt x="274113" y="163930"/>
                      </a:cubicBezTo>
                      <a:cubicBezTo>
                        <a:pt x="274135" y="164312"/>
                        <a:pt x="274502" y="163922"/>
                        <a:pt x="274697" y="163907"/>
                      </a:cubicBezTo>
                      <a:cubicBezTo>
                        <a:pt x="274795" y="163795"/>
                        <a:pt x="274600" y="163697"/>
                        <a:pt x="274502" y="163592"/>
                      </a:cubicBezTo>
                      <a:cubicBezTo>
                        <a:pt x="275297" y="163532"/>
                        <a:pt x="276556" y="164454"/>
                        <a:pt x="277628" y="163967"/>
                      </a:cubicBezTo>
                      <a:lnTo>
                        <a:pt x="278122" y="164349"/>
                      </a:lnTo>
                      <a:cubicBezTo>
                        <a:pt x="278317" y="164184"/>
                        <a:pt x="278519" y="164447"/>
                        <a:pt x="278707" y="164162"/>
                      </a:cubicBezTo>
                      <a:cubicBezTo>
                        <a:pt x="279576" y="164979"/>
                        <a:pt x="280408" y="164094"/>
                        <a:pt x="281270" y="164859"/>
                      </a:cubicBezTo>
                      <a:cubicBezTo>
                        <a:pt x="282139" y="164402"/>
                        <a:pt x="283031" y="164686"/>
                        <a:pt x="283931" y="165144"/>
                      </a:cubicBezTo>
                      <a:cubicBezTo>
                        <a:pt x="283398" y="165428"/>
                        <a:pt x="283376" y="165608"/>
                        <a:pt x="282964" y="165833"/>
                      </a:cubicBezTo>
                      <a:cubicBezTo>
                        <a:pt x="283938" y="165766"/>
                        <a:pt x="284920" y="165151"/>
                        <a:pt x="285422" y="165631"/>
                      </a:cubicBezTo>
                      <a:cubicBezTo>
                        <a:pt x="285369" y="164949"/>
                        <a:pt x="286059" y="164597"/>
                        <a:pt x="285767" y="163840"/>
                      </a:cubicBezTo>
                      <a:cubicBezTo>
                        <a:pt x="286261" y="163900"/>
                        <a:pt x="286756" y="164087"/>
                        <a:pt x="287251" y="164169"/>
                      </a:cubicBezTo>
                      <a:cubicBezTo>
                        <a:pt x="287176" y="163457"/>
                        <a:pt x="285444" y="164004"/>
                        <a:pt x="285444" y="163135"/>
                      </a:cubicBezTo>
                      <a:cubicBezTo>
                        <a:pt x="285632" y="162940"/>
                        <a:pt x="285842" y="163367"/>
                        <a:pt x="286044" y="163427"/>
                      </a:cubicBezTo>
                      <a:cubicBezTo>
                        <a:pt x="286096" y="162918"/>
                        <a:pt x="286838" y="163352"/>
                        <a:pt x="287206" y="162888"/>
                      </a:cubicBezTo>
                      <a:cubicBezTo>
                        <a:pt x="287153" y="163158"/>
                        <a:pt x="287116" y="163427"/>
                        <a:pt x="287625" y="163675"/>
                      </a:cubicBezTo>
                      <a:cubicBezTo>
                        <a:pt x="287573" y="163285"/>
                        <a:pt x="287873" y="163188"/>
                        <a:pt x="288285" y="162918"/>
                      </a:cubicBezTo>
                      <a:cubicBezTo>
                        <a:pt x="288607" y="163210"/>
                        <a:pt x="289184" y="163577"/>
                        <a:pt x="289184" y="163105"/>
                      </a:cubicBezTo>
                      <a:cubicBezTo>
                        <a:pt x="289551" y="163300"/>
                        <a:pt x="289372" y="163585"/>
                        <a:pt x="289791" y="163555"/>
                      </a:cubicBezTo>
                      <a:cubicBezTo>
                        <a:pt x="290009" y="163847"/>
                        <a:pt x="289761" y="163765"/>
                        <a:pt x="289506" y="163974"/>
                      </a:cubicBezTo>
                      <a:cubicBezTo>
                        <a:pt x="289941" y="164019"/>
                        <a:pt x="290368" y="164072"/>
                        <a:pt x="290788" y="163817"/>
                      </a:cubicBezTo>
                      <a:cubicBezTo>
                        <a:pt x="291140" y="164064"/>
                        <a:pt x="290451" y="164372"/>
                        <a:pt x="290818" y="164619"/>
                      </a:cubicBezTo>
                      <a:cubicBezTo>
                        <a:pt x="290990" y="164484"/>
                        <a:pt x="291095" y="163832"/>
                        <a:pt x="291492" y="164177"/>
                      </a:cubicBezTo>
                      <a:cubicBezTo>
                        <a:pt x="291545" y="163989"/>
                        <a:pt x="291777" y="163787"/>
                        <a:pt x="291373" y="163622"/>
                      </a:cubicBezTo>
                      <a:cubicBezTo>
                        <a:pt x="291920" y="163405"/>
                        <a:pt x="291837" y="163480"/>
                        <a:pt x="292040" y="163015"/>
                      </a:cubicBezTo>
                      <a:cubicBezTo>
                        <a:pt x="292227" y="162730"/>
                        <a:pt x="292452" y="163427"/>
                        <a:pt x="292639" y="163143"/>
                      </a:cubicBezTo>
                      <a:cubicBezTo>
                        <a:pt x="293074" y="162805"/>
                        <a:pt x="292377" y="162835"/>
                        <a:pt x="292227" y="162685"/>
                      </a:cubicBezTo>
                      <a:cubicBezTo>
                        <a:pt x="292489" y="162603"/>
                        <a:pt x="292759" y="162820"/>
                        <a:pt x="293014" y="162641"/>
                      </a:cubicBezTo>
                      <a:cubicBezTo>
                        <a:pt x="293224" y="162835"/>
                        <a:pt x="292624" y="163098"/>
                        <a:pt x="293044" y="163285"/>
                      </a:cubicBezTo>
                      <a:cubicBezTo>
                        <a:pt x="293149" y="162925"/>
                        <a:pt x="293741" y="163083"/>
                        <a:pt x="293546" y="163330"/>
                      </a:cubicBezTo>
                      <a:cubicBezTo>
                        <a:pt x="294108" y="162663"/>
                        <a:pt x="295142" y="162880"/>
                        <a:pt x="296042" y="163390"/>
                      </a:cubicBezTo>
                      <a:cubicBezTo>
                        <a:pt x="296064" y="163203"/>
                        <a:pt x="296289" y="162993"/>
                        <a:pt x="296312" y="162805"/>
                      </a:cubicBezTo>
                      <a:cubicBezTo>
                        <a:pt x="295877" y="162670"/>
                        <a:pt x="296072" y="162648"/>
                        <a:pt x="295689" y="162363"/>
                      </a:cubicBezTo>
                      <a:cubicBezTo>
                        <a:pt x="295435" y="162513"/>
                        <a:pt x="295659" y="162633"/>
                        <a:pt x="295809" y="162760"/>
                      </a:cubicBezTo>
                      <a:cubicBezTo>
                        <a:pt x="294992" y="162940"/>
                        <a:pt x="294138" y="162521"/>
                        <a:pt x="293299" y="162378"/>
                      </a:cubicBezTo>
                      <a:cubicBezTo>
                        <a:pt x="293981" y="162041"/>
                        <a:pt x="294708" y="162633"/>
                        <a:pt x="295382" y="162311"/>
                      </a:cubicBezTo>
                      <a:cubicBezTo>
                        <a:pt x="295015" y="162243"/>
                        <a:pt x="294648" y="162168"/>
                        <a:pt x="294273" y="161989"/>
                      </a:cubicBezTo>
                      <a:cubicBezTo>
                        <a:pt x="294655" y="161771"/>
                        <a:pt x="295075" y="162161"/>
                        <a:pt x="295442" y="161584"/>
                      </a:cubicBezTo>
                      <a:cubicBezTo>
                        <a:pt x="295659" y="161786"/>
                        <a:pt x="295307" y="162026"/>
                        <a:pt x="295674" y="162213"/>
                      </a:cubicBezTo>
                      <a:cubicBezTo>
                        <a:pt x="295832" y="162048"/>
                        <a:pt x="296004" y="162116"/>
                        <a:pt x="296162" y="161936"/>
                      </a:cubicBezTo>
                      <a:cubicBezTo>
                        <a:pt x="296424" y="162048"/>
                        <a:pt x="296222" y="162198"/>
                        <a:pt x="296087" y="162341"/>
                      </a:cubicBezTo>
                      <a:cubicBezTo>
                        <a:pt x="296289" y="162483"/>
                        <a:pt x="296476" y="162198"/>
                        <a:pt x="296686" y="162461"/>
                      </a:cubicBezTo>
                      <a:cubicBezTo>
                        <a:pt x="296761" y="161996"/>
                        <a:pt x="297421" y="162228"/>
                        <a:pt x="297443" y="161764"/>
                      </a:cubicBezTo>
                      <a:cubicBezTo>
                        <a:pt x="297998" y="161981"/>
                        <a:pt x="297466" y="162296"/>
                        <a:pt x="297885" y="162528"/>
                      </a:cubicBezTo>
                      <a:cubicBezTo>
                        <a:pt x="298275" y="162243"/>
                        <a:pt x="299219" y="162468"/>
                        <a:pt x="299309" y="162730"/>
                      </a:cubicBezTo>
                      <a:cubicBezTo>
                        <a:pt x="299909" y="162386"/>
                        <a:pt x="299939" y="162888"/>
                        <a:pt x="300508" y="162626"/>
                      </a:cubicBezTo>
                      <a:cubicBezTo>
                        <a:pt x="300763" y="162895"/>
                        <a:pt x="300201" y="162745"/>
                        <a:pt x="300126" y="162978"/>
                      </a:cubicBezTo>
                      <a:cubicBezTo>
                        <a:pt x="300718" y="163270"/>
                        <a:pt x="301265" y="162873"/>
                        <a:pt x="301850" y="163075"/>
                      </a:cubicBezTo>
                      <a:cubicBezTo>
                        <a:pt x="302052" y="162805"/>
                        <a:pt x="302090" y="162715"/>
                        <a:pt x="302105" y="162326"/>
                      </a:cubicBezTo>
                      <a:cubicBezTo>
                        <a:pt x="302449" y="162371"/>
                        <a:pt x="303087" y="162153"/>
                        <a:pt x="303079" y="161741"/>
                      </a:cubicBezTo>
                      <a:cubicBezTo>
                        <a:pt x="303544" y="161854"/>
                        <a:pt x="302854" y="162086"/>
                        <a:pt x="303319" y="162198"/>
                      </a:cubicBezTo>
                      <a:cubicBezTo>
                        <a:pt x="303634" y="162266"/>
                        <a:pt x="303911" y="161936"/>
                        <a:pt x="304241" y="162191"/>
                      </a:cubicBezTo>
                      <a:cubicBezTo>
                        <a:pt x="304608" y="161944"/>
                        <a:pt x="304331" y="161779"/>
                        <a:pt x="304713" y="161741"/>
                      </a:cubicBezTo>
                      <a:cubicBezTo>
                        <a:pt x="305065" y="161974"/>
                        <a:pt x="304286" y="162318"/>
                        <a:pt x="304368" y="162581"/>
                      </a:cubicBezTo>
                      <a:cubicBezTo>
                        <a:pt x="304151" y="162843"/>
                        <a:pt x="303851" y="162101"/>
                        <a:pt x="303656" y="162573"/>
                      </a:cubicBezTo>
                      <a:cubicBezTo>
                        <a:pt x="303784" y="162933"/>
                        <a:pt x="304578" y="162805"/>
                        <a:pt x="304983" y="162521"/>
                      </a:cubicBezTo>
                      <a:cubicBezTo>
                        <a:pt x="305365" y="162641"/>
                        <a:pt x="305125" y="162828"/>
                        <a:pt x="305432" y="162955"/>
                      </a:cubicBezTo>
                      <a:cubicBezTo>
                        <a:pt x="305912" y="162633"/>
                        <a:pt x="306954" y="162168"/>
                        <a:pt x="307164" y="162513"/>
                      </a:cubicBezTo>
                      <a:cubicBezTo>
                        <a:pt x="307351" y="162573"/>
                        <a:pt x="307343" y="162356"/>
                        <a:pt x="307246" y="162258"/>
                      </a:cubicBezTo>
                      <a:cubicBezTo>
                        <a:pt x="307621" y="162153"/>
                        <a:pt x="307988" y="162003"/>
                        <a:pt x="308400" y="162363"/>
                      </a:cubicBezTo>
                      <a:cubicBezTo>
                        <a:pt x="308610" y="162033"/>
                        <a:pt x="308872" y="162206"/>
                        <a:pt x="309082" y="161876"/>
                      </a:cubicBezTo>
                      <a:cubicBezTo>
                        <a:pt x="308662" y="162198"/>
                        <a:pt x="308138" y="161434"/>
                        <a:pt x="307733" y="161959"/>
                      </a:cubicBezTo>
                      <a:cubicBezTo>
                        <a:pt x="307388" y="161591"/>
                        <a:pt x="307808" y="161381"/>
                        <a:pt x="307044" y="161232"/>
                      </a:cubicBezTo>
                      <a:cubicBezTo>
                        <a:pt x="307583" y="160617"/>
                        <a:pt x="307816" y="161179"/>
                        <a:pt x="307973" y="161202"/>
                      </a:cubicBezTo>
                      <a:cubicBezTo>
                        <a:pt x="308340" y="160759"/>
                        <a:pt x="307538" y="160962"/>
                        <a:pt x="307501" y="160610"/>
                      </a:cubicBezTo>
                      <a:cubicBezTo>
                        <a:pt x="307321" y="160887"/>
                        <a:pt x="307119" y="160917"/>
                        <a:pt x="306886" y="160684"/>
                      </a:cubicBezTo>
                      <a:cubicBezTo>
                        <a:pt x="306646" y="161022"/>
                        <a:pt x="306384" y="160842"/>
                        <a:pt x="306407" y="161149"/>
                      </a:cubicBezTo>
                      <a:cubicBezTo>
                        <a:pt x="306766" y="161292"/>
                        <a:pt x="307029" y="161044"/>
                        <a:pt x="306954" y="161486"/>
                      </a:cubicBezTo>
                      <a:cubicBezTo>
                        <a:pt x="306729" y="161659"/>
                        <a:pt x="306444" y="161209"/>
                        <a:pt x="306227" y="161494"/>
                      </a:cubicBezTo>
                      <a:cubicBezTo>
                        <a:pt x="306017" y="161202"/>
                        <a:pt x="306467" y="161044"/>
                        <a:pt x="305867" y="160969"/>
                      </a:cubicBezTo>
                      <a:cubicBezTo>
                        <a:pt x="306129" y="161494"/>
                        <a:pt x="305410" y="161007"/>
                        <a:pt x="305058" y="161052"/>
                      </a:cubicBezTo>
                      <a:cubicBezTo>
                        <a:pt x="304983" y="160962"/>
                        <a:pt x="305050" y="160482"/>
                        <a:pt x="305327" y="160625"/>
                      </a:cubicBezTo>
                      <a:cubicBezTo>
                        <a:pt x="305050" y="160662"/>
                        <a:pt x="304353" y="160205"/>
                        <a:pt x="303888" y="160445"/>
                      </a:cubicBezTo>
                      <a:cubicBezTo>
                        <a:pt x="303454" y="159793"/>
                        <a:pt x="302869" y="160310"/>
                        <a:pt x="302517" y="159695"/>
                      </a:cubicBezTo>
                      <a:cubicBezTo>
                        <a:pt x="302015" y="159890"/>
                        <a:pt x="302105" y="160227"/>
                        <a:pt x="301550" y="160272"/>
                      </a:cubicBezTo>
                      <a:cubicBezTo>
                        <a:pt x="301438" y="160152"/>
                        <a:pt x="301700" y="159988"/>
                        <a:pt x="301820" y="159838"/>
                      </a:cubicBezTo>
                      <a:cubicBezTo>
                        <a:pt x="301348" y="159373"/>
                        <a:pt x="300943" y="159718"/>
                        <a:pt x="300501" y="159553"/>
                      </a:cubicBezTo>
                      <a:cubicBezTo>
                        <a:pt x="300366" y="159778"/>
                        <a:pt x="300464" y="159853"/>
                        <a:pt x="300718" y="159860"/>
                      </a:cubicBezTo>
                      <a:cubicBezTo>
                        <a:pt x="300471" y="160280"/>
                        <a:pt x="300014" y="159920"/>
                        <a:pt x="300051" y="160317"/>
                      </a:cubicBezTo>
                      <a:cubicBezTo>
                        <a:pt x="300014" y="160250"/>
                        <a:pt x="299879" y="159823"/>
                        <a:pt x="299632" y="160032"/>
                      </a:cubicBezTo>
                      <a:cubicBezTo>
                        <a:pt x="299414" y="159748"/>
                        <a:pt x="299654" y="159823"/>
                        <a:pt x="299901" y="159605"/>
                      </a:cubicBezTo>
                      <a:cubicBezTo>
                        <a:pt x="299354" y="159366"/>
                        <a:pt x="298852" y="159793"/>
                        <a:pt x="298282" y="159261"/>
                      </a:cubicBezTo>
                      <a:cubicBezTo>
                        <a:pt x="298155" y="160122"/>
                        <a:pt x="297526" y="158931"/>
                        <a:pt x="297113" y="159680"/>
                      </a:cubicBezTo>
                      <a:cubicBezTo>
                        <a:pt x="297181" y="159171"/>
                        <a:pt x="296679" y="159515"/>
                        <a:pt x="296589" y="159156"/>
                      </a:cubicBezTo>
                      <a:cubicBezTo>
                        <a:pt x="296949" y="159073"/>
                        <a:pt x="297301" y="158938"/>
                        <a:pt x="297690" y="159306"/>
                      </a:cubicBezTo>
                      <a:cubicBezTo>
                        <a:pt x="297968" y="158609"/>
                        <a:pt x="298942" y="159073"/>
                        <a:pt x="299587" y="159388"/>
                      </a:cubicBezTo>
                      <a:cubicBezTo>
                        <a:pt x="299609" y="159141"/>
                        <a:pt x="299624" y="158901"/>
                        <a:pt x="300036" y="158624"/>
                      </a:cubicBezTo>
                      <a:cubicBezTo>
                        <a:pt x="299137" y="159470"/>
                        <a:pt x="297121" y="157739"/>
                        <a:pt x="296304" y="159253"/>
                      </a:cubicBezTo>
                      <a:cubicBezTo>
                        <a:pt x="295674" y="159216"/>
                        <a:pt x="295060" y="159380"/>
                        <a:pt x="294423" y="159148"/>
                      </a:cubicBezTo>
                      <a:cubicBezTo>
                        <a:pt x="294280" y="159373"/>
                        <a:pt x="294385" y="159448"/>
                        <a:pt x="294633" y="159455"/>
                      </a:cubicBezTo>
                      <a:lnTo>
                        <a:pt x="294063" y="159980"/>
                      </a:lnTo>
                      <a:cubicBezTo>
                        <a:pt x="293868" y="160047"/>
                        <a:pt x="293666" y="159988"/>
                        <a:pt x="293464" y="159860"/>
                      </a:cubicBezTo>
                      <a:cubicBezTo>
                        <a:pt x="293748" y="159583"/>
                        <a:pt x="294056" y="159845"/>
                        <a:pt x="294333" y="159395"/>
                      </a:cubicBezTo>
                      <a:cubicBezTo>
                        <a:pt x="294026" y="159201"/>
                        <a:pt x="293733" y="159253"/>
                        <a:pt x="293426" y="159058"/>
                      </a:cubicBezTo>
                      <a:lnTo>
                        <a:pt x="293051" y="159410"/>
                      </a:lnTo>
                      <a:cubicBezTo>
                        <a:pt x="292886" y="159440"/>
                        <a:pt x="292722" y="159410"/>
                        <a:pt x="292557" y="159366"/>
                      </a:cubicBezTo>
                      <a:cubicBezTo>
                        <a:pt x="292347" y="159193"/>
                        <a:pt x="292572" y="158991"/>
                        <a:pt x="292827" y="158781"/>
                      </a:cubicBezTo>
                      <a:cubicBezTo>
                        <a:pt x="292085" y="158691"/>
                        <a:pt x="292474" y="159583"/>
                        <a:pt x="291672" y="159336"/>
                      </a:cubicBezTo>
                      <a:cubicBezTo>
                        <a:pt x="291597" y="159478"/>
                        <a:pt x="291605" y="159605"/>
                        <a:pt x="291785" y="159733"/>
                      </a:cubicBezTo>
                      <a:cubicBezTo>
                        <a:pt x="291590" y="159883"/>
                        <a:pt x="291403" y="159973"/>
                        <a:pt x="291200" y="159928"/>
                      </a:cubicBezTo>
                      <a:cubicBezTo>
                        <a:pt x="291552" y="159201"/>
                        <a:pt x="290024" y="159103"/>
                        <a:pt x="289491" y="158826"/>
                      </a:cubicBezTo>
                      <a:cubicBezTo>
                        <a:pt x="290053" y="158594"/>
                        <a:pt x="291515" y="158991"/>
                        <a:pt x="291433" y="158384"/>
                      </a:cubicBezTo>
                      <a:cubicBezTo>
                        <a:pt x="292017" y="158339"/>
                        <a:pt x="292617" y="158579"/>
                        <a:pt x="293201" y="158429"/>
                      </a:cubicBezTo>
                      <a:cubicBezTo>
                        <a:pt x="293239" y="157964"/>
                        <a:pt x="292482" y="158346"/>
                        <a:pt x="292205" y="158174"/>
                      </a:cubicBezTo>
                      <a:cubicBezTo>
                        <a:pt x="292654" y="157927"/>
                        <a:pt x="292669" y="158099"/>
                        <a:pt x="292969" y="157642"/>
                      </a:cubicBezTo>
                      <a:cubicBezTo>
                        <a:pt x="293246" y="158324"/>
                        <a:pt x="293546" y="157679"/>
                        <a:pt x="293793" y="158391"/>
                      </a:cubicBezTo>
                      <a:cubicBezTo>
                        <a:pt x="294266" y="158061"/>
                        <a:pt x="294026" y="157784"/>
                        <a:pt x="293846" y="157499"/>
                      </a:cubicBezTo>
                      <a:cubicBezTo>
                        <a:pt x="294213" y="157327"/>
                        <a:pt x="294251" y="157837"/>
                        <a:pt x="294460" y="157942"/>
                      </a:cubicBezTo>
                      <a:cubicBezTo>
                        <a:pt x="294678" y="157732"/>
                        <a:pt x="294910" y="157814"/>
                        <a:pt x="295127" y="157492"/>
                      </a:cubicBezTo>
                      <a:cubicBezTo>
                        <a:pt x="295495" y="157627"/>
                        <a:pt x="295262" y="157807"/>
                        <a:pt x="295547" y="157942"/>
                      </a:cubicBezTo>
                      <a:cubicBezTo>
                        <a:pt x="295959" y="157514"/>
                        <a:pt x="295802" y="157904"/>
                        <a:pt x="296236" y="157972"/>
                      </a:cubicBezTo>
                      <a:cubicBezTo>
                        <a:pt x="296679" y="157694"/>
                        <a:pt x="297151" y="157859"/>
                        <a:pt x="297593" y="157544"/>
                      </a:cubicBezTo>
                      <a:cubicBezTo>
                        <a:pt x="298005" y="157694"/>
                        <a:pt x="297563" y="157927"/>
                        <a:pt x="297728" y="158099"/>
                      </a:cubicBezTo>
                      <a:cubicBezTo>
                        <a:pt x="297256" y="158279"/>
                        <a:pt x="296341" y="157964"/>
                        <a:pt x="296469" y="158601"/>
                      </a:cubicBezTo>
                      <a:cubicBezTo>
                        <a:pt x="296731" y="158631"/>
                        <a:pt x="296979" y="158309"/>
                        <a:pt x="297241" y="158219"/>
                      </a:cubicBezTo>
                      <a:cubicBezTo>
                        <a:pt x="297271" y="158324"/>
                        <a:pt x="297308" y="158429"/>
                        <a:pt x="297458" y="158526"/>
                      </a:cubicBezTo>
                      <a:cubicBezTo>
                        <a:pt x="297863" y="158136"/>
                        <a:pt x="297953" y="158099"/>
                        <a:pt x="298342" y="158369"/>
                      </a:cubicBezTo>
                      <a:cubicBezTo>
                        <a:pt x="298882" y="158024"/>
                        <a:pt x="298238" y="157784"/>
                        <a:pt x="298777" y="157447"/>
                      </a:cubicBezTo>
                      <a:cubicBezTo>
                        <a:pt x="298875" y="157387"/>
                        <a:pt x="298972" y="157432"/>
                        <a:pt x="299069" y="157342"/>
                      </a:cubicBezTo>
                      <a:cubicBezTo>
                        <a:pt x="299437" y="157529"/>
                        <a:pt x="299129" y="157769"/>
                        <a:pt x="299107" y="157987"/>
                      </a:cubicBezTo>
                      <a:cubicBezTo>
                        <a:pt x="299392" y="158346"/>
                        <a:pt x="299639" y="157972"/>
                        <a:pt x="299916" y="158241"/>
                      </a:cubicBezTo>
                      <a:cubicBezTo>
                        <a:pt x="300111" y="158121"/>
                        <a:pt x="300006" y="158017"/>
                        <a:pt x="299894" y="157919"/>
                      </a:cubicBezTo>
                      <a:cubicBezTo>
                        <a:pt x="300471" y="157672"/>
                        <a:pt x="301115" y="158384"/>
                        <a:pt x="301663" y="157597"/>
                      </a:cubicBezTo>
                      <a:cubicBezTo>
                        <a:pt x="302764" y="157762"/>
                        <a:pt x="303551" y="157327"/>
                        <a:pt x="304488" y="157799"/>
                      </a:cubicBezTo>
                      <a:cubicBezTo>
                        <a:pt x="304788" y="157365"/>
                        <a:pt x="305140" y="157634"/>
                        <a:pt x="305477" y="157529"/>
                      </a:cubicBezTo>
                      <a:cubicBezTo>
                        <a:pt x="305560" y="157125"/>
                        <a:pt x="305410" y="157057"/>
                        <a:pt x="305717" y="156772"/>
                      </a:cubicBezTo>
                      <a:cubicBezTo>
                        <a:pt x="305215" y="156473"/>
                        <a:pt x="305215" y="156578"/>
                        <a:pt x="304863" y="156225"/>
                      </a:cubicBezTo>
                      <a:cubicBezTo>
                        <a:pt x="304683" y="156638"/>
                        <a:pt x="304855" y="156518"/>
                        <a:pt x="304518" y="156907"/>
                      </a:cubicBezTo>
                      <a:cubicBezTo>
                        <a:pt x="304098" y="157057"/>
                        <a:pt x="303641" y="156817"/>
                        <a:pt x="303244" y="157275"/>
                      </a:cubicBezTo>
                      <a:cubicBezTo>
                        <a:pt x="302967" y="157005"/>
                        <a:pt x="303619" y="156645"/>
                        <a:pt x="303671" y="156345"/>
                      </a:cubicBezTo>
                      <a:cubicBezTo>
                        <a:pt x="303416" y="156158"/>
                        <a:pt x="302697" y="156518"/>
                        <a:pt x="302749" y="156031"/>
                      </a:cubicBezTo>
                      <a:cubicBezTo>
                        <a:pt x="302082" y="155971"/>
                        <a:pt x="301460" y="156623"/>
                        <a:pt x="300763" y="156068"/>
                      </a:cubicBezTo>
                      <a:cubicBezTo>
                        <a:pt x="301138" y="155783"/>
                        <a:pt x="301543" y="155888"/>
                        <a:pt x="301925" y="155633"/>
                      </a:cubicBezTo>
                      <a:cubicBezTo>
                        <a:pt x="301655" y="155588"/>
                        <a:pt x="301400" y="155708"/>
                        <a:pt x="301115" y="155386"/>
                      </a:cubicBezTo>
                      <a:cubicBezTo>
                        <a:pt x="301033" y="155731"/>
                        <a:pt x="300943" y="155746"/>
                        <a:pt x="300726" y="155424"/>
                      </a:cubicBezTo>
                      <a:cubicBezTo>
                        <a:pt x="300014" y="156061"/>
                        <a:pt x="299204" y="155259"/>
                        <a:pt x="298470" y="155536"/>
                      </a:cubicBezTo>
                      <a:cubicBezTo>
                        <a:pt x="298065" y="155409"/>
                        <a:pt x="298492" y="155206"/>
                        <a:pt x="298635" y="155034"/>
                      </a:cubicBezTo>
                      <a:cubicBezTo>
                        <a:pt x="298357" y="154764"/>
                        <a:pt x="298118" y="155079"/>
                        <a:pt x="297848" y="154936"/>
                      </a:cubicBezTo>
                      <a:cubicBezTo>
                        <a:pt x="298035" y="155214"/>
                        <a:pt x="298065" y="155506"/>
                        <a:pt x="298590" y="155761"/>
                      </a:cubicBezTo>
                      <a:cubicBezTo>
                        <a:pt x="298620" y="155896"/>
                        <a:pt x="298575" y="156031"/>
                        <a:pt x="298515" y="156173"/>
                      </a:cubicBezTo>
                      <a:cubicBezTo>
                        <a:pt x="298282" y="156225"/>
                        <a:pt x="298050" y="156158"/>
                        <a:pt x="297825" y="156150"/>
                      </a:cubicBezTo>
                      <a:cubicBezTo>
                        <a:pt x="297705" y="156001"/>
                        <a:pt x="298028" y="155813"/>
                        <a:pt x="297601" y="155686"/>
                      </a:cubicBezTo>
                      <a:cubicBezTo>
                        <a:pt x="297361" y="155836"/>
                        <a:pt x="297428" y="155971"/>
                        <a:pt x="297331" y="156113"/>
                      </a:cubicBezTo>
                      <a:cubicBezTo>
                        <a:pt x="297203" y="156188"/>
                        <a:pt x="297061" y="156031"/>
                        <a:pt x="296941" y="156150"/>
                      </a:cubicBezTo>
                      <a:cubicBezTo>
                        <a:pt x="296679" y="155828"/>
                        <a:pt x="297136" y="155941"/>
                        <a:pt x="297113" y="155648"/>
                      </a:cubicBezTo>
                      <a:cubicBezTo>
                        <a:pt x="297391" y="155416"/>
                        <a:pt x="297713" y="155881"/>
                        <a:pt x="297990" y="155498"/>
                      </a:cubicBezTo>
                      <a:cubicBezTo>
                        <a:pt x="294940" y="155394"/>
                        <a:pt x="291927" y="155626"/>
                        <a:pt x="288899" y="155236"/>
                      </a:cubicBezTo>
                      <a:cubicBezTo>
                        <a:pt x="288735" y="155911"/>
                        <a:pt x="287745" y="155626"/>
                        <a:pt x="287535" y="155154"/>
                      </a:cubicBezTo>
                      <a:cubicBezTo>
                        <a:pt x="287348" y="155513"/>
                        <a:pt x="287670" y="155843"/>
                        <a:pt x="287475" y="156203"/>
                      </a:cubicBezTo>
                      <a:cubicBezTo>
                        <a:pt x="286928" y="156398"/>
                        <a:pt x="286951" y="155746"/>
                        <a:pt x="286396" y="156016"/>
                      </a:cubicBezTo>
                      <a:cubicBezTo>
                        <a:pt x="286291" y="155911"/>
                        <a:pt x="286486" y="155798"/>
                        <a:pt x="286576" y="155686"/>
                      </a:cubicBezTo>
                      <a:cubicBezTo>
                        <a:pt x="286089" y="155618"/>
                        <a:pt x="285617" y="156016"/>
                        <a:pt x="285130" y="155836"/>
                      </a:cubicBezTo>
                      <a:cubicBezTo>
                        <a:pt x="285677" y="154936"/>
                        <a:pt x="283961" y="155416"/>
                        <a:pt x="283159" y="154809"/>
                      </a:cubicBezTo>
                      <a:cubicBezTo>
                        <a:pt x="282776" y="154989"/>
                        <a:pt x="283211" y="155131"/>
                        <a:pt x="283368" y="155281"/>
                      </a:cubicBezTo>
                      <a:cubicBezTo>
                        <a:pt x="282589" y="155289"/>
                        <a:pt x="282926" y="155184"/>
                        <a:pt x="282199" y="155019"/>
                      </a:cubicBezTo>
                      <a:cubicBezTo>
                        <a:pt x="282087" y="155154"/>
                        <a:pt x="282462" y="155274"/>
                        <a:pt x="282304" y="155416"/>
                      </a:cubicBezTo>
                      <a:cubicBezTo>
                        <a:pt x="282117" y="155476"/>
                        <a:pt x="281914" y="155409"/>
                        <a:pt x="281720" y="155281"/>
                      </a:cubicBezTo>
                      <a:cubicBezTo>
                        <a:pt x="281690" y="155446"/>
                        <a:pt x="281600" y="155611"/>
                        <a:pt x="281345" y="155776"/>
                      </a:cubicBezTo>
                      <a:cubicBezTo>
                        <a:pt x="280925" y="156046"/>
                        <a:pt x="281038" y="155364"/>
                        <a:pt x="280573" y="155806"/>
                      </a:cubicBezTo>
                      <a:cubicBezTo>
                        <a:pt x="280423" y="155648"/>
                        <a:pt x="280513" y="155483"/>
                        <a:pt x="280753" y="155319"/>
                      </a:cubicBezTo>
                      <a:cubicBezTo>
                        <a:pt x="279591" y="155131"/>
                        <a:pt x="279764" y="154876"/>
                        <a:pt x="278332" y="155176"/>
                      </a:cubicBezTo>
                      <a:cubicBezTo>
                        <a:pt x="278257" y="155049"/>
                        <a:pt x="278250" y="154914"/>
                        <a:pt x="278422" y="154772"/>
                      </a:cubicBezTo>
                      <a:cubicBezTo>
                        <a:pt x="277530" y="155281"/>
                        <a:pt x="276623" y="154854"/>
                        <a:pt x="275731" y="155191"/>
                      </a:cubicBezTo>
                      <a:cubicBezTo>
                        <a:pt x="275687" y="155086"/>
                        <a:pt x="275642" y="154981"/>
                        <a:pt x="275724" y="154869"/>
                      </a:cubicBezTo>
                      <a:cubicBezTo>
                        <a:pt x="275372" y="154861"/>
                        <a:pt x="275019" y="155139"/>
                        <a:pt x="274675" y="155468"/>
                      </a:cubicBezTo>
                      <a:cubicBezTo>
                        <a:pt x="274367" y="155319"/>
                        <a:pt x="274360" y="155161"/>
                        <a:pt x="274667" y="154989"/>
                      </a:cubicBezTo>
                      <a:cubicBezTo>
                        <a:pt x="273513" y="155214"/>
                        <a:pt x="272344" y="154367"/>
                        <a:pt x="271197" y="155259"/>
                      </a:cubicBezTo>
                      <a:cubicBezTo>
                        <a:pt x="270830" y="155079"/>
                        <a:pt x="271272" y="154884"/>
                        <a:pt x="270905" y="154704"/>
                      </a:cubicBezTo>
                      <a:cubicBezTo>
                        <a:pt x="271092" y="154539"/>
                        <a:pt x="271295" y="154809"/>
                        <a:pt x="271482" y="154532"/>
                      </a:cubicBezTo>
                      <a:cubicBezTo>
                        <a:pt x="270583" y="154689"/>
                        <a:pt x="269459" y="155199"/>
                        <a:pt x="268312" y="154854"/>
                      </a:cubicBezTo>
                      <a:cubicBezTo>
                        <a:pt x="268169" y="155206"/>
                        <a:pt x="269069" y="155086"/>
                        <a:pt x="268507" y="155491"/>
                      </a:cubicBezTo>
                      <a:cubicBezTo>
                        <a:pt x="267997" y="155169"/>
                        <a:pt x="267585" y="154906"/>
                        <a:pt x="267158" y="155041"/>
                      </a:cubicBezTo>
                      <a:cubicBezTo>
                        <a:pt x="266873" y="155558"/>
                        <a:pt x="267562" y="155071"/>
                        <a:pt x="267832" y="155266"/>
                      </a:cubicBezTo>
                      <a:cubicBezTo>
                        <a:pt x="267480" y="155633"/>
                        <a:pt x="267128" y="155438"/>
                        <a:pt x="266776" y="155536"/>
                      </a:cubicBezTo>
                      <a:cubicBezTo>
                        <a:pt x="266761" y="155266"/>
                        <a:pt x="266850" y="154996"/>
                        <a:pt x="266963" y="154727"/>
                      </a:cubicBezTo>
                      <a:cubicBezTo>
                        <a:pt x="265996" y="154869"/>
                        <a:pt x="265292" y="155476"/>
                        <a:pt x="264175" y="155191"/>
                      </a:cubicBezTo>
                      <a:cubicBezTo>
                        <a:pt x="264092" y="155086"/>
                        <a:pt x="264302" y="154974"/>
                        <a:pt x="264175" y="154869"/>
                      </a:cubicBezTo>
                      <a:cubicBezTo>
                        <a:pt x="264017" y="154719"/>
                        <a:pt x="263853" y="154801"/>
                        <a:pt x="263695" y="154637"/>
                      </a:cubicBezTo>
                      <a:cubicBezTo>
                        <a:pt x="263343" y="154951"/>
                        <a:pt x="263530" y="154959"/>
                        <a:pt x="263118" y="155131"/>
                      </a:cubicBezTo>
                      <a:cubicBezTo>
                        <a:pt x="263088" y="154974"/>
                        <a:pt x="262983" y="154809"/>
                        <a:pt x="262736" y="154659"/>
                      </a:cubicBezTo>
                      <a:cubicBezTo>
                        <a:pt x="262256" y="154839"/>
                        <a:pt x="261777" y="154749"/>
                        <a:pt x="261297" y="154772"/>
                      </a:cubicBezTo>
                      <a:cubicBezTo>
                        <a:pt x="261072" y="154569"/>
                        <a:pt x="261597" y="154479"/>
                        <a:pt x="261679" y="154599"/>
                      </a:cubicBezTo>
                      <a:cubicBezTo>
                        <a:pt x="261312" y="154112"/>
                        <a:pt x="260503" y="154712"/>
                        <a:pt x="260233" y="155191"/>
                      </a:cubicBezTo>
                      <a:cubicBezTo>
                        <a:pt x="259731" y="154981"/>
                        <a:pt x="260173" y="154764"/>
                        <a:pt x="260428" y="154547"/>
                      </a:cubicBezTo>
                      <a:cubicBezTo>
                        <a:pt x="259753" y="154554"/>
                        <a:pt x="259079" y="155236"/>
                        <a:pt x="258412" y="154974"/>
                      </a:cubicBezTo>
                      <a:cubicBezTo>
                        <a:pt x="258187" y="154854"/>
                        <a:pt x="258711" y="154487"/>
                        <a:pt x="258794" y="154809"/>
                      </a:cubicBezTo>
                      <a:cubicBezTo>
                        <a:pt x="258674" y="154464"/>
                        <a:pt x="258307" y="154344"/>
                        <a:pt x="257834" y="154344"/>
                      </a:cubicBezTo>
                      <a:cubicBezTo>
                        <a:pt x="257984" y="154314"/>
                        <a:pt x="258412" y="154224"/>
                        <a:pt x="258029" y="154022"/>
                      </a:cubicBezTo>
                      <a:cubicBezTo>
                        <a:pt x="258224" y="153932"/>
                        <a:pt x="258412" y="154202"/>
                        <a:pt x="258606" y="153850"/>
                      </a:cubicBezTo>
                      <a:cubicBezTo>
                        <a:pt x="258292" y="153557"/>
                        <a:pt x="257969" y="153865"/>
                        <a:pt x="257647" y="153700"/>
                      </a:cubicBezTo>
                      <a:cubicBezTo>
                        <a:pt x="257775" y="153910"/>
                        <a:pt x="257512" y="154322"/>
                        <a:pt x="257168" y="154112"/>
                      </a:cubicBezTo>
                      <a:cubicBezTo>
                        <a:pt x="257063" y="154269"/>
                        <a:pt x="257325" y="154179"/>
                        <a:pt x="257452" y="154352"/>
                      </a:cubicBezTo>
                      <a:cubicBezTo>
                        <a:pt x="257070" y="154509"/>
                        <a:pt x="256680" y="154547"/>
                        <a:pt x="256298" y="155011"/>
                      </a:cubicBezTo>
                      <a:cubicBezTo>
                        <a:pt x="255841" y="154801"/>
                        <a:pt x="256508" y="154577"/>
                        <a:pt x="256111" y="154367"/>
                      </a:cubicBezTo>
                      <a:cubicBezTo>
                        <a:pt x="255826" y="154629"/>
                        <a:pt x="255339" y="154644"/>
                        <a:pt x="255339" y="155019"/>
                      </a:cubicBezTo>
                      <a:cubicBezTo>
                        <a:pt x="254522" y="154929"/>
                        <a:pt x="253585" y="154719"/>
                        <a:pt x="253031" y="154884"/>
                      </a:cubicBezTo>
                      <a:cubicBezTo>
                        <a:pt x="253023" y="155071"/>
                        <a:pt x="253128" y="155259"/>
                        <a:pt x="252738" y="155446"/>
                      </a:cubicBezTo>
                      <a:cubicBezTo>
                        <a:pt x="252431" y="154989"/>
                        <a:pt x="252978" y="154742"/>
                        <a:pt x="252169" y="154644"/>
                      </a:cubicBezTo>
                      <a:cubicBezTo>
                        <a:pt x="252431" y="154314"/>
                        <a:pt x="252678" y="154539"/>
                        <a:pt x="252941" y="154479"/>
                      </a:cubicBezTo>
                      <a:cubicBezTo>
                        <a:pt x="252903" y="154067"/>
                        <a:pt x="252049" y="154554"/>
                        <a:pt x="251696" y="154412"/>
                      </a:cubicBezTo>
                      <a:cubicBezTo>
                        <a:pt x="251659" y="154547"/>
                        <a:pt x="251816" y="154682"/>
                        <a:pt x="251599" y="154816"/>
                      </a:cubicBezTo>
                      <a:cubicBezTo>
                        <a:pt x="251292" y="154652"/>
                        <a:pt x="251082" y="154772"/>
                        <a:pt x="250835" y="154337"/>
                      </a:cubicBezTo>
                      <a:cubicBezTo>
                        <a:pt x="250467" y="154532"/>
                        <a:pt x="250715" y="154712"/>
                        <a:pt x="250347" y="154906"/>
                      </a:cubicBezTo>
                      <a:cubicBezTo>
                        <a:pt x="250063" y="154959"/>
                        <a:pt x="249793" y="154202"/>
                        <a:pt x="249291" y="154831"/>
                      </a:cubicBezTo>
                      <a:cubicBezTo>
                        <a:pt x="249021" y="154674"/>
                        <a:pt x="249261" y="154509"/>
                        <a:pt x="248909" y="154352"/>
                      </a:cubicBezTo>
                      <a:cubicBezTo>
                        <a:pt x="249133" y="154134"/>
                        <a:pt x="249358" y="154217"/>
                        <a:pt x="249583" y="154262"/>
                      </a:cubicBezTo>
                      <a:cubicBezTo>
                        <a:pt x="248152" y="153475"/>
                        <a:pt x="245873" y="154254"/>
                        <a:pt x="244112" y="154045"/>
                      </a:cubicBezTo>
                      <a:cubicBezTo>
                        <a:pt x="244097" y="153827"/>
                        <a:pt x="244269" y="153617"/>
                        <a:pt x="244502" y="153400"/>
                      </a:cubicBezTo>
                      <a:cubicBezTo>
                        <a:pt x="244149" y="153303"/>
                        <a:pt x="243797" y="153565"/>
                        <a:pt x="243445" y="153325"/>
                      </a:cubicBezTo>
                      <a:cubicBezTo>
                        <a:pt x="243190" y="153512"/>
                        <a:pt x="243288" y="153700"/>
                        <a:pt x="243340" y="153887"/>
                      </a:cubicBezTo>
                      <a:cubicBezTo>
                        <a:pt x="242493" y="153910"/>
                        <a:pt x="240934" y="153138"/>
                        <a:pt x="240072" y="154209"/>
                      </a:cubicBezTo>
                      <a:cubicBezTo>
                        <a:pt x="239795" y="153842"/>
                        <a:pt x="240410" y="153925"/>
                        <a:pt x="240365" y="153647"/>
                      </a:cubicBezTo>
                      <a:cubicBezTo>
                        <a:pt x="239750" y="153632"/>
                        <a:pt x="239608" y="153655"/>
                        <a:pt x="239121" y="153565"/>
                      </a:cubicBezTo>
                      <a:cubicBezTo>
                        <a:pt x="239023" y="153700"/>
                        <a:pt x="239136" y="153835"/>
                        <a:pt x="239016" y="153970"/>
                      </a:cubicBezTo>
                      <a:cubicBezTo>
                        <a:pt x="238386" y="154127"/>
                        <a:pt x="237337" y="153205"/>
                        <a:pt x="237000" y="153887"/>
                      </a:cubicBezTo>
                      <a:cubicBezTo>
                        <a:pt x="236775" y="153700"/>
                        <a:pt x="236887" y="153512"/>
                        <a:pt x="236535" y="153325"/>
                      </a:cubicBezTo>
                      <a:cubicBezTo>
                        <a:pt x="236243" y="153423"/>
                        <a:pt x="235950" y="153797"/>
                        <a:pt x="235673" y="153400"/>
                      </a:cubicBezTo>
                      <a:cubicBezTo>
                        <a:pt x="235216" y="154239"/>
                        <a:pt x="234032" y="153205"/>
                        <a:pt x="233267" y="153790"/>
                      </a:cubicBezTo>
                      <a:cubicBezTo>
                        <a:pt x="233342" y="153632"/>
                        <a:pt x="232923" y="153468"/>
                        <a:pt x="233088" y="153303"/>
                      </a:cubicBezTo>
                      <a:cubicBezTo>
                        <a:pt x="232600" y="153475"/>
                        <a:pt x="232121" y="153775"/>
                        <a:pt x="231649" y="153220"/>
                      </a:cubicBezTo>
                      <a:cubicBezTo>
                        <a:pt x="231454" y="153430"/>
                        <a:pt x="231259" y="153512"/>
                        <a:pt x="231064" y="153535"/>
                      </a:cubicBezTo>
                      <a:cubicBezTo>
                        <a:pt x="231042" y="153430"/>
                        <a:pt x="231012" y="153325"/>
                        <a:pt x="230884" y="153213"/>
                      </a:cubicBezTo>
                      <a:cubicBezTo>
                        <a:pt x="230794" y="153468"/>
                        <a:pt x="230270" y="153468"/>
                        <a:pt x="230502" y="153213"/>
                      </a:cubicBezTo>
                      <a:cubicBezTo>
                        <a:pt x="230195" y="153445"/>
                        <a:pt x="229700" y="153385"/>
                        <a:pt x="229160" y="153205"/>
                      </a:cubicBezTo>
                      <a:cubicBezTo>
                        <a:pt x="229273" y="153550"/>
                        <a:pt x="229018" y="153580"/>
                        <a:pt x="228673" y="153602"/>
                      </a:cubicBezTo>
                      <a:cubicBezTo>
                        <a:pt x="228576" y="153497"/>
                        <a:pt x="228771" y="153393"/>
                        <a:pt x="228876" y="153288"/>
                      </a:cubicBezTo>
                      <a:cubicBezTo>
                        <a:pt x="228396" y="153160"/>
                        <a:pt x="227916" y="153325"/>
                        <a:pt x="227437" y="153198"/>
                      </a:cubicBezTo>
                      <a:cubicBezTo>
                        <a:pt x="227819" y="152808"/>
                        <a:pt x="227931" y="153280"/>
                        <a:pt x="228119" y="152801"/>
                      </a:cubicBezTo>
                      <a:cubicBezTo>
                        <a:pt x="227834" y="152718"/>
                        <a:pt x="227549" y="152591"/>
                        <a:pt x="227257" y="152711"/>
                      </a:cubicBezTo>
                      <a:cubicBezTo>
                        <a:pt x="227159" y="152576"/>
                        <a:pt x="227422" y="152441"/>
                        <a:pt x="227557" y="152313"/>
                      </a:cubicBezTo>
                      <a:cubicBezTo>
                        <a:pt x="227909" y="152321"/>
                        <a:pt x="228246" y="152845"/>
                        <a:pt x="228606" y="152403"/>
                      </a:cubicBezTo>
                      <a:cubicBezTo>
                        <a:pt x="228179" y="152508"/>
                        <a:pt x="228374" y="151856"/>
                        <a:pt x="227946" y="151999"/>
                      </a:cubicBezTo>
                      <a:cubicBezTo>
                        <a:pt x="227834" y="151639"/>
                        <a:pt x="228201" y="151601"/>
                        <a:pt x="228531" y="151519"/>
                      </a:cubicBezTo>
                      <a:cubicBezTo>
                        <a:pt x="228696" y="151706"/>
                        <a:pt x="228456" y="151894"/>
                        <a:pt x="228418" y="152081"/>
                      </a:cubicBezTo>
                      <a:cubicBezTo>
                        <a:pt x="228786" y="152306"/>
                        <a:pt x="228921" y="151894"/>
                        <a:pt x="229100" y="151684"/>
                      </a:cubicBezTo>
                      <a:cubicBezTo>
                        <a:pt x="229423" y="151691"/>
                        <a:pt x="229745" y="151556"/>
                        <a:pt x="230052" y="151849"/>
                      </a:cubicBezTo>
                      <a:cubicBezTo>
                        <a:pt x="229340" y="151766"/>
                        <a:pt x="229513" y="152358"/>
                        <a:pt x="228988" y="152238"/>
                      </a:cubicBezTo>
                      <a:cubicBezTo>
                        <a:pt x="228801" y="152531"/>
                        <a:pt x="229595" y="152381"/>
                        <a:pt x="228973" y="152718"/>
                      </a:cubicBezTo>
                      <a:cubicBezTo>
                        <a:pt x="228598" y="152973"/>
                        <a:pt x="229063" y="152216"/>
                        <a:pt x="228696" y="152478"/>
                      </a:cubicBezTo>
                      <a:cubicBezTo>
                        <a:pt x="228186" y="152815"/>
                        <a:pt x="228628" y="152666"/>
                        <a:pt x="228876" y="152965"/>
                      </a:cubicBezTo>
                      <a:cubicBezTo>
                        <a:pt x="228748" y="153003"/>
                        <a:pt x="228621" y="153033"/>
                        <a:pt x="228493" y="152958"/>
                      </a:cubicBezTo>
                      <a:cubicBezTo>
                        <a:pt x="228906" y="153258"/>
                        <a:pt x="230157" y="152801"/>
                        <a:pt x="230892" y="153055"/>
                      </a:cubicBezTo>
                      <a:cubicBezTo>
                        <a:pt x="230697" y="152591"/>
                        <a:pt x="231259" y="152965"/>
                        <a:pt x="231289" y="152576"/>
                      </a:cubicBezTo>
                      <a:cubicBezTo>
                        <a:pt x="230839" y="152598"/>
                        <a:pt x="230389" y="152643"/>
                        <a:pt x="229940" y="152890"/>
                      </a:cubicBezTo>
                      <a:cubicBezTo>
                        <a:pt x="229730" y="151819"/>
                        <a:pt x="231296" y="152156"/>
                        <a:pt x="231783" y="151856"/>
                      </a:cubicBezTo>
                      <a:cubicBezTo>
                        <a:pt x="232488" y="152261"/>
                        <a:pt x="231806" y="152658"/>
                        <a:pt x="232233" y="153063"/>
                      </a:cubicBezTo>
                      <a:cubicBezTo>
                        <a:pt x="232271" y="152531"/>
                        <a:pt x="232870" y="153213"/>
                        <a:pt x="233200" y="152748"/>
                      </a:cubicBezTo>
                      <a:cubicBezTo>
                        <a:pt x="232900" y="152830"/>
                        <a:pt x="232061" y="152643"/>
                        <a:pt x="232353" y="152186"/>
                      </a:cubicBezTo>
                      <a:cubicBezTo>
                        <a:pt x="232878" y="152718"/>
                        <a:pt x="232855" y="151909"/>
                        <a:pt x="233597" y="152268"/>
                      </a:cubicBezTo>
                      <a:cubicBezTo>
                        <a:pt x="233979" y="152516"/>
                        <a:pt x="233485" y="152748"/>
                        <a:pt x="233867" y="152995"/>
                      </a:cubicBezTo>
                      <a:lnTo>
                        <a:pt x="234354" y="152598"/>
                      </a:lnTo>
                      <a:cubicBezTo>
                        <a:pt x="234212" y="152486"/>
                        <a:pt x="234069" y="152381"/>
                        <a:pt x="234167" y="152276"/>
                      </a:cubicBezTo>
                      <a:cubicBezTo>
                        <a:pt x="235074" y="151879"/>
                        <a:pt x="235958" y="152036"/>
                        <a:pt x="236857" y="151804"/>
                      </a:cubicBezTo>
                      <a:cubicBezTo>
                        <a:pt x="236580" y="151422"/>
                        <a:pt x="236288" y="151714"/>
                        <a:pt x="236003" y="151564"/>
                      </a:cubicBezTo>
                      <a:cubicBezTo>
                        <a:pt x="236543" y="151294"/>
                        <a:pt x="237509" y="151077"/>
                        <a:pt x="237727" y="151729"/>
                      </a:cubicBezTo>
                      <a:cubicBezTo>
                        <a:pt x="237472" y="151669"/>
                        <a:pt x="237217" y="151744"/>
                        <a:pt x="236955" y="152051"/>
                      </a:cubicBezTo>
                      <a:cubicBezTo>
                        <a:pt x="236842" y="152358"/>
                        <a:pt x="237412" y="152149"/>
                        <a:pt x="237232" y="152456"/>
                      </a:cubicBezTo>
                      <a:cubicBezTo>
                        <a:pt x="237839" y="152373"/>
                        <a:pt x="238356" y="151729"/>
                        <a:pt x="238768" y="152456"/>
                      </a:cubicBezTo>
                      <a:cubicBezTo>
                        <a:pt x="239001" y="152126"/>
                        <a:pt x="239218" y="152328"/>
                        <a:pt x="239443" y="152373"/>
                      </a:cubicBezTo>
                      <a:cubicBezTo>
                        <a:pt x="239435" y="152238"/>
                        <a:pt x="239653" y="152104"/>
                        <a:pt x="239548" y="151969"/>
                      </a:cubicBezTo>
                      <a:cubicBezTo>
                        <a:pt x="240245" y="152246"/>
                        <a:pt x="241466" y="151669"/>
                        <a:pt x="241841" y="152291"/>
                      </a:cubicBezTo>
                      <a:cubicBezTo>
                        <a:pt x="242253" y="152253"/>
                        <a:pt x="242673" y="152111"/>
                        <a:pt x="243093" y="152051"/>
                      </a:cubicBezTo>
                      <a:cubicBezTo>
                        <a:pt x="243108" y="152186"/>
                        <a:pt x="243055" y="152321"/>
                        <a:pt x="242988" y="152456"/>
                      </a:cubicBezTo>
                      <a:cubicBezTo>
                        <a:pt x="243348" y="152621"/>
                        <a:pt x="243243" y="152149"/>
                        <a:pt x="243475" y="152051"/>
                      </a:cubicBezTo>
                      <a:cubicBezTo>
                        <a:pt x="243857" y="152321"/>
                        <a:pt x="243632" y="152591"/>
                        <a:pt x="243468" y="152853"/>
                      </a:cubicBezTo>
                      <a:cubicBezTo>
                        <a:pt x="243902" y="152995"/>
                        <a:pt x="244449" y="152808"/>
                        <a:pt x="244614" y="153333"/>
                      </a:cubicBezTo>
                      <a:cubicBezTo>
                        <a:pt x="244742" y="153010"/>
                        <a:pt x="244382" y="152688"/>
                        <a:pt x="244816" y="152366"/>
                      </a:cubicBezTo>
                      <a:cubicBezTo>
                        <a:pt x="244217" y="152126"/>
                        <a:pt x="244592" y="153070"/>
                        <a:pt x="243857" y="152696"/>
                      </a:cubicBezTo>
                      <a:cubicBezTo>
                        <a:pt x="243737" y="152381"/>
                        <a:pt x="243887" y="152186"/>
                        <a:pt x="244247" y="152051"/>
                      </a:cubicBezTo>
                      <a:cubicBezTo>
                        <a:pt x="244981" y="151894"/>
                        <a:pt x="245708" y="152673"/>
                        <a:pt x="246443" y="152441"/>
                      </a:cubicBezTo>
                      <a:cubicBezTo>
                        <a:pt x="246713" y="152883"/>
                        <a:pt x="246128" y="152711"/>
                        <a:pt x="245858" y="152928"/>
                      </a:cubicBezTo>
                      <a:cubicBezTo>
                        <a:pt x="246173" y="153160"/>
                        <a:pt x="246495" y="152890"/>
                        <a:pt x="246818" y="152763"/>
                      </a:cubicBezTo>
                      <a:cubicBezTo>
                        <a:pt x="246795" y="152658"/>
                        <a:pt x="246765" y="152546"/>
                        <a:pt x="246630" y="152441"/>
                      </a:cubicBezTo>
                      <a:cubicBezTo>
                        <a:pt x="246885" y="152351"/>
                        <a:pt x="246982" y="152621"/>
                        <a:pt x="247012" y="152276"/>
                      </a:cubicBezTo>
                      <a:cubicBezTo>
                        <a:pt x="247552" y="152598"/>
                        <a:pt x="248107" y="151751"/>
                        <a:pt x="248639" y="152508"/>
                      </a:cubicBezTo>
                      <a:cubicBezTo>
                        <a:pt x="248699" y="152141"/>
                        <a:pt x="249508" y="152081"/>
                        <a:pt x="249598" y="152501"/>
                      </a:cubicBezTo>
                      <a:cubicBezTo>
                        <a:pt x="249913" y="151804"/>
                        <a:pt x="250820" y="151826"/>
                        <a:pt x="251419" y="152081"/>
                      </a:cubicBezTo>
                      <a:cubicBezTo>
                        <a:pt x="251599" y="151976"/>
                        <a:pt x="251494" y="151864"/>
                        <a:pt x="251614" y="151759"/>
                      </a:cubicBezTo>
                      <a:cubicBezTo>
                        <a:pt x="252109" y="152021"/>
                        <a:pt x="252671" y="151774"/>
                        <a:pt x="252663" y="152313"/>
                      </a:cubicBezTo>
                      <a:lnTo>
                        <a:pt x="253338" y="151744"/>
                      </a:lnTo>
                      <a:cubicBezTo>
                        <a:pt x="253990" y="152006"/>
                        <a:pt x="253143" y="152283"/>
                        <a:pt x="253525" y="152546"/>
                      </a:cubicBezTo>
                      <a:cubicBezTo>
                        <a:pt x="253945" y="152208"/>
                        <a:pt x="254357" y="152276"/>
                        <a:pt x="254777" y="152456"/>
                      </a:cubicBezTo>
                      <a:cubicBezTo>
                        <a:pt x="254837" y="152186"/>
                        <a:pt x="255234" y="151916"/>
                        <a:pt x="255354" y="151646"/>
                      </a:cubicBezTo>
                      <a:cubicBezTo>
                        <a:pt x="255616" y="151961"/>
                        <a:pt x="254889" y="152298"/>
                        <a:pt x="255346" y="152613"/>
                      </a:cubicBezTo>
                      <a:cubicBezTo>
                        <a:pt x="255354" y="151826"/>
                        <a:pt x="256583" y="151856"/>
                        <a:pt x="257168" y="152186"/>
                      </a:cubicBezTo>
                      <a:cubicBezTo>
                        <a:pt x="257662" y="152021"/>
                        <a:pt x="257595" y="151534"/>
                        <a:pt x="258127" y="151691"/>
                      </a:cubicBezTo>
                      <a:cubicBezTo>
                        <a:pt x="258104" y="151976"/>
                        <a:pt x="257745" y="152313"/>
                        <a:pt x="258314" y="152171"/>
                      </a:cubicBezTo>
                      <a:cubicBezTo>
                        <a:pt x="258412" y="152411"/>
                        <a:pt x="258149" y="152658"/>
                        <a:pt x="257834" y="152898"/>
                      </a:cubicBezTo>
                      <a:cubicBezTo>
                        <a:pt x="257894" y="152980"/>
                        <a:pt x="257962" y="152943"/>
                        <a:pt x="258022" y="152898"/>
                      </a:cubicBezTo>
                      <a:lnTo>
                        <a:pt x="258217" y="153055"/>
                      </a:lnTo>
                      <a:cubicBezTo>
                        <a:pt x="258524" y="152838"/>
                        <a:pt x="258299" y="152628"/>
                        <a:pt x="258599" y="152403"/>
                      </a:cubicBezTo>
                      <a:cubicBezTo>
                        <a:pt x="259094" y="152156"/>
                        <a:pt x="259026" y="152808"/>
                        <a:pt x="259558" y="153033"/>
                      </a:cubicBezTo>
                      <a:cubicBezTo>
                        <a:pt x="259910" y="152711"/>
                        <a:pt x="260263" y="153160"/>
                        <a:pt x="260615" y="152935"/>
                      </a:cubicBezTo>
                      <a:cubicBezTo>
                        <a:pt x="260233" y="152486"/>
                        <a:pt x="259851" y="152606"/>
                        <a:pt x="259461" y="152793"/>
                      </a:cubicBezTo>
                      <a:cubicBezTo>
                        <a:pt x="259461" y="152606"/>
                        <a:pt x="259229" y="152418"/>
                        <a:pt x="258981" y="152238"/>
                      </a:cubicBezTo>
                      <a:cubicBezTo>
                        <a:pt x="259393" y="152313"/>
                        <a:pt x="259341" y="151954"/>
                        <a:pt x="259843" y="152306"/>
                      </a:cubicBezTo>
                      <a:cubicBezTo>
                        <a:pt x="260270" y="152141"/>
                        <a:pt x="259611" y="151991"/>
                        <a:pt x="260038" y="151819"/>
                      </a:cubicBezTo>
                      <a:cubicBezTo>
                        <a:pt x="260458" y="152208"/>
                        <a:pt x="261349" y="152089"/>
                        <a:pt x="262054" y="152186"/>
                      </a:cubicBezTo>
                      <a:cubicBezTo>
                        <a:pt x="262166" y="151976"/>
                        <a:pt x="261484" y="151939"/>
                        <a:pt x="261290" y="152044"/>
                      </a:cubicBezTo>
                      <a:cubicBezTo>
                        <a:pt x="261155" y="151422"/>
                        <a:pt x="262099" y="151482"/>
                        <a:pt x="262534" y="151616"/>
                      </a:cubicBezTo>
                      <a:cubicBezTo>
                        <a:pt x="262818" y="151999"/>
                        <a:pt x="261859" y="151661"/>
                        <a:pt x="262151" y="151946"/>
                      </a:cubicBezTo>
                      <a:cubicBezTo>
                        <a:pt x="262639" y="152351"/>
                        <a:pt x="262526" y="151654"/>
                        <a:pt x="263013" y="151849"/>
                      </a:cubicBezTo>
                      <a:cubicBezTo>
                        <a:pt x="262459" y="152636"/>
                        <a:pt x="264482" y="151706"/>
                        <a:pt x="265127" y="152448"/>
                      </a:cubicBezTo>
                      <a:cubicBezTo>
                        <a:pt x="265344" y="152111"/>
                        <a:pt x="266064" y="151909"/>
                        <a:pt x="266558" y="151534"/>
                      </a:cubicBezTo>
                      <a:cubicBezTo>
                        <a:pt x="266513" y="152246"/>
                        <a:pt x="268057" y="151579"/>
                        <a:pt x="268282" y="151324"/>
                      </a:cubicBezTo>
                      <a:cubicBezTo>
                        <a:pt x="268432" y="151429"/>
                        <a:pt x="268574" y="151526"/>
                        <a:pt x="268477" y="151639"/>
                      </a:cubicBezTo>
                      <a:cubicBezTo>
                        <a:pt x="268627" y="151384"/>
                        <a:pt x="269031" y="151654"/>
                        <a:pt x="269436" y="151294"/>
                      </a:cubicBezTo>
                      <a:cubicBezTo>
                        <a:pt x="269751" y="151871"/>
                        <a:pt x="270103" y="151287"/>
                        <a:pt x="270778" y="151099"/>
                      </a:cubicBezTo>
                      <a:cubicBezTo>
                        <a:pt x="270920" y="151279"/>
                        <a:pt x="270680" y="151474"/>
                        <a:pt x="271070" y="151654"/>
                      </a:cubicBezTo>
                      <a:cubicBezTo>
                        <a:pt x="272254" y="151197"/>
                        <a:pt x="272906" y="151541"/>
                        <a:pt x="274135" y="151234"/>
                      </a:cubicBezTo>
                      <a:cubicBezTo>
                        <a:pt x="274278" y="151437"/>
                        <a:pt x="274038" y="151639"/>
                        <a:pt x="274427" y="151624"/>
                      </a:cubicBezTo>
                      <a:cubicBezTo>
                        <a:pt x="274435" y="150979"/>
                        <a:pt x="275087" y="151332"/>
                        <a:pt x="275387" y="151751"/>
                      </a:cubicBezTo>
                      <a:cubicBezTo>
                        <a:pt x="275177" y="151272"/>
                        <a:pt x="275791" y="150897"/>
                        <a:pt x="276339" y="151077"/>
                      </a:cubicBezTo>
                      <a:cubicBezTo>
                        <a:pt x="276511" y="151474"/>
                        <a:pt x="275731" y="151099"/>
                        <a:pt x="275866" y="151497"/>
                      </a:cubicBezTo>
                      <a:cubicBezTo>
                        <a:pt x="276031" y="151646"/>
                        <a:pt x="276189" y="151556"/>
                        <a:pt x="276354" y="151721"/>
                      </a:cubicBezTo>
                      <a:cubicBezTo>
                        <a:pt x="276488" y="151511"/>
                        <a:pt x="276249" y="151324"/>
                        <a:pt x="276631" y="151309"/>
                      </a:cubicBezTo>
                      <a:cubicBezTo>
                        <a:pt x="276751" y="151437"/>
                        <a:pt x="276383" y="151586"/>
                        <a:pt x="276541" y="151714"/>
                      </a:cubicBezTo>
                      <a:cubicBezTo>
                        <a:pt x="277155" y="151901"/>
                        <a:pt x="277350" y="151654"/>
                        <a:pt x="277305" y="151362"/>
                      </a:cubicBezTo>
                      <a:cubicBezTo>
                        <a:pt x="277778" y="151204"/>
                        <a:pt x="277313" y="151871"/>
                        <a:pt x="277792" y="151744"/>
                      </a:cubicBezTo>
                      <a:cubicBezTo>
                        <a:pt x="277718" y="151354"/>
                        <a:pt x="278137" y="151204"/>
                        <a:pt x="278549" y="151069"/>
                      </a:cubicBezTo>
                      <a:cubicBezTo>
                        <a:pt x="278729" y="151541"/>
                        <a:pt x="278849" y="151069"/>
                        <a:pt x="279231" y="151444"/>
                      </a:cubicBezTo>
                      <a:cubicBezTo>
                        <a:pt x="279224" y="151099"/>
                        <a:pt x="279711" y="151107"/>
                        <a:pt x="279996" y="151257"/>
                      </a:cubicBezTo>
                      <a:cubicBezTo>
                        <a:pt x="280033" y="151444"/>
                        <a:pt x="279801" y="151362"/>
                        <a:pt x="279906" y="151661"/>
                      </a:cubicBezTo>
                      <a:cubicBezTo>
                        <a:pt x="280041" y="151152"/>
                        <a:pt x="281555" y="151646"/>
                        <a:pt x="281330" y="150882"/>
                      </a:cubicBezTo>
                      <a:cubicBezTo>
                        <a:pt x="281690" y="151092"/>
                        <a:pt x="282019" y="150365"/>
                        <a:pt x="282379" y="150597"/>
                      </a:cubicBezTo>
                      <a:cubicBezTo>
                        <a:pt x="282664" y="150934"/>
                        <a:pt x="282072" y="150859"/>
                        <a:pt x="281825" y="151264"/>
                      </a:cubicBezTo>
                      <a:cubicBezTo>
                        <a:pt x="282184" y="151384"/>
                        <a:pt x="282529" y="151182"/>
                        <a:pt x="282881" y="151294"/>
                      </a:cubicBezTo>
                      <a:cubicBezTo>
                        <a:pt x="283001" y="150275"/>
                        <a:pt x="284328" y="150687"/>
                        <a:pt x="284680" y="150485"/>
                      </a:cubicBezTo>
                      <a:cubicBezTo>
                        <a:pt x="284657" y="150792"/>
                        <a:pt x="284200" y="150934"/>
                        <a:pt x="284028" y="151077"/>
                      </a:cubicBezTo>
                      <a:cubicBezTo>
                        <a:pt x="283826" y="150979"/>
                        <a:pt x="283916" y="150867"/>
                        <a:pt x="284020" y="150755"/>
                      </a:cubicBezTo>
                      <a:cubicBezTo>
                        <a:pt x="283593" y="150590"/>
                        <a:pt x="283728" y="151009"/>
                        <a:pt x="283263" y="151114"/>
                      </a:cubicBezTo>
                      <a:cubicBezTo>
                        <a:pt x="283908" y="151182"/>
                        <a:pt x="284058" y="151069"/>
                        <a:pt x="284627" y="151691"/>
                      </a:cubicBezTo>
                      <a:cubicBezTo>
                        <a:pt x="285017" y="151489"/>
                        <a:pt x="284568" y="151317"/>
                        <a:pt x="284702" y="151122"/>
                      </a:cubicBezTo>
                      <a:cubicBezTo>
                        <a:pt x="285294" y="151684"/>
                        <a:pt x="287513" y="150942"/>
                        <a:pt x="288360" y="151092"/>
                      </a:cubicBezTo>
                      <a:cubicBezTo>
                        <a:pt x="288480" y="151032"/>
                        <a:pt x="289139" y="150732"/>
                        <a:pt x="288817" y="150500"/>
                      </a:cubicBezTo>
                      <a:cubicBezTo>
                        <a:pt x="289297" y="150110"/>
                        <a:pt x="289776" y="150777"/>
                        <a:pt x="289761" y="150118"/>
                      </a:cubicBezTo>
                      <a:cubicBezTo>
                        <a:pt x="290061" y="150312"/>
                        <a:pt x="289746" y="150545"/>
                        <a:pt x="289791" y="150762"/>
                      </a:cubicBezTo>
                      <a:cubicBezTo>
                        <a:pt x="289634" y="150852"/>
                        <a:pt x="289469" y="150650"/>
                        <a:pt x="289297" y="150552"/>
                      </a:cubicBezTo>
                      <a:cubicBezTo>
                        <a:pt x="289012" y="150889"/>
                        <a:pt x="289551" y="151047"/>
                        <a:pt x="288937" y="151219"/>
                      </a:cubicBezTo>
                      <a:cubicBezTo>
                        <a:pt x="289431" y="151197"/>
                        <a:pt x="289484" y="150964"/>
                        <a:pt x="290068" y="150672"/>
                      </a:cubicBezTo>
                      <a:cubicBezTo>
                        <a:pt x="290099" y="150777"/>
                        <a:pt x="290136" y="150882"/>
                        <a:pt x="290278" y="150979"/>
                      </a:cubicBezTo>
                      <a:cubicBezTo>
                        <a:pt x="290586" y="150687"/>
                        <a:pt x="290068" y="150792"/>
                        <a:pt x="290158" y="150425"/>
                      </a:cubicBezTo>
                      <a:cubicBezTo>
                        <a:pt x="290436" y="150252"/>
                        <a:pt x="290743" y="150530"/>
                        <a:pt x="291013" y="150133"/>
                      </a:cubicBezTo>
                      <a:cubicBezTo>
                        <a:pt x="289521" y="149825"/>
                        <a:pt x="288053" y="149885"/>
                        <a:pt x="286584" y="149908"/>
                      </a:cubicBezTo>
                      <a:cubicBezTo>
                        <a:pt x="286149" y="149765"/>
                        <a:pt x="286808" y="149570"/>
                        <a:pt x="286374" y="149436"/>
                      </a:cubicBezTo>
                      <a:cubicBezTo>
                        <a:pt x="286014" y="149458"/>
                        <a:pt x="286126" y="149638"/>
                        <a:pt x="285909" y="149863"/>
                      </a:cubicBezTo>
                      <a:cubicBezTo>
                        <a:pt x="285512" y="149563"/>
                        <a:pt x="286119" y="149211"/>
                        <a:pt x="286449" y="148874"/>
                      </a:cubicBezTo>
                      <a:cubicBezTo>
                        <a:pt x="287266" y="148859"/>
                        <a:pt x="288210" y="149518"/>
                        <a:pt x="289229" y="148956"/>
                      </a:cubicBezTo>
                      <a:cubicBezTo>
                        <a:pt x="289514" y="148926"/>
                        <a:pt x="289814" y="149233"/>
                        <a:pt x="290099" y="149151"/>
                      </a:cubicBezTo>
                      <a:cubicBezTo>
                        <a:pt x="289814" y="148806"/>
                        <a:pt x="289896" y="148851"/>
                        <a:pt x="290473" y="148971"/>
                      </a:cubicBezTo>
                      <a:cubicBezTo>
                        <a:pt x="290796" y="148791"/>
                        <a:pt x="290458" y="148649"/>
                        <a:pt x="290646" y="148476"/>
                      </a:cubicBezTo>
                      <a:cubicBezTo>
                        <a:pt x="291395" y="149046"/>
                        <a:pt x="291537" y="148566"/>
                        <a:pt x="292182" y="148536"/>
                      </a:cubicBezTo>
                      <a:cubicBezTo>
                        <a:pt x="292459" y="148679"/>
                        <a:pt x="292234" y="148851"/>
                        <a:pt x="292587" y="148993"/>
                      </a:cubicBezTo>
                      <a:cubicBezTo>
                        <a:pt x="292527" y="148649"/>
                        <a:pt x="292812" y="148386"/>
                        <a:pt x="293231" y="148544"/>
                      </a:cubicBezTo>
                      <a:cubicBezTo>
                        <a:pt x="293509" y="148686"/>
                        <a:pt x="292759" y="148896"/>
                        <a:pt x="293254" y="149023"/>
                      </a:cubicBezTo>
                      <a:cubicBezTo>
                        <a:pt x="293374" y="148851"/>
                        <a:pt x="293509" y="148918"/>
                        <a:pt x="293636" y="148993"/>
                      </a:cubicBezTo>
                      <a:cubicBezTo>
                        <a:pt x="293643" y="148859"/>
                        <a:pt x="293733" y="148716"/>
                        <a:pt x="293906" y="148574"/>
                      </a:cubicBezTo>
                      <a:cubicBezTo>
                        <a:pt x="294738" y="148701"/>
                        <a:pt x="295150" y="148731"/>
                        <a:pt x="295854" y="149083"/>
                      </a:cubicBezTo>
                      <a:cubicBezTo>
                        <a:pt x="295974" y="148386"/>
                        <a:pt x="296499" y="149196"/>
                        <a:pt x="296889" y="148754"/>
                      </a:cubicBezTo>
                      <a:cubicBezTo>
                        <a:pt x="297106" y="149038"/>
                        <a:pt x="296529" y="148881"/>
                        <a:pt x="296439" y="149196"/>
                      </a:cubicBezTo>
                      <a:cubicBezTo>
                        <a:pt x="296791" y="149143"/>
                        <a:pt x="297136" y="149038"/>
                        <a:pt x="297496" y="149188"/>
                      </a:cubicBezTo>
                      <a:cubicBezTo>
                        <a:pt x="297683" y="149098"/>
                        <a:pt x="297848" y="148649"/>
                        <a:pt x="298050" y="148821"/>
                      </a:cubicBezTo>
                      <a:cubicBezTo>
                        <a:pt x="297900" y="148409"/>
                        <a:pt x="298020" y="148446"/>
                        <a:pt x="298477" y="148057"/>
                      </a:cubicBezTo>
                      <a:cubicBezTo>
                        <a:pt x="297750" y="148207"/>
                        <a:pt x="297413" y="147727"/>
                        <a:pt x="296851" y="148109"/>
                      </a:cubicBezTo>
                      <a:cubicBezTo>
                        <a:pt x="296476" y="147772"/>
                        <a:pt x="297061" y="147802"/>
                        <a:pt x="296724" y="147555"/>
                      </a:cubicBezTo>
                      <a:cubicBezTo>
                        <a:pt x="296349" y="147824"/>
                        <a:pt x="296341" y="148072"/>
                        <a:pt x="296484" y="148304"/>
                      </a:cubicBezTo>
                      <a:cubicBezTo>
                        <a:pt x="296266" y="148439"/>
                        <a:pt x="296042" y="148371"/>
                        <a:pt x="295832" y="148604"/>
                      </a:cubicBezTo>
                      <a:cubicBezTo>
                        <a:pt x="295772" y="148079"/>
                        <a:pt x="295180" y="148386"/>
                        <a:pt x="294865" y="148514"/>
                      </a:cubicBezTo>
                      <a:cubicBezTo>
                        <a:pt x="294595" y="148184"/>
                        <a:pt x="295255" y="148184"/>
                        <a:pt x="295300" y="147757"/>
                      </a:cubicBezTo>
                      <a:cubicBezTo>
                        <a:pt x="294932" y="147712"/>
                        <a:pt x="294925" y="147854"/>
                        <a:pt x="294745" y="148117"/>
                      </a:cubicBezTo>
                      <a:cubicBezTo>
                        <a:pt x="294618" y="147997"/>
                        <a:pt x="294318" y="147697"/>
                        <a:pt x="293763" y="147704"/>
                      </a:cubicBezTo>
                      <a:cubicBezTo>
                        <a:pt x="293786" y="147914"/>
                        <a:pt x="293464" y="148154"/>
                        <a:pt x="293224" y="148386"/>
                      </a:cubicBezTo>
                      <a:cubicBezTo>
                        <a:pt x="293089" y="148124"/>
                        <a:pt x="293216" y="147847"/>
                        <a:pt x="292804" y="147607"/>
                      </a:cubicBezTo>
                      <a:cubicBezTo>
                        <a:pt x="292564" y="147862"/>
                        <a:pt x="292294" y="147614"/>
                        <a:pt x="292040" y="147659"/>
                      </a:cubicBezTo>
                      <a:cubicBezTo>
                        <a:pt x="292137" y="147465"/>
                        <a:pt x="291890" y="147292"/>
                        <a:pt x="291920" y="147105"/>
                      </a:cubicBezTo>
                      <a:cubicBezTo>
                        <a:pt x="290915" y="147337"/>
                        <a:pt x="289889" y="147240"/>
                        <a:pt x="288862" y="147127"/>
                      </a:cubicBezTo>
                      <a:cubicBezTo>
                        <a:pt x="288315" y="147674"/>
                        <a:pt x="287708" y="146992"/>
                        <a:pt x="287153" y="147390"/>
                      </a:cubicBezTo>
                      <a:cubicBezTo>
                        <a:pt x="286119" y="146618"/>
                        <a:pt x="284725" y="148012"/>
                        <a:pt x="283990" y="146985"/>
                      </a:cubicBezTo>
                      <a:cubicBezTo>
                        <a:pt x="283811" y="147292"/>
                        <a:pt x="283608" y="147097"/>
                        <a:pt x="283428" y="147337"/>
                      </a:cubicBezTo>
                      <a:cubicBezTo>
                        <a:pt x="283166" y="147045"/>
                        <a:pt x="282911" y="147045"/>
                        <a:pt x="282649" y="146895"/>
                      </a:cubicBezTo>
                      <a:cubicBezTo>
                        <a:pt x="283031" y="146678"/>
                        <a:pt x="283361" y="146992"/>
                        <a:pt x="283496" y="146453"/>
                      </a:cubicBezTo>
                      <a:cubicBezTo>
                        <a:pt x="283346" y="146895"/>
                        <a:pt x="283736" y="146648"/>
                        <a:pt x="284073" y="146745"/>
                      </a:cubicBezTo>
                      <a:cubicBezTo>
                        <a:pt x="284298" y="146393"/>
                        <a:pt x="283938" y="146498"/>
                        <a:pt x="283683" y="146445"/>
                      </a:cubicBezTo>
                      <a:cubicBezTo>
                        <a:pt x="284118" y="146041"/>
                        <a:pt x="284568" y="146236"/>
                        <a:pt x="285010" y="146221"/>
                      </a:cubicBezTo>
                      <a:cubicBezTo>
                        <a:pt x="285190" y="146370"/>
                        <a:pt x="284590" y="146505"/>
                        <a:pt x="284448" y="146408"/>
                      </a:cubicBezTo>
                      <a:cubicBezTo>
                        <a:pt x="284620" y="146820"/>
                        <a:pt x="285587" y="146333"/>
                        <a:pt x="286066" y="146408"/>
                      </a:cubicBezTo>
                      <a:cubicBezTo>
                        <a:pt x="285834" y="146108"/>
                        <a:pt x="285624" y="146498"/>
                        <a:pt x="285392" y="146198"/>
                      </a:cubicBezTo>
                      <a:cubicBezTo>
                        <a:pt x="286276" y="146258"/>
                        <a:pt x="286584" y="145838"/>
                        <a:pt x="287370" y="145688"/>
                      </a:cubicBezTo>
                      <a:cubicBezTo>
                        <a:pt x="287655" y="145861"/>
                        <a:pt x="286763" y="146101"/>
                        <a:pt x="287296" y="146258"/>
                      </a:cubicBezTo>
                      <a:lnTo>
                        <a:pt x="287663" y="145913"/>
                      </a:lnTo>
                      <a:cubicBezTo>
                        <a:pt x="288510" y="146191"/>
                        <a:pt x="289476" y="145853"/>
                        <a:pt x="290024" y="145531"/>
                      </a:cubicBezTo>
                      <a:cubicBezTo>
                        <a:pt x="289499" y="146011"/>
                        <a:pt x="290398" y="145823"/>
                        <a:pt x="290893" y="145883"/>
                      </a:cubicBezTo>
                      <a:cubicBezTo>
                        <a:pt x="290938" y="145673"/>
                        <a:pt x="291170" y="145471"/>
                        <a:pt x="290781" y="145486"/>
                      </a:cubicBezTo>
                      <a:cubicBezTo>
                        <a:pt x="291403" y="144834"/>
                        <a:pt x="291560" y="145756"/>
                        <a:pt x="292100" y="145239"/>
                      </a:cubicBezTo>
                      <a:cubicBezTo>
                        <a:pt x="292384" y="145464"/>
                        <a:pt x="292264" y="145711"/>
                        <a:pt x="292234" y="145958"/>
                      </a:cubicBezTo>
                      <a:cubicBezTo>
                        <a:pt x="292504" y="146063"/>
                        <a:pt x="292886" y="145494"/>
                        <a:pt x="292871" y="145351"/>
                      </a:cubicBezTo>
                      <a:cubicBezTo>
                        <a:pt x="293254" y="145126"/>
                        <a:pt x="294041" y="145793"/>
                        <a:pt x="294093" y="145186"/>
                      </a:cubicBezTo>
                      <a:cubicBezTo>
                        <a:pt x="294266" y="145179"/>
                        <a:pt x="294910" y="145351"/>
                        <a:pt x="294783" y="145539"/>
                      </a:cubicBezTo>
                      <a:cubicBezTo>
                        <a:pt x="295127" y="145134"/>
                        <a:pt x="296162" y="144954"/>
                        <a:pt x="297046" y="145201"/>
                      </a:cubicBezTo>
                      <a:cubicBezTo>
                        <a:pt x="296559" y="145426"/>
                        <a:pt x="296611" y="145351"/>
                        <a:pt x="296229" y="145831"/>
                      </a:cubicBezTo>
                      <a:cubicBezTo>
                        <a:pt x="296589" y="145981"/>
                        <a:pt x="296844" y="146086"/>
                        <a:pt x="297203" y="146236"/>
                      </a:cubicBezTo>
                      <a:cubicBezTo>
                        <a:pt x="297473" y="146116"/>
                        <a:pt x="296874" y="145688"/>
                        <a:pt x="297271" y="145823"/>
                      </a:cubicBezTo>
                      <a:cubicBezTo>
                        <a:pt x="297413" y="145389"/>
                        <a:pt x="296844" y="145868"/>
                        <a:pt x="296701" y="145868"/>
                      </a:cubicBezTo>
                      <a:cubicBezTo>
                        <a:pt x="296581" y="145351"/>
                        <a:pt x="297668" y="144902"/>
                        <a:pt x="298193" y="145419"/>
                      </a:cubicBezTo>
                      <a:cubicBezTo>
                        <a:pt x="298830" y="145396"/>
                        <a:pt x="299384" y="144302"/>
                        <a:pt x="300051" y="144774"/>
                      </a:cubicBezTo>
                      <a:lnTo>
                        <a:pt x="300403" y="144422"/>
                      </a:lnTo>
                      <a:cubicBezTo>
                        <a:pt x="300733" y="144549"/>
                        <a:pt x="300418" y="144744"/>
                        <a:pt x="300441" y="144902"/>
                      </a:cubicBezTo>
                      <a:cubicBezTo>
                        <a:pt x="300831" y="144999"/>
                        <a:pt x="301153" y="144324"/>
                        <a:pt x="301558" y="144632"/>
                      </a:cubicBezTo>
                      <a:cubicBezTo>
                        <a:pt x="301783" y="144917"/>
                        <a:pt x="301213" y="144879"/>
                        <a:pt x="301115" y="145081"/>
                      </a:cubicBezTo>
                      <a:cubicBezTo>
                        <a:pt x="302157" y="144759"/>
                        <a:pt x="303117" y="144354"/>
                        <a:pt x="303859" y="144887"/>
                      </a:cubicBezTo>
                      <a:cubicBezTo>
                        <a:pt x="304166" y="144827"/>
                        <a:pt x="304488" y="144857"/>
                        <a:pt x="304765" y="144459"/>
                      </a:cubicBezTo>
                      <a:cubicBezTo>
                        <a:pt x="304533" y="144354"/>
                        <a:pt x="304465" y="144227"/>
                        <a:pt x="304630" y="144070"/>
                      </a:cubicBezTo>
                      <a:cubicBezTo>
                        <a:pt x="305050" y="144414"/>
                        <a:pt x="306002" y="143777"/>
                        <a:pt x="306721" y="144152"/>
                      </a:cubicBezTo>
                      <a:cubicBezTo>
                        <a:pt x="306526" y="144392"/>
                        <a:pt x="306332" y="144602"/>
                        <a:pt x="306092" y="144467"/>
                      </a:cubicBezTo>
                      <a:cubicBezTo>
                        <a:pt x="306317" y="144722"/>
                        <a:pt x="307306" y="144602"/>
                        <a:pt x="307816" y="144572"/>
                      </a:cubicBezTo>
                      <a:cubicBezTo>
                        <a:pt x="308198" y="144115"/>
                        <a:pt x="307493" y="144617"/>
                        <a:pt x="307298" y="144235"/>
                      </a:cubicBezTo>
                      <a:cubicBezTo>
                        <a:pt x="307583" y="143927"/>
                        <a:pt x="307921" y="144137"/>
                        <a:pt x="308190" y="143785"/>
                      </a:cubicBezTo>
                      <a:cubicBezTo>
                        <a:pt x="308100" y="143665"/>
                        <a:pt x="308085" y="143530"/>
                        <a:pt x="308235" y="143373"/>
                      </a:cubicBezTo>
                      <a:cubicBezTo>
                        <a:pt x="307966" y="143178"/>
                        <a:pt x="307891" y="143388"/>
                        <a:pt x="307823" y="143103"/>
                      </a:cubicBezTo>
                      <a:cubicBezTo>
                        <a:pt x="307943" y="143066"/>
                        <a:pt x="308063" y="143020"/>
                        <a:pt x="308175" y="142893"/>
                      </a:cubicBezTo>
                      <a:cubicBezTo>
                        <a:pt x="308722" y="143433"/>
                        <a:pt x="308842" y="143253"/>
                        <a:pt x="309472" y="143448"/>
                      </a:cubicBezTo>
                      <a:cubicBezTo>
                        <a:pt x="309217" y="143882"/>
                        <a:pt x="308820" y="143298"/>
                        <a:pt x="308565" y="143732"/>
                      </a:cubicBezTo>
                      <a:cubicBezTo>
                        <a:pt x="308820" y="144002"/>
                        <a:pt x="309007" y="143770"/>
                        <a:pt x="309270" y="144040"/>
                      </a:cubicBezTo>
                      <a:cubicBezTo>
                        <a:pt x="309037" y="143747"/>
                        <a:pt x="309862" y="143380"/>
                        <a:pt x="310214" y="143335"/>
                      </a:cubicBezTo>
                      <a:cubicBezTo>
                        <a:pt x="310319" y="143425"/>
                        <a:pt x="310154" y="143560"/>
                        <a:pt x="310071" y="143680"/>
                      </a:cubicBezTo>
                      <a:cubicBezTo>
                        <a:pt x="310371" y="144025"/>
                        <a:pt x="310566" y="143628"/>
                        <a:pt x="310851" y="143875"/>
                      </a:cubicBezTo>
                      <a:cubicBezTo>
                        <a:pt x="310986" y="143687"/>
                        <a:pt x="310551" y="143598"/>
                        <a:pt x="310596" y="143425"/>
                      </a:cubicBezTo>
                      <a:cubicBezTo>
                        <a:pt x="311196" y="143035"/>
                        <a:pt x="311900" y="143335"/>
                        <a:pt x="312515" y="143028"/>
                      </a:cubicBezTo>
                      <a:cubicBezTo>
                        <a:pt x="312447" y="142608"/>
                        <a:pt x="312058" y="143170"/>
                        <a:pt x="311758" y="142990"/>
                      </a:cubicBezTo>
                      <a:cubicBezTo>
                        <a:pt x="311690" y="142923"/>
                        <a:pt x="311735" y="142833"/>
                        <a:pt x="311630" y="142766"/>
                      </a:cubicBezTo>
                      <a:cubicBezTo>
                        <a:pt x="312117" y="142841"/>
                        <a:pt x="312200" y="142526"/>
                        <a:pt x="312672" y="142264"/>
                      </a:cubicBezTo>
                      <a:cubicBezTo>
                        <a:pt x="312560" y="141732"/>
                        <a:pt x="312147" y="141956"/>
                        <a:pt x="312035" y="142361"/>
                      </a:cubicBezTo>
                      <a:close/>
                      <a:moveTo>
                        <a:pt x="272719" y="135279"/>
                      </a:moveTo>
                      <a:cubicBezTo>
                        <a:pt x="272381" y="135714"/>
                        <a:pt x="272037" y="135609"/>
                        <a:pt x="271692" y="135391"/>
                      </a:cubicBezTo>
                      <a:cubicBezTo>
                        <a:pt x="271729" y="135032"/>
                        <a:pt x="272374" y="135017"/>
                        <a:pt x="272719" y="135279"/>
                      </a:cubicBezTo>
                      <a:close/>
                      <a:moveTo>
                        <a:pt x="262841" y="134807"/>
                      </a:moveTo>
                      <a:cubicBezTo>
                        <a:pt x="262624" y="134927"/>
                        <a:pt x="262406" y="135406"/>
                        <a:pt x="262181" y="135062"/>
                      </a:cubicBezTo>
                      <a:cubicBezTo>
                        <a:pt x="262039" y="134814"/>
                        <a:pt x="262676" y="134477"/>
                        <a:pt x="262841" y="134807"/>
                      </a:cubicBezTo>
                      <a:close/>
                      <a:moveTo>
                        <a:pt x="258696" y="137610"/>
                      </a:moveTo>
                      <a:cubicBezTo>
                        <a:pt x="258442" y="137902"/>
                        <a:pt x="258194" y="137842"/>
                        <a:pt x="257939" y="137782"/>
                      </a:cubicBezTo>
                      <a:cubicBezTo>
                        <a:pt x="258194" y="137587"/>
                        <a:pt x="258442" y="137377"/>
                        <a:pt x="258696" y="137610"/>
                      </a:cubicBezTo>
                      <a:close/>
                      <a:moveTo>
                        <a:pt x="254537" y="137347"/>
                      </a:moveTo>
                      <a:cubicBezTo>
                        <a:pt x="254544" y="137655"/>
                        <a:pt x="254132" y="137790"/>
                        <a:pt x="253877" y="137437"/>
                      </a:cubicBezTo>
                      <a:cubicBezTo>
                        <a:pt x="254095" y="137317"/>
                        <a:pt x="254312" y="137115"/>
                        <a:pt x="254537" y="137347"/>
                      </a:cubicBezTo>
                      <a:close/>
                      <a:moveTo>
                        <a:pt x="250752" y="136575"/>
                      </a:moveTo>
                      <a:cubicBezTo>
                        <a:pt x="251434" y="137190"/>
                        <a:pt x="251554" y="137138"/>
                        <a:pt x="252259" y="137370"/>
                      </a:cubicBezTo>
                      <a:cubicBezTo>
                        <a:pt x="251854" y="137662"/>
                        <a:pt x="251307" y="138007"/>
                        <a:pt x="250640" y="137947"/>
                      </a:cubicBezTo>
                      <a:cubicBezTo>
                        <a:pt x="250565" y="137760"/>
                        <a:pt x="251127" y="137565"/>
                        <a:pt x="250737" y="137385"/>
                      </a:cubicBezTo>
                      <a:cubicBezTo>
                        <a:pt x="250228" y="137632"/>
                        <a:pt x="250475" y="137872"/>
                        <a:pt x="250258" y="138112"/>
                      </a:cubicBezTo>
                      <a:cubicBezTo>
                        <a:pt x="250100" y="137947"/>
                        <a:pt x="249943" y="138029"/>
                        <a:pt x="249785" y="137872"/>
                      </a:cubicBezTo>
                      <a:cubicBezTo>
                        <a:pt x="250085" y="137257"/>
                        <a:pt x="250460" y="137123"/>
                        <a:pt x="250752" y="136575"/>
                      </a:cubicBezTo>
                      <a:close/>
                      <a:moveTo>
                        <a:pt x="247912" y="137242"/>
                      </a:moveTo>
                      <a:cubicBezTo>
                        <a:pt x="248451" y="137018"/>
                        <a:pt x="248983" y="137130"/>
                        <a:pt x="249523" y="137310"/>
                      </a:cubicBezTo>
                      <a:cubicBezTo>
                        <a:pt x="249261" y="137647"/>
                        <a:pt x="249201" y="137430"/>
                        <a:pt x="248946" y="137954"/>
                      </a:cubicBezTo>
                      <a:cubicBezTo>
                        <a:pt x="248789" y="137849"/>
                        <a:pt x="248631" y="137632"/>
                        <a:pt x="248474" y="137715"/>
                      </a:cubicBezTo>
                      <a:cubicBezTo>
                        <a:pt x="248346" y="137827"/>
                        <a:pt x="248549" y="137932"/>
                        <a:pt x="248474" y="138037"/>
                      </a:cubicBezTo>
                      <a:cubicBezTo>
                        <a:pt x="248129" y="137894"/>
                        <a:pt x="247777" y="138329"/>
                        <a:pt x="247432" y="137805"/>
                      </a:cubicBezTo>
                      <a:cubicBezTo>
                        <a:pt x="247724" y="137445"/>
                        <a:pt x="248376" y="137745"/>
                        <a:pt x="247912" y="137242"/>
                      </a:cubicBezTo>
                      <a:close/>
                      <a:moveTo>
                        <a:pt x="244966" y="137497"/>
                      </a:moveTo>
                      <a:cubicBezTo>
                        <a:pt x="244712" y="137790"/>
                        <a:pt x="244457" y="137790"/>
                        <a:pt x="244209" y="137497"/>
                      </a:cubicBezTo>
                      <a:cubicBezTo>
                        <a:pt x="244464" y="137205"/>
                        <a:pt x="244719" y="137467"/>
                        <a:pt x="244966" y="137497"/>
                      </a:cubicBezTo>
                      <a:close/>
                      <a:moveTo>
                        <a:pt x="240612" y="137182"/>
                      </a:moveTo>
                      <a:cubicBezTo>
                        <a:pt x="240215" y="137392"/>
                        <a:pt x="239465" y="137542"/>
                        <a:pt x="239383" y="137100"/>
                      </a:cubicBezTo>
                      <a:cubicBezTo>
                        <a:pt x="239795" y="136995"/>
                        <a:pt x="240207" y="136883"/>
                        <a:pt x="240612" y="137182"/>
                      </a:cubicBezTo>
                      <a:close/>
                      <a:moveTo>
                        <a:pt x="231596" y="137557"/>
                      </a:moveTo>
                      <a:cubicBezTo>
                        <a:pt x="231349" y="137437"/>
                        <a:pt x="231124" y="137640"/>
                        <a:pt x="231124" y="137310"/>
                      </a:cubicBezTo>
                      <a:cubicBezTo>
                        <a:pt x="231386" y="136980"/>
                        <a:pt x="231858" y="137310"/>
                        <a:pt x="231596" y="137557"/>
                      </a:cubicBezTo>
                      <a:close/>
                      <a:moveTo>
                        <a:pt x="200059" y="137093"/>
                      </a:moveTo>
                      <a:cubicBezTo>
                        <a:pt x="200179" y="137212"/>
                        <a:pt x="200306" y="137235"/>
                        <a:pt x="200434" y="137265"/>
                      </a:cubicBezTo>
                      <a:cubicBezTo>
                        <a:pt x="200434" y="137475"/>
                        <a:pt x="200097" y="137745"/>
                        <a:pt x="199842" y="137737"/>
                      </a:cubicBezTo>
                      <a:cubicBezTo>
                        <a:pt x="199505" y="137505"/>
                        <a:pt x="199759" y="137295"/>
                        <a:pt x="200059" y="137093"/>
                      </a:cubicBezTo>
                      <a:close/>
                      <a:moveTo>
                        <a:pt x="194611" y="137685"/>
                      </a:moveTo>
                      <a:cubicBezTo>
                        <a:pt x="194348" y="137805"/>
                        <a:pt x="193591" y="138037"/>
                        <a:pt x="193659" y="137662"/>
                      </a:cubicBezTo>
                      <a:cubicBezTo>
                        <a:pt x="193966" y="137790"/>
                        <a:pt x="194303" y="137310"/>
                        <a:pt x="194611" y="137685"/>
                      </a:cubicBezTo>
                      <a:close/>
                      <a:moveTo>
                        <a:pt x="175889" y="127028"/>
                      </a:moveTo>
                      <a:lnTo>
                        <a:pt x="176271" y="127530"/>
                      </a:lnTo>
                      <a:cubicBezTo>
                        <a:pt x="176107" y="127770"/>
                        <a:pt x="175942" y="127852"/>
                        <a:pt x="175784" y="127702"/>
                      </a:cubicBezTo>
                      <a:cubicBezTo>
                        <a:pt x="175867" y="127575"/>
                        <a:pt x="176032" y="127455"/>
                        <a:pt x="175957" y="127328"/>
                      </a:cubicBezTo>
                      <a:cubicBezTo>
                        <a:pt x="175919" y="127223"/>
                        <a:pt x="175807" y="127118"/>
                        <a:pt x="175889" y="127028"/>
                      </a:cubicBezTo>
                      <a:close/>
                      <a:moveTo>
                        <a:pt x="176174" y="51538"/>
                      </a:moveTo>
                      <a:cubicBezTo>
                        <a:pt x="176354" y="52025"/>
                        <a:pt x="176451" y="52512"/>
                        <a:pt x="176114" y="52999"/>
                      </a:cubicBezTo>
                      <a:cubicBezTo>
                        <a:pt x="175964" y="52512"/>
                        <a:pt x="176152" y="52025"/>
                        <a:pt x="176174" y="51538"/>
                      </a:cubicBezTo>
                      <a:close/>
                      <a:moveTo>
                        <a:pt x="175552" y="27002"/>
                      </a:moveTo>
                      <a:cubicBezTo>
                        <a:pt x="175814" y="27129"/>
                        <a:pt x="176024" y="27302"/>
                        <a:pt x="176062" y="27579"/>
                      </a:cubicBezTo>
                      <a:cubicBezTo>
                        <a:pt x="175702" y="27406"/>
                        <a:pt x="175927" y="27991"/>
                        <a:pt x="176159" y="27879"/>
                      </a:cubicBezTo>
                      <a:cubicBezTo>
                        <a:pt x="175987" y="28148"/>
                        <a:pt x="175792" y="28043"/>
                        <a:pt x="175604" y="27991"/>
                      </a:cubicBezTo>
                      <a:cubicBezTo>
                        <a:pt x="175664" y="27541"/>
                        <a:pt x="175447" y="27639"/>
                        <a:pt x="175552" y="27002"/>
                      </a:cubicBezTo>
                      <a:close/>
                      <a:moveTo>
                        <a:pt x="175604" y="33619"/>
                      </a:moveTo>
                      <a:cubicBezTo>
                        <a:pt x="175589" y="33986"/>
                        <a:pt x="175807" y="34856"/>
                        <a:pt x="175410" y="34901"/>
                      </a:cubicBezTo>
                      <a:cubicBezTo>
                        <a:pt x="175387" y="34481"/>
                        <a:pt x="175350" y="34054"/>
                        <a:pt x="175604" y="33619"/>
                      </a:cubicBezTo>
                      <a:close/>
                      <a:moveTo>
                        <a:pt x="175522" y="35590"/>
                      </a:moveTo>
                      <a:cubicBezTo>
                        <a:pt x="175664" y="35793"/>
                        <a:pt x="175350" y="36497"/>
                        <a:pt x="175065" y="36385"/>
                      </a:cubicBezTo>
                      <a:cubicBezTo>
                        <a:pt x="175177" y="36175"/>
                        <a:pt x="175192" y="35478"/>
                        <a:pt x="175522" y="35590"/>
                      </a:cubicBezTo>
                      <a:close/>
                      <a:moveTo>
                        <a:pt x="174638" y="43444"/>
                      </a:moveTo>
                      <a:cubicBezTo>
                        <a:pt x="174345" y="43085"/>
                        <a:pt x="174106" y="42732"/>
                        <a:pt x="174210" y="42373"/>
                      </a:cubicBezTo>
                      <a:cubicBezTo>
                        <a:pt x="174488" y="42725"/>
                        <a:pt x="174930" y="43077"/>
                        <a:pt x="174638" y="43444"/>
                      </a:cubicBezTo>
                      <a:close/>
                      <a:moveTo>
                        <a:pt x="164003" y="11976"/>
                      </a:moveTo>
                      <a:cubicBezTo>
                        <a:pt x="164003" y="12635"/>
                        <a:pt x="164310" y="13272"/>
                        <a:pt x="164168" y="13939"/>
                      </a:cubicBezTo>
                      <a:cubicBezTo>
                        <a:pt x="163703" y="13355"/>
                        <a:pt x="163733" y="12291"/>
                        <a:pt x="164003" y="11976"/>
                      </a:cubicBezTo>
                      <a:close/>
                      <a:moveTo>
                        <a:pt x="160256" y="82819"/>
                      </a:moveTo>
                      <a:cubicBezTo>
                        <a:pt x="160413" y="83089"/>
                        <a:pt x="160578" y="82857"/>
                        <a:pt x="160735" y="83216"/>
                      </a:cubicBezTo>
                      <a:cubicBezTo>
                        <a:pt x="160518" y="83658"/>
                        <a:pt x="160023" y="83111"/>
                        <a:pt x="160256" y="82819"/>
                      </a:cubicBezTo>
                      <a:close/>
                      <a:moveTo>
                        <a:pt x="145761" y="119144"/>
                      </a:moveTo>
                      <a:cubicBezTo>
                        <a:pt x="145896" y="118829"/>
                        <a:pt x="145416" y="118492"/>
                        <a:pt x="145784" y="118192"/>
                      </a:cubicBezTo>
                      <a:cubicBezTo>
                        <a:pt x="145904" y="118454"/>
                        <a:pt x="146136" y="119211"/>
                        <a:pt x="145761" y="119144"/>
                      </a:cubicBezTo>
                      <a:close/>
                      <a:moveTo>
                        <a:pt x="145364" y="112361"/>
                      </a:moveTo>
                      <a:cubicBezTo>
                        <a:pt x="145574" y="112361"/>
                        <a:pt x="145844" y="112699"/>
                        <a:pt x="145836" y="112954"/>
                      </a:cubicBezTo>
                      <a:cubicBezTo>
                        <a:pt x="145611" y="113291"/>
                        <a:pt x="145402" y="113036"/>
                        <a:pt x="145199" y="112736"/>
                      </a:cubicBezTo>
                      <a:cubicBezTo>
                        <a:pt x="145312" y="112609"/>
                        <a:pt x="145334" y="112489"/>
                        <a:pt x="145364" y="112361"/>
                      </a:cubicBezTo>
                      <a:close/>
                      <a:moveTo>
                        <a:pt x="145282" y="72110"/>
                      </a:moveTo>
                      <a:cubicBezTo>
                        <a:pt x="145491" y="72507"/>
                        <a:pt x="145641" y="73256"/>
                        <a:pt x="145199" y="73346"/>
                      </a:cubicBezTo>
                      <a:cubicBezTo>
                        <a:pt x="145102" y="72927"/>
                        <a:pt x="144989" y="72514"/>
                        <a:pt x="145282" y="72110"/>
                      </a:cubicBezTo>
                      <a:close/>
                      <a:moveTo>
                        <a:pt x="145416" y="81613"/>
                      </a:moveTo>
                      <a:cubicBezTo>
                        <a:pt x="145087" y="81350"/>
                        <a:pt x="145416" y="80878"/>
                        <a:pt x="145664" y="81140"/>
                      </a:cubicBezTo>
                      <a:cubicBezTo>
                        <a:pt x="145536" y="81388"/>
                        <a:pt x="145739" y="81620"/>
                        <a:pt x="145416" y="81613"/>
                      </a:cubicBezTo>
                      <a:close/>
                      <a:moveTo>
                        <a:pt x="145596" y="68505"/>
                      </a:moveTo>
                      <a:cubicBezTo>
                        <a:pt x="145304" y="68250"/>
                        <a:pt x="145566" y="67995"/>
                        <a:pt x="145596" y="67748"/>
                      </a:cubicBezTo>
                      <a:cubicBezTo>
                        <a:pt x="145889" y="68003"/>
                        <a:pt x="145889" y="68258"/>
                        <a:pt x="145596" y="68505"/>
                      </a:cubicBezTo>
                      <a:close/>
                      <a:moveTo>
                        <a:pt x="145911" y="65283"/>
                      </a:moveTo>
                      <a:cubicBezTo>
                        <a:pt x="145544" y="64990"/>
                        <a:pt x="145844" y="64331"/>
                        <a:pt x="145349" y="64803"/>
                      </a:cubicBezTo>
                      <a:cubicBezTo>
                        <a:pt x="145124" y="64263"/>
                        <a:pt x="145237" y="63731"/>
                        <a:pt x="145416" y="63192"/>
                      </a:cubicBezTo>
                      <a:cubicBezTo>
                        <a:pt x="145754" y="63454"/>
                        <a:pt x="145536" y="63514"/>
                        <a:pt x="146061" y="63769"/>
                      </a:cubicBezTo>
                      <a:cubicBezTo>
                        <a:pt x="145956" y="63926"/>
                        <a:pt x="145739" y="64083"/>
                        <a:pt x="145821" y="64241"/>
                      </a:cubicBezTo>
                      <a:cubicBezTo>
                        <a:pt x="145934" y="64368"/>
                        <a:pt x="146031" y="64166"/>
                        <a:pt x="146143" y="64248"/>
                      </a:cubicBezTo>
                      <a:cubicBezTo>
                        <a:pt x="146009" y="64586"/>
                        <a:pt x="146436" y="64938"/>
                        <a:pt x="145911" y="65283"/>
                      </a:cubicBezTo>
                      <a:close/>
                      <a:moveTo>
                        <a:pt x="145716" y="54004"/>
                      </a:moveTo>
                      <a:cubicBezTo>
                        <a:pt x="146009" y="54258"/>
                        <a:pt x="145949" y="54513"/>
                        <a:pt x="145889" y="54761"/>
                      </a:cubicBezTo>
                      <a:cubicBezTo>
                        <a:pt x="145686" y="54506"/>
                        <a:pt x="145484" y="54251"/>
                        <a:pt x="145716" y="54004"/>
                      </a:cubicBezTo>
                      <a:close/>
                      <a:moveTo>
                        <a:pt x="145446" y="58170"/>
                      </a:moveTo>
                      <a:cubicBezTo>
                        <a:pt x="145754" y="58163"/>
                        <a:pt x="145889" y="58575"/>
                        <a:pt x="145536" y="58830"/>
                      </a:cubicBezTo>
                      <a:cubicBezTo>
                        <a:pt x="145416" y="58613"/>
                        <a:pt x="145214" y="58388"/>
                        <a:pt x="145446" y="58170"/>
                      </a:cubicBezTo>
                      <a:close/>
                      <a:moveTo>
                        <a:pt x="145469" y="60441"/>
                      </a:moveTo>
                      <a:cubicBezTo>
                        <a:pt x="145761" y="60846"/>
                        <a:pt x="146106" y="61393"/>
                        <a:pt x="146046" y="62060"/>
                      </a:cubicBezTo>
                      <a:cubicBezTo>
                        <a:pt x="145859" y="62135"/>
                        <a:pt x="145664" y="61573"/>
                        <a:pt x="145484" y="61963"/>
                      </a:cubicBezTo>
                      <a:cubicBezTo>
                        <a:pt x="145731" y="62480"/>
                        <a:pt x="145971" y="62232"/>
                        <a:pt x="146211" y="62442"/>
                      </a:cubicBezTo>
                      <a:cubicBezTo>
                        <a:pt x="146046" y="62600"/>
                        <a:pt x="146128" y="62757"/>
                        <a:pt x="145971" y="62914"/>
                      </a:cubicBezTo>
                      <a:cubicBezTo>
                        <a:pt x="145364" y="62622"/>
                        <a:pt x="145222" y="62247"/>
                        <a:pt x="144682" y="61955"/>
                      </a:cubicBezTo>
                      <a:cubicBezTo>
                        <a:pt x="145297" y="61273"/>
                        <a:pt x="145237" y="61153"/>
                        <a:pt x="145469" y="60441"/>
                      </a:cubicBezTo>
                      <a:close/>
                      <a:moveTo>
                        <a:pt x="143385" y="39952"/>
                      </a:moveTo>
                      <a:cubicBezTo>
                        <a:pt x="143820" y="40289"/>
                        <a:pt x="143708" y="40634"/>
                        <a:pt x="143498" y="40986"/>
                      </a:cubicBezTo>
                      <a:cubicBezTo>
                        <a:pt x="143138" y="40949"/>
                        <a:pt x="143123" y="40297"/>
                        <a:pt x="143385" y="39952"/>
                      </a:cubicBezTo>
                      <a:close/>
                      <a:moveTo>
                        <a:pt x="142913" y="49852"/>
                      </a:moveTo>
                      <a:cubicBezTo>
                        <a:pt x="143033" y="50069"/>
                        <a:pt x="143513" y="50286"/>
                        <a:pt x="143168" y="50511"/>
                      </a:cubicBezTo>
                      <a:cubicBezTo>
                        <a:pt x="142921" y="50654"/>
                        <a:pt x="142584" y="50017"/>
                        <a:pt x="142913" y="49852"/>
                      </a:cubicBezTo>
                      <a:close/>
                      <a:moveTo>
                        <a:pt x="27692" y="148686"/>
                      </a:moveTo>
                      <a:cubicBezTo>
                        <a:pt x="27445" y="148431"/>
                        <a:pt x="27797" y="148266"/>
                        <a:pt x="27805" y="148049"/>
                      </a:cubicBezTo>
                      <a:cubicBezTo>
                        <a:pt x="28007" y="148199"/>
                        <a:pt x="28262" y="148034"/>
                        <a:pt x="28427" y="148386"/>
                      </a:cubicBezTo>
                      <a:cubicBezTo>
                        <a:pt x="28164" y="148551"/>
                        <a:pt x="27962" y="148424"/>
                        <a:pt x="27692" y="148686"/>
                      </a:cubicBezTo>
                      <a:close/>
                      <a:moveTo>
                        <a:pt x="10717" y="158346"/>
                      </a:moveTo>
                      <a:cubicBezTo>
                        <a:pt x="10800" y="158061"/>
                        <a:pt x="11452" y="158039"/>
                        <a:pt x="11751" y="158121"/>
                      </a:cubicBezTo>
                      <a:cubicBezTo>
                        <a:pt x="11706" y="158339"/>
                        <a:pt x="10994" y="158661"/>
                        <a:pt x="10717" y="158346"/>
                      </a:cubicBezTo>
                      <a:close/>
                      <a:moveTo>
                        <a:pt x="28951" y="155071"/>
                      </a:moveTo>
                      <a:cubicBezTo>
                        <a:pt x="28981" y="154839"/>
                        <a:pt x="29438" y="154644"/>
                        <a:pt x="29663" y="154929"/>
                      </a:cubicBezTo>
                      <a:cubicBezTo>
                        <a:pt x="29289" y="155124"/>
                        <a:pt x="29334" y="155468"/>
                        <a:pt x="28951" y="155071"/>
                      </a:cubicBezTo>
                      <a:close/>
                      <a:moveTo>
                        <a:pt x="28539" y="164597"/>
                      </a:moveTo>
                      <a:cubicBezTo>
                        <a:pt x="28322" y="164304"/>
                        <a:pt x="28217" y="164289"/>
                        <a:pt x="28142" y="164536"/>
                      </a:cubicBezTo>
                      <a:cubicBezTo>
                        <a:pt x="27737" y="164214"/>
                        <a:pt x="28667" y="164004"/>
                        <a:pt x="28786" y="164304"/>
                      </a:cubicBezTo>
                      <a:cubicBezTo>
                        <a:pt x="28637" y="164394"/>
                        <a:pt x="28584" y="164492"/>
                        <a:pt x="28539" y="164597"/>
                      </a:cubicBezTo>
                      <a:close/>
                      <a:moveTo>
                        <a:pt x="27685" y="164222"/>
                      </a:moveTo>
                      <a:cubicBezTo>
                        <a:pt x="27512" y="163840"/>
                        <a:pt x="27243" y="164004"/>
                        <a:pt x="26973" y="164192"/>
                      </a:cubicBezTo>
                      <a:cubicBezTo>
                        <a:pt x="26703" y="163802"/>
                        <a:pt x="26643" y="163772"/>
                        <a:pt x="26516" y="163307"/>
                      </a:cubicBezTo>
                      <a:cubicBezTo>
                        <a:pt x="25946" y="163547"/>
                        <a:pt x="26253" y="163915"/>
                        <a:pt x="26351" y="164259"/>
                      </a:cubicBezTo>
                      <a:cubicBezTo>
                        <a:pt x="25556" y="163967"/>
                        <a:pt x="25751" y="163217"/>
                        <a:pt x="26291" y="162865"/>
                      </a:cubicBezTo>
                      <a:cubicBezTo>
                        <a:pt x="26883" y="163547"/>
                        <a:pt x="27775" y="162581"/>
                        <a:pt x="28419" y="162948"/>
                      </a:cubicBezTo>
                      <a:cubicBezTo>
                        <a:pt x="28719" y="163337"/>
                        <a:pt x="28007" y="163083"/>
                        <a:pt x="28142" y="163390"/>
                      </a:cubicBezTo>
                      <a:cubicBezTo>
                        <a:pt x="28487" y="163248"/>
                        <a:pt x="29056" y="163285"/>
                        <a:pt x="29019" y="163600"/>
                      </a:cubicBezTo>
                      <a:cubicBezTo>
                        <a:pt x="28367" y="163712"/>
                        <a:pt x="28292" y="163795"/>
                        <a:pt x="27685" y="164222"/>
                      </a:cubicBezTo>
                      <a:close/>
                      <a:moveTo>
                        <a:pt x="28614" y="162978"/>
                      </a:moveTo>
                      <a:cubicBezTo>
                        <a:pt x="28899" y="162858"/>
                        <a:pt x="29191" y="162730"/>
                        <a:pt x="29401" y="163090"/>
                      </a:cubicBezTo>
                      <a:cubicBezTo>
                        <a:pt x="29109" y="163248"/>
                        <a:pt x="28839" y="163210"/>
                        <a:pt x="28614" y="162978"/>
                      </a:cubicBezTo>
                      <a:close/>
                      <a:moveTo>
                        <a:pt x="29836" y="156255"/>
                      </a:moveTo>
                      <a:cubicBezTo>
                        <a:pt x="29446" y="156038"/>
                        <a:pt x="29806" y="155926"/>
                        <a:pt x="29723" y="155753"/>
                      </a:cubicBezTo>
                      <a:cubicBezTo>
                        <a:pt x="29618" y="155783"/>
                        <a:pt x="29528" y="155753"/>
                        <a:pt x="29446" y="155633"/>
                      </a:cubicBezTo>
                      <a:cubicBezTo>
                        <a:pt x="29941" y="155611"/>
                        <a:pt x="30345" y="155738"/>
                        <a:pt x="30210" y="155176"/>
                      </a:cubicBezTo>
                      <a:cubicBezTo>
                        <a:pt x="30450" y="155206"/>
                        <a:pt x="30570" y="155498"/>
                        <a:pt x="30518" y="155708"/>
                      </a:cubicBezTo>
                      <a:cubicBezTo>
                        <a:pt x="30263" y="155566"/>
                        <a:pt x="30001" y="156105"/>
                        <a:pt x="29836" y="156255"/>
                      </a:cubicBezTo>
                      <a:close/>
                      <a:moveTo>
                        <a:pt x="30555" y="163420"/>
                      </a:moveTo>
                      <a:cubicBezTo>
                        <a:pt x="31087" y="163240"/>
                        <a:pt x="31619" y="163068"/>
                        <a:pt x="32069" y="163390"/>
                      </a:cubicBezTo>
                      <a:cubicBezTo>
                        <a:pt x="31582" y="163352"/>
                        <a:pt x="31005" y="163757"/>
                        <a:pt x="30555" y="163420"/>
                      </a:cubicBezTo>
                      <a:close/>
                      <a:moveTo>
                        <a:pt x="33313" y="163802"/>
                      </a:moveTo>
                      <a:cubicBezTo>
                        <a:pt x="33508" y="164064"/>
                        <a:pt x="33808" y="163615"/>
                        <a:pt x="33988" y="163974"/>
                      </a:cubicBezTo>
                      <a:cubicBezTo>
                        <a:pt x="33763" y="164304"/>
                        <a:pt x="33118" y="164087"/>
                        <a:pt x="33313" y="163802"/>
                      </a:cubicBezTo>
                      <a:close/>
                      <a:moveTo>
                        <a:pt x="34685" y="149878"/>
                      </a:moveTo>
                      <a:cubicBezTo>
                        <a:pt x="35562" y="149555"/>
                        <a:pt x="36296" y="149481"/>
                        <a:pt x="36776" y="148859"/>
                      </a:cubicBezTo>
                      <a:lnTo>
                        <a:pt x="37105" y="149226"/>
                      </a:lnTo>
                      <a:cubicBezTo>
                        <a:pt x="36513" y="149331"/>
                        <a:pt x="35719" y="150305"/>
                        <a:pt x="34685" y="149878"/>
                      </a:cubicBezTo>
                      <a:close/>
                      <a:moveTo>
                        <a:pt x="37653" y="149458"/>
                      </a:moveTo>
                      <a:cubicBezTo>
                        <a:pt x="37510" y="149278"/>
                        <a:pt x="37443" y="149106"/>
                        <a:pt x="37533" y="148956"/>
                      </a:cubicBezTo>
                      <a:cubicBezTo>
                        <a:pt x="38177" y="148956"/>
                        <a:pt x="38852" y="148746"/>
                        <a:pt x="39474" y="148881"/>
                      </a:cubicBezTo>
                      <a:cubicBezTo>
                        <a:pt x="38859" y="149128"/>
                        <a:pt x="38267" y="149226"/>
                        <a:pt x="37653" y="149458"/>
                      </a:cubicBezTo>
                      <a:close/>
                      <a:moveTo>
                        <a:pt x="40231" y="149705"/>
                      </a:moveTo>
                      <a:cubicBezTo>
                        <a:pt x="39961" y="149406"/>
                        <a:pt x="40216" y="149166"/>
                        <a:pt x="40530" y="148933"/>
                      </a:cubicBezTo>
                      <a:cubicBezTo>
                        <a:pt x="41003" y="148776"/>
                        <a:pt x="41670" y="148874"/>
                        <a:pt x="42412" y="148604"/>
                      </a:cubicBezTo>
                      <a:cubicBezTo>
                        <a:pt x="42494" y="148724"/>
                        <a:pt x="42666" y="148851"/>
                        <a:pt x="42561" y="148948"/>
                      </a:cubicBezTo>
                      <a:cubicBezTo>
                        <a:pt x="42044" y="149286"/>
                        <a:pt x="41010" y="149533"/>
                        <a:pt x="40231" y="149705"/>
                      </a:cubicBezTo>
                      <a:close/>
                      <a:moveTo>
                        <a:pt x="44892" y="167100"/>
                      </a:moveTo>
                      <a:cubicBezTo>
                        <a:pt x="44712" y="167227"/>
                        <a:pt x="44532" y="167287"/>
                        <a:pt x="44375" y="167279"/>
                      </a:cubicBezTo>
                      <a:cubicBezTo>
                        <a:pt x="43918" y="166852"/>
                        <a:pt x="44787" y="166575"/>
                        <a:pt x="44135" y="166118"/>
                      </a:cubicBezTo>
                      <a:cubicBezTo>
                        <a:pt x="44503" y="166088"/>
                        <a:pt x="44907" y="165758"/>
                        <a:pt x="45215" y="166163"/>
                      </a:cubicBezTo>
                      <a:cubicBezTo>
                        <a:pt x="44577" y="166080"/>
                        <a:pt x="44338" y="166605"/>
                        <a:pt x="44892" y="167100"/>
                      </a:cubicBezTo>
                      <a:close/>
                      <a:moveTo>
                        <a:pt x="52027" y="165286"/>
                      </a:moveTo>
                      <a:cubicBezTo>
                        <a:pt x="52139" y="164979"/>
                        <a:pt x="52896" y="164716"/>
                        <a:pt x="53249" y="164926"/>
                      </a:cubicBezTo>
                      <a:cubicBezTo>
                        <a:pt x="52814" y="165316"/>
                        <a:pt x="52432" y="165234"/>
                        <a:pt x="52027" y="165286"/>
                      </a:cubicBezTo>
                      <a:close/>
                      <a:moveTo>
                        <a:pt x="69827" y="165203"/>
                      </a:moveTo>
                      <a:lnTo>
                        <a:pt x="70246" y="164919"/>
                      </a:lnTo>
                      <a:lnTo>
                        <a:pt x="70509" y="165181"/>
                      </a:lnTo>
                      <a:cubicBezTo>
                        <a:pt x="70254" y="165488"/>
                        <a:pt x="70051" y="165271"/>
                        <a:pt x="69827" y="165203"/>
                      </a:cubicBezTo>
                      <a:close/>
                      <a:moveTo>
                        <a:pt x="70546" y="164866"/>
                      </a:moveTo>
                      <a:cubicBezTo>
                        <a:pt x="71026" y="164934"/>
                        <a:pt x="71528" y="164776"/>
                        <a:pt x="71985" y="165069"/>
                      </a:cubicBezTo>
                      <a:cubicBezTo>
                        <a:pt x="71468" y="165353"/>
                        <a:pt x="70988" y="165323"/>
                        <a:pt x="70546" y="164866"/>
                      </a:cubicBezTo>
                      <a:close/>
                      <a:moveTo>
                        <a:pt x="72105" y="164836"/>
                      </a:moveTo>
                      <a:cubicBezTo>
                        <a:pt x="72435" y="165121"/>
                        <a:pt x="72839" y="164634"/>
                        <a:pt x="73169" y="164851"/>
                      </a:cubicBezTo>
                      <a:cubicBezTo>
                        <a:pt x="72839" y="165249"/>
                        <a:pt x="72037" y="165249"/>
                        <a:pt x="72105" y="164836"/>
                      </a:cubicBezTo>
                      <a:close/>
                      <a:moveTo>
                        <a:pt x="74106" y="138794"/>
                      </a:moveTo>
                      <a:cubicBezTo>
                        <a:pt x="74226" y="138606"/>
                        <a:pt x="74331" y="138472"/>
                        <a:pt x="74518" y="138509"/>
                      </a:cubicBezTo>
                      <a:cubicBezTo>
                        <a:pt x="74413" y="138606"/>
                        <a:pt x="74541" y="138726"/>
                        <a:pt x="74676" y="138846"/>
                      </a:cubicBezTo>
                      <a:cubicBezTo>
                        <a:pt x="74466" y="139011"/>
                        <a:pt x="74278" y="138996"/>
                        <a:pt x="74106" y="138794"/>
                      </a:cubicBezTo>
                      <a:close/>
                      <a:moveTo>
                        <a:pt x="74953" y="138944"/>
                      </a:moveTo>
                      <a:cubicBezTo>
                        <a:pt x="74713" y="138651"/>
                        <a:pt x="74900" y="138404"/>
                        <a:pt x="74848" y="138127"/>
                      </a:cubicBezTo>
                      <a:cubicBezTo>
                        <a:pt x="75080" y="138314"/>
                        <a:pt x="75380" y="137842"/>
                        <a:pt x="75605" y="138187"/>
                      </a:cubicBezTo>
                      <a:cubicBezTo>
                        <a:pt x="75298" y="138584"/>
                        <a:pt x="75245" y="138524"/>
                        <a:pt x="74953" y="138944"/>
                      </a:cubicBezTo>
                      <a:close/>
                      <a:moveTo>
                        <a:pt x="76377" y="138981"/>
                      </a:moveTo>
                      <a:cubicBezTo>
                        <a:pt x="77306" y="138479"/>
                        <a:pt x="75462" y="138756"/>
                        <a:pt x="76474" y="138022"/>
                      </a:cubicBezTo>
                      <a:cubicBezTo>
                        <a:pt x="76766" y="138389"/>
                        <a:pt x="76669" y="138412"/>
                        <a:pt x="77096" y="138479"/>
                      </a:cubicBezTo>
                      <a:cubicBezTo>
                        <a:pt x="76999" y="138696"/>
                        <a:pt x="76796" y="139258"/>
                        <a:pt x="76377" y="138981"/>
                      </a:cubicBezTo>
                      <a:close/>
                      <a:moveTo>
                        <a:pt x="77239" y="138974"/>
                      </a:moveTo>
                      <a:cubicBezTo>
                        <a:pt x="77156" y="138674"/>
                        <a:pt x="76984" y="138367"/>
                        <a:pt x="77419" y="138104"/>
                      </a:cubicBezTo>
                      <a:cubicBezTo>
                        <a:pt x="77538" y="138194"/>
                        <a:pt x="77643" y="138367"/>
                        <a:pt x="77786" y="138299"/>
                      </a:cubicBezTo>
                      <a:cubicBezTo>
                        <a:pt x="77936" y="138142"/>
                        <a:pt x="77786" y="137557"/>
                        <a:pt x="78228" y="137692"/>
                      </a:cubicBezTo>
                      <a:cubicBezTo>
                        <a:pt x="78288" y="137887"/>
                        <a:pt x="78033" y="138052"/>
                        <a:pt x="78265" y="138262"/>
                      </a:cubicBezTo>
                      <a:cubicBezTo>
                        <a:pt x="77748" y="138292"/>
                        <a:pt x="77748" y="138966"/>
                        <a:pt x="77239" y="138974"/>
                      </a:cubicBezTo>
                      <a:close/>
                      <a:moveTo>
                        <a:pt x="89500" y="164686"/>
                      </a:moveTo>
                      <a:cubicBezTo>
                        <a:pt x="89882" y="164424"/>
                        <a:pt x="90197" y="164814"/>
                        <a:pt x="90564" y="164686"/>
                      </a:cubicBezTo>
                      <a:cubicBezTo>
                        <a:pt x="90182" y="164964"/>
                        <a:pt x="89837" y="164904"/>
                        <a:pt x="89500" y="164686"/>
                      </a:cubicBezTo>
                      <a:close/>
                      <a:moveTo>
                        <a:pt x="100554" y="164499"/>
                      </a:moveTo>
                      <a:cubicBezTo>
                        <a:pt x="101011" y="164686"/>
                        <a:pt x="100929" y="164139"/>
                        <a:pt x="101334" y="164387"/>
                      </a:cubicBezTo>
                      <a:cubicBezTo>
                        <a:pt x="101416" y="164574"/>
                        <a:pt x="100389" y="165024"/>
                        <a:pt x="100554" y="164499"/>
                      </a:cubicBezTo>
                      <a:close/>
                      <a:moveTo>
                        <a:pt x="101678" y="164896"/>
                      </a:moveTo>
                      <a:cubicBezTo>
                        <a:pt x="101693" y="164619"/>
                        <a:pt x="102106" y="164724"/>
                        <a:pt x="102398" y="164379"/>
                      </a:cubicBezTo>
                      <a:cubicBezTo>
                        <a:pt x="102720" y="164559"/>
                        <a:pt x="102375" y="164701"/>
                        <a:pt x="102548" y="164874"/>
                      </a:cubicBezTo>
                      <a:cubicBezTo>
                        <a:pt x="102248" y="165084"/>
                        <a:pt x="101971" y="164949"/>
                        <a:pt x="101678" y="164896"/>
                      </a:cubicBezTo>
                      <a:close/>
                      <a:moveTo>
                        <a:pt x="112043" y="164671"/>
                      </a:moveTo>
                      <a:cubicBezTo>
                        <a:pt x="112433" y="165084"/>
                        <a:pt x="113040" y="164439"/>
                        <a:pt x="112875" y="165129"/>
                      </a:cubicBezTo>
                      <a:cubicBezTo>
                        <a:pt x="112658" y="164926"/>
                        <a:pt x="111923" y="165099"/>
                        <a:pt x="112043" y="164671"/>
                      </a:cubicBezTo>
                      <a:close/>
                      <a:moveTo>
                        <a:pt x="115191" y="165264"/>
                      </a:moveTo>
                      <a:cubicBezTo>
                        <a:pt x="114944" y="165129"/>
                        <a:pt x="114681" y="165203"/>
                        <a:pt x="114449" y="164896"/>
                      </a:cubicBezTo>
                      <a:cubicBezTo>
                        <a:pt x="114861" y="164551"/>
                        <a:pt x="115251" y="164522"/>
                        <a:pt x="115641" y="164484"/>
                      </a:cubicBezTo>
                      <a:lnTo>
                        <a:pt x="115910" y="164739"/>
                      </a:lnTo>
                      <a:cubicBezTo>
                        <a:pt x="115348" y="164889"/>
                        <a:pt x="115438" y="164829"/>
                        <a:pt x="115191" y="165264"/>
                      </a:cubicBezTo>
                      <a:close/>
                      <a:moveTo>
                        <a:pt x="119868" y="164739"/>
                      </a:moveTo>
                      <a:cubicBezTo>
                        <a:pt x="120018" y="165024"/>
                        <a:pt x="120670" y="164986"/>
                        <a:pt x="120497" y="165338"/>
                      </a:cubicBezTo>
                      <a:cubicBezTo>
                        <a:pt x="120257" y="164956"/>
                        <a:pt x="119545" y="165218"/>
                        <a:pt x="119868" y="164739"/>
                      </a:cubicBezTo>
                      <a:close/>
                      <a:moveTo>
                        <a:pt x="174218" y="267822"/>
                      </a:moveTo>
                      <a:cubicBezTo>
                        <a:pt x="174136" y="268459"/>
                        <a:pt x="174660" y="268699"/>
                        <a:pt x="175155" y="268145"/>
                      </a:cubicBezTo>
                      <a:cubicBezTo>
                        <a:pt x="175282" y="268325"/>
                        <a:pt x="175350" y="268504"/>
                        <a:pt x="175335" y="268669"/>
                      </a:cubicBezTo>
                      <a:cubicBezTo>
                        <a:pt x="174908" y="269126"/>
                        <a:pt x="174630" y="268257"/>
                        <a:pt x="174173" y="268909"/>
                      </a:cubicBezTo>
                      <a:cubicBezTo>
                        <a:pt x="174151" y="268534"/>
                        <a:pt x="173813" y="268130"/>
                        <a:pt x="174218" y="267822"/>
                      </a:cubicBezTo>
                      <a:close/>
                      <a:moveTo>
                        <a:pt x="172989" y="259774"/>
                      </a:moveTo>
                      <a:cubicBezTo>
                        <a:pt x="173379" y="260216"/>
                        <a:pt x="173289" y="260598"/>
                        <a:pt x="173349" y="260995"/>
                      </a:cubicBezTo>
                      <a:cubicBezTo>
                        <a:pt x="173041" y="260883"/>
                        <a:pt x="172779" y="260126"/>
                        <a:pt x="172989" y="259774"/>
                      </a:cubicBezTo>
                      <a:close/>
                      <a:moveTo>
                        <a:pt x="173266" y="243166"/>
                      </a:moveTo>
                      <a:lnTo>
                        <a:pt x="172981" y="242747"/>
                      </a:lnTo>
                      <a:lnTo>
                        <a:pt x="173244" y="242484"/>
                      </a:lnTo>
                      <a:cubicBezTo>
                        <a:pt x="173551" y="242739"/>
                        <a:pt x="173334" y="242949"/>
                        <a:pt x="173266" y="243166"/>
                      </a:cubicBezTo>
                      <a:close/>
                      <a:moveTo>
                        <a:pt x="172921" y="242447"/>
                      </a:moveTo>
                      <a:cubicBezTo>
                        <a:pt x="172989" y="241967"/>
                        <a:pt x="172832" y="241465"/>
                        <a:pt x="173124" y="241008"/>
                      </a:cubicBezTo>
                      <a:cubicBezTo>
                        <a:pt x="173409" y="241525"/>
                        <a:pt x="173386" y="242012"/>
                        <a:pt x="172921" y="242447"/>
                      </a:cubicBezTo>
                      <a:close/>
                      <a:moveTo>
                        <a:pt x="172906" y="239816"/>
                      </a:moveTo>
                      <a:cubicBezTo>
                        <a:pt x="173304" y="240154"/>
                        <a:pt x="173304" y="240956"/>
                        <a:pt x="172891" y="240888"/>
                      </a:cubicBezTo>
                      <a:cubicBezTo>
                        <a:pt x="173176" y="240558"/>
                        <a:pt x="172697" y="240154"/>
                        <a:pt x="172906" y="239816"/>
                      </a:cubicBezTo>
                      <a:close/>
                      <a:moveTo>
                        <a:pt x="172742" y="222400"/>
                      </a:moveTo>
                      <a:cubicBezTo>
                        <a:pt x="173026" y="222782"/>
                        <a:pt x="172959" y="223134"/>
                        <a:pt x="172742" y="223471"/>
                      </a:cubicBezTo>
                      <a:cubicBezTo>
                        <a:pt x="172479" y="223089"/>
                        <a:pt x="172869" y="222767"/>
                        <a:pt x="172742" y="222400"/>
                      </a:cubicBezTo>
                      <a:close/>
                      <a:moveTo>
                        <a:pt x="173836" y="170112"/>
                      </a:moveTo>
                      <a:cubicBezTo>
                        <a:pt x="173753" y="170367"/>
                        <a:pt x="174031" y="170644"/>
                        <a:pt x="173641" y="170877"/>
                      </a:cubicBezTo>
                      <a:cubicBezTo>
                        <a:pt x="173401" y="170652"/>
                        <a:pt x="173506" y="169970"/>
                        <a:pt x="173836" y="170112"/>
                      </a:cubicBezTo>
                      <a:close/>
                      <a:moveTo>
                        <a:pt x="174315" y="101345"/>
                      </a:moveTo>
                      <a:cubicBezTo>
                        <a:pt x="174068" y="101135"/>
                        <a:pt x="174158" y="100453"/>
                        <a:pt x="174488" y="100580"/>
                      </a:cubicBezTo>
                      <a:cubicBezTo>
                        <a:pt x="174285" y="100828"/>
                        <a:pt x="174743" y="101105"/>
                        <a:pt x="174315" y="101345"/>
                      </a:cubicBezTo>
                      <a:close/>
                      <a:moveTo>
                        <a:pt x="173813" y="84026"/>
                      </a:moveTo>
                      <a:cubicBezTo>
                        <a:pt x="173903" y="84250"/>
                        <a:pt x="174375" y="84490"/>
                        <a:pt x="174210" y="84715"/>
                      </a:cubicBezTo>
                      <a:cubicBezTo>
                        <a:pt x="173993" y="84715"/>
                        <a:pt x="173588" y="84288"/>
                        <a:pt x="173813" y="84026"/>
                      </a:cubicBezTo>
                      <a:close/>
                      <a:moveTo>
                        <a:pt x="173993" y="101532"/>
                      </a:moveTo>
                      <a:cubicBezTo>
                        <a:pt x="173566" y="101195"/>
                        <a:pt x="173821" y="100880"/>
                        <a:pt x="173851" y="100558"/>
                      </a:cubicBezTo>
                      <a:cubicBezTo>
                        <a:pt x="173933" y="100880"/>
                        <a:pt x="174188" y="101210"/>
                        <a:pt x="173993" y="101532"/>
                      </a:cubicBezTo>
                      <a:close/>
                      <a:moveTo>
                        <a:pt x="174158" y="65627"/>
                      </a:moveTo>
                      <a:cubicBezTo>
                        <a:pt x="173993" y="65365"/>
                        <a:pt x="173888" y="65103"/>
                        <a:pt x="173993" y="64848"/>
                      </a:cubicBezTo>
                      <a:cubicBezTo>
                        <a:pt x="174128" y="64968"/>
                        <a:pt x="174263" y="64855"/>
                        <a:pt x="174398" y="64953"/>
                      </a:cubicBezTo>
                      <a:cubicBezTo>
                        <a:pt x="174091" y="65170"/>
                        <a:pt x="174465" y="65402"/>
                        <a:pt x="174158" y="65627"/>
                      </a:cubicBezTo>
                      <a:close/>
                      <a:moveTo>
                        <a:pt x="174016" y="69697"/>
                      </a:moveTo>
                      <a:cubicBezTo>
                        <a:pt x="173558" y="69981"/>
                        <a:pt x="174158" y="70281"/>
                        <a:pt x="173776" y="70566"/>
                      </a:cubicBezTo>
                      <a:cubicBezTo>
                        <a:pt x="173506" y="70079"/>
                        <a:pt x="173536" y="69592"/>
                        <a:pt x="173536" y="69112"/>
                      </a:cubicBezTo>
                      <a:lnTo>
                        <a:pt x="174016" y="69697"/>
                      </a:lnTo>
                      <a:close/>
                      <a:moveTo>
                        <a:pt x="173776" y="71922"/>
                      </a:moveTo>
                      <a:cubicBezTo>
                        <a:pt x="173513" y="71593"/>
                        <a:pt x="173176" y="71263"/>
                        <a:pt x="173454" y="70948"/>
                      </a:cubicBezTo>
                      <a:cubicBezTo>
                        <a:pt x="173581" y="71270"/>
                        <a:pt x="174031" y="71600"/>
                        <a:pt x="173776" y="71922"/>
                      </a:cubicBezTo>
                      <a:close/>
                      <a:moveTo>
                        <a:pt x="173611" y="71922"/>
                      </a:moveTo>
                      <a:cubicBezTo>
                        <a:pt x="173716" y="72410"/>
                        <a:pt x="173663" y="72889"/>
                        <a:pt x="173528" y="73376"/>
                      </a:cubicBezTo>
                      <a:cubicBezTo>
                        <a:pt x="173371" y="72912"/>
                        <a:pt x="173161" y="72057"/>
                        <a:pt x="173611" y="71922"/>
                      </a:cubicBezTo>
                      <a:close/>
                      <a:moveTo>
                        <a:pt x="173454" y="73466"/>
                      </a:moveTo>
                      <a:cubicBezTo>
                        <a:pt x="173746" y="73729"/>
                        <a:pt x="173686" y="73983"/>
                        <a:pt x="173611" y="74246"/>
                      </a:cubicBezTo>
                      <a:cubicBezTo>
                        <a:pt x="173371" y="74238"/>
                        <a:pt x="173191" y="73744"/>
                        <a:pt x="173454" y="73466"/>
                      </a:cubicBezTo>
                      <a:close/>
                      <a:moveTo>
                        <a:pt x="174195" y="134717"/>
                      </a:moveTo>
                      <a:cubicBezTo>
                        <a:pt x="174158" y="134724"/>
                        <a:pt x="174128" y="134724"/>
                        <a:pt x="174091" y="134724"/>
                      </a:cubicBezTo>
                      <a:lnTo>
                        <a:pt x="173881" y="134530"/>
                      </a:lnTo>
                      <a:cubicBezTo>
                        <a:pt x="173896" y="134410"/>
                        <a:pt x="173926" y="134297"/>
                        <a:pt x="173986" y="134177"/>
                      </a:cubicBezTo>
                      <a:cubicBezTo>
                        <a:pt x="174038" y="134230"/>
                        <a:pt x="174091" y="134282"/>
                        <a:pt x="174143" y="134185"/>
                      </a:cubicBezTo>
                      <a:cubicBezTo>
                        <a:pt x="174218" y="134365"/>
                        <a:pt x="174233" y="134545"/>
                        <a:pt x="174195" y="134717"/>
                      </a:cubicBezTo>
                      <a:close/>
                      <a:moveTo>
                        <a:pt x="173499" y="138989"/>
                      </a:moveTo>
                      <a:cubicBezTo>
                        <a:pt x="173783" y="139213"/>
                        <a:pt x="174098" y="138629"/>
                        <a:pt x="174375" y="139131"/>
                      </a:cubicBezTo>
                      <a:cubicBezTo>
                        <a:pt x="174263" y="139266"/>
                        <a:pt x="174158" y="139288"/>
                        <a:pt x="174053" y="139341"/>
                      </a:cubicBezTo>
                      <a:cubicBezTo>
                        <a:pt x="173813" y="139348"/>
                        <a:pt x="173573" y="139348"/>
                        <a:pt x="173334" y="139356"/>
                      </a:cubicBezTo>
                      <a:cubicBezTo>
                        <a:pt x="173446" y="139236"/>
                        <a:pt x="173476" y="139109"/>
                        <a:pt x="173499" y="138989"/>
                      </a:cubicBezTo>
                      <a:close/>
                      <a:moveTo>
                        <a:pt x="171482" y="282504"/>
                      </a:moveTo>
                      <a:cubicBezTo>
                        <a:pt x="171295" y="281964"/>
                        <a:pt x="171130" y="281440"/>
                        <a:pt x="171452" y="280982"/>
                      </a:cubicBezTo>
                      <a:cubicBezTo>
                        <a:pt x="171415" y="281477"/>
                        <a:pt x="171820" y="282047"/>
                        <a:pt x="171482" y="282504"/>
                      </a:cubicBezTo>
                      <a:close/>
                      <a:moveTo>
                        <a:pt x="174540" y="139333"/>
                      </a:moveTo>
                      <a:cubicBezTo>
                        <a:pt x="174555" y="139176"/>
                        <a:pt x="174555" y="139011"/>
                        <a:pt x="174630" y="138854"/>
                      </a:cubicBezTo>
                      <a:cubicBezTo>
                        <a:pt x="174660" y="139079"/>
                        <a:pt x="174698" y="139206"/>
                        <a:pt x="174735" y="139333"/>
                      </a:cubicBezTo>
                      <a:cubicBezTo>
                        <a:pt x="174668" y="139326"/>
                        <a:pt x="174608" y="139326"/>
                        <a:pt x="174540" y="139333"/>
                      </a:cubicBezTo>
                      <a:close/>
                      <a:moveTo>
                        <a:pt x="174900" y="134649"/>
                      </a:moveTo>
                      <a:cubicBezTo>
                        <a:pt x="174750" y="134664"/>
                        <a:pt x="174600" y="134679"/>
                        <a:pt x="174443" y="134694"/>
                      </a:cubicBezTo>
                      <a:cubicBezTo>
                        <a:pt x="174428" y="134530"/>
                        <a:pt x="174435" y="134365"/>
                        <a:pt x="174615" y="134215"/>
                      </a:cubicBezTo>
                      <a:cubicBezTo>
                        <a:pt x="174615" y="134215"/>
                        <a:pt x="174615" y="134215"/>
                        <a:pt x="174608" y="134215"/>
                      </a:cubicBezTo>
                      <a:cubicBezTo>
                        <a:pt x="174398" y="134125"/>
                        <a:pt x="174121" y="134215"/>
                        <a:pt x="174143" y="133810"/>
                      </a:cubicBezTo>
                      <a:cubicBezTo>
                        <a:pt x="174323" y="133885"/>
                        <a:pt x="174458" y="134065"/>
                        <a:pt x="174608" y="134215"/>
                      </a:cubicBezTo>
                      <a:cubicBezTo>
                        <a:pt x="174608" y="134215"/>
                        <a:pt x="174615" y="134215"/>
                        <a:pt x="174615" y="134215"/>
                      </a:cubicBezTo>
                      <a:cubicBezTo>
                        <a:pt x="174615" y="134215"/>
                        <a:pt x="174615" y="134215"/>
                        <a:pt x="174615" y="134215"/>
                      </a:cubicBezTo>
                      <a:cubicBezTo>
                        <a:pt x="174735" y="134327"/>
                        <a:pt x="174803" y="134515"/>
                        <a:pt x="174900" y="134649"/>
                      </a:cubicBezTo>
                      <a:close/>
                      <a:moveTo>
                        <a:pt x="174166" y="131007"/>
                      </a:moveTo>
                      <a:cubicBezTo>
                        <a:pt x="174330" y="131389"/>
                        <a:pt x="174548" y="131532"/>
                        <a:pt x="174548" y="131704"/>
                      </a:cubicBezTo>
                      <a:cubicBezTo>
                        <a:pt x="174390" y="131637"/>
                        <a:pt x="174360" y="132124"/>
                        <a:pt x="174293" y="132176"/>
                      </a:cubicBezTo>
                      <a:cubicBezTo>
                        <a:pt x="174420" y="132296"/>
                        <a:pt x="174563" y="132199"/>
                        <a:pt x="174690" y="132296"/>
                      </a:cubicBezTo>
                      <a:cubicBezTo>
                        <a:pt x="174743" y="132806"/>
                        <a:pt x="174300" y="132956"/>
                        <a:pt x="173963" y="132551"/>
                      </a:cubicBezTo>
                      <a:cubicBezTo>
                        <a:pt x="174046" y="132026"/>
                        <a:pt x="173963" y="131509"/>
                        <a:pt x="174166" y="131007"/>
                      </a:cubicBezTo>
                      <a:close/>
                      <a:moveTo>
                        <a:pt x="174225" y="128879"/>
                      </a:moveTo>
                      <a:cubicBezTo>
                        <a:pt x="174053" y="128602"/>
                        <a:pt x="174166" y="127912"/>
                        <a:pt x="174488" y="128212"/>
                      </a:cubicBezTo>
                      <a:cubicBezTo>
                        <a:pt x="174173" y="128422"/>
                        <a:pt x="174653" y="128676"/>
                        <a:pt x="174225" y="128879"/>
                      </a:cubicBezTo>
                      <a:close/>
                      <a:moveTo>
                        <a:pt x="175012" y="126698"/>
                      </a:moveTo>
                      <a:cubicBezTo>
                        <a:pt x="175275" y="126226"/>
                        <a:pt x="175200" y="126023"/>
                        <a:pt x="174795" y="125821"/>
                      </a:cubicBezTo>
                      <a:cubicBezTo>
                        <a:pt x="175260" y="125536"/>
                        <a:pt x="175282" y="126076"/>
                        <a:pt x="175417" y="126428"/>
                      </a:cubicBezTo>
                      <a:cubicBezTo>
                        <a:pt x="175290" y="126548"/>
                        <a:pt x="175147" y="126803"/>
                        <a:pt x="175012" y="126698"/>
                      </a:cubicBezTo>
                      <a:close/>
                      <a:moveTo>
                        <a:pt x="174952" y="123213"/>
                      </a:moveTo>
                      <a:cubicBezTo>
                        <a:pt x="175177" y="123708"/>
                        <a:pt x="175432" y="124202"/>
                        <a:pt x="175155" y="124675"/>
                      </a:cubicBezTo>
                      <a:cubicBezTo>
                        <a:pt x="174877" y="124180"/>
                        <a:pt x="174937" y="123693"/>
                        <a:pt x="174952" y="123213"/>
                      </a:cubicBezTo>
                      <a:close/>
                      <a:moveTo>
                        <a:pt x="173956" y="121332"/>
                      </a:moveTo>
                      <a:cubicBezTo>
                        <a:pt x="174308" y="121669"/>
                        <a:pt x="174113" y="121984"/>
                        <a:pt x="173933" y="122299"/>
                      </a:cubicBezTo>
                      <a:cubicBezTo>
                        <a:pt x="173746" y="121969"/>
                        <a:pt x="173753" y="121647"/>
                        <a:pt x="173956" y="121332"/>
                      </a:cubicBezTo>
                      <a:close/>
                      <a:moveTo>
                        <a:pt x="174210" y="123858"/>
                      </a:moveTo>
                      <a:cubicBezTo>
                        <a:pt x="174225" y="123468"/>
                        <a:pt x="173888" y="122561"/>
                        <a:pt x="174405" y="122516"/>
                      </a:cubicBezTo>
                      <a:cubicBezTo>
                        <a:pt x="174713" y="122756"/>
                        <a:pt x="174780" y="123850"/>
                        <a:pt x="174368" y="124060"/>
                      </a:cubicBezTo>
                      <a:cubicBezTo>
                        <a:pt x="174982" y="124337"/>
                        <a:pt x="174375" y="124525"/>
                        <a:pt x="174345" y="124832"/>
                      </a:cubicBezTo>
                      <a:cubicBezTo>
                        <a:pt x="174773" y="124600"/>
                        <a:pt x="175065" y="125087"/>
                        <a:pt x="175297" y="125259"/>
                      </a:cubicBezTo>
                      <a:cubicBezTo>
                        <a:pt x="174937" y="125716"/>
                        <a:pt x="174615" y="124660"/>
                        <a:pt x="174255" y="125117"/>
                      </a:cubicBezTo>
                      <a:cubicBezTo>
                        <a:pt x="174383" y="125222"/>
                        <a:pt x="174525" y="125177"/>
                        <a:pt x="174645" y="125424"/>
                      </a:cubicBezTo>
                      <a:cubicBezTo>
                        <a:pt x="174645" y="125566"/>
                        <a:pt x="174353" y="126166"/>
                        <a:pt x="174143" y="125979"/>
                      </a:cubicBezTo>
                      <a:cubicBezTo>
                        <a:pt x="174443" y="125439"/>
                        <a:pt x="173011" y="123348"/>
                        <a:pt x="174210" y="123858"/>
                      </a:cubicBezTo>
                      <a:close/>
                      <a:moveTo>
                        <a:pt x="173866" y="104133"/>
                      </a:moveTo>
                      <a:cubicBezTo>
                        <a:pt x="173641" y="103900"/>
                        <a:pt x="173558" y="103668"/>
                        <a:pt x="173798" y="103451"/>
                      </a:cubicBezTo>
                      <a:cubicBezTo>
                        <a:pt x="174031" y="103691"/>
                        <a:pt x="174106" y="103915"/>
                        <a:pt x="173866" y="104133"/>
                      </a:cubicBezTo>
                      <a:close/>
                      <a:moveTo>
                        <a:pt x="175102" y="102731"/>
                      </a:moveTo>
                      <a:cubicBezTo>
                        <a:pt x="174975" y="102686"/>
                        <a:pt x="174713" y="102297"/>
                        <a:pt x="174383" y="102417"/>
                      </a:cubicBezTo>
                      <a:cubicBezTo>
                        <a:pt x="174548" y="102649"/>
                        <a:pt x="174345" y="102866"/>
                        <a:pt x="174128" y="103084"/>
                      </a:cubicBezTo>
                      <a:cubicBezTo>
                        <a:pt x="173918" y="102589"/>
                        <a:pt x="173439" y="102094"/>
                        <a:pt x="173753" y="101622"/>
                      </a:cubicBezTo>
                      <a:cubicBezTo>
                        <a:pt x="174128" y="102364"/>
                        <a:pt x="175485" y="101825"/>
                        <a:pt x="175102" y="102731"/>
                      </a:cubicBezTo>
                      <a:close/>
                      <a:moveTo>
                        <a:pt x="176017" y="88732"/>
                      </a:moveTo>
                      <a:cubicBezTo>
                        <a:pt x="175919" y="89249"/>
                        <a:pt x="176264" y="89774"/>
                        <a:pt x="175837" y="90276"/>
                      </a:cubicBezTo>
                      <a:cubicBezTo>
                        <a:pt x="175769" y="89766"/>
                        <a:pt x="175237" y="89916"/>
                        <a:pt x="175207" y="89482"/>
                      </a:cubicBezTo>
                      <a:cubicBezTo>
                        <a:pt x="175380" y="88957"/>
                        <a:pt x="175949" y="89511"/>
                        <a:pt x="175852" y="89114"/>
                      </a:cubicBezTo>
                      <a:cubicBezTo>
                        <a:pt x="175664" y="88964"/>
                        <a:pt x="175477" y="89204"/>
                        <a:pt x="175290" y="88807"/>
                      </a:cubicBezTo>
                      <a:cubicBezTo>
                        <a:pt x="175537" y="88537"/>
                        <a:pt x="175777" y="88680"/>
                        <a:pt x="176017" y="88732"/>
                      </a:cubicBezTo>
                      <a:close/>
                      <a:moveTo>
                        <a:pt x="174990" y="87053"/>
                      </a:moveTo>
                      <a:cubicBezTo>
                        <a:pt x="174803" y="86469"/>
                        <a:pt x="175012" y="85892"/>
                        <a:pt x="175005" y="85307"/>
                      </a:cubicBezTo>
                      <a:lnTo>
                        <a:pt x="175245" y="85607"/>
                      </a:lnTo>
                      <a:cubicBezTo>
                        <a:pt x="175027" y="86087"/>
                        <a:pt x="175207" y="86574"/>
                        <a:pt x="174990" y="87053"/>
                      </a:cubicBezTo>
                      <a:close/>
                      <a:moveTo>
                        <a:pt x="175515" y="81260"/>
                      </a:moveTo>
                      <a:cubicBezTo>
                        <a:pt x="175177" y="81762"/>
                        <a:pt x="175949" y="82145"/>
                        <a:pt x="175994" y="82437"/>
                      </a:cubicBezTo>
                      <a:cubicBezTo>
                        <a:pt x="175582" y="82842"/>
                        <a:pt x="175634" y="82242"/>
                        <a:pt x="175192" y="82032"/>
                      </a:cubicBezTo>
                      <a:cubicBezTo>
                        <a:pt x="175515" y="81845"/>
                        <a:pt x="175155" y="81642"/>
                        <a:pt x="175035" y="81448"/>
                      </a:cubicBezTo>
                      <a:cubicBezTo>
                        <a:pt x="175192" y="81193"/>
                        <a:pt x="175357" y="81110"/>
                        <a:pt x="175515" y="81260"/>
                      </a:cubicBezTo>
                      <a:close/>
                      <a:moveTo>
                        <a:pt x="175425" y="82707"/>
                      </a:moveTo>
                      <a:cubicBezTo>
                        <a:pt x="175657" y="83119"/>
                        <a:pt x="176084" y="83554"/>
                        <a:pt x="175814" y="84168"/>
                      </a:cubicBezTo>
                      <a:cubicBezTo>
                        <a:pt x="175515" y="83936"/>
                        <a:pt x="175724" y="83718"/>
                        <a:pt x="175417" y="83479"/>
                      </a:cubicBezTo>
                      <a:cubicBezTo>
                        <a:pt x="175222" y="83726"/>
                        <a:pt x="175312" y="83966"/>
                        <a:pt x="175012" y="83763"/>
                      </a:cubicBezTo>
                      <a:cubicBezTo>
                        <a:pt x="175125" y="83471"/>
                        <a:pt x="174960" y="82677"/>
                        <a:pt x="175425" y="82707"/>
                      </a:cubicBezTo>
                      <a:close/>
                      <a:moveTo>
                        <a:pt x="175252" y="84063"/>
                      </a:moveTo>
                      <a:cubicBezTo>
                        <a:pt x="175020" y="84408"/>
                        <a:pt x="175515" y="84775"/>
                        <a:pt x="175162" y="85127"/>
                      </a:cubicBezTo>
                      <a:cubicBezTo>
                        <a:pt x="175057" y="84985"/>
                        <a:pt x="174952" y="84955"/>
                        <a:pt x="174840" y="84925"/>
                      </a:cubicBezTo>
                      <a:cubicBezTo>
                        <a:pt x="175005" y="84693"/>
                        <a:pt x="174922" y="83966"/>
                        <a:pt x="175252" y="84063"/>
                      </a:cubicBezTo>
                      <a:close/>
                      <a:moveTo>
                        <a:pt x="174908" y="87151"/>
                      </a:moveTo>
                      <a:cubicBezTo>
                        <a:pt x="175117" y="87383"/>
                        <a:pt x="175305" y="87615"/>
                        <a:pt x="175140" y="87833"/>
                      </a:cubicBezTo>
                      <a:cubicBezTo>
                        <a:pt x="175012" y="87668"/>
                        <a:pt x="174870" y="88043"/>
                        <a:pt x="174743" y="87915"/>
                      </a:cubicBezTo>
                      <a:cubicBezTo>
                        <a:pt x="174908" y="87668"/>
                        <a:pt x="174615" y="87398"/>
                        <a:pt x="174908" y="87151"/>
                      </a:cubicBezTo>
                      <a:close/>
                      <a:moveTo>
                        <a:pt x="174735" y="88695"/>
                      </a:moveTo>
                      <a:cubicBezTo>
                        <a:pt x="174818" y="89017"/>
                        <a:pt x="175080" y="89347"/>
                        <a:pt x="174885" y="89669"/>
                      </a:cubicBezTo>
                      <a:cubicBezTo>
                        <a:pt x="174563" y="89332"/>
                        <a:pt x="174600" y="89009"/>
                        <a:pt x="174735" y="88695"/>
                      </a:cubicBezTo>
                      <a:close/>
                      <a:moveTo>
                        <a:pt x="174720" y="89856"/>
                      </a:moveTo>
                      <a:lnTo>
                        <a:pt x="174877" y="90051"/>
                      </a:lnTo>
                      <a:cubicBezTo>
                        <a:pt x="174563" y="90336"/>
                        <a:pt x="174952" y="90538"/>
                        <a:pt x="174870" y="91018"/>
                      </a:cubicBezTo>
                      <a:cubicBezTo>
                        <a:pt x="174713" y="90980"/>
                        <a:pt x="174548" y="90875"/>
                        <a:pt x="174390" y="90621"/>
                      </a:cubicBezTo>
                      <a:cubicBezTo>
                        <a:pt x="174780" y="90373"/>
                        <a:pt x="174428" y="90104"/>
                        <a:pt x="174720" y="89856"/>
                      </a:cubicBezTo>
                      <a:close/>
                      <a:moveTo>
                        <a:pt x="174136" y="62135"/>
                      </a:moveTo>
                      <a:cubicBezTo>
                        <a:pt x="174683" y="61528"/>
                        <a:pt x="173933" y="60389"/>
                        <a:pt x="174518" y="60096"/>
                      </a:cubicBezTo>
                      <a:cubicBezTo>
                        <a:pt x="174488" y="60666"/>
                        <a:pt x="175005" y="62210"/>
                        <a:pt x="174136" y="62135"/>
                      </a:cubicBezTo>
                      <a:close/>
                      <a:moveTo>
                        <a:pt x="174675" y="59902"/>
                      </a:moveTo>
                      <a:cubicBezTo>
                        <a:pt x="174473" y="59429"/>
                        <a:pt x="174803" y="59332"/>
                        <a:pt x="174263" y="59025"/>
                      </a:cubicBezTo>
                      <a:cubicBezTo>
                        <a:pt x="174765" y="58875"/>
                        <a:pt x="174353" y="58545"/>
                        <a:pt x="174653" y="58155"/>
                      </a:cubicBezTo>
                      <a:cubicBezTo>
                        <a:pt x="174960" y="58575"/>
                        <a:pt x="174578" y="58995"/>
                        <a:pt x="174908" y="59422"/>
                      </a:cubicBezTo>
                      <a:cubicBezTo>
                        <a:pt x="174765" y="59579"/>
                        <a:pt x="174683" y="59744"/>
                        <a:pt x="174675" y="59902"/>
                      </a:cubicBezTo>
                      <a:close/>
                      <a:moveTo>
                        <a:pt x="175417" y="45685"/>
                      </a:moveTo>
                      <a:cubicBezTo>
                        <a:pt x="175215" y="45423"/>
                        <a:pt x="175267" y="45160"/>
                        <a:pt x="175237" y="44906"/>
                      </a:cubicBezTo>
                      <a:cubicBezTo>
                        <a:pt x="175507" y="45093"/>
                        <a:pt x="175769" y="44853"/>
                        <a:pt x="176047" y="45100"/>
                      </a:cubicBezTo>
                      <a:cubicBezTo>
                        <a:pt x="175837" y="45513"/>
                        <a:pt x="175619" y="45325"/>
                        <a:pt x="175417" y="45685"/>
                      </a:cubicBezTo>
                      <a:close/>
                      <a:moveTo>
                        <a:pt x="175110" y="46659"/>
                      </a:moveTo>
                      <a:cubicBezTo>
                        <a:pt x="175072" y="46367"/>
                        <a:pt x="175147" y="46075"/>
                        <a:pt x="175335" y="45782"/>
                      </a:cubicBezTo>
                      <a:cubicBezTo>
                        <a:pt x="175769" y="46015"/>
                        <a:pt x="175252" y="46749"/>
                        <a:pt x="175110" y="46659"/>
                      </a:cubicBezTo>
                      <a:close/>
                      <a:moveTo>
                        <a:pt x="175515" y="43339"/>
                      </a:moveTo>
                      <a:cubicBezTo>
                        <a:pt x="175612" y="44006"/>
                        <a:pt x="176511" y="44523"/>
                        <a:pt x="175874" y="44906"/>
                      </a:cubicBezTo>
                      <a:cubicBezTo>
                        <a:pt x="175732" y="44343"/>
                        <a:pt x="175395" y="44389"/>
                        <a:pt x="175050" y="44126"/>
                      </a:cubicBezTo>
                      <a:cubicBezTo>
                        <a:pt x="175455" y="43961"/>
                        <a:pt x="175267" y="43722"/>
                        <a:pt x="175515" y="43339"/>
                      </a:cubicBezTo>
                      <a:close/>
                      <a:moveTo>
                        <a:pt x="175589" y="55240"/>
                      </a:moveTo>
                      <a:cubicBezTo>
                        <a:pt x="175410" y="55780"/>
                        <a:pt x="175207" y="54850"/>
                        <a:pt x="175027" y="55143"/>
                      </a:cubicBezTo>
                      <a:cubicBezTo>
                        <a:pt x="174870" y="55398"/>
                        <a:pt x="175365" y="55667"/>
                        <a:pt x="175042" y="55922"/>
                      </a:cubicBezTo>
                      <a:cubicBezTo>
                        <a:pt x="174660" y="55398"/>
                        <a:pt x="174818" y="54880"/>
                        <a:pt x="174862" y="54363"/>
                      </a:cubicBezTo>
                      <a:cubicBezTo>
                        <a:pt x="175200" y="54491"/>
                        <a:pt x="175057" y="55023"/>
                        <a:pt x="175589" y="55240"/>
                      </a:cubicBezTo>
                      <a:close/>
                      <a:moveTo>
                        <a:pt x="174195" y="45205"/>
                      </a:moveTo>
                      <a:cubicBezTo>
                        <a:pt x="174368" y="45348"/>
                        <a:pt x="174390" y="45962"/>
                        <a:pt x="174690" y="45790"/>
                      </a:cubicBezTo>
                      <a:cubicBezTo>
                        <a:pt x="175020" y="45588"/>
                        <a:pt x="174555" y="44891"/>
                        <a:pt x="174990" y="45010"/>
                      </a:cubicBezTo>
                      <a:cubicBezTo>
                        <a:pt x="175005" y="45370"/>
                        <a:pt x="175132" y="45730"/>
                        <a:pt x="174773" y="46082"/>
                      </a:cubicBezTo>
                      <a:cubicBezTo>
                        <a:pt x="174638" y="45895"/>
                        <a:pt x="174503" y="45955"/>
                        <a:pt x="174375" y="46180"/>
                      </a:cubicBezTo>
                      <a:cubicBezTo>
                        <a:pt x="174166" y="45850"/>
                        <a:pt x="174113" y="45528"/>
                        <a:pt x="174195" y="45205"/>
                      </a:cubicBezTo>
                      <a:close/>
                      <a:moveTo>
                        <a:pt x="174435" y="48713"/>
                      </a:moveTo>
                      <a:cubicBezTo>
                        <a:pt x="174900" y="49237"/>
                        <a:pt x="175125" y="50271"/>
                        <a:pt x="174630" y="50466"/>
                      </a:cubicBezTo>
                      <a:cubicBezTo>
                        <a:pt x="174728" y="50264"/>
                        <a:pt x="174503" y="50361"/>
                        <a:pt x="174383" y="50174"/>
                      </a:cubicBezTo>
                      <a:cubicBezTo>
                        <a:pt x="174443" y="49762"/>
                        <a:pt x="174915" y="49732"/>
                        <a:pt x="174525" y="49200"/>
                      </a:cubicBezTo>
                      <a:cubicBezTo>
                        <a:pt x="174248" y="49155"/>
                        <a:pt x="174338" y="49777"/>
                        <a:pt x="173971" y="49492"/>
                      </a:cubicBezTo>
                      <a:cubicBezTo>
                        <a:pt x="173956" y="49110"/>
                        <a:pt x="174091" y="48870"/>
                        <a:pt x="174435" y="48713"/>
                      </a:cubicBezTo>
                      <a:close/>
                      <a:moveTo>
                        <a:pt x="174578" y="51928"/>
                      </a:moveTo>
                      <a:cubicBezTo>
                        <a:pt x="174465" y="51785"/>
                        <a:pt x="174360" y="51763"/>
                        <a:pt x="174255" y="51733"/>
                      </a:cubicBezTo>
                      <a:cubicBezTo>
                        <a:pt x="174278" y="51538"/>
                        <a:pt x="174360" y="51343"/>
                        <a:pt x="174570" y="51148"/>
                      </a:cubicBezTo>
                      <a:cubicBezTo>
                        <a:pt x="174765" y="51411"/>
                        <a:pt x="174765" y="51673"/>
                        <a:pt x="174578" y="51928"/>
                      </a:cubicBezTo>
                      <a:close/>
                      <a:moveTo>
                        <a:pt x="174818" y="57766"/>
                      </a:moveTo>
                      <a:cubicBezTo>
                        <a:pt x="174525" y="57983"/>
                        <a:pt x="174233" y="57968"/>
                        <a:pt x="173933" y="57661"/>
                      </a:cubicBezTo>
                      <a:cubicBezTo>
                        <a:pt x="174218" y="57211"/>
                        <a:pt x="174773" y="57406"/>
                        <a:pt x="174818" y="57766"/>
                      </a:cubicBezTo>
                      <a:close/>
                      <a:moveTo>
                        <a:pt x="174128" y="61550"/>
                      </a:moveTo>
                      <a:cubicBezTo>
                        <a:pt x="173963" y="61356"/>
                        <a:pt x="173806" y="61685"/>
                        <a:pt x="173648" y="61356"/>
                      </a:cubicBezTo>
                      <a:cubicBezTo>
                        <a:pt x="173731" y="61191"/>
                        <a:pt x="173686" y="61033"/>
                        <a:pt x="173888" y="60868"/>
                      </a:cubicBezTo>
                      <a:cubicBezTo>
                        <a:pt x="174001" y="61296"/>
                        <a:pt x="174270" y="61123"/>
                        <a:pt x="174128" y="61550"/>
                      </a:cubicBezTo>
                      <a:close/>
                      <a:moveTo>
                        <a:pt x="173783" y="52512"/>
                      </a:moveTo>
                      <a:cubicBezTo>
                        <a:pt x="174061" y="52775"/>
                        <a:pt x="173693" y="53029"/>
                        <a:pt x="173633" y="53292"/>
                      </a:cubicBezTo>
                      <a:cubicBezTo>
                        <a:pt x="173214" y="53029"/>
                        <a:pt x="173573" y="52767"/>
                        <a:pt x="173783" y="52512"/>
                      </a:cubicBezTo>
                      <a:close/>
                      <a:moveTo>
                        <a:pt x="173341" y="55428"/>
                      </a:moveTo>
                      <a:cubicBezTo>
                        <a:pt x="173439" y="55428"/>
                        <a:pt x="173911" y="55667"/>
                        <a:pt x="173746" y="55915"/>
                      </a:cubicBezTo>
                      <a:cubicBezTo>
                        <a:pt x="173536" y="55877"/>
                        <a:pt x="173131" y="55840"/>
                        <a:pt x="173341" y="55428"/>
                      </a:cubicBezTo>
                      <a:close/>
                      <a:moveTo>
                        <a:pt x="173409" y="102769"/>
                      </a:moveTo>
                      <a:cubicBezTo>
                        <a:pt x="173251" y="102596"/>
                        <a:pt x="173086" y="103024"/>
                        <a:pt x="172921" y="102949"/>
                      </a:cubicBezTo>
                      <a:cubicBezTo>
                        <a:pt x="172697" y="102716"/>
                        <a:pt x="172614" y="102484"/>
                        <a:pt x="172854" y="102267"/>
                      </a:cubicBezTo>
                      <a:cubicBezTo>
                        <a:pt x="172996" y="102574"/>
                        <a:pt x="173543" y="102259"/>
                        <a:pt x="173409" y="102769"/>
                      </a:cubicBezTo>
                      <a:close/>
                      <a:moveTo>
                        <a:pt x="172959" y="78487"/>
                      </a:moveTo>
                      <a:cubicBezTo>
                        <a:pt x="172727" y="78255"/>
                        <a:pt x="172644" y="78030"/>
                        <a:pt x="172884" y="77805"/>
                      </a:cubicBezTo>
                      <a:cubicBezTo>
                        <a:pt x="173116" y="78038"/>
                        <a:pt x="173191" y="78270"/>
                        <a:pt x="172959" y="78487"/>
                      </a:cubicBezTo>
                      <a:close/>
                      <a:moveTo>
                        <a:pt x="172584" y="58912"/>
                      </a:moveTo>
                      <a:lnTo>
                        <a:pt x="172989" y="59400"/>
                      </a:lnTo>
                      <a:cubicBezTo>
                        <a:pt x="172801" y="59684"/>
                        <a:pt x="172614" y="59444"/>
                        <a:pt x="172427" y="59295"/>
                      </a:cubicBezTo>
                      <a:cubicBezTo>
                        <a:pt x="172524" y="59175"/>
                        <a:pt x="172427" y="59047"/>
                        <a:pt x="172584" y="58912"/>
                      </a:cubicBezTo>
                      <a:close/>
                      <a:moveTo>
                        <a:pt x="172164" y="88620"/>
                      </a:moveTo>
                      <a:cubicBezTo>
                        <a:pt x="172052" y="88230"/>
                        <a:pt x="172105" y="87848"/>
                        <a:pt x="172015" y="87451"/>
                      </a:cubicBezTo>
                      <a:cubicBezTo>
                        <a:pt x="172239" y="87496"/>
                        <a:pt x="172562" y="88597"/>
                        <a:pt x="172164" y="88620"/>
                      </a:cubicBezTo>
                      <a:close/>
                      <a:moveTo>
                        <a:pt x="170800" y="75834"/>
                      </a:moveTo>
                      <a:cubicBezTo>
                        <a:pt x="170890" y="75647"/>
                        <a:pt x="170613" y="75445"/>
                        <a:pt x="170958" y="75257"/>
                      </a:cubicBezTo>
                      <a:cubicBezTo>
                        <a:pt x="171378" y="75407"/>
                        <a:pt x="171010" y="76007"/>
                        <a:pt x="170800" y="75834"/>
                      </a:cubicBezTo>
                      <a:close/>
                      <a:moveTo>
                        <a:pt x="170800" y="72934"/>
                      </a:moveTo>
                      <a:cubicBezTo>
                        <a:pt x="171130" y="73166"/>
                        <a:pt x="170928" y="73391"/>
                        <a:pt x="170875" y="73616"/>
                      </a:cubicBezTo>
                      <a:lnTo>
                        <a:pt x="170553" y="73226"/>
                      </a:lnTo>
                      <a:lnTo>
                        <a:pt x="170800" y="72934"/>
                      </a:lnTo>
                      <a:close/>
                      <a:moveTo>
                        <a:pt x="170636" y="76794"/>
                      </a:moveTo>
                      <a:cubicBezTo>
                        <a:pt x="170501" y="77078"/>
                        <a:pt x="170688" y="77378"/>
                        <a:pt x="170553" y="77663"/>
                      </a:cubicBezTo>
                      <a:cubicBezTo>
                        <a:pt x="170328" y="77423"/>
                        <a:pt x="170216" y="76696"/>
                        <a:pt x="170636" y="76794"/>
                      </a:cubicBezTo>
                      <a:close/>
                      <a:moveTo>
                        <a:pt x="170291" y="82579"/>
                      </a:moveTo>
                      <a:cubicBezTo>
                        <a:pt x="170508" y="82107"/>
                        <a:pt x="169894" y="81373"/>
                        <a:pt x="169489" y="81785"/>
                      </a:cubicBezTo>
                      <a:cubicBezTo>
                        <a:pt x="170073" y="81845"/>
                        <a:pt x="169744" y="83104"/>
                        <a:pt x="169481" y="83134"/>
                      </a:cubicBezTo>
                      <a:cubicBezTo>
                        <a:pt x="169504" y="82782"/>
                        <a:pt x="169744" y="81740"/>
                        <a:pt x="169167" y="81965"/>
                      </a:cubicBezTo>
                      <a:cubicBezTo>
                        <a:pt x="169234" y="82130"/>
                        <a:pt x="169227" y="82287"/>
                        <a:pt x="169084" y="82444"/>
                      </a:cubicBezTo>
                      <a:cubicBezTo>
                        <a:pt x="168672" y="81740"/>
                        <a:pt x="169684" y="81388"/>
                        <a:pt x="169811" y="81013"/>
                      </a:cubicBezTo>
                      <a:lnTo>
                        <a:pt x="169414" y="80518"/>
                      </a:lnTo>
                      <a:cubicBezTo>
                        <a:pt x="169894" y="79791"/>
                        <a:pt x="169811" y="79049"/>
                        <a:pt x="169661" y="78300"/>
                      </a:cubicBezTo>
                      <a:cubicBezTo>
                        <a:pt x="169264" y="78210"/>
                        <a:pt x="168957" y="77925"/>
                        <a:pt x="168859" y="77700"/>
                      </a:cubicBezTo>
                      <a:cubicBezTo>
                        <a:pt x="169481" y="77663"/>
                        <a:pt x="168642" y="77333"/>
                        <a:pt x="169024" y="76936"/>
                      </a:cubicBezTo>
                      <a:cubicBezTo>
                        <a:pt x="169451" y="77558"/>
                        <a:pt x="169699" y="78053"/>
                        <a:pt x="170223" y="78412"/>
                      </a:cubicBezTo>
                      <a:cubicBezTo>
                        <a:pt x="169511" y="79027"/>
                        <a:pt x="170291" y="80144"/>
                        <a:pt x="170373" y="80923"/>
                      </a:cubicBezTo>
                      <a:cubicBezTo>
                        <a:pt x="170216" y="80833"/>
                        <a:pt x="170058" y="80301"/>
                        <a:pt x="169894" y="80526"/>
                      </a:cubicBezTo>
                      <a:cubicBezTo>
                        <a:pt x="170118" y="80886"/>
                        <a:pt x="170029" y="81238"/>
                        <a:pt x="170291" y="81598"/>
                      </a:cubicBezTo>
                      <a:cubicBezTo>
                        <a:pt x="170373" y="81470"/>
                        <a:pt x="170328" y="81208"/>
                        <a:pt x="170531" y="81313"/>
                      </a:cubicBezTo>
                      <a:cubicBezTo>
                        <a:pt x="170268" y="81687"/>
                        <a:pt x="170793" y="82557"/>
                        <a:pt x="170291" y="82579"/>
                      </a:cubicBezTo>
                      <a:close/>
                      <a:moveTo>
                        <a:pt x="169047" y="99621"/>
                      </a:moveTo>
                      <a:cubicBezTo>
                        <a:pt x="168627" y="100213"/>
                        <a:pt x="169092" y="101352"/>
                        <a:pt x="168612" y="101630"/>
                      </a:cubicBezTo>
                      <a:cubicBezTo>
                        <a:pt x="168799" y="101045"/>
                        <a:pt x="168207" y="99561"/>
                        <a:pt x="169047" y="99621"/>
                      </a:cubicBezTo>
                      <a:close/>
                      <a:moveTo>
                        <a:pt x="169092" y="97118"/>
                      </a:moveTo>
                      <a:cubicBezTo>
                        <a:pt x="168739" y="97620"/>
                        <a:pt x="169459" y="98160"/>
                        <a:pt x="169069" y="98662"/>
                      </a:cubicBezTo>
                      <a:cubicBezTo>
                        <a:pt x="169084" y="98205"/>
                        <a:pt x="168342" y="96931"/>
                        <a:pt x="169092" y="97118"/>
                      </a:cubicBezTo>
                      <a:close/>
                      <a:moveTo>
                        <a:pt x="168859" y="96436"/>
                      </a:moveTo>
                      <a:cubicBezTo>
                        <a:pt x="168732" y="96256"/>
                        <a:pt x="168597" y="96151"/>
                        <a:pt x="168462" y="96129"/>
                      </a:cubicBezTo>
                      <a:lnTo>
                        <a:pt x="168627" y="95942"/>
                      </a:lnTo>
                      <a:cubicBezTo>
                        <a:pt x="169017" y="96136"/>
                        <a:pt x="169159" y="95867"/>
                        <a:pt x="169272" y="95387"/>
                      </a:cubicBezTo>
                      <a:cubicBezTo>
                        <a:pt x="169639" y="95949"/>
                        <a:pt x="169242" y="96039"/>
                        <a:pt x="168859" y="96436"/>
                      </a:cubicBezTo>
                      <a:close/>
                      <a:moveTo>
                        <a:pt x="169287" y="94615"/>
                      </a:moveTo>
                      <a:cubicBezTo>
                        <a:pt x="169054" y="94015"/>
                        <a:pt x="169069" y="93056"/>
                        <a:pt x="168994" y="92292"/>
                      </a:cubicBezTo>
                      <a:cubicBezTo>
                        <a:pt x="168807" y="92427"/>
                        <a:pt x="168612" y="92659"/>
                        <a:pt x="168432" y="92374"/>
                      </a:cubicBezTo>
                      <a:cubicBezTo>
                        <a:pt x="169114" y="92269"/>
                        <a:pt x="168605" y="91970"/>
                        <a:pt x="168927" y="91423"/>
                      </a:cubicBezTo>
                      <a:cubicBezTo>
                        <a:pt x="169242" y="91790"/>
                        <a:pt x="169242" y="92075"/>
                        <a:pt x="169804" y="91932"/>
                      </a:cubicBezTo>
                      <a:cubicBezTo>
                        <a:pt x="168904" y="92547"/>
                        <a:pt x="169631" y="93701"/>
                        <a:pt x="169287" y="94615"/>
                      </a:cubicBezTo>
                      <a:close/>
                      <a:moveTo>
                        <a:pt x="167997" y="94960"/>
                      </a:moveTo>
                      <a:cubicBezTo>
                        <a:pt x="167893" y="95132"/>
                        <a:pt x="168117" y="95237"/>
                        <a:pt x="168237" y="95260"/>
                      </a:cubicBezTo>
                      <a:cubicBezTo>
                        <a:pt x="167885" y="95762"/>
                        <a:pt x="168185" y="96286"/>
                        <a:pt x="167893" y="96788"/>
                      </a:cubicBezTo>
                      <a:cubicBezTo>
                        <a:pt x="167525" y="96226"/>
                        <a:pt x="167743" y="95177"/>
                        <a:pt x="167997" y="94960"/>
                      </a:cubicBezTo>
                      <a:close/>
                      <a:moveTo>
                        <a:pt x="167735" y="101502"/>
                      </a:moveTo>
                      <a:cubicBezTo>
                        <a:pt x="167578" y="101240"/>
                        <a:pt x="167480" y="100978"/>
                        <a:pt x="167585" y="100730"/>
                      </a:cubicBezTo>
                      <a:cubicBezTo>
                        <a:pt x="167825" y="100738"/>
                        <a:pt x="167997" y="101232"/>
                        <a:pt x="167735" y="101502"/>
                      </a:cubicBezTo>
                      <a:close/>
                      <a:moveTo>
                        <a:pt x="167413" y="64188"/>
                      </a:moveTo>
                      <a:cubicBezTo>
                        <a:pt x="167728" y="63896"/>
                        <a:pt x="167893" y="63956"/>
                        <a:pt x="168125" y="63132"/>
                      </a:cubicBezTo>
                      <a:cubicBezTo>
                        <a:pt x="168627" y="63769"/>
                        <a:pt x="167893" y="64436"/>
                        <a:pt x="167413" y="64188"/>
                      </a:cubicBezTo>
                      <a:close/>
                      <a:moveTo>
                        <a:pt x="167765" y="104298"/>
                      </a:moveTo>
                      <a:cubicBezTo>
                        <a:pt x="167076" y="104815"/>
                        <a:pt x="167623" y="105384"/>
                        <a:pt x="167330" y="105924"/>
                      </a:cubicBezTo>
                      <a:cubicBezTo>
                        <a:pt x="166836" y="105587"/>
                        <a:pt x="167271" y="104530"/>
                        <a:pt x="167293" y="103900"/>
                      </a:cubicBezTo>
                      <a:cubicBezTo>
                        <a:pt x="167443" y="104170"/>
                        <a:pt x="167608" y="103938"/>
                        <a:pt x="167765" y="104298"/>
                      </a:cubicBezTo>
                      <a:close/>
                      <a:moveTo>
                        <a:pt x="167630" y="106891"/>
                      </a:moveTo>
                      <a:cubicBezTo>
                        <a:pt x="167923" y="106913"/>
                        <a:pt x="168267" y="107483"/>
                        <a:pt x="167855" y="107767"/>
                      </a:cubicBezTo>
                      <a:cubicBezTo>
                        <a:pt x="167533" y="107468"/>
                        <a:pt x="167525" y="107175"/>
                        <a:pt x="167630" y="106891"/>
                      </a:cubicBezTo>
                      <a:close/>
                      <a:moveTo>
                        <a:pt x="167188" y="112654"/>
                      </a:moveTo>
                      <a:cubicBezTo>
                        <a:pt x="167323" y="112774"/>
                        <a:pt x="167458" y="112669"/>
                        <a:pt x="167585" y="112766"/>
                      </a:cubicBezTo>
                      <a:cubicBezTo>
                        <a:pt x="167630" y="113396"/>
                        <a:pt x="166993" y="113186"/>
                        <a:pt x="167645" y="113636"/>
                      </a:cubicBezTo>
                      <a:cubicBezTo>
                        <a:pt x="167158" y="114153"/>
                        <a:pt x="166836" y="112969"/>
                        <a:pt x="167188" y="112654"/>
                      </a:cubicBezTo>
                      <a:close/>
                      <a:moveTo>
                        <a:pt x="167053" y="121415"/>
                      </a:moveTo>
                      <a:cubicBezTo>
                        <a:pt x="166836" y="121819"/>
                        <a:pt x="167383" y="121789"/>
                        <a:pt x="167428" y="122299"/>
                      </a:cubicBezTo>
                      <a:cubicBezTo>
                        <a:pt x="166941" y="122838"/>
                        <a:pt x="166379" y="121340"/>
                        <a:pt x="167053" y="121415"/>
                      </a:cubicBezTo>
                      <a:close/>
                      <a:moveTo>
                        <a:pt x="167308" y="114392"/>
                      </a:moveTo>
                      <a:cubicBezTo>
                        <a:pt x="167428" y="114235"/>
                        <a:pt x="167173" y="114063"/>
                        <a:pt x="167398" y="113913"/>
                      </a:cubicBezTo>
                      <a:cubicBezTo>
                        <a:pt x="167923" y="114280"/>
                        <a:pt x="167600" y="114467"/>
                        <a:pt x="168185" y="114715"/>
                      </a:cubicBezTo>
                      <a:cubicBezTo>
                        <a:pt x="167878" y="115179"/>
                        <a:pt x="167600" y="114685"/>
                        <a:pt x="167308" y="114392"/>
                      </a:cubicBezTo>
                      <a:close/>
                      <a:moveTo>
                        <a:pt x="167983" y="113073"/>
                      </a:moveTo>
                      <a:cubicBezTo>
                        <a:pt x="167683" y="112811"/>
                        <a:pt x="167893" y="112594"/>
                        <a:pt x="167593" y="112579"/>
                      </a:cubicBezTo>
                      <a:cubicBezTo>
                        <a:pt x="167810" y="112032"/>
                        <a:pt x="167818" y="111747"/>
                        <a:pt x="167293" y="111605"/>
                      </a:cubicBezTo>
                      <a:cubicBezTo>
                        <a:pt x="167465" y="111200"/>
                        <a:pt x="167615" y="111537"/>
                        <a:pt x="167780" y="111432"/>
                      </a:cubicBezTo>
                      <a:lnTo>
                        <a:pt x="167390" y="110930"/>
                      </a:lnTo>
                      <a:cubicBezTo>
                        <a:pt x="167863" y="110465"/>
                        <a:pt x="168087" y="110953"/>
                        <a:pt x="168207" y="110196"/>
                      </a:cubicBezTo>
                      <a:cubicBezTo>
                        <a:pt x="168275" y="110653"/>
                        <a:pt x="168372" y="111500"/>
                        <a:pt x="167930" y="111635"/>
                      </a:cubicBezTo>
                      <a:cubicBezTo>
                        <a:pt x="168192" y="111987"/>
                        <a:pt x="167735" y="112639"/>
                        <a:pt x="168305" y="112706"/>
                      </a:cubicBezTo>
                      <a:lnTo>
                        <a:pt x="167983" y="113073"/>
                      </a:lnTo>
                      <a:close/>
                      <a:moveTo>
                        <a:pt x="168297" y="105759"/>
                      </a:moveTo>
                      <a:cubicBezTo>
                        <a:pt x="168027" y="105227"/>
                        <a:pt x="168102" y="105482"/>
                        <a:pt x="167743" y="105257"/>
                      </a:cubicBezTo>
                      <a:cubicBezTo>
                        <a:pt x="167728" y="104972"/>
                        <a:pt x="167638" y="104200"/>
                        <a:pt x="168080" y="104500"/>
                      </a:cubicBezTo>
                      <a:cubicBezTo>
                        <a:pt x="167638" y="105055"/>
                        <a:pt x="168680" y="105144"/>
                        <a:pt x="168297" y="105759"/>
                      </a:cubicBezTo>
                      <a:close/>
                      <a:moveTo>
                        <a:pt x="168252" y="86484"/>
                      </a:moveTo>
                      <a:cubicBezTo>
                        <a:pt x="168620" y="85959"/>
                        <a:pt x="167908" y="86341"/>
                        <a:pt x="167773" y="86087"/>
                      </a:cubicBezTo>
                      <a:cubicBezTo>
                        <a:pt x="167893" y="85862"/>
                        <a:pt x="167690" y="85637"/>
                        <a:pt x="168020" y="85420"/>
                      </a:cubicBezTo>
                      <a:cubicBezTo>
                        <a:pt x="168282" y="85884"/>
                        <a:pt x="168552" y="85892"/>
                        <a:pt x="168814" y="86214"/>
                      </a:cubicBezTo>
                      <a:cubicBezTo>
                        <a:pt x="168664" y="86371"/>
                        <a:pt x="168582" y="86529"/>
                        <a:pt x="168567" y="86694"/>
                      </a:cubicBezTo>
                      <a:lnTo>
                        <a:pt x="168410" y="86499"/>
                      </a:lnTo>
                      <a:cubicBezTo>
                        <a:pt x="168357" y="86544"/>
                        <a:pt x="168305" y="86589"/>
                        <a:pt x="168252" y="86484"/>
                      </a:cubicBezTo>
                      <a:close/>
                      <a:moveTo>
                        <a:pt x="169459" y="85839"/>
                      </a:moveTo>
                      <a:cubicBezTo>
                        <a:pt x="169092" y="86649"/>
                        <a:pt x="169302" y="87600"/>
                        <a:pt x="169601" y="88155"/>
                      </a:cubicBezTo>
                      <a:cubicBezTo>
                        <a:pt x="169384" y="88028"/>
                        <a:pt x="169174" y="88148"/>
                        <a:pt x="168957" y="88327"/>
                      </a:cubicBezTo>
                      <a:cubicBezTo>
                        <a:pt x="169302" y="88372"/>
                        <a:pt x="169332" y="88402"/>
                        <a:pt x="169354" y="88822"/>
                      </a:cubicBezTo>
                      <a:cubicBezTo>
                        <a:pt x="169219" y="89032"/>
                        <a:pt x="169084" y="88874"/>
                        <a:pt x="168949" y="88904"/>
                      </a:cubicBezTo>
                      <a:cubicBezTo>
                        <a:pt x="169384" y="89114"/>
                        <a:pt x="169092" y="89122"/>
                        <a:pt x="169107" y="89489"/>
                      </a:cubicBezTo>
                      <a:cubicBezTo>
                        <a:pt x="169444" y="89219"/>
                        <a:pt x="169511" y="89819"/>
                        <a:pt x="169257" y="90074"/>
                      </a:cubicBezTo>
                      <a:cubicBezTo>
                        <a:pt x="168979" y="90074"/>
                        <a:pt x="169062" y="89661"/>
                        <a:pt x="168702" y="89384"/>
                      </a:cubicBezTo>
                      <a:cubicBezTo>
                        <a:pt x="168799" y="88717"/>
                        <a:pt x="169032" y="88680"/>
                        <a:pt x="168552" y="88417"/>
                      </a:cubicBezTo>
                      <a:cubicBezTo>
                        <a:pt x="168545" y="88050"/>
                        <a:pt x="168822" y="87968"/>
                        <a:pt x="169039" y="88043"/>
                      </a:cubicBezTo>
                      <a:cubicBezTo>
                        <a:pt x="168664" y="87361"/>
                        <a:pt x="168837" y="86184"/>
                        <a:pt x="169459" y="85839"/>
                      </a:cubicBezTo>
                      <a:close/>
                      <a:moveTo>
                        <a:pt x="169077" y="84191"/>
                      </a:moveTo>
                      <a:cubicBezTo>
                        <a:pt x="169234" y="84370"/>
                        <a:pt x="169399" y="83943"/>
                        <a:pt x="169556" y="84206"/>
                      </a:cubicBezTo>
                      <a:cubicBezTo>
                        <a:pt x="169519" y="84460"/>
                        <a:pt x="169586" y="84715"/>
                        <a:pt x="169549" y="84977"/>
                      </a:cubicBezTo>
                      <a:cubicBezTo>
                        <a:pt x="169272" y="84655"/>
                        <a:pt x="168964" y="84640"/>
                        <a:pt x="169077" y="84191"/>
                      </a:cubicBezTo>
                      <a:close/>
                      <a:moveTo>
                        <a:pt x="168927" y="91228"/>
                      </a:moveTo>
                      <a:cubicBezTo>
                        <a:pt x="168844" y="90958"/>
                        <a:pt x="168687" y="90261"/>
                        <a:pt x="169174" y="90561"/>
                      </a:cubicBezTo>
                      <a:cubicBezTo>
                        <a:pt x="168792" y="90726"/>
                        <a:pt x="169384" y="91393"/>
                        <a:pt x="168927" y="91228"/>
                      </a:cubicBezTo>
                      <a:close/>
                      <a:moveTo>
                        <a:pt x="169751" y="89519"/>
                      </a:moveTo>
                      <a:cubicBezTo>
                        <a:pt x="169586" y="89227"/>
                        <a:pt x="169496" y="88934"/>
                        <a:pt x="169519" y="88642"/>
                      </a:cubicBezTo>
                      <a:cubicBezTo>
                        <a:pt x="169639" y="88822"/>
                        <a:pt x="169579" y="87863"/>
                        <a:pt x="170006" y="88267"/>
                      </a:cubicBezTo>
                      <a:cubicBezTo>
                        <a:pt x="169856" y="88680"/>
                        <a:pt x="169849" y="89099"/>
                        <a:pt x="169751" y="89519"/>
                      </a:cubicBezTo>
                      <a:close/>
                      <a:moveTo>
                        <a:pt x="169864" y="85375"/>
                      </a:moveTo>
                      <a:cubicBezTo>
                        <a:pt x="170014" y="84925"/>
                        <a:pt x="169549" y="84468"/>
                        <a:pt x="170036" y="84026"/>
                      </a:cubicBezTo>
                      <a:cubicBezTo>
                        <a:pt x="170283" y="84528"/>
                        <a:pt x="169931" y="84798"/>
                        <a:pt x="170268" y="85097"/>
                      </a:cubicBezTo>
                      <a:cubicBezTo>
                        <a:pt x="170133" y="85217"/>
                        <a:pt x="169999" y="85472"/>
                        <a:pt x="169864" y="85375"/>
                      </a:cubicBezTo>
                      <a:close/>
                      <a:moveTo>
                        <a:pt x="170044" y="83636"/>
                      </a:moveTo>
                      <a:cubicBezTo>
                        <a:pt x="169759" y="83209"/>
                        <a:pt x="169916" y="82797"/>
                        <a:pt x="169976" y="82377"/>
                      </a:cubicBezTo>
                      <a:cubicBezTo>
                        <a:pt x="170156" y="82369"/>
                        <a:pt x="170373" y="82797"/>
                        <a:pt x="170373" y="83066"/>
                      </a:cubicBezTo>
                      <a:cubicBezTo>
                        <a:pt x="170111" y="82887"/>
                        <a:pt x="170298" y="83501"/>
                        <a:pt x="170044" y="83636"/>
                      </a:cubicBezTo>
                      <a:close/>
                      <a:moveTo>
                        <a:pt x="170463" y="80271"/>
                      </a:moveTo>
                      <a:cubicBezTo>
                        <a:pt x="170403" y="80031"/>
                        <a:pt x="170111" y="79304"/>
                        <a:pt x="170546" y="79402"/>
                      </a:cubicBezTo>
                      <a:cubicBezTo>
                        <a:pt x="170456" y="79686"/>
                        <a:pt x="170696" y="79986"/>
                        <a:pt x="170463" y="80271"/>
                      </a:cubicBezTo>
                      <a:close/>
                      <a:moveTo>
                        <a:pt x="170403" y="75340"/>
                      </a:moveTo>
                      <a:cubicBezTo>
                        <a:pt x="169954" y="75782"/>
                        <a:pt x="170336" y="76239"/>
                        <a:pt x="170081" y="76689"/>
                      </a:cubicBezTo>
                      <a:cubicBezTo>
                        <a:pt x="169759" y="76426"/>
                        <a:pt x="169489" y="76764"/>
                        <a:pt x="169362" y="76194"/>
                      </a:cubicBezTo>
                      <a:cubicBezTo>
                        <a:pt x="169579" y="75737"/>
                        <a:pt x="169789" y="76097"/>
                        <a:pt x="170006" y="76014"/>
                      </a:cubicBezTo>
                      <a:cubicBezTo>
                        <a:pt x="169909" y="75722"/>
                        <a:pt x="170014" y="75437"/>
                        <a:pt x="169766" y="75137"/>
                      </a:cubicBezTo>
                      <a:cubicBezTo>
                        <a:pt x="169976" y="74793"/>
                        <a:pt x="170186" y="75040"/>
                        <a:pt x="170403" y="75340"/>
                      </a:cubicBezTo>
                      <a:close/>
                      <a:moveTo>
                        <a:pt x="170238" y="73601"/>
                      </a:moveTo>
                      <a:cubicBezTo>
                        <a:pt x="170014" y="74088"/>
                        <a:pt x="169436" y="73646"/>
                        <a:pt x="169676" y="73301"/>
                      </a:cubicBezTo>
                      <a:cubicBezTo>
                        <a:pt x="169864" y="73309"/>
                        <a:pt x="170051" y="73204"/>
                        <a:pt x="170238" y="73601"/>
                      </a:cubicBezTo>
                      <a:close/>
                      <a:moveTo>
                        <a:pt x="169601" y="72619"/>
                      </a:moveTo>
                      <a:cubicBezTo>
                        <a:pt x="169744" y="72882"/>
                        <a:pt x="170283" y="72859"/>
                        <a:pt x="170163" y="73114"/>
                      </a:cubicBezTo>
                      <a:cubicBezTo>
                        <a:pt x="169954" y="73024"/>
                        <a:pt x="169736" y="73264"/>
                        <a:pt x="169519" y="73294"/>
                      </a:cubicBezTo>
                      <a:cubicBezTo>
                        <a:pt x="169279" y="73069"/>
                        <a:pt x="169481" y="72844"/>
                        <a:pt x="169601" y="72619"/>
                      </a:cubicBezTo>
                      <a:close/>
                      <a:moveTo>
                        <a:pt x="169354" y="72522"/>
                      </a:moveTo>
                      <a:cubicBezTo>
                        <a:pt x="169009" y="72807"/>
                        <a:pt x="169459" y="73609"/>
                        <a:pt x="169114" y="73579"/>
                      </a:cubicBezTo>
                      <a:cubicBezTo>
                        <a:pt x="169077" y="73241"/>
                        <a:pt x="168710" y="72252"/>
                        <a:pt x="169354" y="72522"/>
                      </a:cubicBezTo>
                      <a:close/>
                      <a:moveTo>
                        <a:pt x="169279" y="75317"/>
                      </a:moveTo>
                      <a:cubicBezTo>
                        <a:pt x="169684" y="75819"/>
                        <a:pt x="169009" y="75744"/>
                        <a:pt x="168957" y="76277"/>
                      </a:cubicBezTo>
                      <a:cubicBezTo>
                        <a:pt x="168822" y="75947"/>
                        <a:pt x="168964" y="75340"/>
                        <a:pt x="169279" y="75317"/>
                      </a:cubicBezTo>
                      <a:close/>
                      <a:moveTo>
                        <a:pt x="168552" y="76172"/>
                      </a:moveTo>
                      <a:cubicBezTo>
                        <a:pt x="168365" y="76426"/>
                        <a:pt x="168799" y="76531"/>
                        <a:pt x="168874" y="76569"/>
                      </a:cubicBezTo>
                      <a:lnTo>
                        <a:pt x="168552" y="76944"/>
                      </a:lnTo>
                      <a:cubicBezTo>
                        <a:pt x="168267" y="76734"/>
                        <a:pt x="168162" y="76052"/>
                        <a:pt x="168552" y="76172"/>
                      </a:cubicBezTo>
                      <a:close/>
                      <a:moveTo>
                        <a:pt x="168267" y="61206"/>
                      </a:moveTo>
                      <a:cubicBezTo>
                        <a:pt x="167870" y="60823"/>
                        <a:pt x="168335" y="60704"/>
                        <a:pt x="167863" y="60524"/>
                      </a:cubicBezTo>
                      <a:cubicBezTo>
                        <a:pt x="167997" y="60351"/>
                        <a:pt x="168125" y="60246"/>
                        <a:pt x="168260" y="60231"/>
                      </a:cubicBezTo>
                      <a:cubicBezTo>
                        <a:pt x="167795" y="59902"/>
                        <a:pt x="168005" y="59077"/>
                        <a:pt x="168410" y="59077"/>
                      </a:cubicBezTo>
                      <a:cubicBezTo>
                        <a:pt x="168072" y="59459"/>
                        <a:pt x="168739" y="59857"/>
                        <a:pt x="168260" y="60231"/>
                      </a:cubicBezTo>
                      <a:cubicBezTo>
                        <a:pt x="168567" y="60561"/>
                        <a:pt x="168567" y="60883"/>
                        <a:pt x="168267" y="61206"/>
                      </a:cubicBezTo>
                      <a:close/>
                      <a:moveTo>
                        <a:pt x="168680" y="55210"/>
                      </a:moveTo>
                      <a:cubicBezTo>
                        <a:pt x="168515" y="54798"/>
                        <a:pt x="168500" y="54978"/>
                        <a:pt x="168192" y="54626"/>
                      </a:cubicBezTo>
                      <a:cubicBezTo>
                        <a:pt x="168500" y="54453"/>
                        <a:pt x="168620" y="54326"/>
                        <a:pt x="168267" y="53944"/>
                      </a:cubicBezTo>
                      <a:cubicBezTo>
                        <a:pt x="168402" y="53771"/>
                        <a:pt x="168530" y="53666"/>
                        <a:pt x="168664" y="53659"/>
                      </a:cubicBezTo>
                      <a:cubicBezTo>
                        <a:pt x="168964" y="53914"/>
                        <a:pt x="168874" y="54176"/>
                        <a:pt x="168994" y="54431"/>
                      </a:cubicBezTo>
                      <a:cubicBezTo>
                        <a:pt x="168657" y="54693"/>
                        <a:pt x="168754" y="54948"/>
                        <a:pt x="168680" y="55210"/>
                      </a:cubicBezTo>
                      <a:close/>
                      <a:moveTo>
                        <a:pt x="169054" y="52984"/>
                      </a:moveTo>
                      <a:cubicBezTo>
                        <a:pt x="168470" y="52662"/>
                        <a:pt x="168695" y="52063"/>
                        <a:pt x="168627" y="51336"/>
                      </a:cubicBezTo>
                      <a:cubicBezTo>
                        <a:pt x="168507" y="51238"/>
                        <a:pt x="168335" y="51291"/>
                        <a:pt x="168537" y="51043"/>
                      </a:cubicBezTo>
                      <a:cubicBezTo>
                        <a:pt x="168695" y="51073"/>
                        <a:pt x="168859" y="51171"/>
                        <a:pt x="169024" y="51433"/>
                      </a:cubicBezTo>
                      <a:cubicBezTo>
                        <a:pt x="168717" y="51950"/>
                        <a:pt x="169167" y="52467"/>
                        <a:pt x="169054" y="52984"/>
                      </a:cubicBezTo>
                      <a:close/>
                      <a:moveTo>
                        <a:pt x="169167" y="63244"/>
                      </a:moveTo>
                      <a:lnTo>
                        <a:pt x="168762" y="62757"/>
                      </a:lnTo>
                      <a:cubicBezTo>
                        <a:pt x="168867" y="62660"/>
                        <a:pt x="168972" y="62465"/>
                        <a:pt x="169084" y="62562"/>
                      </a:cubicBezTo>
                      <a:cubicBezTo>
                        <a:pt x="168844" y="62787"/>
                        <a:pt x="169609" y="63019"/>
                        <a:pt x="169167" y="63244"/>
                      </a:cubicBezTo>
                      <a:close/>
                      <a:moveTo>
                        <a:pt x="169084" y="62367"/>
                      </a:moveTo>
                      <a:cubicBezTo>
                        <a:pt x="168762" y="61715"/>
                        <a:pt x="168799" y="61078"/>
                        <a:pt x="168904" y="60434"/>
                      </a:cubicBezTo>
                      <a:cubicBezTo>
                        <a:pt x="169661" y="60524"/>
                        <a:pt x="169332" y="61708"/>
                        <a:pt x="169084" y="62367"/>
                      </a:cubicBezTo>
                      <a:close/>
                      <a:moveTo>
                        <a:pt x="169294" y="59759"/>
                      </a:moveTo>
                      <a:cubicBezTo>
                        <a:pt x="168964" y="59497"/>
                        <a:pt x="169189" y="59242"/>
                        <a:pt x="169129" y="58987"/>
                      </a:cubicBezTo>
                      <a:cubicBezTo>
                        <a:pt x="169504" y="58987"/>
                        <a:pt x="169579" y="59482"/>
                        <a:pt x="169294" y="59759"/>
                      </a:cubicBezTo>
                      <a:close/>
                      <a:moveTo>
                        <a:pt x="169362" y="57533"/>
                      </a:moveTo>
                      <a:cubicBezTo>
                        <a:pt x="169609" y="57826"/>
                        <a:pt x="169699" y="58118"/>
                        <a:pt x="169609" y="58410"/>
                      </a:cubicBezTo>
                      <a:cubicBezTo>
                        <a:pt x="169579" y="58118"/>
                        <a:pt x="169062" y="57826"/>
                        <a:pt x="169362" y="57533"/>
                      </a:cubicBezTo>
                      <a:close/>
                      <a:moveTo>
                        <a:pt x="170051" y="62764"/>
                      </a:moveTo>
                      <a:cubicBezTo>
                        <a:pt x="170426" y="63049"/>
                        <a:pt x="169984" y="63536"/>
                        <a:pt x="169736" y="63536"/>
                      </a:cubicBezTo>
                      <a:cubicBezTo>
                        <a:pt x="169362" y="63057"/>
                        <a:pt x="169804" y="63192"/>
                        <a:pt x="170051" y="62764"/>
                      </a:cubicBezTo>
                      <a:close/>
                      <a:moveTo>
                        <a:pt x="169946" y="60539"/>
                      </a:moveTo>
                      <a:cubicBezTo>
                        <a:pt x="170029" y="60411"/>
                        <a:pt x="169984" y="60149"/>
                        <a:pt x="170186" y="60246"/>
                      </a:cubicBezTo>
                      <a:cubicBezTo>
                        <a:pt x="170373" y="60831"/>
                        <a:pt x="170066" y="61101"/>
                        <a:pt x="169796" y="61498"/>
                      </a:cubicBezTo>
                      <a:cubicBezTo>
                        <a:pt x="169661" y="61393"/>
                        <a:pt x="169526" y="61445"/>
                        <a:pt x="169391" y="61206"/>
                      </a:cubicBezTo>
                      <a:cubicBezTo>
                        <a:pt x="169571" y="60816"/>
                        <a:pt x="169766" y="61063"/>
                        <a:pt x="169954" y="60921"/>
                      </a:cubicBezTo>
                      <a:cubicBezTo>
                        <a:pt x="169609" y="60419"/>
                        <a:pt x="169586" y="60201"/>
                        <a:pt x="169144" y="60141"/>
                      </a:cubicBezTo>
                      <a:cubicBezTo>
                        <a:pt x="169137" y="59789"/>
                        <a:pt x="169414" y="59902"/>
                        <a:pt x="169624" y="59759"/>
                      </a:cubicBezTo>
                      <a:cubicBezTo>
                        <a:pt x="169916" y="60022"/>
                        <a:pt x="169826" y="60284"/>
                        <a:pt x="169946" y="60539"/>
                      </a:cubicBezTo>
                      <a:close/>
                      <a:moveTo>
                        <a:pt x="169744" y="56477"/>
                      </a:moveTo>
                      <a:cubicBezTo>
                        <a:pt x="169721" y="56672"/>
                        <a:pt x="169639" y="56859"/>
                        <a:pt x="169429" y="57054"/>
                      </a:cubicBezTo>
                      <a:cubicBezTo>
                        <a:pt x="169054" y="56792"/>
                        <a:pt x="169496" y="56192"/>
                        <a:pt x="169744" y="56477"/>
                      </a:cubicBezTo>
                      <a:close/>
                      <a:moveTo>
                        <a:pt x="170171" y="52602"/>
                      </a:moveTo>
                      <a:cubicBezTo>
                        <a:pt x="170336" y="52340"/>
                        <a:pt x="170036" y="52085"/>
                        <a:pt x="170321" y="51823"/>
                      </a:cubicBezTo>
                      <a:cubicBezTo>
                        <a:pt x="170583" y="52025"/>
                        <a:pt x="170411" y="52715"/>
                        <a:pt x="170171" y="52602"/>
                      </a:cubicBezTo>
                      <a:close/>
                      <a:moveTo>
                        <a:pt x="170156" y="51433"/>
                      </a:moveTo>
                      <a:cubicBezTo>
                        <a:pt x="170351" y="51718"/>
                        <a:pt x="170523" y="51133"/>
                        <a:pt x="170718" y="51531"/>
                      </a:cubicBezTo>
                      <a:cubicBezTo>
                        <a:pt x="170583" y="51958"/>
                        <a:pt x="170036" y="51808"/>
                        <a:pt x="170156" y="51433"/>
                      </a:cubicBezTo>
                      <a:close/>
                      <a:moveTo>
                        <a:pt x="170321" y="47843"/>
                      </a:moveTo>
                      <a:cubicBezTo>
                        <a:pt x="170568" y="48203"/>
                        <a:pt x="170441" y="48555"/>
                        <a:pt x="170426" y="48915"/>
                      </a:cubicBezTo>
                      <a:cubicBezTo>
                        <a:pt x="170163" y="48555"/>
                        <a:pt x="170014" y="48203"/>
                        <a:pt x="170321" y="47843"/>
                      </a:cubicBezTo>
                      <a:close/>
                      <a:moveTo>
                        <a:pt x="170815" y="44636"/>
                      </a:moveTo>
                      <a:cubicBezTo>
                        <a:pt x="170418" y="44966"/>
                        <a:pt x="170606" y="45288"/>
                        <a:pt x="170358" y="45610"/>
                      </a:cubicBezTo>
                      <a:cubicBezTo>
                        <a:pt x="170051" y="45258"/>
                        <a:pt x="170501" y="44898"/>
                        <a:pt x="169931" y="44546"/>
                      </a:cubicBezTo>
                      <a:cubicBezTo>
                        <a:pt x="170148" y="44351"/>
                        <a:pt x="169946" y="44156"/>
                        <a:pt x="170238" y="43961"/>
                      </a:cubicBezTo>
                      <a:cubicBezTo>
                        <a:pt x="170523" y="44396"/>
                        <a:pt x="170441" y="44306"/>
                        <a:pt x="170815" y="44636"/>
                      </a:cubicBezTo>
                      <a:close/>
                      <a:moveTo>
                        <a:pt x="170456" y="43272"/>
                      </a:moveTo>
                      <a:cubicBezTo>
                        <a:pt x="170096" y="43249"/>
                        <a:pt x="170133" y="41518"/>
                        <a:pt x="170658" y="41810"/>
                      </a:cubicBezTo>
                      <a:cubicBezTo>
                        <a:pt x="170268" y="42305"/>
                        <a:pt x="170883" y="42785"/>
                        <a:pt x="170456" y="43272"/>
                      </a:cubicBezTo>
                      <a:close/>
                      <a:moveTo>
                        <a:pt x="170771" y="31266"/>
                      </a:moveTo>
                      <a:cubicBezTo>
                        <a:pt x="170943" y="31004"/>
                        <a:pt x="171123" y="30764"/>
                        <a:pt x="171318" y="30959"/>
                      </a:cubicBezTo>
                      <a:cubicBezTo>
                        <a:pt x="171333" y="31154"/>
                        <a:pt x="171003" y="31558"/>
                        <a:pt x="170771" y="31266"/>
                      </a:cubicBezTo>
                      <a:close/>
                      <a:moveTo>
                        <a:pt x="172704" y="27871"/>
                      </a:moveTo>
                      <a:cubicBezTo>
                        <a:pt x="172532" y="27699"/>
                        <a:pt x="172397" y="28141"/>
                        <a:pt x="172224" y="27886"/>
                      </a:cubicBezTo>
                      <a:cubicBezTo>
                        <a:pt x="172097" y="27421"/>
                        <a:pt x="172809" y="27399"/>
                        <a:pt x="172704" y="27871"/>
                      </a:cubicBezTo>
                      <a:close/>
                      <a:moveTo>
                        <a:pt x="172149" y="27984"/>
                      </a:moveTo>
                      <a:cubicBezTo>
                        <a:pt x="172030" y="28208"/>
                        <a:pt x="171887" y="28051"/>
                        <a:pt x="171752" y="28096"/>
                      </a:cubicBezTo>
                      <a:cubicBezTo>
                        <a:pt x="171895" y="28253"/>
                        <a:pt x="171595" y="28426"/>
                        <a:pt x="171700" y="28591"/>
                      </a:cubicBezTo>
                      <a:cubicBezTo>
                        <a:pt x="171820" y="28411"/>
                        <a:pt x="171955" y="28298"/>
                        <a:pt x="172082" y="28283"/>
                      </a:cubicBezTo>
                      <a:cubicBezTo>
                        <a:pt x="172359" y="28636"/>
                        <a:pt x="172090" y="28905"/>
                        <a:pt x="172509" y="28763"/>
                      </a:cubicBezTo>
                      <a:cubicBezTo>
                        <a:pt x="172517" y="28995"/>
                        <a:pt x="172614" y="29220"/>
                        <a:pt x="172307" y="29460"/>
                      </a:cubicBezTo>
                      <a:cubicBezTo>
                        <a:pt x="172127" y="29333"/>
                        <a:pt x="172202" y="29063"/>
                        <a:pt x="172052" y="29168"/>
                      </a:cubicBezTo>
                      <a:cubicBezTo>
                        <a:pt x="172082" y="29497"/>
                        <a:pt x="172015" y="29827"/>
                        <a:pt x="171932" y="30157"/>
                      </a:cubicBezTo>
                      <a:cubicBezTo>
                        <a:pt x="171625" y="29775"/>
                        <a:pt x="171842" y="30202"/>
                        <a:pt x="171617" y="30359"/>
                      </a:cubicBezTo>
                      <a:cubicBezTo>
                        <a:pt x="171280" y="30142"/>
                        <a:pt x="171752" y="29895"/>
                        <a:pt x="171505" y="29677"/>
                      </a:cubicBezTo>
                      <a:cubicBezTo>
                        <a:pt x="171078" y="30014"/>
                        <a:pt x="171265" y="30337"/>
                        <a:pt x="171063" y="30666"/>
                      </a:cubicBezTo>
                      <a:cubicBezTo>
                        <a:pt x="170920" y="30756"/>
                        <a:pt x="170403" y="31131"/>
                        <a:pt x="170493" y="30584"/>
                      </a:cubicBezTo>
                      <a:cubicBezTo>
                        <a:pt x="170808" y="30779"/>
                        <a:pt x="170576" y="30209"/>
                        <a:pt x="170875" y="30082"/>
                      </a:cubicBezTo>
                      <a:cubicBezTo>
                        <a:pt x="170381" y="29707"/>
                        <a:pt x="170920" y="29295"/>
                        <a:pt x="170658" y="28905"/>
                      </a:cubicBezTo>
                      <a:cubicBezTo>
                        <a:pt x="171033" y="28598"/>
                        <a:pt x="171115" y="28403"/>
                        <a:pt x="171093" y="27909"/>
                      </a:cubicBezTo>
                      <a:cubicBezTo>
                        <a:pt x="170950" y="27751"/>
                        <a:pt x="170838" y="28133"/>
                        <a:pt x="170696" y="28021"/>
                      </a:cubicBezTo>
                      <a:cubicBezTo>
                        <a:pt x="171100" y="27144"/>
                        <a:pt x="171460" y="27624"/>
                        <a:pt x="172149" y="27984"/>
                      </a:cubicBezTo>
                      <a:close/>
                      <a:moveTo>
                        <a:pt x="169976" y="23322"/>
                      </a:moveTo>
                      <a:cubicBezTo>
                        <a:pt x="169856" y="22873"/>
                        <a:pt x="169481" y="21478"/>
                        <a:pt x="170246" y="21036"/>
                      </a:cubicBezTo>
                      <a:cubicBezTo>
                        <a:pt x="170051" y="21531"/>
                        <a:pt x="170343" y="21389"/>
                        <a:pt x="170291" y="21823"/>
                      </a:cubicBezTo>
                      <a:cubicBezTo>
                        <a:pt x="170471" y="21748"/>
                        <a:pt x="170673" y="21981"/>
                        <a:pt x="170868" y="22093"/>
                      </a:cubicBezTo>
                      <a:cubicBezTo>
                        <a:pt x="170950" y="22355"/>
                        <a:pt x="170973" y="22618"/>
                        <a:pt x="170913" y="22887"/>
                      </a:cubicBezTo>
                      <a:cubicBezTo>
                        <a:pt x="170681" y="23007"/>
                        <a:pt x="170426" y="22858"/>
                        <a:pt x="170186" y="22820"/>
                      </a:cubicBezTo>
                      <a:cubicBezTo>
                        <a:pt x="170786" y="23255"/>
                        <a:pt x="170636" y="23727"/>
                        <a:pt x="170748" y="24184"/>
                      </a:cubicBezTo>
                      <a:cubicBezTo>
                        <a:pt x="170208" y="24626"/>
                        <a:pt x="170321" y="25008"/>
                        <a:pt x="170103" y="25683"/>
                      </a:cubicBezTo>
                      <a:cubicBezTo>
                        <a:pt x="169669" y="25406"/>
                        <a:pt x="169939" y="24334"/>
                        <a:pt x="169999" y="23719"/>
                      </a:cubicBezTo>
                      <a:cubicBezTo>
                        <a:pt x="169879" y="23899"/>
                        <a:pt x="169744" y="23907"/>
                        <a:pt x="169601" y="23832"/>
                      </a:cubicBezTo>
                      <a:cubicBezTo>
                        <a:pt x="169564" y="23247"/>
                        <a:pt x="169691" y="23067"/>
                        <a:pt x="169976" y="23322"/>
                      </a:cubicBezTo>
                      <a:close/>
                      <a:moveTo>
                        <a:pt x="169781" y="25698"/>
                      </a:moveTo>
                      <a:cubicBezTo>
                        <a:pt x="169879" y="25923"/>
                        <a:pt x="169691" y="26162"/>
                        <a:pt x="169736" y="26387"/>
                      </a:cubicBezTo>
                      <a:cubicBezTo>
                        <a:pt x="169961" y="26507"/>
                        <a:pt x="170133" y="25728"/>
                        <a:pt x="170373" y="26170"/>
                      </a:cubicBezTo>
                      <a:cubicBezTo>
                        <a:pt x="170403" y="26657"/>
                        <a:pt x="170036" y="26185"/>
                        <a:pt x="169834" y="26680"/>
                      </a:cubicBezTo>
                      <a:lnTo>
                        <a:pt x="169406" y="26200"/>
                      </a:lnTo>
                      <a:cubicBezTo>
                        <a:pt x="169594" y="26080"/>
                        <a:pt x="169474" y="25503"/>
                        <a:pt x="169781" y="25698"/>
                      </a:cubicBezTo>
                      <a:close/>
                      <a:moveTo>
                        <a:pt x="169182" y="24836"/>
                      </a:moveTo>
                      <a:lnTo>
                        <a:pt x="169519" y="25218"/>
                      </a:lnTo>
                      <a:cubicBezTo>
                        <a:pt x="169399" y="25428"/>
                        <a:pt x="169257" y="25331"/>
                        <a:pt x="169129" y="25525"/>
                      </a:cubicBezTo>
                      <a:cubicBezTo>
                        <a:pt x="168882" y="25301"/>
                        <a:pt x="168957" y="25068"/>
                        <a:pt x="169182" y="24836"/>
                      </a:cubicBezTo>
                      <a:close/>
                      <a:moveTo>
                        <a:pt x="169406" y="23247"/>
                      </a:moveTo>
                      <a:cubicBezTo>
                        <a:pt x="169302" y="23479"/>
                        <a:pt x="169406" y="23712"/>
                        <a:pt x="169204" y="23944"/>
                      </a:cubicBezTo>
                      <a:cubicBezTo>
                        <a:pt x="168904" y="23682"/>
                        <a:pt x="169032" y="22970"/>
                        <a:pt x="169406" y="23247"/>
                      </a:cubicBezTo>
                      <a:close/>
                      <a:moveTo>
                        <a:pt x="169819" y="10357"/>
                      </a:moveTo>
                      <a:cubicBezTo>
                        <a:pt x="170336" y="10260"/>
                        <a:pt x="170253" y="11803"/>
                        <a:pt x="169736" y="11174"/>
                      </a:cubicBezTo>
                      <a:cubicBezTo>
                        <a:pt x="170283" y="10972"/>
                        <a:pt x="169654" y="10769"/>
                        <a:pt x="169819" y="10357"/>
                      </a:cubicBezTo>
                      <a:close/>
                      <a:moveTo>
                        <a:pt x="169639" y="8536"/>
                      </a:moveTo>
                      <a:cubicBezTo>
                        <a:pt x="169781" y="8633"/>
                        <a:pt x="169909" y="8566"/>
                        <a:pt x="170073" y="8806"/>
                      </a:cubicBezTo>
                      <a:cubicBezTo>
                        <a:pt x="169924" y="8986"/>
                        <a:pt x="170021" y="9150"/>
                        <a:pt x="169886" y="9330"/>
                      </a:cubicBezTo>
                      <a:cubicBezTo>
                        <a:pt x="169601" y="9076"/>
                        <a:pt x="169377" y="8828"/>
                        <a:pt x="169639" y="8536"/>
                      </a:cubicBezTo>
                      <a:close/>
                      <a:moveTo>
                        <a:pt x="169669" y="13295"/>
                      </a:moveTo>
                      <a:cubicBezTo>
                        <a:pt x="170298" y="13947"/>
                        <a:pt x="169324" y="14127"/>
                        <a:pt x="169309" y="14726"/>
                      </a:cubicBezTo>
                      <a:cubicBezTo>
                        <a:pt x="168919" y="14449"/>
                        <a:pt x="169624" y="14104"/>
                        <a:pt x="169152" y="13834"/>
                      </a:cubicBezTo>
                      <a:cubicBezTo>
                        <a:pt x="169347" y="13490"/>
                        <a:pt x="169729" y="13819"/>
                        <a:pt x="169669" y="13295"/>
                      </a:cubicBezTo>
                      <a:close/>
                      <a:moveTo>
                        <a:pt x="169242" y="20489"/>
                      </a:moveTo>
                      <a:cubicBezTo>
                        <a:pt x="169092" y="20692"/>
                        <a:pt x="169384" y="20879"/>
                        <a:pt x="169114" y="21089"/>
                      </a:cubicBezTo>
                      <a:cubicBezTo>
                        <a:pt x="168500" y="20324"/>
                        <a:pt x="168882" y="21816"/>
                        <a:pt x="168425" y="21613"/>
                      </a:cubicBezTo>
                      <a:cubicBezTo>
                        <a:pt x="168635" y="21209"/>
                        <a:pt x="168057" y="20324"/>
                        <a:pt x="168664" y="20220"/>
                      </a:cubicBezTo>
                      <a:lnTo>
                        <a:pt x="168515" y="20422"/>
                      </a:lnTo>
                      <a:cubicBezTo>
                        <a:pt x="168762" y="20609"/>
                        <a:pt x="169002" y="20512"/>
                        <a:pt x="169242" y="20489"/>
                      </a:cubicBezTo>
                      <a:close/>
                      <a:moveTo>
                        <a:pt x="168799" y="28478"/>
                      </a:moveTo>
                      <a:cubicBezTo>
                        <a:pt x="168844" y="27954"/>
                        <a:pt x="168230" y="27451"/>
                        <a:pt x="168560" y="26919"/>
                      </a:cubicBezTo>
                      <a:cubicBezTo>
                        <a:pt x="168672" y="27047"/>
                        <a:pt x="168769" y="26829"/>
                        <a:pt x="168882" y="26912"/>
                      </a:cubicBezTo>
                      <a:cubicBezTo>
                        <a:pt x="168597" y="27436"/>
                        <a:pt x="169062" y="27946"/>
                        <a:pt x="168799" y="28478"/>
                      </a:cubicBezTo>
                      <a:close/>
                      <a:moveTo>
                        <a:pt x="168432" y="26035"/>
                      </a:moveTo>
                      <a:cubicBezTo>
                        <a:pt x="168222" y="25780"/>
                        <a:pt x="168215" y="25518"/>
                        <a:pt x="168395" y="25256"/>
                      </a:cubicBezTo>
                      <a:cubicBezTo>
                        <a:pt x="168605" y="25241"/>
                        <a:pt x="168897" y="25570"/>
                        <a:pt x="168904" y="25825"/>
                      </a:cubicBezTo>
                      <a:cubicBezTo>
                        <a:pt x="168769" y="26267"/>
                        <a:pt x="168575" y="25593"/>
                        <a:pt x="168432" y="26035"/>
                      </a:cubicBezTo>
                      <a:close/>
                      <a:moveTo>
                        <a:pt x="168687" y="23375"/>
                      </a:moveTo>
                      <a:cubicBezTo>
                        <a:pt x="168320" y="22977"/>
                        <a:pt x="168380" y="22700"/>
                        <a:pt x="168372" y="22108"/>
                      </a:cubicBezTo>
                      <a:cubicBezTo>
                        <a:pt x="168485" y="22198"/>
                        <a:pt x="168582" y="22048"/>
                        <a:pt x="168680" y="21898"/>
                      </a:cubicBezTo>
                      <a:cubicBezTo>
                        <a:pt x="168904" y="22378"/>
                        <a:pt x="168432" y="22895"/>
                        <a:pt x="168687" y="23375"/>
                      </a:cubicBezTo>
                      <a:close/>
                      <a:moveTo>
                        <a:pt x="168357" y="23187"/>
                      </a:moveTo>
                      <a:cubicBezTo>
                        <a:pt x="168657" y="23412"/>
                        <a:pt x="168530" y="24154"/>
                        <a:pt x="168170" y="24079"/>
                      </a:cubicBezTo>
                      <a:cubicBezTo>
                        <a:pt x="168327" y="23779"/>
                        <a:pt x="168132" y="23494"/>
                        <a:pt x="168357" y="23187"/>
                      </a:cubicBezTo>
                      <a:close/>
                      <a:moveTo>
                        <a:pt x="167997" y="19860"/>
                      </a:moveTo>
                      <a:cubicBezTo>
                        <a:pt x="168095" y="19755"/>
                        <a:pt x="168192" y="19553"/>
                        <a:pt x="168305" y="19650"/>
                      </a:cubicBezTo>
                      <a:cubicBezTo>
                        <a:pt x="168207" y="19852"/>
                        <a:pt x="168702" y="19852"/>
                        <a:pt x="168342" y="20242"/>
                      </a:cubicBezTo>
                      <a:lnTo>
                        <a:pt x="167997" y="19860"/>
                      </a:lnTo>
                      <a:close/>
                      <a:moveTo>
                        <a:pt x="167930" y="16690"/>
                      </a:moveTo>
                      <a:cubicBezTo>
                        <a:pt x="168357" y="16308"/>
                        <a:pt x="169002" y="17267"/>
                        <a:pt x="168732" y="17739"/>
                      </a:cubicBezTo>
                      <a:cubicBezTo>
                        <a:pt x="168425" y="17761"/>
                        <a:pt x="168192" y="17492"/>
                        <a:pt x="168132" y="17274"/>
                      </a:cubicBezTo>
                      <a:cubicBezTo>
                        <a:pt x="168545" y="17237"/>
                        <a:pt x="168252" y="16870"/>
                        <a:pt x="167930" y="16690"/>
                      </a:cubicBezTo>
                      <a:close/>
                      <a:moveTo>
                        <a:pt x="169324" y="33155"/>
                      </a:moveTo>
                      <a:cubicBezTo>
                        <a:pt x="169616" y="33140"/>
                        <a:pt x="169534" y="33477"/>
                        <a:pt x="169669" y="33732"/>
                      </a:cubicBezTo>
                      <a:cubicBezTo>
                        <a:pt x="169197" y="33919"/>
                        <a:pt x="169556" y="34459"/>
                        <a:pt x="169391" y="34908"/>
                      </a:cubicBezTo>
                      <a:cubicBezTo>
                        <a:pt x="168897" y="34474"/>
                        <a:pt x="169406" y="35328"/>
                        <a:pt x="168934" y="35500"/>
                      </a:cubicBezTo>
                      <a:cubicBezTo>
                        <a:pt x="168747" y="35081"/>
                        <a:pt x="169084" y="34653"/>
                        <a:pt x="168964" y="34234"/>
                      </a:cubicBezTo>
                      <a:cubicBezTo>
                        <a:pt x="168462" y="33484"/>
                        <a:pt x="167548" y="33717"/>
                        <a:pt x="167788" y="32892"/>
                      </a:cubicBezTo>
                      <a:cubicBezTo>
                        <a:pt x="168095" y="33447"/>
                        <a:pt x="169084" y="34091"/>
                        <a:pt x="169324" y="33155"/>
                      </a:cubicBezTo>
                      <a:close/>
                      <a:moveTo>
                        <a:pt x="167825" y="33867"/>
                      </a:moveTo>
                      <a:cubicBezTo>
                        <a:pt x="168177" y="33762"/>
                        <a:pt x="168560" y="34564"/>
                        <a:pt x="168357" y="35028"/>
                      </a:cubicBezTo>
                      <a:lnTo>
                        <a:pt x="167683" y="34264"/>
                      </a:lnTo>
                      <a:cubicBezTo>
                        <a:pt x="167773" y="34129"/>
                        <a:pt x="167675" y="34001"/>
                        <a:pt x="167825" y="33867"/>
                      </a:cubicBezTo>
                      <a:close/>
                      <a:moveTo>
                        <a:pt x="167428" y="51823"/>
                      </a:moveTo>
                      <a:cubicBezTo>
                        <a:pt x="167188" y="51598"/>
                        <a:pt x="167271" y="51373"/>
                        <a:pt x="167495" y="51148"/>
                      </a:cubicBezTo>
                      <a:cubicBezTo>
                        <a:pt x="167735" y="51366"/>
                        <a:pt x="167660" y="51598"/>
                        <a:pt x="167428" y="51823"/>
                      </a:cubicBezTo>
                      <a:close/>
                      <a:moveTo>
                        <a:pt x="167233" y="29303"/>
                      </a:moveTo>
                      <a:lnTo>
                        <a:pt x="167578" y="29685"/>
                      </a:lnTo>
                      <a:cubicBezTo>
                        <a:pt x="167398" y="29812"/>
                        <a:pt x="167218" y="30052"/>
                        <a:pt x="167031" y="29992"/>
                      </a:cubicBezTo>
                      <a:cubicBezTo>
                        <a:pt x="167323" y="29752"/>
                        <a:pt x="166933" y="29535"/>
                        <a:pt x="167233" y="29303"/>
                      </a:cubicBezTo>
                      <a:close/>
                      <a:moveTo>
                        <a:pt x="166978" y="30869"/>
                      </a:moveTo>
                      <a:cubicBezTo>
                        <a:pt x="167383" y="31214"/>
                        <a:pt x="167166" y="31581"/>
                        <a:pt x="167106" y="31933"/>
                      </a:cubicBezTo>
                      <a:cubicBezTo>
                        <a:pt x="167038" y="31581"/>
                        <a:pt x="166873" y="31229"/>
                        <a:pt x="166978" y="30869"/>
                      </a:cubicBezTo>
                      <a:close/>
                      <a:moveTo>
                        <a:pt x="167181" y="78360"/>
                      </a:moveTo>
                      <a:cubicBezTo>
                        <a:pt x="167413" y="78592"/>
                        <a:pt x="167495" y="78817"/>
                        <a:pt x="167256" y="79034"/>
                      </a:cubicBezTo>
                      <a:lnTo>
                        <a:pt x="166933" y="78637"/>
                      </a:lnTo>
                      <a:lnTo>
                        <a:pt x="167181" y="78360"/>
                      </a:lnTo>
                      <a:close/>
                      <a:moveTo>
                        <a:pt x="166956" y="94832"/>
                      </a:moveTo>
                      <a:cubicBezTo>
                        <a:pt x="166753" y="95215"/>
                        <a:pt x="167181" y="96121"/>
                        <a:pt x="166619" y="96166"/>
                      </a:cubicBezTo>
                      <a:cubicBezTo>
                        <a:pt x="166649" y="95784"/>
                        <a:pt x="166506" y="94885"/>
                        <a:pt x="166956" y="94832"/>
                      </a:cubicBezTo>
                      <a:close/>
                      <a:moveTo>
                        <a:pt x="166416" y="111275"/>
                      </a:moveTo>
                      <a:cubicBezTo>
                        <a:pt x="166071" y="111087"/>
                        <a:pt x="166206" y="110450"/>
                        <a:pt x="166514" y="110608"/>
                      </a:cubicBezTo>
                      <a:cubicBezTo>
                        <a:pt x="166386" y="110825"/>
                        <a:pt x="166753" y="111065"/>
                        <a:pt x="166416" y="111275"/>
                      </a:cubicBezTo>
                      <a:close/>
                      <a:moveTo>
                        <a:pt x="166281" y="117045"/>
                      </a:moveTo>
                      <a:cubicBezTo>
                        <a:pt x="166139" y="116753"/>
                        <a:pt x="165951" y="116453"/>
                        <a:pt x="166221" y="116176"/>
                      </a:cubicBezTo>
                      <a:cubicBezTo>
                        <a:pt x="166499" y="116476"/>
                        <a:pt x="166506" y="116768"/>
                        <a:pt x="166281" y="117045"/>
                      </a:cubicBezTo>
                      <a:close/>
                      <a:moveTo>
                        <a:pt x="166551" y="104927"/>
                      </a:moveTo>
                      <a:cubicBezTo>
                        <a:pt x="166266" y="104657"/>
                        <a:pt x="166334" y="104403"/>
                        <a:pt x="166409" y="104148"/>
                      </a:cubicBezTo>
                      <a:cubicBezTo>
                        <a:pt x="166656" y="104163"/>
                        <a:pt x="166723" y="104650"/>
                        <a:pt x="166551" y="104927"/>
                      </a:cubicBezTo>
                      <a:close/>
                      <a:moveTo>
                        <a:pt x="166356" y="26297"/>
                      </a:moveTo>
                      <a:cubicBezTo>
                        <a:pt x="166379" y="26949"/>
                        <a:pt x="166836" y="26507"/>
                        <a:pt x="166798" y="27159"/>
                      </a:cubicBezTo>
                      <a:cubicBezTo>
                        <a:pt x="166386" y="27032"/>
                        <a:pt x="166154" y="26867"/>
                        <a:pt x="166356" y="26297"/>
                      </a:cubicBezTo>
                      <a:close/>
                      <a:moveTo>
                        <a:pt x="166319" y="22775"/>
                      </a:moveTo>
                      <a:cubicBezTo>
                        <a:pt x="166394" y="23195"/>
                        <a:pt x="166664" y="23614"/>
                        <a:pt x="166798" y="24027"/>
                      </a:cubicBezTo>
                      <a:cubicBezTo>
                        <a:pt x="166656" y="23847"/>
                        <a:pt x="166521" y="23907"/>
                        <a:pt x="166401" y="24139"/>
                      </a:cubicBezTo>
                      <a:lnTo>
                        <a:pt x="165974" y="23667"/>
                      </a:lnTo>
                      <a:cubicBezTo>
                        <a:pt x="166019" y="23375"/>
                        <a:pt x="166214" y="23075"/>
                        <a:pt x="166319" y="22775"/>
                      </a:cubicBezTo>
                      <a:close/>
                      <a:moveTo>
                        <a:pt x="165959" y="24754"/>
                      </a:moveTo>
                      <a:cubicBezTo>
                        <a:pt x="166701" y="24978"/>
                        <a:pt x="166409" y="26087"/>
                        <a:pt x="165772" y="25833"/>
                      </a:cubicBezTo>
                      <a:cubicBezTo>
                        <a:pt x="166341" y="25653"/>
                        <a:pt x="165772" y="25188"/>
                        <a:pt x="165959" y="24754"/>
                      </a:cubicBezTo>
                      <a:close/>
                      <a:moveTo>
                        <a:pt x="164752" y="26350"/>
                      </a:moveTo>
                      <a:cubicBezTo>
                        <a:pt x="165022" y="25893"/>
                        <a:pt x="165352" y="26530"/>
                        <a:pt x="165652" y="26612"/>
                      </a:cubicBezTo>
                      <a:cubicBezTo>
                        <a:pt x="165599" y="26972"/>
                        <a:pt x="165150" y="26747"/>
                        <a:pt x="165352" y="27009"/>
                      </a:cubicBezTo>
                      <a:cubicBezTo>
                        <a:pt x="165547" y="27174"/>
                        <a:pt x="165727" y="26927"/>
                        <a:pt x="165922" y="27092"/>
                      </a:cubicBezTo>
                      <a:lnTo>
                        <a:pt x="165622" y="27496"/>
                      </a:lnTo>
                      <a:cubicBezTo>
                        <a:pt x="165479" y="27354"/>
                        <a:pt x="165337" y="27152"/>
                        <a:pt x="165217" y="27406"/>
                      </a:cubicBezTo>
                      <a:cubicBezTo>
                        <a:pt x="165000" y="27189"/>
                        <a:pt x="164790" y="26964"/>
                        <a:pt x="164947" y="26732"/>
                      </a:cubicBezTo>
                      <a:cubicBezTo>
                        <a:pt x="165060" y="26837"/>
                        <a:pt x="165172" y="26927"/>
                        <a:pt x="165269" y="26724"/>
                      </a:cubicBezTo>
                      <a:cubicBezTo>
                        <a:pt x="165075" y="26380"/>
                        <a:pt x="164932" y="26620"/>
                        <a:pt x="164752" y="26350"/>
                      </a:cubicBezTo>
                      <a:close/>
                      <a:moveTo>
                        <a:pt x="165817" y="33814"/>
                      </a:moveTo>
                      <a:cubicBezTo>
                        <a:pt x="166139" y="34106"/>
                        <a:pt x="165884" y="34908"/>
                        <a:pt x="165622" y="34886"/>
                      </a:cubicBezTo>
                      <a:cubicBezTo>
                        <a:pt x="165712" y="34526"/>
                        <a:pt x="165539" y="34174"/>
                        <a:pt x="165817" y="33814"/>
                      </a:cubicBezTo>
                      <a:close/>
                      <a:moveTo>
                        <a:pt x="165922" y="21426"/>
                      </a:moveTo>
                      <a:cubicBezTo>
                        <a:pt x="165577" y="21636"/>
                        <a:pt x="166146" y="21808"/>
                        <a:pt x="165794" y="22018"/>
                      </a:cubicBezTo>
                      <a:cubicBezTo>
                        <a:pt x="165509" y="21733"/>
                        <a:pt x="165247" y="21831"/>
                        <a:pt x="164955" y="21471"/>
                      </a:cubicBezTo>
                      <a:lnTo>
                        <a:pt x="165180" y="21164"/>
                      </a:lnTo>
                      <a:lnTo>
                        <a:pt x="165434" y="21449"/>
                      </a:lnTo>
                      <a:cubicBezTo>
                        <a:pt x="165607" y="21613"/>
                        <a:pt x="165749" y="21179"/>
                        <a:pt x="165922" y="21426"/>
                      </a:cubicBezTo>
                      <a:close/>
                      <a:moveTo>
                        <a:pt x="164857" y="19905"/>
                      </a:moveTo>
                      <a:cubicBezTo>
                        <a:pt x="164902" y="20197"/>
                        <a:pt x="165442" y="20467"/>
                        <a:pt x="165157" y="20774"/>
                      </a:cubicBezTo>
                      <a:cubicBezTo>
                        <a:pt x="164895" y="20489"/>
                        <a:pt x="164543" y="20212"/>
                        <a:pt x="164857" y="19905"/>
                      </a:cubicBezTo>
                      <a:close/>
                      <a:moveTo>
                        <a:pt x="165337" y="17522"/>
                      </a:moveTo>
                      <a:lnTo>
                        <a:pt x="164992" y="17147"/>
                      </a:lnTo>
                      <a:lnTo>
                        <a:pt x="165210" y="16840"/>
                      </a:lnTo>
                      <a:cubicBezTo>
                        <a:pt x="165547" y="17049"/>
                        <a:pt x="165367" y="17289"/>
                        <a:pt x="165337" y="17522"/>
                      </a:cubicBezTo>
                      <a:close/>
                      <a:moveTo>
                        <a:pt x="165712" y="11256"/>
                      </a:moveTo>
                      <a:cubicBezTo>
                        <a:pt x="165667" y="11534"/>
                        <a:pt x="165936" y="12126"/>
                        <a:pt x="165449" y="11871"/>
                      </a:cubicBezTo>
                      <a:cubicBezTo>
                        <a:pt x="165674" y="11714"/>
                        <a:pt x="165262" y="11106"/>
                        <a:pt x="165712" y="11256"/>
                      </a:cubicBezTo>
                      <a:close/>
                      <a:moveTo>
                        <a:pt x="165322" y="12276"/>
                      </a:moveTo>
                      <a:cubicBezTo>
                        <a:pt x="165464" y="12373"/>
                        <a:pt x="165592" y="12306"/>
                        <a:pt x="165749" y="12545"/>
                      </a:cubicBezTo>
                      <a:cubicBezTo>
                        <a:pt x="165307" y="12755"/>
                        <a:pt x="165674" y="12860"/>
                        <a:pt x="165569" y="13250"/>
                      </a:cubicBezTo>
                      <a:cubicBezTo>
                        <a:pt x="165419" y="13100"/>
                        <a:pt x="165322" y="13490"/>
                        <a:pt x="165180" y="13377"/>
                      </a:cubicBezTo>
                      <a:cubicBezTo>
                        <a:pt x="165180" y="12890"/>
                        <a:pt x="165487" y="13003"/>
                        <a:pt x="165112" y="12590"/>
                      </a:cubicBezTo>
                      <a:lnTo>
                        <a:pt x="165322" y="12276"/>
                      </a:lnTo>
                      <a:close/>
                      <a:moveTo>
                        <a:pt x="164775" y="13505"/>
                      </a:moveTo>
                      <a:cubicBezTo>
                        <a:pt x="165202" y="13804"/>
                        <a:pt x="165120" y="14142"/>
                        <a:pt x="164857" y="14486"/>
                      </a:cubicBezTo>
                      <a:cubicBezTo>
                        <a:pt x="164790" y="14164"/>
                        <a:pt x="164468" y="13857"/>
                        <a:pt x="164775" y="13505"/>
                      </a:cubicBezTo>
                      <a:close/>
                      <a:moveTo>
                        <a:pt x="163883" y="47094"/>
                      </a:moveTo>
                      <a:cubicBezTo>
                        <a:pt x="163643" y="46869"/>
                        <a:pt x="163718" y="46644"/>
                        <a:pt x="163950" y="46419"/>
                      </a:cubicBezTo>
                      <a:cubicBezTo>
                        <a:pt x="164190" y="46637"/>
                        <a:pt x="164115" y="46869"/>
                        <a:pt x="163883" y="47094"/>
                      </a:cubicBezTo>
                      <a:close/>
                      <a:moveTo>
                        <a:pt x="163703" y="29400"/>
                      </a:moveTo>
                      <a:cubicBezTo>
                        <a:pt x="163351" y="28988"/>
                        <a:pt x="163343" y="28568"/>
                        <a:pt x="163718" y="28141"/>
                      </a:cubicBezTo>
                      <a:cubicBezTo>
                        <a:pt x="163980" y="28546"/>
                        <a:pt x="163905" y="28973"/>
                        <a:pt x="163703" y="29400"/>
                      </a:cubicBezTo>
                      <a:close/>
                      <a:moveTo>
                        <a:pt x="163538" y="33087"/>
                      </a:moveTo>
                      <a:cubicBezTo>
                        <a:pt x="163920" y="33402"/>
                        <a:pt x="163493" y="33732"/>
                        <a:pt x="163898" y="34046"/>
                      </a:cubicBezTo>
                      <a:cubicBezTo>
                        <a:pt x="163771" y="34226"/>
                        <a:pt x="163643" y="34331"/>
                        <a:pt x="163508" y="34346"/>
                      </a:cubicBezTo>
                      <a:cubicBezTo>
                        <a:pt x="163403" y="33927"/>
                        <a:pt x="163179" y="33514"/>
                        <a:pt x="163538" y="33087"/>
                      </a:cubicBezTo>
                      <a:close/>
                      <a:moveTo>
                        <a:pt x="163471" y="40432"/>
                      </a:moveTo>
                      <a:cubicBezTo>
                        <a:pt x="163786" y="40649"/>
                        <a:pt x="163583" y="40881"/>
                        <a:pt x="163890" y="41106"/>
                      </a:cubicBezTo>
                      <a:cubicBezTo>
                        <a:pt x="163531" y="41638"/>
                        <a:pt x="163268" y="40739"/>
                        <a:pt x="163471" y="40432"/>
                      </a:cubicBezTo>
                      <a:close/>
                      <a:moveTo>
                        <a:pt x="163358" y="59714"/>
                      </a:moveTo>
                      <a:cubicBezTo>
                        <a:pt x="163014" y="59227"/>
                        <a:pt x="163051" y="58748"/>
                        <a:pt x="163104" y="58268"/>
                      </a:cubicBezTo>
                      <a:cubicBezTo>
                        <a:pt x="163478" y="58748"/>
                        <a:pt x="163403" y="59235"/>
                        <a:pt x="163358" y="59714"/>
                      </a:cubicBezTo>
                      <a:close/>
                      <a:moveTo>
                        <a:pt x="163306" y="50174"/>
                      </a:moveTo>
                      <a:cubicBezTo>
                        <a:pt x="163748" y="49754"/>
                        <a:pt x="163223" y="49342"/>
                        <a:pt x="163201" y="48923"/>
                      </a:cubicBezTo>
                      <a:cubicBezTo>
                        <a:pt x="163433" y="49087"/>
                        <a:pt x="163223" y="48653"/>
                        <a:pt x="163516" y="48728"/>
                      </a:cubicBezTo>
                      <a:cubicBezTo>
                        <a:pt x="163861" y="49155"/>
                        <a:pt x="163763" y="50077"/>
                        <a:pt x="163306" y="50174"/>
                      </a:cubicBezTo>
                      <a:close/>
                      <a:moveTo>
                        <a:pt x="162197" y="64218"/>
                      </a:moveTo>
                      <a:cubicBezTo>
                        <a:pt x="162354" y="63971"/>
                        <a:pt x="162519" y="63889"/>
                        <a:pt x="162676" y="64031"/>
                      </a:cubicBezTo>
                      <a:cubicBezTo>
                        <a:pt x="162564" y="64443"/>
                        <a:pt x="163036" y="64870"/>
                        <a:pt x="162601" y="65283"/>
                      </a:cubicBezTo>
                      <a:cubicBezTo>
                        <a:pt x="162279" y="64930"/>
                        <a:pt x="162414" y="64578"/>
                        <a:pt x="162197" y="64218"/>
                      </a:cubicBezTo>
                      <a:close/>
                      <a:moveTo>
                        <a:pt x="160151" y="85982"/>
                      </a:moveTo>
                      <a:cubicBezTo>
                        <a:pt x="160391" y="86012"/>
                        <a:pt x="160630" y="86409"/>
                        <a:pt x="160870" y="86289"/>
                      </a:cubicBezTo>
                      <a:cubicBezTo>
                        <a:pt x="160818" y="86064"/>
                        <a:pt x="161020" y="85847"/>
                        <a:pt x="161118" y="85622"/>
                      </a:cubicBezTo>
                      <a:cubicBezTo>
                        <a:pt x="161215" y="86971"/>
                        <a:pt x="161290" y="88312"/>
                        <a:pt x="160923" y="89646"/>
                      </a:cubicBezTo>
                      <a:cubicBezTo>
                        <a:pt x="160338" y="89242"/>
                        <a:pt x="161215" y="88889"/>
                        <a:pt x="160773" y="88492"/>
                      </a:cubicBezTo>
                      <a:cubicBezTo>
                        <a:pt x="160578" y="88740"/>
                        <a:pt x="160668" y="88972"/>
                        <a:pt x="160368" y="88770"/>
                      </a:cubicBezTo>
                      <a:cubicBezTo>
                        <a:pt x="160368" y="88342"/>
                        <a:pt x="160713" y="88530"/>
                        <a:pt x="160938" y="88110"/>
                      </a:cubicBezTo>
                      <a:cubicBezTo>
                        <a:pt x="160533" y="87683"/>
                        <a:pt x="161155" y="87286"/>
                        <a:pt x="160705" y="86859"/>
                      </a:cubicBezTo>
                      <a:cubicBezTo>
                        <a:pt x="160630" y="87113"/>
                        <a:pt x="160720" y="87368"/>
                        <a:pt x="160376" y="87615"/>
                      </a:cubicBezTo>
                      <a:cubicBezTo>
                        <a:pt x="160151" y="87421"/>
                        <a:pt x="160353" y="87233"/>
                        <a:pt x="160061" y="87031"/>
                      </a:cubicBezTo>
                      <a:cubicBezTo>
                        <a:pt x="160181" y="86686"/>
                        <a:pt x="160690" y="87121"/>
                        <a:pt x="160548" y="86656"/>
                      </a:cubicBezTo>
                      <a:cubicBezTo>
                        <a:pt x="160361" y="86371"/>
                        <a:pt x="160173" y="86948"/>
                        <a:pt x="159986" y="86544"/>
                      </a:cubicBezTo>
                      <a:cubicBezTo>
                        <a:pt x="159933" y="86364"/>
                        <a:pt x="160008" y="86169"/>
                        <a:pt x="160151" y="85982"/>
                      </a:cubicBezTo>
                      <a:close/>
                      <a:moveTo>
                        <a:pt x="160878" y="103473"/>
                      </a:moveTo>
                      <a:cubicBezTo>
                        <a:pt x="160383" y="103833"/>
                        <a:pt x="159821" y="102821"/>
                        <a:pt x="160098" y="102297"/>
                      </a:cubicBezTo>
                      <a:cubicBezTo>
                        <a:pt x="160428" y="102874"/>
                        <a:pt x="160451" y="102844"/>
                        <a:pt x="160893" y="102896"/>
                      </a:cubicBezTo>
                      <a:cubicBezTo>
                        <a:pt x="160630" y="103084"/>
                        <a:pt x="160623" y="103271"/>
                        <a:pt x="160878" y="103473"/>
                      </a:cubicBezTo>
                      <a:close/>
                      <a:moveTo>
                        <a:pt x="160743" y="97036"/>
                      </a:moveTo>
                      <a:cubicBezTo>
                        <a:pt x="160458" y="96728"/>
                        <a:pt x="159851" y="96691"/>
                        <a:pt x="160196" y="96151"/>
                      </a:cubicBezTo>
                      <a:cubicBezTo>
                        <a:pt x="160518" y="96444"/>
                        <a:pt x="160780" y="96653"/>
                        <a:pt x="160915" y="96076"/>
                      </a:cubicBezTo>
                      <a:cubicBezTo>
                        <a:pt x="161080" y="96406"/>
                        <a:pt x="161005" y="96728"/>
                        <a:pt x="160743" y="97036"/>
                      </a:cubicBezTo>
                      <a:close/>
                      <a:moveTo>
                        <a:pt x="160346" y="90688"/>
                      </a:moveTo>
                      <a:cubicBezTo>
                        <a:pt x="160600" y="91048"/>
                        <a:pt x="160983" y="91408"/>
                        <a:pt x="160735" y="91752"/>
                      </a:cubicBezTo>
                      <a:cubicBezTo>
                        <a:pt x="160383" y="91745"/>
                        <a:pt x="160495" y="91258"/>
                        <a:pt x="160106" y="90965"/>
                      </a:cubicBezTo>
                      <a:lnTo>
                        <a:pt x="160346" y="90688"/>
                      </a:lnTo>
                      <a:close/>
                      <a:moveTo>
                        <a:pt x="160113" y="90208"/>
                      </a:moveTo>
                      <a:cubicBezTo>
                        <a:pt x="160346" y="89736"/>
                        <a:pt x="160908" y="90418"/>
                        <a:pt x="160668" y="90703"/>
                      </a:cubicBezTo>
                      <a:cubicBezTo>
                        <a:pt x="160308" y="90613"/>
                        <a:pt x="160615" y="90126"/>
                        <a:pt x="160113" y="90208"/>
                      </a:cubicBezTo>
                      <a:close/>
                      <a:moveTo>
                        <a:pt x="159791" y="65732"/>
                      </a:moveTo>
                      <a:cubicBezTo>
                        <a:pt x="159993" y="66122"/>
                        <a:pt x="159993" y="66504"/>
                        <a:pt x="159798" y="66886"/>
                      </a:cubicBezTo>
                      <a:cubicBezTo>
                        <a:pt x="159596" y="66497"/>
                        <a:pt x="159596" y="66114"/>
                        <a:pt x="159791" y="65732"/>
                      </a:cubicBezTo>
                      <a:close/>
                      <a:moveTo>
                        <a:pt x="159574" y="52392"/>
                      </a:moveTo>
                      <a:cubicBezTo>
                        <a:pt x="159858" y="53067"/>
                        <a:pt x="159791" y="53734"/>
                        <a:pt x="159521" y="54408"/>
                      </a:cubicBezTo>
                      <a:cubicBezTo>
                        <a:pt x="159476" y="53531"/>
                        <a:pt x="159491" y="53142"/>
                        <a:pt x="159574" y="52392"/>
                      </a:cubicBezTo>
                      <a:close/>
                      <a:moveTo>
                        <a:pt x="159551" y="47109"/>
                      </a:moveTo>
                      <a:cubicBezTo>
                        <a:pt x="159829" y="47371"/>
                        <a:pt x="159978" y="48121"/>
                        <a:pt x="159566" y="48068"/>
                      </a:cubicBezTo>
                      <a:cubicBezTo>
                        <a:pt x="159843" y="47746"/>
                        <a:pt x="159266" y="47431"/>
                        <a:pt x="159551" y="47109"/>
                      </a:cubicBezTo>
                      <a:close/>
                      <a:moveTo>
                        <a:pt x="159574" y="57863"/>
                      </a:moveTo>
                      <a:cubicBezTo>
                        <a:pt x="159963" y="58125"/>
                        <a:pt x="159611" y="58380"/>
                        <a:pt x="159903" y="58635"/>
                      </a:cubicBezTo>
                      <a:cubicBezTo>
                        <a:pt x="159664" y="59002"/>
                        <a:pt x="159424" y="59152"/>
                        <a:pt x="159176" y="58725"/>
                      </a:cubicBezTo>
                      <a:cubicBezTo>
                        <a:pt x="159236" y="58425"/>
                        <a:pt x="159656" y="58328"/>
                        <a:pt x="159574" y="57863"/>
                      </a:cubicBezTo>
                      <a:close/>
                      <a:moveTo>
                        <a:pt x="159191" y="34818"/>
                      </a:moveTo>
                      <a:cubicBezTo>
                        <a:pt x="159214" y="35111"/>
                        <a:pt x="159394" y="35898"/>
                        <a:pt x="158989" y="35883"/>
                      </a:cubicBezTo>
                      <a:cubicBezTo>
                        <a:pt x="159027" y="35583"/>
                        <a:pt x="158877" y="34803"/>
                        <a:pt x="159191" y="34818"/>
                      </a:cubicBezTo>
                      <a:close/>
                      <a:moveTo>
                        <a:pt x="158779" y="25788"/>
                      </a:moveTo>
                      <a:cubicBezTo>
                        <a:pt x="158982" y="25608"/>
                        <a:pt x="159319" y="26207"/>
                        <a:pt x="159131" y="26350"/>
                      </a:cubicBezTo>
                      <a:cubicBezTo>
                        <a:pt x="159012" y="26365"/>
                        <a:pt x="158427" y="26058"/>
                        <a:pt x="158779" y="25788"/>
                      </a:cubicBezTo>
                      <a:close/>
                      <a:moveTo>
                        <a:pt x="158442" y="27047"/>
                      </a:moveTo>
                      <a:cubicBezTo>
                        <a:pt x="158622" y="27474"/>
                        <a:pt x="158749" y="26799"/>
                        <a:pt x="158929" y="27219"/>
                      </a:cubicBezTo>
                      <a:lnTo>
                        <a:pt x="158629" y="27616"/>
                      </a:lnTo>
                      <a:cubicBezTo>
                        <a:pt x="158412" y="27436"/>
                        <a:pt x="158330" y="27249"/>
                        <a:pt x="158442" y="27047"/>
                      </a:cubicBezTo>
                      <a:close/>
                      <a:moveTo>
                        <a:pt x="157648" y="27272"/>
                      </a:moveTo>
                      <a:cubicBezTo>
                        <a:pt x="157797" y="27459"/>
                        <a:pt x="157880" y="27646"/>
                        <a:pt x="157835" y="27841"/>
                      </a:cubicBezTo>
                      <a:cubicBezTo>
                        <a:pt x="157550" y="27421"/>
                        <a:pt x="156801" y="27736"/>
                        <a:pt x="156996" y="27099"/>
                      </a:cubicBezTo>
                      <a:cubicBezTo>
                        <a:pt x="157370" y="26919"/>
                        <a:pt x="157408" y="27624"/>
                        <a:pt x="157648" y="27272"/>
                      </a:cubicBezTo>
                      <a:close/>
                      <a:moveTo>
                        <a:pt x="157303" y="29970"/>
                      </a:moveTo>
                      <a:cubicBezTo>
                        <a:pt x="157160" y="29490"/>
                        <a:pt x="156756" y="28516"/>
                        <a:pt x="157145" y="28343"/>
                      </a:cubicBezTo>
                      <a:cubicBezTo>
                        <a:pt x="157093" y="28433"/>
                        <a:pt x="157198" y="28950"/>
                        <a:pt x="157325" y="28725"/>
                      </a:cubicBezTo>
                      <a:cubicBezTo>
                        <a:pt x="157213" y="28411"/>
                        <a:pt x="157243" y="28088"/>
                        <a:pt x="157438" y="27759"/>
                      </a:cubicBezTo>
                      <a:cubicBezTo>
                        <a:pt x="157737" y="28006"/>
                        <a:pt x="157550" y="28268"/>
                        <a:pt x="157318" y="28531"/>
                      </a:cubicBezTo>
                      <a:cubicBezTo>
                        <a:pt x="157573" y="28823"/>
                        <a:pt x="157483" y="29377"/>
                        <a:pt x="157925" y="29377"/>
                      </a:cubicBezTo>
                      <a:cubicBezTo>
                        <a:pt x="157610" y="30014"/>
                        <a:pt x="158420" y="30734"/>
                        <a:pt x="157685" y="31109"/>
                      </a:cubicBezTo>
                      <a:cubicBezTo>
                        <a:pt x="158172" y="31146"/>
                        <a:pt x="158187" y="31806"/>
                        <a:pt x="157970" y="32158"/>
                      </a:cubicBezTo>
                      <a:cubicBezTo>
                        <a:pt x="157820" y="31236"/>
                        <a:pt x="157265" y="31423"/>
                        <a:pt x="156861" y="30554"/>
                      </a:cubicBezTo>
                      <a:cubicBezTo>
                        <a:pt x="157483" y="30164"/>
                        <a:pt x="156756" y="30209"/>
                        <a:pt x="157303" y="29970"/>
                      </a:cubicBezTo>
                      <a:close/>
                      <a:moveTo>
                        <a:pt x="156906" y="31896"/>
                      </a:moveTo>
                      <a:cubicBezTo>
                        <a:pt x="157130" y="31558"/>
                        <a:pt x="157768" y="31521"/>
                        <a:pt x="157558" y="32068"/>
                      </a:cubicBezTo>
                      <a:cubicBezTo>
                        <a:pt x="157445" y="31963"/>
                        <a:pt x="157333" y="31873"/>
                        <a:pt x="157235" y="32075"/>
                      </a:cubicBezTo>
                      <a:cubicBezTo>
                        <a:pt x="158150" y="32120"/>
                        <a:pt x="157917" y="33252"/>
                        <a:pt x="158195" y="33882"/>
                      </a:cubicBezTo>
                      <a:lnTo>
                        <a:pt x="157812" y="34369"/>
                      </a:lnTo>
                      <a:cubicBezTo>
                        <a:pt x="157865" y="34751"/>
                        <a:pt x="158352" y="35126"/>
                        <a:pt x="158022" y="35515"/>
                      </a:cubicBezTo>
                      <a:cubicBezTo>
                        <a:pt x="157513" y="35350"/>
                        <a:pt x="157378" y="34474"/>
                        <a:pt x="157483" y="33994"/>
                      </a:cubicBezTo>
                      <a:cubicBezTo>
                        <a:pt x="157370" y="34091"/>
                        <a:pt x="157340" y="33949"/>
                        <a:pt x="157318" y="33807"/>
                      </a:cubicBezTo>
                      <a:cubicBezTo>
                        <a:pt x="157303" y="34129"/>
                        <a:pt x="156981" y="34451"/>
                        <a:pt x="157033" y="34773"/>
                      </a:cubicBezTo>
                      <a:cubicBezTo>
                        <a:pt x="157513" y="35246"/>
                        <a:pt x="157880" y="35718"/>
                        <a:pt x="157490" y="36205"/>
                      </a:cubicBezTo>
                      <a:cubicBezTo>
                        <a:pt x="157475" y="35433"/>
                        <a:pt x="157115" y="35643"/>
                        <a:pt x="156898" y="35350"/>
                      </a:cubicBezTo>
                      <a:cubicBezTo>
                        <a:pt x="157310" y="35328"/>
                        <a:pt x="157033" y="34968"/>
                        <a:pt x="156718" y="34781"/>
                      </a:cubicBezTo>
                      <a:cubicBezTo>
                        <a:pt x="156733" y="34526"/>
                        <a:pt x="156816" y="34429"/>
                        <a:pt x="157018" y="34391"/>
                      </a:cubicBezTo>
                      <a:cubicBezTo>
                        <a:pt x="156598" y="33732"/>
                        <a:pt x="157145" y="33050"/>
                        <a:pt x="156696" y="32390"/>
                      </a:cubicBezTo>
                      <a:cubicBezTo>
                        <a:pt x="156861" y="32068"/>
                        <a:pt x="157385" y="32390"/>
                        <a:pt x="156906" y="31896"/>
                      </a:cubicBezTo>
                      <a:close/>
                      <a:moveTo>
                        <a:pt x="157985" y="48848"/>
                      </a:moveTo>
                      <a:cubicBezTo>
                        <a:pt x="157722" y="48533"/>
                        <a:pt x="157640" y="48211"/>
                        <a:pt x="157805" y="47888"/>
                      </a:cubicBezTo>
                      <a:cubicBezTo>
                        <a:pt x="157917" y="48046"/>
                        <a:pt x="158135" y="48203"/>
                        <a:pt x="158052" y="48368"/>
                      </a:cubicBezTo>
                      <a:cubicBezTo>
                        <a:pt x="158000" y="48315"/>
                        <a:pt x="157940" y="48270"/>
                        <a:pt x="157895" y="48368"/>
                      </a:cubicBezTo>
                      <a:cubicBezTo>
                        <a:pt x="158037" y="48525"/>
                        <a:pt x="158037" y="48683"/>
                        <a:pt x="157985" y="48848"/>
                      </a:cubicBezTo>
                      <a:close/>
                      <a:moveTo>
                        <a:pt x="157310" y="47506"/>
                      </a:moveTo>
                      <a:lnTo>
                        <a:pt x="157558" y="47791"/>
                      </a:lnTo>
                      <a:cubicBezTo>
                        <a:pt x="157370" y="48046"/>
                        <a:pt x="157468" y="48278"/>
                        <a:pt x="157160" y="48076"/>
                      </a:cubicBezTo>
                      <a:cubicBezTo>
                        <a:pt x="157318" y="47888"/>
                        <a:pt x="157040" y="47701"/>
                        <a:pt x="157310" y="47506"/>
                      </a:cubicBezTo>
                      <a:close/>
                      <a:moveTo>
                        <a:pt x="157648" y="44726"/>
                      </a:moveTo>
                      <a:cubicBezTo>
                        <a:pt x="157722" y="45168"/>
                        <a:pt x="157588" y="45618"/>
                        <a:pt x="157520" y="46067"/>
                      </a:cubicBezTo>
                      <a:cubicBezTo>
                        <a:pt x="157168" y="45670"/>
                        <a:pt x="157033" y="44531"/>
                        <a:pt x="157648" y="44726"/>
                      </a:cubicBezTo>
                      <a:close/>
                      <a:moveTo>
                        <a:pt x="157445" y="46165"/>
                      </a:moveTo>
                      <a:cubicBezTo>
                        <a:pt x="157610" y="46449"/>
                        <a:pt x="157640" y="46742"/>
                        <a:pt x="157707" y="47027"/>
                      </a:cubicBezTo>
                      <a:cubicBezTo>
                        <a:pt x="157370" y="46877"/>
                        <a:pt x="157280" y="46554"/>
                        <a:pt x="157445" y="46165"/>
                      </a:cubicBezTo>
                      <a:close/>
                      <a:moveTo>
                        <a:pt x="157595" y="42620"/>
                      </a:moveTo>
                      <a:cubicBezTo>
                        <a:pt x="157768" y="42200"/>
                        <a:pt x="157250" y="42260"/>
                        <a:pt x="157490" y="41758"/>
                      </a:cubicBezTo>
                      <a:cubicBezTo>
                        <a:pt x="157827" y="41983"/>
                        <a:pt x="158037" y="42702"/>
                        <a:pt x="157595" y="42620"/>
                      </a:cubicBezTo>
                      <a:close/>
                      <a:moveTo>
                        <a:pt x="157513" y="37344"/>
                      </a:moveTo>
                      <a:cubicBezTo>
                        <a:pt x="157842" y="37082"/>
                        <a:pt x="157835" y="36827"/>
                        <a:pt x="157490" y="36579"/>
                      </a:cubicBezTo>
                      <a:lnTo>
                        <a:pt x="157722" y="36287"/>
                      </a:lnTo>
                      <a:cubicBezTo>
                        <a:pt x="158022" y="36759"/>
                        <a:pt x="157872" y="37246"/>
                        <a:pt x="157850" y="37726"/>
                      </a:cubicBezTo>
                      <a:lnTo>
                        <a:pt x="157513" y="37344"/>
                      </a:lnTo>
                      <a:close/>
                      <a:moveTo>
                        <a:pt x="157498" y="39360"/>
                      </a:moveTo>
                      <a:cubicBezTo>
                        <a:pt x="157243" y="39045"/>
                        <a:pt x="157303" y="38723"/>
                        <a:pt x="157625" y="38401"/>
                      </a:cubicBezTo>
                      <a:cubicBezTo>
                        <a:pt x="157827" y="38715"/>
                        <a:pt x="157573" y="39038"/>
                        <a:pt x="157498" y="39360"/>
                      </a:cubicBezTo>
                      <a:close/>
                      <a:moveTo>
                        <a:pt x="157011" y="39173"/>
                      </a:moveTo>
                      <a:cubicBezTo>
                        <a:pt x="157288" y="39457"/>
                        <a:pt x="157085" y="39750"/>
                        <a:pt x="157438" y="40027"/>
                      </a:cubicBezTo>
                      <a:cubicBezTo>
                        <a:pt x="157752" y="39862"/>
                        <a:pt x="157558" y="39135"/>
                        <a:pt x="157887" y="39060"/>
                      </a:cubicBezTo>
                      <a:cubicBezTo>
                        <a:pt x="157827" y="39225"/>
                        <a:pt x="157835" y="39382"/>
                        <a:pt x="157985" y="39540"/>
                      </a:cubicBezTo>
                      <a:lnTo>
                        <a:pt x="157603" y="40019"/>
                      </a:lnTo>
                      <a:cubicBezTo>
                        <a:pt x="158007" y="40656"/>
                        <a:pt x="157678" y="40829"/>
                        <a:pt x="157970" y="41548"/>
                      </a:cubicBezTo>
                      <a:cubicBezTo>
                        <a:pt x="157805" y="41361"/>
                        <a:pt x="157655" y="41691"/>
                        <a:pt x="157483" y="41361"/>
                      </a:cubicBezTo>
                      <a:cubicBezTo>
                        <a:pt x="157782" y="40971"/>
                        <a:pt x="157595" y="40589"/>
                        <a:pt x="157445" y="40214"/>
                      </a:cubicBezTo>
                      <a:cubicBezTo>
                        <a:pt x="157183" y="40372"/>
                        <a:pt x="156913" y="40409"/>
                        <a:pt x="156636" y="40034"/>
                      </a:cubicBezTo>
                      <a:cubicBezTo>
                        <a:pt x="156741" y="39757"/>
                        <a:pt x="156763" y="39465"/>
                        <a:pt x="157011" y="39173"/>
                      </a:cubicBezTo>
                      <a:close/>
                      <a:moveTo>
                        <a:pt x="156726" y="55263"/>
                      </a:moveTo>
                      <a:cubicBezTo>
                        <a:pt x="156943" y="55532"/>
                        <a:pt x="157025" y="55300"/>
                        <a:pt x="157055" y="55652"/>
                      </a:cubicBezTo>
                      <a:cubicBezTo>
                        <a:pt x="156816" y="56087"/>
                        <a:pt x="156359" y="55555"/>
                        <a:pt x="156726" y="55263"/>
                      </a:cubicBezTo>
                      <a:close/>
                      <a:moveTo>
                        <a:pt x="156673" y="68085"/>
                      </a:moveTo>
                      <a:cubicBezTo>
                        <a:pt x="156628" y="68018"/>
                        <a:pt x="156591" y="67958"/>
                        <a:pt x="156673" y="67891"/>
                      </a:cubicBezTo>
                      <a:cubicBezTo>
                        <a:pt x="157048" y="68055"/>
                        <a:pt x="157295" y="68535"/>
                        <a:pt x="157078" y="68947"/>
                      </a:cubicBezTo>
                      <a:cubicBezTo>
                        <a:pt x="156718" y="68677"/>
                        <a:pt x="156868" y="68265"/>
                        <a:pt x="156516" y="68273"/>
                      </a:cubicBezTo>
                      <a:lnTo>
                        <a:pt x="156673" y="68085"/>
                      </a:lnTo>
                      <a:close/>
                      <a:moveTo>
                        <a:pt x="153780" y="27017"/>
                      </a:moveTo>
                      <a:cubicBezTo>
                        <a:pt x="154028" y="27272"/>
                        <a:pt x="154238" y="28014"/>
                        <a:pt x="153825" y="27969"/>
                      </a:cubicBezTo>
                      <a:cubicBezTo>
                        <a:pt x="153825" y="27654"/>
                        <a:pt x="153541" y="27347"/>
                        <a:pt x="153780" y="27017"/>
                      </a:cubicBezTo>
                      <a:close/>
                      <a:moveTo>
                        <a:pt x="150715" y="3163"/>
                      </a:moveTo>
                      <a:cubicBezTo>
                        <a:pt x="151187" y="2810"/>
                        <a:pt x="150355" y="2653"/>
                        <a:pt x="150820" y="2308"/>
                      </a:cubicBezTo>
                      <a:cubicBezTo>
                        <a:pt x="151307" y="2555"/>
                        <a:pt x="151270" y="3365"/>
                        <a:pt x="150985" y="3410"/>
                      </a:cubicBezTo>
                      <a:cubicBezTo>
                        <a:pt x="151067" y="3200"/>
                        <a:pt x="150857" y="3320"/>
                        <a:pt x="150715" y="3163"/>
                      </a:cubicBezTo>
                      <a:close/>
                      <a:moveTo>
                        <a:pt x="150325" y="15993"/>
                      </a:moveTo>
                      <a:cubicBezTo>
                        <a:pt x="150775" y="16367"/>
                        <a:pt x="150415" y="16690"/>
                        <a:pt x="150385" y="16742"/>
                      </a:cubicBezTo>
                      <a:cubicBezTo>
                        <a:pt x="150348" y="16495"/>
                        <a:pt x="150063" y="16263"/>
                        <a:pt x="150325" y="15993"/>
                      </a:cubicBezTo>
                      <a:close/>
                      <a:moveTo>
                        <a:pt x="148654" y="32585"/>
                      </a:moveTo>
                      <a:cubicBezTo>
                        <a:pt x="148444" y="32270"/>
                        <a:pt x="148542" y="31461"/>
                        <a:pt x="148931" y="31438"/>
                      </a:cubicBezTo>
                      <a:cubicBezTo>
                        <a:pt x="148737" y="31828"/>
                        <a:pt x="149074" y="32195"/>
                        <a:pt x="148654" y="32585"/>
                      </a:cubicBezTo>
                      <a:close/>
                      <a:moveTo>
                        <a:pt x="148197" y="37321"/>
                      </a:moveTo>
                      <a:cubicBezTo>
                        <a:pt x="147927" y="36977"/>
                        <a:pt x="148062" y="36632"/>
                        <a:pt x="148242" y="36280"/>
                      </a:cubicBezTo>
                      <a:cubicBezTo>
                        <a:pt x="148587" y="36624"/>
                        <a:pt x="148257" y="36977"/>
                        <a:pt x="148197" y="37321"/>
                      </a:cubicBezTo>
                      <a:close/>
                      <a:moveTo>
                        <a:pt x="148572" y="28905"/>
                      </a:moveTo>
                      <a:cubicBezTo>
                        <a:pt x="148909" y="29205"/>
                        <a:pt x="148737" y="29527"/>
                        <a:pt x="148617" y="29850"/>
                      </a:cubicBezTo>
                      <a:cubicBezTo>
                        <a:pt x="148302" y="29835"/>
                        <a:pt x="148272" y="29235"/>
                        <a:pt x="148572" y="28905"/>
                      </a:cubicBezTo>
                      <a:close/>
                      <a:moveTo>
                        <a:pt x="148422" y="39210"/>
                      </a:moveTo>
                      <a:cubicBezTo>
                        <a:pt x="148752" y="39217"/>
                        <a:pt x="148856" y="39757"/>
                        <a:pt x="148692" y="40057"/>
                      </a:cubicBezTo>
                      <a:cubicBezTo>
                        <a:pt x="148279" y="40057"/>
                        <a:pt x="148369" y="39510"/>
                        <a:pt x="148422" y="39210"/>
                      </a:cubicBezTo>
                      <a:close/>
                      <a:moveTo>
                        <a:pt x="148429" y="45085"/>
                      </a:moveTo>
                      <a:cubicBezTo>
                        <a:pt x="148354" y="45370"/>
                        <a:pt x="148669" y="45655"/>
                        <a:pt x="148369" y="45940"/>
                      </a:cubicBezTo>
                      <a:cubicBezTo>
                        <a:pt x="147815" y="45723"/>
                        <a:pt x="148497" y="44696"/>
                        <a:pt x="148429" y="45085"/>
                      </a:cubicBezTo>
                      <a:close/>
                      <a:moveTo>
                        <a:pt x="147957" y="49162"/>
                      </a:moveTo>
                      <a:cubicBezTo>
                        <a:pt x="148489" y="49335"/>
                        <a:pt x="148159" y="50204"/>
                        <a:pt x="147987" y="50684"/>
                      </a:cubicBezTo>
                      <a:cubicBezTo>
                        <a:pt x="147755" y="50182"/>
                        <a:pt x="148107" y="49672"/>
                        <a:pt x="147957" y="49162"/>
                      </a:cubicBezTo>
                      <a:close/>
                      <a:moveTo>
                        <a:pt x="147230" y="166950"/>
                      </a:moveTo>
                      <a:cubicBezTo>
                        <a:pt x="147463" y="166740"/>
                        <a:pt x="148040" y="166830"/>
                        <a:pt x="147777" y="167272"/>
                      </a:cubicBezTo>
                      <a:cubicBezTo>
                        <a:pt x="147597" y="167122"/>
                        <a:pt x="147403" y="167220"/>
                        <a:pt x="147230" y="166950"/>
                      </a:cubicBezTo>
                      <a:close/>
                      <a:moveTo>
                        <a:pt x="147335" y="168104"/>
                      </a:moveTo>
                      <a:cubicBezTo>
                        <a:pt x="147118" y="167864"/>
                        <a:pt x="147043" y="167639"/>
                        <a:pt x="147290" y="167429"/>
                      </a:cubicBezTo>
                      <a:cubicBezTo>
                        <a:pt x="147507" y="167669"/>
                        <a:pt x="147582" y="167901"/>
                        <a:pt x="147335" y="168104"/>
                      </a:cubicBezTo>
                      <a:close/>
                      <a:moveTo>
                        <a:pt x="147163" y="139109"/>
                      </a:moveTo>
                      <a:cubicBezTo>
                        <a:pt x="146953" y="139311"/>
                        <a:pt x="147170" y="139513"/>
                        <a:pt x="147433" y="139363"/>
                      </a:cubicBezTo>
                      <a:cubicBezTo>
                        <a:pt x="147403" y="139303"/>
                        <a:pt x="147448" y="139243"/>
                        <a:pt x="147448" y="139176"/>
                      </a:cubicBezTo>
                      <a:cubicBezTo>
                        <a:pt x="147455" y="139363"/>
                        <a:pt x="147455" y="139558"/>
                        <a:pt x="147455" y="139753"/>
                      </a:cubicBezTo>
                      <a:cubicBezTo>
                        <a:pt x="147268" y="139663"/>
                        <a:pt x="147065" y="139686"/>
                        <a:pt x="146878" y="139513"/>
                      </a:cubicBezTo>
                      <a:cubicBezTo>
                        <a:pt x="146878" y="139491"/>
                        <a:pt x="146878" y="139468"/>
                        <a:pt x="146878" y="139453"/>
                      </a:cubicBezTo>
                      <a:cubicBezTo>
                        <a:pt x="146953" y="139303"/>
                        <a:pt x="146825" y="138944"/>
                        <a:pt x="147163" y="139109"/>
                      </a:cubicBezTo>
                      <a:close/>
                      <a:moveTo>
                        <a:pt x="142741" y="139386"/>
                      </a:moveTo>
                      <a:cubicBezTo>
                        <a:pt x="142831" y="139438"/>
                        <a:pt x="142876" y="139528"/>
                        <a:pt x="142846" y="139686"/>
                      </a:cubicBezTo>
                      <a:cubicBezTo>
                        <a:pt x="142771" y="139700"/>
                        <a:pt x="142703" y="139708"/>
                        <a:pt x="142636" y="139708"/>
                      </a:cubicBezTo>
                      <a:cubicBezTo>
                        <a:pt x="142621" y="139663"/>
                        <a:pt x="142613" y="139618"/>
                        <a:pt x="142569" y="139581"/>
                      </a:cubicBezTo>
                      <a:cubicBezTo>
                        <a:pt x="142554" y="139618"/>
                        <a:pt x="142569" y="139663"/>
                        <a:pt x="142561" y="139700"/>
                      </a:cubicBezTo>
                      <a:cubicBezTo>
                        <a:pt x="142494" y="139700"/>
                        <a:pt x="142426" y="139708"/>
                        <a:pt x="142359" y="139678"/>
                      </a:cubicBezTo>
                      <a:cubicBezTo>
                        <a:pt x="142516" y="139588"/>
                        <a:pt x="142636" y="139491"/>
                        <a:pt x="142741" y="139386"/>
                      </a:cubicBezTo>
                      <a:close/>
                      <a:moveTo>
                        <a:pt x="142006" y="165578"/>
                      </a:moveTo>
                      <a:cubicBezTo>
                        <a:pt x="142224" y="165338"/>
                        <a:pt x="142906" y="165451"/>
                        <a:pt x="142771" y="165773"/>
                      </a:cubicBezTo>
                      <a:cubicBezTo>
                        <a:pt x="142516" y="165698"/>
                        <a:pt x="142239" y="165975"/>
                        <a:pt x="142006" y="165578"/>
                      </a:cubicBezTo>
                      <a:close/>
                      <a:moveTo>
                        <a:pt x="145784" y="234765"/>
                      </a:moveTo>
                      <a:cubicBezTo>
                        <a:pt x="145979" y="234705"/>
                        <a:pt x="146143" y="234960"/>
                        <a:pt x="146353" y="234728"/>
                      </a:cubicBezTo>
                      <a:cubicBezTo>
                        <a:pt x="146391" y="235237"/>
                        <a:pt x="147065" y="235245"/>
                        <a:pt x="147073" y="235754"/>
                      </a:cubicBezTo>
                      <a:cubicBezTo>
                        <a:pt x="146773" y="235837"/>
                        <a:pt x="146466" y="236009"/>
                        <a:pt x="146203" y="235575"/>
                      </a:cubicBezTo>
                      <a:cubicBezTo>
                        <a:pt x="146293" y="235455"/>
                        <a:pt x="146466" y="235342"/>
                        <a:pt x="146398" y="235207"/>
                      </a:cubicBezTo>
                      <a:cubicBezTo>
                        <a:pt x="146233" y="235050"/>
                        <a:pt x="145649" y="235200"/>
                        <a:pt x="145784" y="234765"/>
                      </a:cubicBezTo>
                      <a:close/>
                      <a:moveTo>
                        <a:pt x="146233" y="238145"/>
                      </a:moveTo>
                      <a:cubicBezTo>
                        <a:pt x="146413" y="237913"/>
                        <a:pt x="145949" y="237613"/>
                        <a:pt x="146293" y="237388"/>
                      </a:cubicBezTo>
                      <a:cubicBezTo>
                        <a:pt x="146683" y="237695"/>
                        <a:pt x="146623" y="237748"/>
                        <a:pt x="147043" y="238040"/>
                      </a:cubicBezTo>
                      <a:cubicBezTo>
                        <a:pt x="146758" y="238280"/>
                        <a:pt x="146503" y="238093"/>
                        <a:pt x="146233" y="238145"/>
                      </a:cubicBezTo>
                      <a:close/>
                      <a:moveTo>
                        <a:pt x="146893" y="238880"/>
                      </a:moveTo>
                      <a:cubicBezTo>
                        <a:pt x="146706" y="238760"/>
                        <a:pt x="146571" y="238655"/>
                        <a:pt x="146608" y="238467"/>
                      </a:cubicBezTo>
                      <a:cubicBezTo>
                        <a:pt x="146706" y="238572"/>
                        <a:pt x="146825" y="238445"/>
                        <a:pt x="146945" y="238310"/>
                      </a:cubicBezTo>
                      <a:cubicBezTo>
                        <a:pt x="147110" y="238520"/>
                        <a:pt x="147095" y="238707"/>
                        <a:pt x="146893" y="238880"/>
                      </a:cubicBezTo>
                      <a:close/>
                      <a:moveTo>
                        <a:pt x="147080" y="236609"/>
                      </a:moveTo>
                      <a:cubicBezTo>
                        <a:pt x="146578" y="235680"/>
                        <a:pt x="146855" y="237523"/>
                        <a:pt x="146121" y="236511"/>
                      </a:cubicBezTo>
                      <a:cubicBezTo>
                        <a:pt x="146488" y="236219"/>
                        <a:pt x="146511" y="236317"/>
                        <a:pt x="146578" y="235889"/>
                      </a:cubicBezTo>
                      <a:cubicBezTo>
                        <a:pt x="146795" y="235987"/>
                        <a:pt x="147358" y="236189"/>
                        <a:pt x="147080" y="236609"/>
                      </a:cubicBezTo>
                      <a:close/>
                      <a:moveTo>
                        <a:pt x="147785" y="170524"/>
                      </a:moveTo>
                      <a:cubicBezTo>
                        <a:pt x="147560" y="170165"/>
                        <a:pt x="147335" y="169895"/>
                        <a:pt x="147088" y="170000"/>
                      </a:cubicBezTo>
                      <a:cubicBezTo>
                        <a:pt x="147313" y="169730"/>
                        <a:pt x="147073" y="169430"/>
                        <a:pt x="147208" y="169153"/>
                      </a:cubicBezTo>
                      <a:cubicBezTo>
                        <a:pt x="147702" y="169723"/>
                        <a:pt x="147530" y="168898"/>
                        <a:pt x="147845" y="169198"/>
                      </a:cubicBezTo>
                      <a:cubicBezTo>
                        <a:pt x="147522" y="169618"/>
                        <a:pt x="147942" y="170090"/>
                        <a:pt x="147785" y="170524"/>
                      </a:cubicBezTo>
                      <a:close/>
                      <a:moveTo>
                        <a:pt x="156478" y="284640"/>
                      </a:moveTo>
                      <a:cubicBezTo>
                        <a:pt x="156636" y="284894"/>
                        <a:pt x="156508" y="285097"/>
                        <a:pt x="156771" y="285374"/>
                      </a:cubicBezTo>
                      <a:cubicBezTo>
                        <a:pt x="156516" y="285621"/>
                        <a:pt x="156351" y="285269"/>
                        <a:pt x="156141" y="285262"/>
                      </a:cubicBezTo>
                      <a:cubicBezTo>
                        <a:pt x="156291" y="285067"/>
                        <a:pt x="156126" y="284805"/>
                        <a:pt x="156478" y="284640"/>
                      </a:cubicBezTo>
                      <a:close/>
                      <a:moveTo>
                        <a:pt x="156688" y="270625"/>
                      </a:moveTo>
                      <a:cubicBezTo>
                        <a:pt x="156808" y="270543"/>
                        <a:pt x="156936" y="270371"/>
                        <a:pt x="157033" y="270475"/>
                      </a:cubicBezTo>
                      <a:cubicBezTo>
                        <a:pt x="157378" y="270993"/>
                        <a:pt x="157618" y="272027"/>
                        <a:pt x="157790" y="272806"/>
                      </a:cubicBezTo>
                      <a:cubicBezTo>
                        <a:pt x="157490" y="273076"/>
                        <a:pt x="157250" y="272829"/>
                        <a:pt x="157018" y="272506"/>
                      </a:cubicBezTo>
                      <a:cubicBezTo>
                        <a:pt x="156861" y="272034"/>
                        <a:pt x="156958" y="271367"/>
                        <a:pt x="156688" y="270625"/>
                      </a:cubicBezTo>
                      <a:close/>
                      <a:moveTo>
                        <a:pt x="157543" y="275399"/>
                      </a:moveTo>
                      <a:cubicBezTo>
                        <a:pt x="157363" y="275542"/>
                        <a:pt x="157190" y="275609"/>
                        <a:pt x="157040" y="275519"/>
                      </a:cubicBezTo>
                      <a:cubicBezTo>
                        <a:pt x="157040" y="274875"/>
                        <a:pt x="156831" y="274193"/>
                        <a:pt x="156966" y="273571"/>
                      </a:cubicBezTo>
                      <a:cubicBezTo>
                        <a:pt x="157213" y="274185"/>
                        <a:pt x="157303" y="274777"/>
                        <a:pt x="157543" y="275399"/>
                      </a:cubicBezTo>
                      <a:close/>
                      <a:moveTo>
                        <a:pt x="157962" y="278367"/>
                      </a:moveTo>
                      <a:cubicBezTo>
                        <a:pt x="157640" y="277490"/>
                        <a:pt x="157565" y="276748"/>
                        <a:pt x="156943" y="276276"/>
                      </a:cubicBezTo>
                      <a:lnTo>
                        <a:pt x="157310" y="275946"/>
                      </a:lnTo>
                      <a:cubicBezTo>
                        <a:pt x="157415" y="276531"/>
                        <a:pt x="158390" y="277333"/>
                        <a:pt x="157962" y="278367"/>
                      </a:cubicBezTo>
                      <a:close/>
                      <a:moveTo>
                        <a:pt x="163141" y="284108"/>
                      </a:moveTo>
                      <a:cubicBezTo>
                        <a:pt x="162909" y="284077"/>
                        <a:pt x="162714" y="283613"/>
                        <a:pt x="163006" y="283388"/>
                      </a:cubicBezTo>
                      <a:cubicBezTo>
                        <a:pt x="163201" y="283770"/>
                        <a:pt x="163538" y="283725"/>
                        <a:pt x="163141" y="284108"/>
                      </a:cubicBezTo>
                      <a:close/>
                      <a:moveTo>
                        <a:pt x="163823" y="283336"/>
                      </a:moveTo>
                      <a:cubicBezTo>
                        <a:pt x="163853" y="283441"/>
                        <a:pt x="163823" y="283530"/>
                        <a:pt x="163703" y="283613"/>
                      </a:cubicBezTo>
                      <a:cubicBezTo>
                        <a:pt x="163681" y="283118"/>
                        <a:pt x="163808" y="282714"/>
                        <a:pt x="163246" y="282848"/>
                      </a:cubicBezTo>
                      <a:cubicBezTo>
                        <a:pt x="163276" y="282609"/>
                        <a:pt x="163568" y="282489"/>
                        <a:pt x="163778" y="282541"/>
                      </a:cubicBezTo>
                      <a:cubicBezTo>
                        <a:pt x="163643" y="282804"/>
                        <a:pt x="164183" y="283066"/>
                        <a:pt x="164333" y="283231"/>
                      </a:cubicBezTo>
                      <a:cubicBezTo>
                        <a:pt x="164108" y="283613"/>
                        <a:pt x="163995" y="283253"/>
                        <a:pt x="163823" y="283336"/>
                      </a:cubicBezTo>
                      <a:close/>
                      <a:moveTo>
                        <a:pt x="166416" y="302371"/>
                      </a:moveTo>
                      <a:cubicBezTo>
                        <a:pt x="166131" y="302289"/>
                        <a:pt x="166109" y="301637"/>
                        <a:pt x="166191" y="301337"/>
                      </a:cubicBezTo>
                      <a:cubicBezTo>
                        <a:pt x="166401" y="301382"/>
                        <a:pt x="166731" y="302094"/>
                        <a:pt x="166416" y="302371"/>
                      </a:cubicBezTo>
                      <a:close/>
                      <a:moveTo>
                        <a:pt x="171153" y="283658"/>
                      </a:moveTo>
                      <a:cubicBezTo>
                        <a:pt x="171310" y="283950"/>
                        <a:pt x="171265" y="284220"/>
                        <a:pt x="171040" y="284445"/>
                      </a:cubicBezTo>
                      <a:cubicBezTo>
                        <a:pt x="170920" y="284160"/>
                        <a:pt x="170800" y="283868"/>
                        <a:pt x="171153" y="283658"/>
                      </a:cubicBezTo>
                      <a:close/>
                      <a:moveTo>
                        <a:pt x="170928" y="286775"/>
                      </a:moveTo>
                      <a:cubicBezTo>
                        <a:pt x="171610" y="286176"/>
                        <a:pt x="170643" y="285292"/>
                        <a:pt x="171010" y="284647"/>
                      </a:cubicBezTo>
                      <a:cubicBezTo>
                        <a:pt x="171400" y="284347"/>
                        <a:pt x="171145" y="285059"/>
                        <a:pt x="171452" y="284924"/>
                      </a:cubicBezTo>
                      <a:cubicBezTo>
                        <a:pt x="171310" y="284580"/>
                        <a:pt x="171348" y="284010"/>
                        <a:pt x="171662" y="284048"/>
                      </a:cubicBezTo>
                      <a:cubicBezTo>
                        <a:pt x="171775" y="284692"/>
                        <a:pt x="171850" y="284775"/>
                        <a:pt x="172277" y="285374"/>
                      </a:cubicBezTo>
                      <a:cubicBezTo>
                        <a:pt x="171895" y="285546"/>
                        <a:pt x="172060" y="285816"/>
                        <a:pt x="172247" y="286086"/>
                      </a:cubicBezTo>
                      <a:cubicBezTo>
                        <a:pt x="171865" y="286356"/>
                        <a:pt x="171827" y="286416"/>
                        <a:pt x="171363" y="286551"/>
                      </a:cubicBezTo>
                      <a:cubicBezTo>
                        <a:pt x="171602" y="287120"/>
                        <a:pt x="171970" y="286813"/>
                        <a:pt x="172314" y="286715"/>
                      </a:cubicBezTo>
                      <a:cubicBezTo>
                        <a:pt x="172030" y="287510"/>
                        <a:pt x="171280" y="287323"/>
                        <a:pt x="170928" y="286775"/>
                      </a:cubicBezTo>
                      <a:close/>
                      <a:moveTo>
                        <a:pt x="172367" y="284265"/>
                      </a:moveTo>
                      <a:cubicBezTo>
                        <a:pt x="172457" y="284422"/>
                        <a:pt x="172554" y="284467"/>
                        <a:pt x="172659" y="284520"/>
                      </a:cubicBezTo>
                      <a:cubicBezTo>
                        <a:pt x="172367" y="284737"/>
                        <a:pt x="172352" y="284842"/>
                        <a:pt x="172599" y="284917"/>
                      </a:cubicBezTo>
                      <a:cubicBezTo>
                        <a:pt x="172277" y="285322"/>
                        <a:pt x="172067" y="284385"/>
                        <a:pt x="172367" y="284265"/>
                      </a:cubicBezTo>
                      <a:close/>
                      <a:moveTo>
                        <a:pt x="171865" y="279738"/>
                      </a:moveTo>
                      <a:cubicBezTo>
                        <a:pt x="172127" y="279544"/>
                        <a:pt x="171677" y="279244"/>
                        <a:pt x="172037" y="279064"/>
                      </a:cubicBezTo>
                      <a:cubicBezTo>
                        <a:pt x="172359" y="279296"/>
                        <a:pt x="172149" y="279933"/>
                        <a:pt x="171865" y="279738"/>
                      </a:cubicBezTo>
                      <a:close/>
                      <a:moveTo>
                        <a:pt x="172554" y="212395"/>
                      </a:moveTo>
                      <a:cubicBezTo>
                        <a:pt x="172742" y="211938"/>
                        <a:pt x="172194" y="212020"/>
                        <a:pt x="172442" y="211608"/>
                      </a:cubicBezTo>
                      <a:cubicBezTo>
                        <a:pt x="172637" y="211533"/>
                        <a:pt x="173079" y="212560"/>
                        <a:pt x="172554" y="212395"/>
                      </a:cubicBezTo>
                      <a:close/>
                      <a:moveTo>
                        <a:pt x="172929" y="210386"/>
                      </a:moveTo>
                      <a:cubicBezTo>
                        <a:pt x="173139" y="210694"/>
                        <a:pt x="173004" y="210979"/>
                        <a:pt x="172951" y="211263"/>
                      </a:cubicBezTo>
                      <a:cubicBezTo>
                        <a:pt x="172674" y="211248"/>
                        <a:pt x="172779" y="210836"/>
                        <a:pt x="172434" y="210544"/>
                      </a:cubicBezTo>
                      <a:cubicBezTo>
                        <a:pt x="172614" y="210222"/>
                        <a:pt x="172757" y="210566"/>
                        <a:pt x="172929" y="210386"/>
                      </a:cubicBezTo>
                      <a:close/>
                      <a:moveTo>
                        <a:pt x="173184" y="200052"/>
                      </a:moveTo>
                      <a:cubicBezTo>
                        <a:pt x="172981" y="200269"/>
                        <a:pt x="173154" y="201004"/>
                        <a:pt x="172727" y="200884"/>
                      </a:cubicBezTo>
                      <a:cubicBezTo>
                        <a:pt x="173146" y="200494"/>
                        <a:pt x="172502" y="199887"/>
                        <a:pt x="173184" y="200052"/>
                      </a:cubicBezTo>
                      <a:close/>
                      <a:moveTo>
                        <a:pt x="172801" y="197017"/>
                      </a:moveTo>
                      <a:cubicBezTo>
                        <a:pt x="172951" y="197571"/>
                        <a:pt x="172884" y="197481"/>
                        <a:pt x="173326" y="197736"/>
                      </a:cubicBezTo>
                      <a:cubicBezTo>
                        <a:pt x="173191" y="197983"/>
                        <a:pt x="173266" y="198246"/>
                        <a:pt x="172959" y="198486"/>
                      </a:cubicBezTo>
                      <a:cubicBezTo>
                        <a:pt x="172614" y="198073"/>
                        <a:pt x="172584" y="197684"/>
                        <a:pt x="172547" y="197294"/>
                      </a:cubicBezTo>
                      <a:lnTo>
                        <a:pt x="172801" y="197017"/>
                      </a:lnTo>
                      <a:close/>
                      <a:moveTo>
                        <a:pt x="173394" y="192415"/>
                      </a:moveTo>
                      <a:cubicBezTo>
                        <a:pt x="173019" y="192662"/>
                        <a:pt x="173281" y="193374"/>
                        <a:pt x="172794" y="193045"/>
                      </a:cubicBezTo>
                      <a:cubicBezTo>
                        <a:pt x="173079" y="192895"/>
                        <a:pt x="173034" y="192243"/>
                        <a:pt x="173394" y="192415"/>
                      </a:cubicBezTo>
                      <a:close/>
                      <a:moveTo>
                        <a:pt x="174270" y="166500"/>
                      </a:moveTo>
                      <a:cubicBezTo>
                        <a:pt x="174555" y="166627"/>
                        <a:pt x="174855" y="166440"/>
                        <a:pt x="175140" y="166455"/>
                      </a:cubicBezTo>
                      <a:cubicBezTo>
                        <a:pt x="174990" y="166283"/>
                        <a:pt x="174825" y="166358"/>
                        <a:pt x="174675" y="166200"/>
                      </a:cubicBezTo>
                      <a:cubicBezTo>
                        <a:pt x="174952" y="166065"/>
                        <a:pt x="175372" y="165975"/>
                        <a:pt x="175380" y="165661"/>
                      </a:cubicBezTo>
                      <a:cubicBezTo>
                        <a:pt x="175574" y="166043"/>
                        <a:pt x="175679" y="166425"/>
                        <a:pt x="175709" y="166800"/>
                      </a:cubicBezTo>
                      <a:cubicBezTo>
                        <a:pt x="175290" y="166620"/>
                        <a:pt x="174353" y="166905"/>
                        <a:pt x="174270" y="166500"/>
                      </a:cubicBezTo>
                      <a:close/>
                      <a:moveTo>
                        <a:pt x="178632" y="166088"/>
                      </a:moveTo>
                      <a:cubicBezTo>
                        <a:pt x="178340" y="166208"/>
                        <a:pt x="178048" y="166260"/>
                        <a:pt x="177770" y="165983"/>
                      </a:cubicBezTo>
                      <a:cubicBezTo>
                        <a:pt x="178070" y="165721"/>
                        <a:pt x="178362" y="165788"/>
                        <a:pt x="178640" y="165930"/>
                      </a:cubicBezTo>
                      <a:cubicBezTo>
                        <a:pt x="178587" y="165975"/>
                        <a:pt x="178535" y="166028"/>
                        <a:pt x="178632" y="166088"/>
                      </a:cubicBezTo>
                      <a:close/>
                      <a:moveTo>
                        <a:pt x="181120" y="166485"/>
                      </a:moveTo>
                      <a:cubicBezTo>
                        <a:pt x="181188" y="166328"/>
                        <a:pt x="180701" y="166298"/>
                        <a:pt x="180656" y="166230"/>
                      </a:cubicBezTo>
                      <a:cubicBezTo>
                        <a:pt x="180536" y="166358"/>
                        <a:pt x="180641" y="166500"/>
                        <a:pt x="180536" y="166627"/>
                      </a:cubicBezTo>
                      <a:cubicBezTo>
                        <a:pt x="180026" y="166680"/>
                        <a:pt x="179876" y="166238"/>
                        <a:pt x="180281" y="165893"/>
                      </a:cubicBezTo>
                      <a:cubicBezTo>
                        <a:pt x="180791" y="165983"/>
                        <a:pt x="181308" y="165901"/>
                        <a:pt x="181810" y="166103"/>
                      </a:cubicBezTo>
                      <a:cubicBezTo>
                        <a:pt x="181435" y="166275"/>
                        <a:pt x="181293" y="166492"/>
                        <a:pt x="181120" y="166485"/>
                      </a:cubicBezTo>
                      <a:close/>
                      <a:moveTo>
                        <a:pt x="184598" y="166433"/>
                      </a:moveTo>
                      <a:cubicBezTo>
                        <a:pt x="184388" y="166118"/>
                        <a:pt x="184141" y="166597"/>
                        <a:pt x="183938" y="166170"/>
                      </a:cubicBezTo>
                      <a:cubicBezTo>
                        <a:pt x="184216" y="165998"/>
                        <a:pt x="184898" y="166110"/>
                        <a:pt x="184598" y="166433"/>
                      </a:cubicBezTo>
                      <a:close/>
                      <a:moveTo>
                        <a:pt x="185287" y="168224"/>
                      </a:moveTo>
                      <a:cubicBezTo>
                        <a:pt x="185048" y="168059"/>
                        <a:pt x="184965" y="167894"/>
                        <a:pt x="185115" y="167737"/>
                      </a:cubicBezTo>
                      <a:cubicBezTo>
                        <a:pt x="185242" y="167819"/>
                        <a:pt x="185362" y="167984"/>
                        <a:pt x="185490" y="167909"/>
                      </a:cubicBezTo>
                      <a:cubicBezTo>
                        <a:pt x="185587" y="167864"/>
                        <a:pt x="185692" y="167759"/>
                        <a:pt x="185782" y="167834"/>
                      </a:cubicBezTo>
                      <a:lnTo>
                        <a:pt x="185287" y="168224"/>
                      </a:lnTo>
                      <a:close/>
                      <a:moveTo>
                        <a:pt x="186389" y="167369"/>
                      </a:moveTo>
                      <a:cubicBezTo>
                        <a:pt x="186269" y="167235"/>
                        <a:pt x="186014" y="167092"/>
                        <a:pt x="186119" y="166957"/>
                      </a:cubicBezTo>
                      <a:cubicBezTo>
                        <a:pt x="186591" y="167220"/>
                        <a:pt x="186794" y="167145"/>
                        <a:pt x="186996" y="166740"/>
                      </a:cubicBezTo>
                      <a:cubicBezTo>
                        <a:pt x="187273" y="167204"/>
                        <a:pt x="186741" y="167227"/>
                        <a:pt x="186389" y="167369"/>
                      </a:cubicBezTo>
                      <a:close/>
                      <a:moveTo>
                        <a:pt x="188135" y="167100"/>
                      </a:moveTo>
                      <a:cubicBezTo>
                        <a:pt x="188630" y="166822"/>
                        <a:pt x="189110" y="166882"/>
                        <a:pt x="189589" y="166897"/>
                      </a:cubicBezTo>
                      <a:cubicBezTo>
                        <a:pt x="189102" y="167122"/>
                        <a:pt x="188607" y="167377"/>
                        <a:pt x="188135" y="167100"/>
                      </a:cubicBezTo>
                      <a:close/>
                      <a:moveTo>
                        <a:pt x="188750" y="166313"/>
                      </a:moveTo>
                      <a:cubicBezTo>
                        <a:pt x="188473" y="166935"/>
                        <a:pt x="188285" y="166320"/>
                        <a:pt x="187978" y="166290"/>
                      </a:cubicBezTo>
                      <a:cubicBezTo>
                        <a:pt x="188210" y="166717"/>
                        <a:pt x="187723" y="167010"/>
                        <a:pt x="187551" y="167242"/>
                      </a:cubicBezTo>
                      <a:cubicBezTo>
                        <a:pt x="187094" y="166882"/>
                        <a:pt x="188150" y="166560"/>
                        <a:pt x="187693" y="166200"/>
                      </a:cubicBezTo>
                      <a:cubicBezTo>
                        <a:pt x="187588" y="166328"/>
                        <a:pt x="187633" y="166470"/>
                        <a:pt x="187386" y="166590"/>
                      </a:cubicBezTo>
                      <a:cubicBezTo>
                        <a:pt x="187243" y="166590"/>
                        <a:pt x="186651" y="166298"/>
                        <a:pt x="186831" y="166088"/>
                      </a:cubicBezTo>
                      <a:cubicBezTo>
                        <a:pt x="187371" y="166380"/>
                        <a:pt x="189462" y="164941"/>
                        <a:pt x="188952" y="166148"/>
                      </a:cubicBezTo>
                      <a:cubicBezTo>
                        <a:pt x="189342" y="166163"/>
                        <a:pt x="190249" y="165826"/>
                        <a:pt x="190294" y="166343"/>
                      </a:cubicBezTo>
                      <a:cubicBezTo>
                        <a:pt x="190054" y="166665"/>
                        <a:pt x="188960" y="166725"/>
                        <a:pt x="188750" y="166313"/>
                      </a:cubicBezTo>
                      <a:close/>
                      <a:moveTo>
                        <a:pt x="191388" y="158983"/>
                      </a:moveTo>
                      <a:cubicBezTo>
                        <a:pt x="190983" y="158766"/>
                        <a:pt x="191013" y="159313"/>
                        <a:pt x="190504" y="159358"/>
                      </a:cubicBezTo>
                      <a:cubicBezTo>
                        <a:pt x="189972" y="158871"/>
                        <a:pt x="191463" y="158309"/>
                        <a:pt x="191388" y="158983"/>
                      </a:cubicBezTo>
                      <a:close/>
                      <a:moveTo>
                        <a:pt x="190504" y="165878"/>
                      </a:moveTo>
                      <a:cubicBezTo>
                        <a:pt x="190833" y="165691"/>
                        <a:pt x="191156" y="165698"/>
                        <a:pt x="191470" y="165901"/>
                      </a:cubicBezTo>
                      <a:cubicBezTo>
                        <a:pt x="191133" y="166260"/>
                        <a:pt x="190818" y="166058"/>
                        <a:pt x="190504" y="165878"/>
                      </a:cubicBezTo>
                      <a:close/>
                      <a:moveTo>
                        <a:pt x="202180" y="158444"/>
                      </a:moveTo>
                      <a:cubicBezTo>
                        <a:pt x="201963" y="158316"/>
                        <a:pt x="201723" y="158684"/>
                        <a:pt x="201513" y="158346"/>
                      </a:cubicBezTo>
                      <a:cubicBezTo>
                        <a:pt x="201693" y="158002"/>
                        <a:pt x="202337" y="158144"/>
                        <a:pt x="202180" y="158444"/>
                      </a:cubicBezTo>
                      <a:close/>
                      <a:moveTo>
                        <a:pt x="195750" y="158211"/>
                      </a:moveTo>
                      <a:cubicBezTo>
                        <a:pt x="196042" y="158069"/>
                        <a:pt x="196342" y="157882"/>
                        <a:pt x="196619" y="158151"/>
                      </a:cubicBezTo>
                      <a:cubicBezTo>
                        <a:pt x="196319" y="158429"/>
                        <a:pt x="196027" y="158436"/>
                        <a:pt x="195750" y="158211"/>
                      </a:cubicBezTo>
                      <a:close/>
                      <a:moveTo>
                        <a:pt x="198073" y="160122"/>
                      </a:moveTo>
                      <a:cubicBezTo>
                        <a:pt x="197608" y="159815"/>
                        <a:pt x="198103" y="159530"/>
                        <a:pt x="198395" y="159246"/>
                      </a:cubicBezTo>
                      <a:cubicBezTo>
                        <a:pt x="198553" y="159366"/>
                        <a:pt x="198718" y="159111"/>
                        <a:pt x="198875" y="159336"/>
                      </a:cubicBezTo>
                      <a:cubicBezTo>
                        <a:pt x="198508" y="159860"/>
                        <a:pt x="198328" y="159530"/>
                        <a:pt x="198073" y="160122"/>
                      </a:cubicBezTo>
                      <a:close/>
                      <a:moveTo>
                        <a:pt x="199152" y="159583"/>
                      </a:moveTo>
                      <a:cubicBezTo>
                        <a:pt x="198635" y="159096"/>
                        <a:pt x="199819" y="158773"/>
                        <a:pt x="200134" y="159126"/>
                      </a:cubicBezTo>
                      <a:cubicBezTo>
                        <a:pt x="200014" y="159261"/>
                        <a:pt x="200119" y="159395"/>
                        <a:pt x="200022" y="159523"/>
                      </a:cubicBezTo>
                      <a:cubicBezTo>
                        <a:pt x="199392" y="159560"/>
                        <a:pt x="199602" y="158931"/>
                        <a:pt x="199152" y="159583"/>
                      </a:cubicBezTo>
                      <a:close/>
                      <a:moveTo>
                        <a:pt x="201161" y="159868"/>
                      </a:moveTo>
                      <a:cubicBezTo>
                        <a:pt x="200809" y="160130"/>
                        <a:pt x="200157" y="159673"/>
                        <a:pt x="200089" y="160250"/>
                      </a:cubicBezTo>
                      <a:lnTo>
                        <a:pt x="199714" y="159920"/>
                      </a:lnTo>
                      <a:cubicBezTo>
                        <a:pt x="199977" y="159620"/>
                        <a:pt x="200194" y="159830"/>
                        <a:pt x="200209" y="159530"/>
                      </a:cubicBezTo>
                      <a:cubicBezTo>
                        <a:pt x="200756" y="159748"/>
                        <a:pt x="201041" y="159755"/>
                        <a:pt x="201183" y="159231"/>
                      </a:cubicBezTo>
                      <a:cubicBezTo>
                        <a:pt x="201588" y="159403"/>
                        <a:pt x="201251" y="159553"/>
                        <a:pt x="201356" y="159718"/>
                      </a:cubicBezTo>
                      <a:lnTo>
                        <a:pt x="201850" y="159328"/>
                      </a:lnTo>
                      <a:cubicBezTo>
                        <a:pt x="202307" y="159800"/>
                        <a:pt x="201828" y="160032"/>
                        <a:pt x="202585" y="160145"/>
                      </a:cubicBezTo>
                      <a:cubicBezTo>
                        <a:pt x="202135" y="160205"/>
                        <a:pt x="201288" y="160310"/>
                        <a:pt x="201161" y="159868"/>
                      </a:cubicBezTo>
                      <a:close/>
                      <a:moveTo>
                        <a:pt x="205013" y="159793"/>
                      </a:moveTo>
                      <a:cubicBezTo>
                        <a:pt x="205313" y="159470"/>
                        <a:pt x="205605" y="159455"/>
                        <a:pt x="205890" y="159568"/>
                      </a:cubicBezTo>
                      <a:cubicBezTo>
                        <a:pt x="205867" y="159860"/>
                        <a:pt x="205298" y="160205"/>
                        <a:pt x="205013" y="159793"/>
                      </a:cubicBezTo>
                      <a:close/>
                      <a:moveTo>
                        <a:pt x="212043" y="159515"/>
                      </a:moveTo>
                      <a:cubicBezTo>
                        <a:pt x="212035" y="159755"/>
                        <a:pt x="211541" y="159928"/>
                        <a:pt x="211271" y="159665"/>
                      </a:cubicBezTo>
                      <a:cubicBezTo>
                        <a:pt x="211526" y="159508"/>
                        <a:pt x="211788" y="159410"/>
                        <a:pt x="212043" y="159515"/>
                      </a:cubicBezTo>
                      <a:close/>
                      <a:moveTo>
                        <a:pt x="209832" y="164866"/>
                      </a:moveTo>
                      <a:cubicBezTo>
                        <a:pt x="210064" y="164641"/>
                        <a:pt x="210297" y="164559"/>
                        <a:pt x="210507" y="164799"/>
                      </a:cubicBezTo>
                      <a:cubicBezTo>
                        <a:pt x="210192" y="164934"/>
                        <a:pt x="210514" y="165481"/>
                        <a:pt x="210004" y="165353"/>
                      </a:cubicBezTo>
                      <a:cubicBezTo>
                        <a:pt x="210177" y="165196"/>
                        <a:pt x="209750" y="165031"/>
                        <a:pt x="209832" y="164866"/>
                      </a:cubicBezTo>
                      <a:close/>
                      <a:moveTo>
                        <a:pt x="208625" y="158331"/>
                      </a:moveTo>
                      <a:cubicBezTo>
                        <a:pt x="208618" y="158586"/>
                        <a:pt x="208123" y="158654"/>
                        <a:pt x="207853" y="158474"/>
                      </a:cubicBezTo>
                      <a:cubicBezTo>
                        <a:pt x="208116" y="158196"/>
                        <a:pt x="208371" y="158264"/>
                        <a:pt x="208625" y="158331"/>
                      </a:cubicBezTo>
                      <a:close/>
                      <a:moveTo>
                        <a:pt x="208273" y="160018"/>
                      </a:moveTo>
                      <a:cubicBezTo>
                        <a:pt x="207726" y="159575"/>
                        <a:pt x="207636" y="160617"/>
                        <a:pt x="207014" y="160235"/>
                      </a:cubicBezTo>
                      <a:cubicBezTo>
                        <a:pt x="207546" y="159965"/>
                        <a:pt x="207284" y="160040"/>
                        <a:pt x="207516" y="159680"/>
                      </a:cubicBezTo>
                      <a:cubicBezTo>
                        <a:pt x="207801" y="159658"/>
                        <a:pt x="208573" y="159568"/>
                        <a:pt x="208273" y="160018"/>
                      </a:cubicBezTo>
                      <a:close/>
                      <a:moveTo>
                        <a:pt x="206857" y="159261"/>
                      </a:moveTo>
                      <a:cubicBezTo>
                        <a:pt x="207194" y="158766"/>
                        <a:pt x="208251" y="159201"/>
                        <a:pt x="208880" y="159223"/>
                      </a:cubicBezTo>
                      <a:cubicBezTo>
                        <a:pt x="208603" y="159380"/>
                        <a:pt x="208835" y="159545"/>
                        <a:pt x="208475" y="159695"/>
                      </a:cubicBezTo>
                      <a:cubicBezTo>
                        <a:pt x="207958" y="159006"/>
                        <a:pt x="207396" y="159560"/>
                        <a:pt x="206857" y="159261"/>
                      </a:cubicBezTo>
                      <a:close/>
                      <a:moveTo>
                        <a:pt x="208640" y="165811"/>
                      </a:moveTo>
                      <a:cubicBezTo>
                        <a:pt x="208873" y="165578"/>
                        <a:pt x="209105" y="165503"/>
                        <a:pt x="209315" y="165743"/>
                      </a:cubicBezTo>
                      <a:cubicBezTo>
                        <a:pt x="209083" y="165968"/>
                        <a:pt x="208858" y="166050"/>
                        <a:pt x="208640" y="165811"/>
                      </a:cubicBezTo>
                      <a:close/>
                      <a:moveTo>
                        <a:pt x="209300" y="152801"/>
                      </a:moveTo>
                      <a:cubicBezTo>
                        <a:pt x="208940" y="152306"/>
                        <a:pt x="209944" y="151736"/>
                        <a:pt x="210477" y="152014"/>
                      </a:cubicBezTo>
                      <a:cubicBezTo>
                        <a:pt x="209899" y="152343"/>
                        <a:pt x="209929" y="152366"/>
                        <a:pt x="209877" y="152808"/>
                      </a:cubicBezTo>
                      <a:cubicBezTo>
                        <a:pt x="209690" y="152553"/>
                        <a:pt x="209502" y="152546"/>
                        <a:pt x="209300" y="152801"/>
                      </a:cubicBezTo>
                      <a:close/>
                      <a:moveTo>
                        <a:pt x="210042" y="167047"/>
                      </a:moveTo>
                      <a:cubicBezTo>
                        <a:pt x="210087" y="166920"/>
                        <a:pt x="210469" y="166657"/>
                        <a:pt x="210357" y="166328"/>
                      </a:cubicBezTo>
                      <a:cubicBezTo>
                        <a:pt x="210124" y="166485"/>
                        <a:pt x="209907" y="166290"/>
                        <a:pt x="209690" y="166073"/>
                      </a:cubicBezTo>
                      <a:cubicBezTo>
                        <a:pt x="210184" y="165863"/>
                        <a:pt x="210679" y="165383"/>
                        <a:pt x="211151" y="165698"/>
                      </a:cubicBezTo>
                      <a:cubicBezTo>
                        <a:pt x="210409" y="166073"/>
                        <a:pt x="210941" y="167429"/>
                        <a:pt x="210042" y="167047"/>
                      </a:cubicBezTo>
                      <a:close/>
                      <a:moveTo>
                        <a:pt x="211421" y="166260"/>
                      </a:moveTo>
                      <a:cubicBezTo>
                        <a:pt x="211631" y="166013"/>
                        <a:pt x="212313" y="166103"/>
                        <a:pt x="212185" y="166433"/>
                      </a:cubicBezTo>
                      <a:cubicBezTo>
                        <a:pt x="211938" y="166230"/>
                        <a:pt x="211668" y="166687"/>
                        <a:pt x="211421" y="166260"/>
                      </a:cubicBezTo>
                      <a:close/>
                      <a:moveTo>
                        <a:pt x="211241" y="165938"/>
                      </a:moveTo>
                      <a:cubicBezTo>
                        <a:pt x="211578" y="165511"/>
                        <a:pt x="211893" y="165766"/>
                        <a:pt x="212208" y="165788"/>
                      </a:cubicBezTo>
                      <a:cubicBezTo>
                        <a:pt x="211886" y="165870"/>
                        <a:pt x="211556" y="166133"/>
                        <a:pt x="211241" y="165938"/>
                      </a:cubicBezTo>
                      <a:close/>
                      <a:moveTo>
                        <a:pt x="211144" y="160550"/>
                      </a:moveTo>
                      <a:cubicBezTo>
                        <a:pt x="211728" y="160737"/>
                        <a:pt x="213212" y="160145"/>
                        <a:pt x="213152" y="160984"/>
                      </a:cubicBezTo>
                      <a:cubicBezTo>
                        <a:pt x="212553" y="160565"/>
                        <a:pt x="211413" y="161029"/>
                        <a:pt x="211144" y="160550"/>
                      </a:cubicBezTo>
                      <a:close/>
                      <a:moveTo>
                        <a:pt x="214111" y="160999"/>
                      </a:moveTo>
                      <a:cubicBezTo>
                        <a:pt x="214561" y="161022"/>
                        <a:pt x="215835" y="160272"/>
                        <a:pt x="215655" y="161022"/>
                      </a:cubicBezTo>
                      <a:cubicBezTo>
                        <a:pt x="215146" y="160670"/>
                        <a:pt x="214614" y="161389"/>
                        <a:pt x="214111" y="160999"/>
                      </a:cubicBezTo>
                      <a:close/>
                      <a:moveTo>
                        <a:pt x="216607" y="152119"/>
                      </a:moveTo>
                      <a:cubicBezTo>
                        <a:pt x="216315" y="152441"/>
                        <a:pt x="216105" y="152703"/>
                        <a:pt x="216682" y="152845"/>
                      </a:cubicBezTo>
                      <a:cubicBezTo>
                        <a:pt x="216360" y="153010"/>
                        <a:pt x="216038" y="152928"/>
                        <a:pt x="215730" y="152666"/>
                      </a:cubicBezTo>
                      <a:cubicBezTo>
                        <a:pt x="216030" y="152373"/>
                        <a:pt x="216067" y="151766"/>
                        <a:pt x="216607" y="152119"/>
                      </a:cubicBezTo>
                      <a:close/>
                      <a:moveTo>
                        <a:pt x="216330" y="160789"/>
                      </a:moveTo>
                      <a:cubicBezTo>
                        <a:pt x="216510" y="160662"/>
                        <a:pt x="216615" y="160527"/>
                        <a:pt x="216630" y="160392"/>
                      </a:cubicBezTo>
                      <a:lnTo>
                        <a:pt x="216817" y="160557"/>
                      </a:lnTo>
                      <a:cubicBezTo>
                        <a:pt x="216630" y="160947"/>
                        <a:pt x="216892" y="161089"/>
                        <a:pt x="217371" y="161209"/>
                      </a:cubicBezTo>
                      <a:cubicBezTo>
                        <a:pt x="216817" y="161576"/>
                        <a:pt x="216719" y="161179"/>
                        <a:pt x="216330" y="160789"/>
                      </a:cubicBezTo>
                      <a:close/>
                      <a:moveTo>
                        <a:pt x="217506" y="160167"/>
                      </a:moveTo>
                      <a:cubicBezTo>
                        <a:pt x="217004" y="159815"/>
                        <a:pt x="216487" y="160115"/>
                        <a:pt x="215978" y="159823"/>
                      </a:cubicBezTo>
                      <a:cubicBezTo>
                        <a:pt x="216540" y="159463"/>
                        <a:pt x="217581" y="159673"/>
                        <a:pt x="217799" y="159928"/>
                      </a:cubicBezTo>
                      <a:cubicBezTo>
                        <a:pt x="217626" y="159823"/>
                        <a:pt x="217521" y="160047"/>
                        <a:pt x="217506" y="160167"/>
                      </a:cubicBezTo>
                      <a:close/>
                      <a:moveTo>
                        <a:pt x="216592" y="158549"/>
                      </a:moveTo>
                      <a:cubicBezTo>
                        <a:pt x="216982" y="158579"/>
                        <a:pt x="217874" y="158436"/>
                        <a:pt x="217926" y="158886"/>
                      </a:cubicBezTo>
                      <a:cubicBezTo>
                        <a:pt x="217551" y="158684"/>
                        <a:pt x="216645" y="159111"/>
                        <a:pt x="216592" y="158549"/>
                      </a:cubicBezTo>
                      <a:close/>
                      <a:moveTo>
                        <a:pt x="284665" y="167549"/>
                      </a:moveTo>
                      <a:cubicBezTo>
                        <a:pt x="285115" y="167609"/>
                        <a:pt x="285010" y="167392"/>
                        <a:pt x="285654" y="167497"/>
                      </a:cubicBezTo>
                      <a:cubicBezTo>
                        <a:pt x="285527" y="167759"/>
                        <a:pt x="285354" y="167969"/>
                        <a:pt x="285077" y="168006"/>
                      </a:cubicBezTo>
                      <a:cubicBezTo>
                        <a:pt x="285250" y="167647"/>
                        <a:pt x="284665" y="167871"/>
                        <a:pt x="284785" y="168104"/>
                      </a:cubicBezTo>
                      <a:cubicBezTo>
                        <a:pt x="284515" y="167931"/>
                        <a:pt x="284613" y="167737"/>
                        <a:pt x="284665" y="167549"/>
                      </a:cubicBezTo>
                      <a:close/>
                      <a:moveTo>
                        <a:pt x="279044" y="167549"/>
                      </a:moveTo>
                      <a:cubicBezTo>
                        <a:pt x="278677" y="167534"/>
                        <a:pt x="277807" y="167752"/>
                        <a:pt x="277763" y="167354"/>
                      </a:cubicBezTo>
                      <a:cubicBezTo>
                        <a:pt x="278190" y="167332"/>
                        <a:pt x="278617" y="167294"/>
                        <a:pt x="279044" y="167549"/>
                      </a:cubicBezTo>
                      <a:close/>
                      <a:moveTo>
                        <a:pt x="277080" y="167467"/>
                      </a:moveTo>
                      <a:cubicBezTo>
                        <a:pt x="276878" y="167609"/>
                        <a:pt x="276174" y="167294"/>
                        <a:pt x="276286" y="167010"/>
                      </a:cubicBezTo>
                      <a:cubicBezTo>
                        <a:pt x="276496" y="167130"/>
                        <a:pt x="277193" y="167137"/>
                        <a:pt x="277080" y="167467"/>
                      </a:cubicBezTo>
                      <a:close/>
                      <a:moveTo>
                        <a:pt x="270313" y="166148"/>
                      </a:moveTo>
                      <a:cubicBezTo>
                        <a:pt x="269961" y="166433"/>
                        <a:pt x="269601" y="166875"/>
                        <a:pt x="269241" y="166575"/>
                      </a:cubicBezTo>
                      <a:cubicBezTo>
                        <a:pt x="269593" y="166290"/>
                        <a:pt x="269953" y="166043"/>
                        <a:pt x="270313" y="166148"/>
                      </a:cubicBezTo>
                      <a:close/>
                      <a:moveTo>
                        <a:pt x="268559" y="166995"/>
                      </a:moveTo>
                      <a:cubicBezTo>
                        <a:pt x="268724" y="167392"/>
                        <a:pt x="268956" y="167204"/>
                        <a:pt x="269346" y="167459"/>
                      </a:cubicBezTo>
                      <a:cubicBezTo>
                        <a:pt x="268679" y="167557"/>
                        <a:pt x="268169" y="168456"/>
                        <a:pt x="267787" y="167819"/>
                      </a:cubicBezTo>
                      <a:cubicBezTo>
                        <a:pt x="268342" y="167677"/>
                        <a:pt x="268297" y="167339"/>
                        <a:pt x="268559" y="166995"/>
                      </a:cubicBezTo>
                      <a:close/>
                      <a:moveTo>
                        <a:pt x="267585" y="167991"/>
                      </a:moveTo>
                      <a:cubicBezTo>
                        <a:pt x="267165" y="167789"/>
                        <a:pt x="267353" y="167572"/>
                        <a:pt x="266993" y="167362"/>
                      </a:cubicBezTo>
                      <a:cubicBezTo>
                        <a:pt x="267255" y="167159"/>
                        <a:pt x="267510" y="167212"/>
                        <a:pt x="267772" y="167182"/>
                      </a:cubicBezTo>
                      <a:cubicBezTo>
                        <a:pt x="267592" y="167452"/>
                        <a:pt x="267832" y="167714"/>
                        <a:pt x="267585" y="167991"/>
                      </a:cubicBezTo>
                      <a:close/>
                      <a:moveTo>
                        <a:pt x="267480" y="166140"/>
                      </a:moveTo>
                      <a:cubicBezTo>
                        <a:pt x="267338" y="166313"/>
                        <a:pt x="266723" y="166335"/>
                        <a:pt x="266895" y="166635"/>
                      </a:cubicBezTo>
                      <a:cubicBezTo>
                        <a:pt x="267098" y="166965"/>
                        <a:pt x="267795" y="166492"/>
                        <a:pt x="267675" y="166935"/>
                      </a:cubicBezTo>
                      <a:cubicBezTo>
                        <a:pt x="267315" y="166957"/>
                        <a:pt x="266963" y="167077"/>
                        <a:pt x="266603" y="166717"/>
                      </a:cubicBezTo>
                      <a:cubicBezTo>
                        <a:pt x="266791" y="166583"/>
                        <a:pt x="266730" y="166448"/>
                        <a:pt x="266506" y="166320"/>
                      </a:cubicBezTo>
                      <a:cubicBezTo>
                        <a:pt x="266828" y="166110"/>
                        <a:pt x="267158" y="166058"/>
                        <a:pt x="267480" y="166140"/>
                      </a:cubicBezTo>
                      <a:close/>
                      <a:moveTo>
                        <a:pt x="266903" y="167279"/>
                      </a:moveTo>
                      <a:cubicBezTo>
                        <a:pt x="266671" y="167714"/>
                        <a:pt x="265936" y="167197"/>
                        <a:pt x="266026" y="167055"/>
                      </a:cubicBezTo>
                      <a:cubicBezTo>
                        <a:pt x="266311" y="167017"/>
                        <a:pt x="266603" y="167092"/>
                        <a:pt x="266903" y="167279"/>
                      </a:cubicBezTo>
                      <a:close/>
                      <a:moveTo>
                        <a:pt x="262519" y="166328"/>
                      </a:moveTo>
                      <a:cubicBezTo>
                        <a:pt x="262931" y="166388"/>
                        <a:pt x="262961" y="166867"/>
                        <a:pt x="263493" y="166470"/>
                      </a:cubicBezTo>
                      <a:cubicBezTo>
                        <a:pt x="263530" y="166193"/>
                        <a:pt x="262916" y="166283"/>
                        <a:pt x="263201" y="165916"/>
                      </a:cubicBezTo>
                      <a:cubicBezTo>
                        <a:pt x="263583" y="165901"/>
                        <a:pt x="263815" y="166043"/>
                        <a:pt x="263980" y="166380"/>
                      </a:cubicBezTo>
                      <a:cubicBezTo>
                        <a:pt x="263455" y="166845"/>
                        <a:pt x="262421" y="167070"/>
                        <a:pt x="262226" y="166575"/>
                      </a:cubicBezTo>
                      <a:cubicBezTo>
                        <a:pt x="262429" y="166672"/>
                        <a:pt x="262331" y="166448"/>
                        <a:pt x="262519" y="166328"/>
                      </a:cubicBezTo>
                      <a:close/>
                      <a:moveTo>
                        <a:pt x="260960" y="166193"/>
                      </a:moveTo>
                      <a:cubicBezTo>
                        <a:pt x="261155" y="166215"/>
                        <a:pt x="261349" y="166298"/>
                        <a:pt x="261544" y="166507"/>
                      </a:cubicBezTo>
                      <a:cubicBezTo>
                        <a:pt x="261282" y="166710"/>
                        <a:pt x="261027" y="166710"/>
                        <a:pt x="260765" y="166522"/>
                      </a:cubicBezTo>
                      <a:cubicBezTo>
                        <a:pt x="260907" y="166410"/>
                        <a:pt x="260930" y="166305"/>
                        <a:pt x="260960" y="166193"/>
                      </a:cubicBezTo>
                      <a:close/>
                      <a:moveTo>
                        <a:pt x="261147" y="168119"/>
                      </a:moveTo>
                      <a:cubicBezTo>
                        <a:pt x="260660" y="168299"/>
                        <a:pt x="260173" y="168396"/>
                        <a:pt x="259686" y="168059"/>
                      </a:cubicBezTo>
                      <a:cubicBezTo>
                        <a:pt x="260180" y="167909"/>
                        <a:pt x="260667" y="168096"/>
                        <a:pt x="261147" y="168119"/>
                      </a:cubicBezTo>
                      <a:close/>
                      <a:moveTo>
                        <a:pt x="260188" y="165728"/>
                      </a:moveTo>
                      <a:cubicBezTo>
                        <a:pt x="259925" y="166005"/>
                        <a:pt x="259671" y="165638"/>
                        <a:pt x="259408" y="165578"/>
                      </a:cubicBezTo>
                      <a:cubicBezTo>
                        <a:pt x="259671" y="165151"/>
                        <a:pt x="259925" y="165518"/>
                        <a:pt x="260188" y="165728"/>
                      </a:cubicBezTo>
                      <a:close/>
                      <a:moveTo>
                        <a:pt x="257272" y="165286"/>
                      </a:moveTo>
                      <a:cubicBezTo>
                        <a:pt x="257272" y="165383"/>
                        <a:pt x="257040" y="165855"/>
                        <a:pt x="256785" y="165691"/>
                      </a:cubicBezTo>
                      <a:cubicBezTo>
                        <a:pt x="256823" y="165481"/>
                        <a:pt x="256853" y="165069"/>
                        <a:pt x="257272" y="165286"/>
                      </a:cubicBezTo>
                      <a:close/>
                      <a:moveTo>
                        <a:pt x="258337" y="166792"/>
                      </a:moveTo>
                      <a:cubicBezTo>
                        <a:pt x="258209" y="167145"/>
                        <a:pt x="257677" y="167002"/>
                        <a:pt x="257460" y="167527"/>
                      </a:cubicBezTo>
                      <a:cubicBezTo>
                        <a:pt x="256920" y="167347"/>
                        <a:pt x="257849" y="167145"/>
                        <a:pt x="257557" y="166965"/>
                      </a:cubicBezTo>
                      <a:cubicBezTo>
                        <a:pt x="257302" y="166807"/>
                        <a:pt x="257040" y="167302"/>
                        <a:pt x="256778" y="166980"/>
                      </a:cubicBezTo>
                      <a:cubicBezTo>
                        <a:pt x="257302" y="166597"/>
                        <a:pt x="257820" y="166755"/>
                        <a:pt x="258337" y="166792"/>
                      </a:cubicBezTo>
                      <a:close/>
                      <a:moveTo>
                        <a:pt x="255039" y="165878"/>
                      </a:moveTo>
                      <a:cubicBezTo>
                        <a:pt x="255496" y="166163"/>
                        <a:pt x="255301" y="166717"/>
                        <a:pt x="254934" y="166762"/>
                      </a:cubicBezTo>
                      <a:cubicBezTo>
                        <a:pt x="254717" y="166470"/>
                        <a:pt x="254732" y="166178"/>
                        <a:pt x="255039" y="165878"/>
                      </a:cubicBezTo>
                      <a:close/>
                      <a:moveTo>
                        <a:pt x="253405" y="164364"/>
                      </a:moveTo>
                      <a:cubicBezTo>
                        <a:pt x="253533" y="164462"/>
                        <a:pt x="253660" y="164372"/>
                        <a:pt x="253795" y="164522"/>
                      </a:cubicBezTo>
                      <a:lnTo>
                        <a:pt x="253308" y="164926"/>
                      </a:lnTo>
                      <a:cubicBezTo>
                        <a:pt x="253016" y="164746"/>
                        <a:pt x="253255" y="164551"/>
                        <a:pt x="253405" y="164364"/>
                      </a:cubicBezTo>
                      <a:close/>
                      <a:moveTo>
                        <a:pt x="253675" y="166215"/>
                      </a:moveTo>
                      <a:cubicBezTo>
                        <a:pt x="253825" y="166717"/>
                        <a:pt x="254155" y="166305"/>
                        <a:pt x="254544" y="166605"/>
                      </a:cubicBezTo>
                      <a:cubicBezTo>
                        <a:pt x="254125" y="166912"/>
                        <a:pt x="253705" y="166530"/>
                        <a:pt x="253285" y="166860"/>
                      </a:cubicBezTo>
                      <a:cubicBezTo>
                        <a:pt x="253120" y="166717"/>
                        <a:pt x="252963" y="166627"/>
                        <a:pt x="252798" y="166620"/>
                      </a:cubicBezTo>
                      <a:cubicBezTo>
                        <a:pt x="253270" y="166425"/>
                        <a:pt x="253375" y="166747"/>
                        <a:pt x="253675" y="166215"/>
                      </a:cubicBezTo>
                      <a:close/>
                      <a:moveTo>
                        <a:pt x="251359" y="165593"/>
                      </a:moveTo>
                      <a:cubicBezTo>
                        <a:pt x="251524" y="165676"/>
                        <a:pt x="251681" y="165631"/>
                        <a:pt x="251846" y="165833"/>
                      </a:cubicBezTo>
                      <a:cubicBezTo>
                        <a:pt x="251419" y="165953"/>
                        <a:pt x="251592" y="166223"/>
                        <a:pt x="251164" y="166080"/>
                      </a:cubicBezTo>
                      <a:cubicBezTo>
                        <a:pt x="251352" y="165908"/>
                        <a:pt x="251022" y="165758"/>
                        <a:pt x="251359" y="165593"/>
                      </a:cubicBezTo>
                      <a:close/>
                      <a:moveTo>
                        <a:pt x="252611" y="166463"/>
                      </a:moveTo>
                      <a:cubicBezTo>
                        <a:pt x="252041" y="166433"/>
                        <a:pt x="250497" y="166950"/>
                        <a:pt x="250580" y="166080"/>
                      </a:cubicBezTo>
                      <a:cubicBezTo>
                        <a:pt x="251187" y="166627"/>
                        <a:pt x="252319" y="165878"/>
                        <a:pt x="252611" y="166463"/>
                      </a:cubicBezTo>
                      <a:close/>
                      <a:moveTo>
                        <a:pt x="247867" y="165938"/>
                      </a:moveTo>
                      <a:cubicBezTo>
                        <a:pt x="247747" y="166073"/>
                        <a:pt x="247859" y="166208"/>
                        <a:pt x="247762" y="166343"/>
                      </a:cubicBezTo>
                      <a:cubicBezTo>
                        <a:pt x="247537" y="166035"/>
                        <a:pt x="247312" y="166410"/>
                        <a:pt x="247087" y="166103"/>
                      </a:cubicBezTo>
                      <a:cubicBezTo>
                        <a:pt x="247350" y="165938"/>
                        <a:pt x="247612" y="165833"/>
                        <a:pt x="247867" y="165938"/>
                      </a:cubicBezTo>
                      <a:close/>
                      <a:moveTo>
                        <a:pt x="243610" y="165473"/>
                      </a:moveTo>
                      <a:lnTo>
                        <a:pt x="243025" y="165960"/>
                      </a:lnTo>
                      <a:cubicBezTo>
                        <a:pt x="242741" y="165503"/>
                        <a:pt x="242441" y="166103"/>
                        <a:pt x="242156" y="165721"/>
                      </a:cubicBezTo>
                      <a:cubicBezTo>
                        <a:pt x="242643" y="165443"/>
                        <a:pt x="243130" y="165481"/>
                        <a:pt x="243610" y="165473"/>
                      </a:cubicBezTo>
                      <a:close/>
                      <a:moveTo>
                        <a:pt x="304091" y="161569"/>
                      </a:moveTo>
                      <a:cubicBezTo>
                        <a:pt x="303993" y="161711"/>
                        <a:pt x="304061" y="161839"/>
                        <a:pt x="303821" y="162003"/>
                      </a:cubicBezTo>
                      <a:cubicBezTo>
                        <a:pt x="303641" y="161854"/>
                        <a:pt x="303476" y="161951"/>
                        <a:pt x="303296" y="161816"/>
                      </a:cubicBezTo>
                      <a:cubicBezTo>
                        <a:pt x="303544" y="161539"/>
                        <a:pt x="303799" y="161314"/>
                        <a:pt x="304091" y="161569"/>
                      </a:cubicBezTo>
                      <a:close/>
                      <a:moveTo>
                        <a:pt x="301453" y="161674"/>
                      </a:moveTo>
                      <a:cubicBezTo>
                        <a:pt x="301655" y="162221"/>
                        <a:pt x="301857" y="161591"/>
                        <a:pt x="302270" y="161756"/>
                      </a:cubicBezTo>
                      <a:cubicBezTo>
                        <a:pt x="302374" y="162273"/>
                        <a:pt x="300831" y="162191"/>
                        <a:pt x="301453" y="161674"/>
                      </a:cubicBezTo>
                      <a:close/>
                      <a:moveTo>
                        <a:pt x="298807" y="161089"/>
                      </a:moveTo>
                      <a:cubicBezTo>
                        <a:pt x="299144" y="161284"/>
                        <a:pt x="298815" y="161659"/>
                        <a:pt x="299339" y="161606"/>
                      </a:cubicBezTo>
                      <a:cubicBezTo>
                        <a:pt x="298687" y="162236"/>
                        <a:pt x="298507" y="161262"/>
                        <a:pt x="297915" y="161247"/>
                      </a:cubicBezTo>
                      <a:cubicBezTo>
                        <a:pt x="298193" y="160857"/>
                        <a:pt x="298537" y="161569"/>
                        <a:pt x="298807" y="161089"/>
                      </a:cubicBezTo>
                      <a:close/>
                      <a:moveTo>
                        <a:pt x="295360" y="160070"/>
                      </a:moveTo>
                      <a:cubicBezTo>
                        <a:pt x="295397" y="160482"/>
                        <a:pt x="295764" y="160190"/>
                        <a:pt x="295944" y="159868"/>
                      </a:cubicBezTo>
                      <a:cubicBezTo>
                        <a:pt x="296319" y="160295"/>
                        <a:pt x="295367" y="160939"/>
                        <a:pt x="294895" y="160670"/>
                      </a:cubicBezTo>
                      <a:cubicBezTo>
                        <a:pt x="294880" y="160362"/>
                        <a:pt x="295142" y="160122"/>
                        <a:pt x="295360" y="160070"/>
                      </a:cubicBezTo>
                      <a:close/>
                      <a:moveTo>
                        <a:pt x="300081" y="157672"/>
                      </a:moveTo>
                      <a:cubicBezTo>
                        <a:pt x="299871" y="157230"/>
                        <a:pt x="299766" y="157597"/>
                        <a:pt x="299377" y="157492"/>
                      </a:cubicBezTo>
                      <a:cubicBezTo>
                        <a:pt x="299527" y="157342"/>
                        <a:pt x="299137" y="157245"/>
                        <a:pt x="299249" y="157095"/>
                      </a:cubicBezTo>
                      <a:cubicBezTo>
                        <a:pt x="299737" y="157102"/>
                        <a:pt x="299624" y="157409"/>
                        <a:pt x="300036" y="157027"/>
                      </a:cubicBezTo>
                      <a:lnTo>
                        <a:pt x="300351" y="157245"/>
                      </a:lnTo>
                      <a:cubicBezTo>
                        <a:pt x="300254" y="157395"/>
                        <a:pt x="300321" y="157522"/>
                        <a:pt x="300081" y="157672"/>
                      </a:cubicBezTo>
                      <a:close/>
                      <a:moveTo>
                        <a:pt x="300756" y="157380"/>
                      </a:moveTo>
                      <a:cubicBezTo>
                        <a:pt x="300921" y="157612"/>
                        <a:pt x="301520" y="157192"/>
                        <a:pt x="301370" y="157642"/>
                      </a:cubicBezTo>
                      <a:cubicBezTo>
                        <a:pt x="301093" y="157597"/>
                        <a:pt x="300501" y="157867"/>
                        <a:pt x="300756" y="157380"/>
                      </a:cubicBezTo>
                      <a:close/>
                      <a:moveTo>
                        <a:pt x="300658" y="155933"/>
                      </a:moveTo>
                      <a:cubicBezTo>
                        <a:pt x="299999" y="155933"/>
                        <a:pt x="299362" y="156240"/>
                        <a:pt x="298695" y="156098"/>
                      </a:cubicBezTo>
                      <a:cubicBezTo>
                        <a:pt x="299279" y="155633"/>
                        <a:pt x="300343" y="155663"/>
                        <a:pt x="300658" y="155933"/>
                      </a:cubicBezTo>
                      <a:close/>
                      <a:moveTo>
                        <a:pt x="299129" y="156705"/>
                      </a:moveTo>
                      <a:cubicBezTo>
                        <a:pt x="298830" y="157132"/>
                        <a:pt x="298492" y="157050"/>
                        <a:pt x="298148" y="156787"/>
                      </a:cubicBezTo>
                      <a:cubicBezTo>
                        <a:pt x="298470" y="156720"/>
                        <a:pt x="298777" y="156398"/>
                        <a:pt x="299129" y="156705"/>
                      </a:cubicBezTo>
                      <a:close/>
                      <a:moveTo>
                        <a:pt x="295495" y="156915"/>
                      </a:moveTo>
                      <a:lnTo>
                        <a:pt x="295802" y="157132"/>
                      </a:lnTo>
                      <a:cubicBezTo>
                        <a:pt x="295592" y="157477"/>
                        <a:pt x="295352" y="157290"/>
                        <a:pt x="295120" y="157260"/>
                      </a:cubicBezTo>
                      <a:lnTo>
                        <a:pt x="295495" y="156915"/>
                      </a:lnTo>
                      <a:close/>
                      <a:moveTo>
                        <a:pt x="292737" y="156787"/>
                      </a:moveTo>
                      <a:cubicBezTo>
                        <a:pt x="292444" y="156832"/>
                        <a:pt x="292175" y="157372"/>
                        <a:pt x="291867" y="157087"/>
                      </a:cubicBezTo>
                      <a:cubicBezTo>
                        <a:pt x="292152" y="156825"/>
                        <a:pt x="292429" y="156473"/>
                        <a:pt x="292737" y="156787"/>
                      </a:cubicBezTo>
                      <a:close/>
                      <a:moveTo>
                        <a:pt x="291178" y="156885"/>
                      </a:moveTo>
                      <a:lnTo>
                        <a:pt x="291485" y="157110"/>
                      </a:lnTo>
                      <a:lnTo>
                        <a:pt x="291200" y="157365"/>
                      </a:lnTo>
                      <a:cubicBezTo>
                        <a:pt x="291035" y="157537"/>
                        <a:pt x="291470" y="157672"/>
                        <a:pt x="291223" y="157844"/>
                      </a:cubicBezTo>
                      <a:cubicBezTo>
                        <a:pt x="291013" y="157499"/>
                        <a:pt x="290840" y="158069"/>
                        <a:pt x="290631" y="157717"/>
                      </a:cubicBezTo>
                      <a:cubicBezTo>
                        <a:pt x="290915" y="157439"/>
                        <a:pt x="290818" y="157177"/>
                        <a:pt x="291178" y="156885"/>
                      </a:cubicBezTo>
                      <a:close/>
                      <a:moveTo>
                        <a:pt x="281705" y="163255"/>
                      </a:moveTo>
                      <a:cubicBezTo>
                        <a:pt x="281510" y="163270"/>
                        <a:pt x="281105" y="162940"/>
                        <a:pt x="281397" y="162708"/>
                      </a:cubicBezTo>
                      <a:cubicBezTo>
                        <a:pt x="281652" y="162888"/>
                        <a:pt x="281900" y="163060"/>
                        <a:pt x="281705" y="163255"/>
                      </a:cubicBezTo>
                      <a:close/>
                      <a:moveTo>
                        <a:pt x="284785" y="164641"/>
                      </a:moveTo>
                      <a:cubicBezTo>
                        <a:pt x="284957" y="164469"/>
                        <a:pt x="284515" y="164334"/>
                        <a:pt x="284770" y="164162"/>
                      </a:cubicBezTo>
                      <a:cubicBezTo>
                        <a:pt x="285235" y="164042"/>
                        <a:pt x="285257" y="164754"/>
                        <a:pt x="284785" y="164641"/>
                      </a:cubicBezTo>
                      <a:close/>
                      <a:moveTo>
                        <a:pt x="286486" y="162311"/>
                      </a:moveTo>
                      <a:cubicBezTo>
                        <a:pt x="285999" y="162341"/>
                        <a:pt x="286471" y="161974"/>
                        <a:pt x="285977" y="161771"/>
                      </a:cubicBezTo>
                      <a:lnTo>
                        <a:pt x="286456" y="161344"/>
                      </a:lnTo>
                      <a:cubicBezTo>
                        <a:pt x="286576" y="161531"/>
                        <a:pt x="287153" y="161404"/>
                        <a:pt x="286958" y="161719"/>
                      </a:cubicBezTo>
                      <a:cubicBezTo>
                        <a:pt x="286733" y="161816"/>
                        <a:pt x="286501" y="161629"/>
                        <a:pt x="286269" y="161674"/>
                      </a:cubicBezTo>
                      <a:cubicBezTo>
                        <a:pt x="286149" y="161891"/>
                        <a:pt x="286921" y="162071"/>
                        <a:pt x="286486" y="162311"/>
                      </a:cubicBezTo>
                      <a:close/>
                      <a:moveTo>
                        <a:pt x="285489" y="158736"/>
                      </a:moveTo>
                      <a:cubicBezTo>
                        <a:pt x="285624" y="158324"/>
                        <a:pt x="285789" y="158091"/>
                        <a:pt x="286351" y="158294"/>
                      </a:cubicBezTo>
                      <a:cubicBezTo>
                        <a:pt x="285699" y="158309"/>
                        <a:pt x="286141" y="158766"/>
                        <a:pt x="285489" y="158736"/>
                      </a:cubicBezTo>
                      <a:close/>
                      <a:moveTo>
                        <a:pt x="292782" y="159928"/>
                      </a:moveTo>
                      <a:cubicBezTo>
                        <a:pt x="292886" y="160025"/>
                        <a:pt x="293089" y="160122"/>
                        <a:pt x="292991" y="160235"/>
                      </a:cubicBezTo>
                      <a:cubicBezTo>
                        <a:pt x="292789" y="160137"/>
                        <a:pt x="292789" y="160632"/>
                        <a:pt x="292399" y="160280"/>
                      </a:cubicBezTo>
                      <a:lnTo>
                        <a:pt x="292782" y="159928"/>
                      </a:lnTo>
                      <a:close/>
                      <a:moveTo>
                        <a:pt x="292422" y="160595"/>
                      </a:moveTo>
                      <a:lnTo>
                        <a:pt x="292219" y="160445"/>
                      </a:lnTo>
                      <a:cubicBezTo>
                        <a:pt x="292040" y="160699"/>
                        <a:pt x="292129" y="160932"/>
                        <a:pt x="292152" y="161172"/>
                      </a:cubicBezTo>
                      <a:cubicBezTo>
                        <a:pt x="291950" y="161022"/>
                        <a:pt x="291762" y="161314"/>
                        <a:pt x="291552" y="161044"/>
                      </a:cubicBezTo>
                      <a:cubicBezTo>
                        <a:pt x="292317" y="160430"/>
                        <a:pt x="290833" y="160812"/>
                        <a:pt x="291028" y="160355"/>
                      </a:cubicBezTo>
                      <a:cubicBezTo>
                        <a:pt x="291440" y="160572"/>
                        <a:pt x="292324" y="159988"/>
                        <a:pt x="292422" y="160595"/>
                      </a:cubicBezTo>
                      <a:close/>
                      <a:moveTo>
                        <a:pt x="290541" y="160310"/>
                      </a:moveTo>
                      <a:cubicBezTo>
                        <a:pt x="290451" y="160422"/>
                        <a:pt x="290601" y="160520"/>
                        <a:pt x="290751" y="160617"/>
                      </a:cubicBezTo>
                      <a:cubicBezTo>
                        <a:pt x="290271" y="160842"/>
                        <a:pt x="289754" y="160370"/>
                        <a:pt x="289274" y="160625"/>
                      </a:cubicBezTo>
                      <a:cubicBezTo>
                        <a:pt x="289664" y="160257"/>
                        <a:pt x="289949" y="160317"/>
                        <a:pt x="290541" y="160310"/>
                      </a:cubicBezTo>
                      <a:close/>
                      <a:moveTo>
                        <a:pt x="289401" y="161344"/>
                      </a:moveTo>
                      <a:cubicBezTo>
                        <a:pt x="289169" y="161239"/>
                        <a:pt x="288944" y="161344"/>
                        <a:pt x="288705" y="161142"/>
                      </a:cubicBezTo>
                      <a:cubicBezTo>
                        <a:pt x="288967" y="160834"/>
                        <a:pt x="289679" y="160969"/>
                        <a:pt x="289401" y="161344"/>
                      </a:cubicBezTo>
                      <a:close/>
                      <a:moveTo>
                        <a:pt x="288562" y="160107"/>
                      </a:moveTo>
                      <a:cubicBezTo>
                        <a:pt x="288862" y="160265"/>
                        <a:pt x="289154" y="160070"/>
                        <a:pt x="289454" y="160295"/>
                      </a:cubicBezTo>
                      <a:cubicBezTo>
                        <a:pt x="289229" y="160595"/>
                        <a:pt x="288495" y="160467"/>
                        <a:pt x="288562" y="160107"/>
                      </a:cubicBezTo>
                      <a:close/>
                      <a:moveTo>
                        <a:pt x="288974" y="157904"/>
                      </a:moveTo>
                      <a:cubicBezTo>
                        <a:pt x="289274" y="157949"/>
                        <a:pt x="289566" y="158144"/>
                        <a:pt x="289866" y="158256"/>
                      </a:cubicBezTo>
                      <a:cubicBezTo>
                        <a:pt x="289446" y="158331"/>
                        <a:pt x="289034" y="158601"/>
                        <a:pt x="288615" y="158736"/>
                      </a:cubicBezTo>
                      <a:cubicBezTo>
                        <a:pt x="288794" y="158586"/>
                        <a:pt x="288735" y="158459"/>
                        <a:pt x="288502" y="158339"/>
                      </a:cubicBezTo>
                      <a:lnTo>
                        <a:pt x="288974" y="157904"/>
                      </a:lnTo>
                      <a:close/>
                      <a:moveTo>
                        <a:pt x="288929" y="161936"/>
                      </a:moveTo>
                      <a:cubicBezTo>
                        <a:pt x="288749" y="161809"/>
                        <a:pt x="288742" y="161681"/>
                        <a:pt x="288817" y="161539"/>
                      </a:cubicBezTo>
                      <a:cubicBezTo>
                        <a:pt x="289409" y="161501"/>
                        <a:pt x="289581" y="161629"/>
                        <a:pt x="289327" y="161914"/>
                      </a:cubicBezTo>
                      <a:cubicBezTo>
                        <a:pt x="289776" y="161794"/>
                        <a:pt x="291170" y="161419"/>
                        <a:pt x="291605" y="162183"/>
                      </a:cubicBezTo>
                      <a:cubicBezTo>
                        <a:pt x="291110" y="161989"/>
                        <a:pt x="291253" y="162281"/>
                        <a:pt x="290818" y="162228"/>
                      </a:cubicBezTo>
                      <a:cubicBezTo>
                        <a:pt x="290893" y="162416"/>
                        <a:pt x="290661" y="162618"/>
                        <a:pt x="290548" y="162813"/>
                      </a:cubicBezTo>
                      <a:cubicBezTo>
                        <a:pt x="290286" y="162895"/>
                        <a:pt x="290024" y="162910"/>
                        <a:pt x="289761" y="162858"/>
                      </a:cubicBezTo>
                      <a:cubicBezTo>
                        <a:pt x="289641" y="162626"/>
                        <a:pt x="289791" y="162371"/>
                        <a:pt x="289829" y="162131"/>
                      </a:cubicBezTo>
                      <a:cubicBezTo>
                        <a:pt x="289394" y="162730"/>
                        <a:pt x="288929" y="162581"/>
                        <a:pt x="288465" y="162693"/>
                      </a:cubicBezTo>
                      <a:cubicBezTo>
                        <a:pt x="288023" y="162153"/>
                        <a:pt x="287640" y="162266"/>
                        <a:pt x="286966" y="162048"/>
                      </a:cubicBezTo>
                      <a:cubicBezTo>
                        <a:pt x="287243" y="161606"/>
                        <a:pt x="288307" y="161876"/>
                        <a:pt x="288929" y="161936"/>
                      </a:cubicBezTo>
                      <a:close/>
                      <a:moveTo>
                        <a:pt x="287131" y="161067"/>
                      </a:moveTo>
                      <a:cubicBezTo>
                        <a:pt x="287348" y="160819"/>
                        <a:pt x="287580" y="160894"/>
                        <a:pt x="287820" y="161112"/>
                      </a:cubicBezTo>
                      <a:lnTo>
                        <a:pt x="287438" y="161449"/>
                      </a:lnTo>
                      <a:cubicBezTo>
                        <a:pt x="287228" y="161329"/>
                        <a:pt x="287318" y="161194"/>
                        <a:pt x="287131" y="161067"/>
                      </a:cubicBezTo>
                      <a:close/>
                      <a:moveTo>
                        <a:pt x="287903" y="157889"/>
                      </a:moveTo>
                      <a:cubicBezTo>
                        <a:pt x="287678" y="158631"/>
                        <a:pt x="286569" y="158339"/>
                        <a:pt x="286823" y="157702"/>
                      </a:cubicBezTo>
                      <a:cubicBezTo>
                        <a:pt x="287003" y="158271"/>
                        <a:pt x="287468" y="157702"/>
                        <a:pt x="287903" y="157889"/>
                      </a:cubicBezTo>
                      <a:close/>
                      <a:moveTo>
                        <a:pt x="287400" y="160332"/>
                      </a:moveTo>
                      <a:cubicBezTo>
                        <a:pt x="287415" y="160542"/>
                        <a:pt x="287086" y="160842"/>
                        <a:pt x="286831" y="160842"/>
                      </a:cubicBezTo>
                      <a:cubicBezTo>
                        <a:pt x="286389" y="160699"/>
                        <a:pt x="287063" y="160512"/>
                        <a:pt x="286621" y="160370"/>
                      </a:cubicBezTo>
                      <a:cubicBezTo>
                        <a:pt x="286868" y="160160"/>
                        <a:pt x="287131" y="160145"/>
                        <a:pt x="287400" y="160332"/>
                      </a:cubicBezTo>
                      <a:close/>
                      <a:moveTo>
                        <a:pt x="285242" y="157140"/>
                      </a:moveTo>
                      <a:cubicBezTo>
                        <a:pt x="285459" y="156922"/>
                        <a:pt x="285684" y="156713"/>
                        <a:pt x="285909" y="156870"/>
                      </a:cubicBezTo>
                      <a:cubicBezTo>
                        <a:pt x="285804" y="156982"/>
                        <a:pt x="285714" y="157095"/>
                        <a:pt x="285917" y="157192"/>
                      </a:cubicBezTo>
                      <a:cubicBezTo>
                        <a:pt x="286269" y="157012"/>
                        <a:pt x="286022" y="156862"/>
                        <a:pt x="286291" y="156690"/>
                      </a:cubicBezTo>
                      <a:cubicBezTo>
                        <a:pt x="286748" y="156960"/>
                        <a:pt x="286111" y="157290"/>
                        <a:pt x="286029" y="157589"/>
                      </a:cubicBezTo>
                      <a:cubicBezTo>
                        <a:pt x="285669" y="157537"/>
                        <a:pt x="285894" y="157087"/>
                        <a:pt x="285632" y="157290"/>
                      </a:cubicBezTo>
                      <a:cubicBezTo>
                        <a:pt x="285467" y="157484"/>
                        <a:pt x="285714" y="157664"/>
                        <a:pt x="285549" y="157859"/>
                      </a:cubicBezTo>
                      <a:lnTo>
                        <a:pt x="285152" y="157559"/>
                      </a:lnTo>
                      <a:cubicBezTo>
                        <a:pt x="285294" y="157402"/>
                        <a:pt x="285504" y="157260"/>
                        <a:pt x="285242" y="157140"/>
                      </a:cubicBezTo>
                      <a:close/>
                      <a:moveTo>
                        <a:pt x="285737" y="160490"/>
                      </a:moveTo>
                      <a:cubicBezTo>
                        <a:pt x="285609" y="160602"/>
                        <a:pt x="285827" y="160699"/>
                        <a:pt x="285744" y="160812"/>
                      </a:cubicBezTo>
                      <a:cubicBezTo>
                        <a:pt x="285212" y="160527"/>
                        <a:pt x="284702" y="160992"/>
                        <a:pt x="284178" y="160729"/>
                      </a:cubicBezTo>
                      <a:cubicBezTo>
                        <a:pt x="284702" y="160774"/>
                        <a:pt x="285205" y="160160"/>
                        <a:pt x="285737" y="160490"/>
                      </a:cubicBezTo>
                      <a:close/>
                      <a:moveTo>
                        <a:pt x="284523" y="155641"/>
                      </a:moveTo>
                      <a:cubicBezTo>
                        <a:pt x="284110" y="155903"/>
                        <a:pt x="283691" y="155828"/>
                        <a:pt x="283263" y="155626"/>
                      </a:cubicBezTo>
                      <a:cubicBezTo>
                        <a:pt x="283668" y="155274"/>
                        <a:pt x="284088" y="155266"/>
                        <a:pt x="284523" y="155641"/>
                      </a:cubicBezTo>
                      <a:close/>
                      <a:moveTo>
                        <a:pt x="283353" y="159163"/>
                      </a:moveTo>
                      <a:lnTo>
                        <a:pt x="282971" y="159508"/>
                      </a:lnTo>
                      <a:cubicBezTo>
                        <a:pt x="282851" y="159328"/>
                        <a:pt x="282604" y="159148"/>
                        <a:pt x="282664" y="158961"/>
                      </a:cubicBezTo>
                      <a:cubicBezTo>
                        <a:pt x="282904" y="159253"/>
                        <a:pt x="283121" y="158863"/>
                        <a:pt x="283353" y="159163"/>
                      </a:cubicBezTo>
                      <a:close/>
                      <a:moveTo>
                        <a:pt x="282072" y="162438"/>
                      </a:moveTo>
                      <a:cubicBezTo>
                        <a:pt x="281877" y="162753"/>
                        <a:pt x="282447" y="162521"/>
                        <a:pt x="282574" y="162820"/>
                      </a:cubicBezTo>
                      <a:cubicBezTo>
                        <a:pt x="282949" y="162326"/>
                        <a:pt x="283361" y="162865"/>
                        <a:pt x="283743" y="162603"/>
                      </a:cubicBezTo>
                      <a:cubicBezTo>
                        <a:pt x="284050" y="162978"/>
                        <a:pt x="284245" y="163060"/>
                        <a:pt x="284740" y="163038"/>
                      </a:cubicBezTo>
                      <a:cubicBezTo>
                        <a:pt x="284897" y="162895"/>
                        <a:pt x="284515" y="162783"/>
                        <a:pt x="284627" y="162641"/>
                      </a:cubicBezTo>
                      <a:cubicBezTo>
                        <a:pt x="285512" y="163038"/>
                        <a:pt x="285032" y="163397"/>
                        <a:pt x="284672" y="164087"/>
                      </a:cubicBezTo>
                      <a:cubicBezTo>
                        <a:pt x="284448" y="163967"/>
                        <a:pt x="284605" y="163825"/>
                        <a:pt x="284560" y="163690"/>
                      </a:cubicBezTo>
                      <a:cubicBezTo>
                        <a:pt x="284403" y="163832"/>
                        <a:pt x="284230" y="163532"/>
                        <a:pt x="284065" y="163637"/>
                      </a:cubicBezTo>
                      <a:cubicBezTo>
                        <a:pt x="284245" y="163765"/>
                        <a:pt x="284358" y="163892"/>
                        <a:pt x="284373" y="164027"/>
                      </a:cubicBezTo>
                      <a:cubicBezTo>
                        <a:pt x="284020" y="164304"/>
                        <a:pt x="283751" y="164034"/>
                        <a:pt x="283893" y="164454"/>
                      </a:cubicBezTo>
                      <a:cubicBezTo>
                        <a:pt x="283661" y="164462"/>
                        <a:pt x="283436" y="164559"/>
                        <a:pt x="283196" y="164252"/>
                      </a:cubicBezTo>
                      <a:cubicBezTo>
                        <a:pt x="283323" y="164072"/>
                        <a:pt x="283593" y="164147"/>
                        <a:pt x="283488" y="163997"/>
                      </a:cubicBezTo>
                      <a:cubicBezTo>
                        <a:pt x="283159" y="164027"/>
                        <a:pt x="282829" y="163960"/>
                        <a:pt x="282507" y="163877"/>
                      </a:cubicBezTo>
                      <a:cubicBezTo>
                        <a:pt x="282889" y="163570"/>
                        <a:pt x="282462" y="163787"/>
                        <a:pt x="282304" y="163562"/>
                      </a:cubicBezTo>
                      <a:cubicBezTo>
                        <a:pt x="282522" y="163225"/>
                        <a:pt x="282761" y="163697"/>
                        <a:pt x="282986" y="163450"/>
                      </a:cubicBezTo>
                      <a:cubicBezTo>
                        <a:pt x="282649" y="163023"/>
                        <a:pt x="282327" y="163210"/>
                        <a:pt x="281997" y="163008"/>
                      </a:cubicBezTo>
                      <a:cubicBezTo>
                        <a:pt x="281900" y="162865"/>
                        <a:pt x="281525" y="162341"/>
                        <a:pt x="282072" y="162438"/>
                      </a:cubicBezTo>
                      <a:close/>
                      <a:moveTo>
                        <a:pt x="281787" y="158908"/>
                      </a:moveTo>
                      <a:cubicBezTo>
                        <a:pt x="281442" y="159313"/>
                        <a:pt x="281083" y="159096"/>
                        <a:pt x="280723" y="159036"/>
                      </a:cubicBezTo>
                      <a:cubicBezTo>
                        <a:pt x="281083" y="158968"/>
                        <a:pt x="281435" y="158803"/>
                        <a:pt x="281787" y="158908"/>
                      </a:cubicBezTo>
                      <a:close/>
                      <a:moveTo>
                        <a:pt x="279576" y="155461"/>
                      </a:moveTo>
                      <a:cubicBezTo>
                        <a:pt x="279261" y="155843"/>
                        <a:pt x="278932" y="155416"/>
                        <a:pt x="278617" y="155821"/>
                      </a:cubicBezTo>
                      <a:cubicBezTo>
                        <a:pt x="278437" y="155693"/>
                        <a:pt x="278332" y="155566"/>
                        <a:pt x="278317" y="155431"/>
                      </a:cubicBezTo>
                      <a:cubicBezTo>
                        <a:pt x="278737" y="155326"/>
                        <a:pt x="279149" y="155101"/>
                        <a:pt x="279576" y="155461"/>
                      </a:cubicBezTo>
                      <a:close/>
                      <a:moveTo>
                        <a:pt x="278849" y="157747"/>
                      </a:moveTo>
                      <a:cubicBezTo>
                        <a:pt x="278557" y="158069"/>
                        <a:pt x="277763" y="157814"/>
                        <a:pt x="277778" y="157552"/>
                      </a:cubicBezTo>
                      <a:cubicBezTo>
                        <a:pt x="278137" y="157642"/>
                        <a:pt x="278489" y="157469"/>
                        <a:pt x="278849" y="157747"/>
                      </a:cubicBezTo>
                      <a:close/>
                      <a:moveTo>
                        <a:pt x="278407" y="159613"/>
                      </a:moveTo>
                      <a:cubicBezTo>
                        <a:pt x="278542" y="159710"/>
                        <a:pt x="278662" y="159613"/>
                        <a:pt x="278797" y="159755"/>
                      </a:cubicBezTo>
                      <a:cubicBezTo>
                        <a:pt x="278902" y="160107"/>
                        <a:pt x="278100" y="160490"/>
                        <a:pt x="277643" y="160287"/>
                      </a:cubicBezTo>
                      <a:lnTo>
                        <a:pt x="278407" y="159613"/>
                      </a:lnTo>
                      <a:close/>
                      <a:moveTo>
                        <a:pt x="278430" y="160902"/>
                      </a:moveTo>
                      <a:cubicBezTo>
                        <a:pt x="279179" y="160400"/>
                        <a:pt x="278939" y="159485"/>
                        <a:pt x="279771" y="159718"/>
                      </a:cubicBezTo>
                      <a:cubicBezTo>
                        <a:pt x="279216" y="160032"/>
                        <a:pt x="278579" y="161022"/>
                        <a:pt x="279516" y="161254"/>
                      </a:cubicBezTo>
                      <a:cubicBezTo>
                        <a:pt x="279531" y="161546"/>
                        <a:pt x="279194" y="161464"/>
                        <a:pt x="278939" y="161599"/>
                      </a:cubicBezTo>
                      <a:cubicBezTo>
                        <a:pt x="278752" y="161127"/>
                        <a:pt x="278212" y="161486"/>
                        <a:pt x="277763" y="161322"/>
                      </a:cubicBezTo>
                      <a:cubicBezTo>
                        <a:pt x="278197" y="160827"/>
                        <a:pt x="277343" y="161337"/>
                        <a:pt x="277170" y="160857"/>
                      </a:cubicBezTo>
                      <a:cubicBezTo>
                        <a:pt x="277583" y="160677"/>
                        <a:pt x="278010" y="161022"/>
                        <a:pt x="278430" y="160902"/>
                      </a:cubicBezTo>
                      <a:close/>
                      <a:moveTo>
                        <a:pt x="272239" y="155401"/>
                      </a:moveTo>
                      <a:cubicBezTo>
                        <a:pt x="272022" y="155716"/>
                        <a:pt x="271789" y="155513"/>
                        <a:pt x="271572" y="155821"/>
                      </a:cubicBezTo>
                      <a:cubicBezTo>
                        <a:pt x="271040" y="155461"/>
                        <a:pt x="271939" y="155191"/>
                        <a:pt x="272239" y="155401"/>
                      </a:cubicBezTo>
                      <a:close/>
                      <a:moveTo>
                        <a:pt x="270867" y="162596"/>
                      </a:moveTo>
                      <a:cubicBezTo>
                        <a:pt x="270380" y="162206"/>
                        <a:pt x="269901" y="162820"/>
                        <a:pt x="269406" y="162393"/>
                      </a:cubicBezTo>
                      <a:cubicBezTo>
                        <a:pt x="269429" y="162033"/>
                        <a:pt x="271152" y="162071"/>
                        <a:pt x="270867" y="162596"/>
                      </a:cubicBezTo>
                      <a:close/>
                      <a:moveTo>
                        <a:pt x="268139" y="161861"/>
                      </a:moveTo>
                      <a:cubicBezTo>
                        <a:pt x="268334" y="162086"/>
                        <a:pt x="268529" y="161876"/>
                        <a:pt x="268724" y="162168"/>
                      </a:cubicBezTo>
                      <a:cubicBezTo>
                        <a:pt x="268289" y="162461"/>
                        <a:pt x="268379" y="162378"/>
                        <a:pt x="268050" y="162753"/>
                      </a:cubicBezTo>
                      <a:cubicBezTo>
                        <a:pt x="267720" y="162356"/>
                        <a:pt x="267398" y="162543"/>
                        <a:pt x="267075" y="162296"/>
                      </a:cubicBezTo>
                      <a:cubicBezTo>
                        <a:pt x="267428" y="161989"/>
                        <a:pt x="267787" y="162438"/>
                        <a:pt x="268139" y="161861"/>
                      </a:cubicBezTo>
                      <a:close/>
                      <a:moveTo>
                        <a:pt x="266266" y="155881"/>
                      </a:moveTo>
                      <a:cubicBezTo>
                        <a:pt x="266041" y="156120"/>
                        <a:pt x="265816" y="156038"/>
                        <a:pt x="265591" y="155813"/>
                      </a:cubicBezTo>
                      <a:cubicBezTo>
                        <a:pt x="265816" y="155573"/>
                        <a:pt x="266041" y="155648"/>
                        <a:pt x="266266" y="155881"/>
                      </a:cubicBezTo>
                      <a:close/>
                      <a:moveTo>
                        <a:pt x="264842" y="162258"/>
                      </a:moveTo>
                      <a:cubicBezTo>
                        <a:pt x="264482" y="162506"/>
                        <a:pt x="264130" y="162378"/>
                        <a:pt x="263778" y="162363"/>
                      </a:cubicBezTo>
                      <a:cubicBezTo>
                        <a:pt x="264130" y="162101"/>
                        <a:pt x="264482" y="161951"/>
                        <a:pt x="264842" y="162258"/>
                      </a:cubicBezTo>
                      <a:close/>
                      <a:moveTo>
                        <a:pt x="263763" y="155124"/>
                      </a:moveTo>
                      <a:cubicBezTo>
                        <a:pt x="263598" y="155356"/>
                        <a:pt x="264032" y="155146"/>
                        <a:pt x="263958" y="155438"/>
                      </a:cubicBezTo>
                      <a:cubicBezTo>
                        <a:pt x="263538" y="155783"/>
                        <a:pt x="262616" y="155686"/>
                        <a:pt x="262519" y="155229"/>
                      </a:cubicBezTo>
                      <a:cubicBezTo>
                        <a:pt x="262931" y="155678"/>
                        <a:pt x="263343" y="155146"/>
                        <a:pt x="263763" y="155124"/>
                      </a:cubicBezTo>
                      <a:close/>
                      <a:moveTo>
                        <a:pt x="260090" y="162108"/>
                      </a:moveTo>
                      <a:cubicBezTo>
                        <a:pt x="260353" y="162273"/>
                        <a:pt x="260608" y="161974"/>
                        <a:pt x="260862" y="162258"/>
                      </a:cubicBezTo>
                      <a:cubicBezTo>
                        <a:pt x="260667" y="162521"/>
                        <a:pt x="259978" y="162348"/>
                        <a:pt x="260090" y="162108"/>
                      </a:cubicBezTo>
                      <a:close/>
                      <a:moveTo>
                        <a:pt x="261155" y="162655"/>
                      </a:moveTo>
                      <a:cubicBezTo>
                        <a:pt x="260727" y="162521"/>
                        <a:pt x="260885" y="161974"/>
                        <a:pt x="261252" y="162093"/>
                      </a:cubicBezTo>
                      <a:cubicBezTo>
                        <a:pt x="260975" y="162281"/>
                        <a:pt x="261552" y="162461"/>
                        <a:pt x="261155" y="162655"/>
                      </a:cubicBezTo>
                      <a:close/>
                      <a:moveTo>
                        <a:pt x="261544" y="159433"/>
                      </a:moveTo>
                      <a:cubicBezTo>
                        <a:pt x="261319" y="159673"/>
                        <a:pt x="261095" y="159590"/>
                        <a:pt x="260870" y="159366"/>
                      </a:cubicBezTo>
                      <a:cubicBezTo>
                        <a:pt x="261102" y="159126"/>
                        <a:pt x="261319" y="159201"/>
                        <a:pt x="261544" y="159433"/>
                      </a:cubicBezTo>
                      <a:close/>
                      <a:moveTo>
                        <a:pt x="261357" y="160565"/>
                      </a:moveTo>
                      <a:cubicBezTo>
                        <a:pt x="261454" y="160445"/>
                        <a:pt x="261402" y="160272"/>
                        <a:pt x="261649" y="160475"/>
                      </a:cubicBezTo>
                      <a:cubicBezTo>
                        <a:pt x="261619" y="160640"/>
                        <a:pt x="261514" y="160797"/>
                        <a:pt x="261260" y="160962"/>
                      </a:cubicBezTo>
                      <a:cubicBezTo>
                        <a:pt x="260742" y="160655"/>
                        <a:pt x="260225" y="161104"/>
                        <a:pt x="259716" y="160984"/>
                      </a:cubicBezTo>
                      <a:cubicBezTo>
                        <a:pt x="260030" y="160400"/>
                        <a:pt x="260630" y="160632"/>
                        <a:pt x="261357" y="160565"/>
                      </a:cubicBezTo>
                      <a:close/>
                      <a:moveTo>
                        <a:pt x="258067" y="160130"/>
                      </a:moveTo>
                      <a:cubicBezTo>
                        <a:pt x="258239" y="160437"/>
                        <a:pt x="258367" y="160565"/>
                        <a:pt x="258741" y="160205"/>
                      </a:cubicBezTo>
                      <a:cubicBezTo>
                        <a:pt x="258914" y="160340"/>
                        <a:pt x="259019" y="160467"/>
                        <a:pt x="259026" y="160602"/>
                      </a:cubicBezTo>
                      <a:cubicBezTo>
                        <a:pt x="258771" y="160902"/>
                        <a:pt x="258509" y="160812"/>
                        <a:pt x="258254" y="160932"/>
                      </a:cubicBezTo>
                      <a:cubicBezTo>
                        <a:pt x="257999" y="160595"/>
                        <a:pt x="257737" y="160692"/>
                        <a:pt x="257482" y="160617"/>
                      </a:cubicBezTo>
                      <a:cubicBezTo>
                        <a:pt x="257902" y="160452"/>
                        <a:pt x="257715" y="160437"/>
                        <a:pt x="258067" y="160130"/>
                      </a:cubicBezTo>
                      <a:close/>
                      <a:moveTo>
                        <a:pt x="256223" y="161681"/>
                      </a:moveTo>
                      <a:cubicBezTo>
                        <a:pt x="256028" y="161659"/>
                        <a:pt x="255841" y="161576"/>
                        <a:pt x="255646" y="161366"/>
                      </a:cubicBezTo>
                      <a:cubicBezTo>
                        <a:pt x="255916" y="160992"/>
                        <a:pt x="256508" y="161434"/>
                        <a:pt x="256223" y="161681"/>
                      </a:cubicBezTo>
                      <a:close/>
                      <a:moveTo>
                        <a:pt x="252453" y="162123"/>
                      </a:moveTo>
                      <a:cubicBezTo>
                        <a:pt x="251869" y="162311"/>
                        <a:pt x="251599" y="162003"/>
                        <a:pt x="251202" y="161734"/>
                      </a:cubicBezTo>
                      <a:cubicBezTo>
                        <a:pt x="251307" y="161599"/>
                        <a:pt x="251254" y="161464"/>
                        <a:pt x="251494" y="161329"/>
                      </a:cubicBezTo>
                      <a:cubicBezTo>
                        <a:pt x="251884" y="161509"/>
                        <a:pt x="251637" y="161704"/>
                        <a:pt x="251779" y="161891"/>
                      </a:cubicBezTo>
                      <a:cubicBezTo>
                        <a:pt x="252281" y="161546"/>
                        <a:pt x="252498" y="161524"/>
                        <a:pt x="252558" y="161082"/>
                      </a:cubicBezTo>
                      <a:cubicBezTo>
                        <a:pt x="252911" y="161074"/>
                        <a:pt x="252798" y="161351"/>
                        <a:pt x="252941" y="161561"/>
                      </a:cubicBezTo>
                      <a:cubicBezTo>
                        <a:pt x="252678" y="161854"/>
                        <a:pt x="252423" y="161764"/>
                        <a:pt x="252161" y="161891"/>
                      </a:cubicBezTo>
                      <a:cubicBezTo>
                        <a:pt x="252296" y="161966"/>
                        <a:pt x="252558" y="161921"/>
                        <a:pt x="252453" y="162123"/>
                      </a:cubicBezTo>
                      <a:close/>
                      <a:moveTo>
                        <a:pt x="252948" y="161232"/>
                      </a:moveTo>
                      <a:cubicBezTo>
                        <a:pt x="253210" y="160902"/>
                        <a:pt x="253465" y="161127"/>
                        <a:pt x="253720" y="161067"/>
                      </a:cubicBezTo>
                      <a:cubicBezTo>
                        <a:pt x="253720" y="161441"/>
                        <a:pt x="253225" y="161516"/>
                        <a:pt x="252948" y="161232"/>
                      </a:cubicBezTo>
                      <a:close/>
                      <a:moveTo>
                        <a:pt x="255166" y="161292"/>
                      </a:moveTo>
                      <a:cubicBezTo>
                        <a:pt x="254874" y="161539"/>
                        <a:pt x="254582" y="161636"/>
                        <a:pt x="254297" y="161539"/>
                      </a:cubicBezTo>
                      <a:cubicBezTo>
                        <a:pt x="254582" y="161516"/>
                        <a:pt x="254874" y="160999"/>
                        <a:pt x="255166" y="161292"/>
                      </a:cubicBezTo>
                      <a:close/>
                      <a:moveTo>
                        <a:pt x="254432" y="155034"/>
                      </a:moveTo>
                      <a:cubicBezTo>
                        <a:pt x="253952" y="155409"/>
                        <a:pt x="253465" y="155334"/>
                        <a:pt x="252993" y="155289"/>
                      </a:cubicBezTo>
                      <a:cubicBezTo>
                        <a:pt x="253473" y="154944"/>
                        <a:pt x="253952" y="154974"/>
                        <a:pt x="254432" y="155034"/>
                      </a:cubicBezTo>
                      <a:close/>
                      <a:moveTo>
                        <a:pt x="252184" y="159793"/>
                      </a:moveTo>
                      <a:cubicBezTo>
                        <a:pt x="252356" y="159928"/>
                        <a:pt x="252461" y="160055"/>
                        <a:pt x="252468" y="160190"/>
                      </a:cubicBezTo>
                      <a:cubicBezTo>
                        <a:pt x="252798" y="159725"/>
                        <a:pt x="253623" y="159935"/>
                        <a:pt x="253623" y="160340"/>
                      </a:cubicBezTo>
                      <a:cubicBezTo>
                        <a:pt x="253240" y="160003"/>
                        <a:pt x="252851" y="160670"/>
                        <a:pt x="252468" y="160190"/>
                      </a:cubicBezTo>
                      <a:cubicBezTo>
                        <a:pt x="252139" y="160497"/>
                        <a:pt x="251824" y="160497"/>
                        <a:pt x="251502" y="160197"/>
                      </a:cubicBezTo>
                      <a:cubicBezTo>
                        <a:pt x="251884" y="159808"/>
                        <a:pt x="252011" y="160272"/>
                        <a:pt x="252184" y="159793"/>
                      </a:cubicBezTo>
                      <a:close/>
                      <a:moveTo>
                        <a:pt x="252274" y="160842"/>
                      </a:moveTo>
                      <a:cubicBezTo>
                        <a:pt x="252184" y="161599"/>
                        <a:pt x="250999" y="161269"/>
                        <a:pt x="250340" y="161022"/>
                      </a:cubicBezTo>
                      <a:cubicBezTo>
                        <a:pt x="250985" y="160692"/>
                        <a:pt x="251629" y="160729"/>
                        <a:pt x="252274" y="160842"/>
                      </a:cubicBezTo>
                      <a:close/>
                      <a:moveTo>
                        <a:pt x="249171" y="161674"/>
                      </a:moveTo>
                      <a:cubicBezTo>
                        <a:pt x="249651" y="161299"/>
                        <a:pt x="249516" y="161749"/>
                        <a:pt x="249943" y="161989"/>
                      </a:cubicBezTo>
                      <a:cubicBezTo>
                        <a:pt x="249658" y="162363"/>
                        <a:pt x="249171" y="161914"/>
                        <a:pt x="249171" y="161674"/>
                      </a:cubicBezTo>
                      <a:close/>
                      <a:moveTo>
                        <a:pt x="249958" y="160699"/>
                      </a:moveTo>
                      <a:cubicBezTo>
                        <a:pt x="250055" y="160804"/>
                        <a:pt x="250250" y="160909"/>
                        <a:pt x="250153" y="161022"/>
                      </a:cubicBezTo>
                      <a:cubicBezTo>
                        <a:pt x="249928" y="160782"/>
                        <a:pt x="249695" y="161554"/>
                        <a:pt x="249478" y="161104"/>
                      </a:cubicBezTo>
                      <a:lnTo>
                        <a:pt x="249958" y="160699"/>
                      </a:lnTo>
                      <a:close/>
                      <a:moveTo>
                        <a:pt x="249576" y="160062"/>
                      </a:moveTo>
                      <a:cubicBezTo>
                        <a:pt x="248946" y="160565"/>
                        <a:pt x="248271" y="159830"/>
                        <a:pt x="248526" y="159343"/>
                      </a:cubicBezTo>
                      <a:cubicBezTo>
                        <a:pt x="248819" y="159658"/>
                        <a:pt x="248759" y="159823"/>
                        <a:pt x="249576" y="160062"/>
                      </a:cubicBezTo>
                      <a:close/>
                      <a:moveTo>
                        <a:pt x="248489" y="154120"/>
                      </a:moveTo>
                      <a:cubicBezTo>
                        <a:pt x="248736" y="154277"/>
                        <a:pt x="248819" y="154442"/>
                        <a:pt x="248676" y="154599"/>
                      </a:cubicBezTo>
                      <a:cubicBezTo>
                        <a:pt x="248264" y="154487"/>
                        <a:pt x="247837" y="154959"/>
                        <a:pt x="247432" y="154524"/>
                      </a:cubicBezTo>
                      <a:cubicBezTo>
                        <a:pt x="247784" y="154209"/>
                        <a:pt x="248137" y="154337"/>
                        <a:pt x="248489" y="154120"/>
                      </a:cubicBezTo>
                      <a:close/>
                      <a:moveTo>
                        <a:pt x="224259" y="152696"/>
                      </a:moveTo>
                      <a:cubicBezTo>
                        <a:pt x="224012" y="152501"/>
                        <a:pt x="223779" y="152591"/>
                        <a:pt x="223982" y="152291"/>
                      </a:cubicBezTo>
                      <a:cubicBezTo>
                        <a:pt x="224409" y="152291"/>
                        <a:pt x="224221" y="152636"/>
                        <a:pt x="224634" y="152860"/>
                      </a:cubicBezTo>
                      <a:cubicBezTo>
                        <a:pt x="225061" y="152456"/>
                        <a:pt x="225458" y="153078"/>
                        <a:pt x="225885" y="152628"/>
                      </a:cubicBezTo>
                      <a:cubicBezTo>
                        <a:pt x="225630" y="152553"/>
                        <a:pt x="225376" y="152643"/>
                        <a:pt x="225128" y="152298"/>
                      </a:cubicBezTo>
                      <a:cubicBezTo>
                        <a:pt x="225323" y="152074"/>
                        <a:pt x="225511" y="152276"/>
                        <a:pt x="225713" y="151984"/>
                      </a:cubicBezTo>
                      <a:cubicBezTo>
                        <a:pt x="226058" y="152104"/>
                        <a:pt x="225623" y="152613"/>
                        <a:pt x="226088" y="152471"/>
                      </a:cubicBezTo>
                      <a:cubicBezTo>
                        <a:pt x="226372" y="152283"/>
                        <a:pt x="225795" y="152096"/>
                        <a:pt x="226200" y="151909"/>
                      </a:cubicBezTo>
                      <a:cubicBezTo>
                        <a:pt x="226395" y="151856"/>
                        <a:pt x="226582" y="151939"/>
                        <a:pt x="226770" y="152074"/>
                      </a:cubicBezTo>
                      <a:cubicBezTo>
                        <a:pt x="226740" y="152313"/>
                        <a:pt x="226343" y="152553"/>
                        <a:pt x="226462" y="152793"/>
                      </a:cubicBezTo>
                      <a:cubicBezTo>
                        <a:pt x="226687" y="152741"/>
                        <a:pt x="226905" y="152943"/>
                        <a:pt x="227129" y="153040"/>
                      </a:cubicBezTo>
                      <a:cubicBezTo>
                        <a:pt x="225788" y="153138"/>
                        <a:pt x="224439" y="153213"/>
                        <a:pt x="223112" y="152845"/>
                      </a:cubicBezTo>
                      <a:cubicBezTo>
                        <a:pt x="223502" y="152253"/>
                        <a:pt x="223862" y="153130"/>
                        <a:pt x="224259" y="152696"/>
                      </a:cubicBezTo>
                      <a:close/>
                      <a:moveTo>
                        <a:pt x="222550" y="152029"/>
                      </a:moveTo>
                      <a:cubicBezTo>
                        <a:pt x="223022" y="152261"/>
                        <a:pt x="222340" y="152830"/>
                        <a:pt x="222056" y="152583"/>
                      </a:cubicBezTo>
                      <a:cubicBezTo>
                        <a:pt x="222138" y="152231"/>
                        <a:pt x="222633" y="152538"/>
                        <a:pt x="222550" y="152029"/>
                      </a:cubicBezTo>
                      <a:close/>
                      <a:moveTo>
                        <a:pt x="221786" y="152021"/>
                      </a:moveTo>
                      <a:lnTo>
                        <a:pt x="222063" y="152268"/>
                      </a:lnTo>
                      <a:cubicBezTo>
                        <a:pt x="221703" y="152523"/>
                        <a:pt x="221344" y="152905"/>
                        <a:pt x="220999" y="152658"/>
                      </a:cubicBezTo>
                      <a:cubicBezTo>
                        <a:pt x="221006" y="152298"/>
                        <a:pt x="221493" y="152411"/>
                        <a:pt x="221786" y="152021"/>
                      </a:cubicBezTo>
                      <a:close/>
                      <a:moveTo>
                        <a:pt x="220826" y="161734"/>
                      </a:moveTo>
                      <a:cubicBezTo>
                        <a:pt x="220212" y="160842"/>
                        <a:pt x="219058" y="161569"/>
                        <a:pt x="218143" y="161217"/>
                      </a:cubicBezTo>
                      <a:cubicBezTo>
                        <a:pt x="218743" y="160984"/>
                        <a:pt x="219702" y="160999"/>
                        <a:pt x="220459" y="160924"/>
                      </a:cubicBezTo>
                      <a:cubicBezTo>
                        <a:pt x="220324" y="160737"/>
                        <a:pt x="220092" y="160542"/>
                        <a:pt x="220377" y="160362"/>
                      </a:cubicBezTo>
                      <a:cubicBezTo>
                        <a:pt x="220482" y="161044"/>
                        <a:pt x="220782" y="160535"/>
                        <a:pt x="221329" y="160857"/>
                      </a:cubicBezTo>
                      <a:cubicBezTo>
                        <a:pt x="220969" y="161172"/>
                        <a:pt x="220684" y="161172"/>
                        <a:pt x="220826" y="161734"/>
                      </a:cubicBezTo>
                      <a:close/>
                      <a:moveTo>
                        <a:pt x="221523" y="160864"/>
                      </a:moveTo>
                      <a:cubicBezTo>
                        <a:pt x="221793" y="160782"/>
                        <a:pt x="222490" y="160625"/>
                        <a:pt x="222191" y="161112"/>
                      </a:cubicBezTo>
                      <a:cubicBezTo>
                        <a:pt x="222033" y="160729"/>
                        <a:pt x="221366" y="161322"/>
                        <a:pt x="221523" y="160864"/>
                      </a:cubicBezTo>
                      <a:close/>
                      <a:moveTo>
                        <a:pt x="221733" y="166815"/>
                      </a:moveTo>
                      <a:cubicBezTo>
                        <a:pt x="221771" y="166657"/>
                        <a:pt x="221876" y="166492"/>
                        <a:pt x="222131" y="166335"/>
                      </a:cubicBezTo>
                      <a:cubicBezTo>
                        <a:pt x="222378" y="166725"/>
                        <a:pt x="222640" y="166373"/>
                        <a:pt x="222895" y="166665"/>
                      </a:cubicBezTo>
                      <a:lnTo>
                        <a:pt x="222700" y="166822"/>
                      </a:lnTo>
                      <a:cubicBezTo>
                        <a:pt x="222423" y="166507"/>
                        <a:pt x="222213" y="166897"/>
                        <a:pt x="221733" y="166815"/>
                      </a:cubicBezTo>
                      <a:close/>
                      <a:moveTo>
                        <a:pt x="224019" y="167961"/>
                      </a:moveTo>
                      <a:cubicBezTo>
                        <a:pt x="223510" y="167864"/>
                        <a:pt x="222977" y="168209"/>
                        <a:pt x="222475" y="167782"/>
                      </a:cubicBezTo>
                      <a:cubicBezTo>
                        <a:pt x="222985" y="167714"/>
                        <a:pt x="222835" y="167182"/>
                        <a:pt x="223262" y="167152"/>
                      </a:cubicBezTo>
                      <a:cubicBezTo>
                        <a:pt x="223779" y="167324"/>
                        <a:pt x="223232" y="167894"/>
                        <a:pt x="223629" y="167797"/>
                      </a:cubicBezTo>
                      <a:cubicBezTo>
                        <a:pt x="223779" y="167609"/>
                        <a:pt x="223539" y="167422"/>
                        <a:pt x="223937" y="167235"/>
                      </a:cubicBezTo>
                      <a:cubicBezTo>
                        <a:pt x="224214" y="167482"/>
                        <a:pt x="224072" y="167722"/>
                        <a:pt x="224019" y="167961"/>
                      </a:cubicBezTo>
                      <a:close/>
                      <a:moveTo>
                        <a:pt x="224057" y="166680"/>
                      </a:moveTo>
                      <a:cubicBezTo>
                        <a:pt x="223734" y="166762"/>
                        <a:pt x="223405" y="167025"/>
                        <a:pt x="223082" y="166830"/>
                      </a:cubicBezTo>
                      <a:cubicBezTo>
                        <a:pt x="223420" y="166507"/>
                        <a:pt x="223742" y="166545"/>
                        <a:pt x="224057" y="166680"/>
                      </a:cubicBezTo>
                      <a:close/>
                      <a:moveTo>
                        <a:pt x="223232" y="161689"/>
                      </a:moveTo>
                      <a:cubicBezTo>
                        <a:pt x="223525" y="161524"/>
                        <a:pt x="223817" y="161434"/>
                        <a:pt x="224109" y="161456"/>
                      </a:cubicBezTo>
                      <a:cubicBezTo>
                        <a:pt x="223929" y="161576"/>
                        <a:pt x="224889" y="161516"/>
                        <a:pt x="224484" y="161944"/>
                      </a:cubicBezTo>
                      <a:cubicBezTo>
                        <a:pt x="224072" y="161794"/>
                        <a:pt x="223652" y="161786"/>
                        <a:pt x="223232" y="161689"/>
                      </a:cubicBezTo>
                      <a:close/>
                      <a:moveTo>
                        <a:pt x="224132" y="164109"/>
                      </a:moveTo>
                      <a:cubicBezTo>
                        <a:pt x="224521" y="163997"/>
                        <a:pt x="224904" y="164049"/>
                        <a:pt x="225293" y="163960"/>
                      </a:cubicBezTo>
                      <a:cubicBezTo>
                        <a:pt x="225256" y="164177"/>
                        <a:pt x="224147" y="164507"/>
                        <a:pt x="224132" y="164109"/>
                      </a:cubicBezTo>
                      <a:close/>
                      <a:moveTo>
                        <a:pt x="224919" y="167085"/>
                      </a:moveTo>
                      <a:cubicBezTo>
                        <a:pt x="225083" y="166950"/>
                        <a:pt x="224709" y="166815"/>
                        <a:pt x="224836" y="166680"/>
                      </a:cubicBezTo>
                      <a:cubicBezTo>
                        <a:pt x="225091" y="166845"/>
                        <a:pt x="225353" y="166552"/>
                        <a:pt x="225600" y="166845"/>
                      </a:cubicBezTo>
                      <a:cubicBezTo>
                        <a:pt x="225368" y="167062"/>
                        <a:pt x="225136" y="167249"/>
                        <a:pt x="224919" y="167085"/>
                      </a:cubicBezTo>
                      <a:close/>
                      <a:moveTo>
                        <a:pt x="224589" y="161539"/>
                      </a:moveTo>
                      <a:cubicBezTo>
                        <a:pt x="224716" y="161322"/>
                        <a:pt x="224596" y="161112"/>
                        <a:pt x="224416" y="160894"/>
                      </a:cubicBezTo>
                      <a:cubicBezTo>
                        <a:pt x="224371" y="161239"/>
                        <a:pt x="224341" y="161269"/>
                        <a:pt x="223922" y="161292"/>
                      </a:cubicBezTo>
                      <a:cubicBezTo>
                        <a:pt x="223712" y="161157"/>
                        <a:pt x="223869" y="161022"/>
                        <a:pt x="223839" y="160887"/>
                      </a:cubicBezTo>
                      <a:cubicBezTo>
                        <a:pt x="223629" y="161322"/>
                        <a:pt x="223622" y="161029"/>
                        <a:pt x="223255" y="161044"/>
                      </a:cubicBezTo>
                      <a:cubicBezTo>
                        <a:pt x="223525" y="161381"/>
                        <a:pt x="222925" y="161449"/>
                        <a:pt x="222670" y="161194"/>
                      </a:cubicBezTo>
                      <a:cubicBezTo>
                        <a:pt x="222670" y="160917"/>
                        <a:pt x="223082" y="160999"/>
                        <a:pt x="223360" y="160640"/>
                      </a:cubicBezTo>
                      <a:cubicBezTo>
                        <a:pt x="224027" y="160737"/>
                        <a:pt x="224064" y="160969"/>
                        <a:pt x="224326" y="160490"/>
                      </a:cubicBezTo>
                      <a:cubicBezTo>
                        <a:pt x="224694" y="160482"/>
                        <a:pt x="224776" y="160759"/>
                        <a:pt x="224701" y="160977"/>
                      </a:cubicBezTo>
                      <a:cubicBezTo>
                        <a:pt x="225383" y="160602"/>
                        <a:pt x="226567" y="160774"/>
                        <a:pt x="226905" y="161396"/>
                      </a:cubicBezTo>
                      <a:cubicBezTo>
                        <a:pt x="226095" y="161029"/>
                        <a:pt x="225143" y="161239"/>
                        <a:pt x="224589" y="161539"/>
                      </a:cubicBezTo>
                      <a:close/>
                      <a:moveTo>
                        <a:pt x="227137" y="167189"/>
                      </a:moveTo>
                      <a:cubicBezTo>
                        <a:pt x="226657" y="166972"/>
                        <a:pt x="226170" y="167152"/>
                        <a:pt x="225690" y="166935"/>
                      </a:cubicBezTo>
                      <a:cubicBezTo>
                        <a:pt x="226275" y="166747"/>
                        <a:pt x="226852" y="166957"/>
                        <a:pt x="227429" y="166950"/>
                      </a:cubicBezTo>
                      <a:lnTo>
                        <a:pt x="227137" y="167189"/>
                      </a:lnTo>
                      <a:close/>
                      <a:moveTo>
                        <a:pt x="227624" y="167115"/>
                      </a:moveTo>
                      <a:cubicBezTo>
                        <a:pt x="227766" y="167010"/>
                        <a:pt x="227796" y="166897"/>
                        <a:pt x="227826" y="166792"/>
                      </a:cubicBezTo>
                      <a:cubicBezTo>
                        <a:pt x="228059" y="166950"/>
                        <a:pt x="228778" y="166867"/>
                        <a:pt x="228681" y="167204"/>
                      </a:cubicBezTo>
                      <a:cubicBezTo>
                        <a:pt x="228336" y="166965"/>
                        <a:pt x="227969" y="167459"/>
                        <a:pt x="227624" y="167115"/>
                      </a:cubicBezTo>
                      <a:close/>
                      <a:moveTo>
                        <a:pt x="231484" y="167459"/>
                      </a:moveTo>
                      <a:cubicBezTo>
                        <a:pt x="230982" y="167122"/>
                        <a:pt x="230599" y="167894"/>
                        <a:pt x="230307" y="167939"/>
                      </a:cubicBezTo>
                      <a:cubicBezTo>
                        <a:pt x="229902" y="167527"/>
                        <a:pt x="230502" y="167587"/>
                        <a:pt x="230712" y="167137"/>
                      </a:cubicBezTo>
                      <a:cubicBezTo>
                        <a:pt x="230899" y="167459"/>
                        <a:pt x="231102" y="167100"/>
                        <a:pt x="231296" y="166980"/>
                      </a:cubicBezTo>
                      <a:cubicBezTo>
                        <a:pt x="231544" y="167137"/>
                        <a:pt x="231634" y="167302"/>
                        <a:pt x="231484" y="167459"/>
                      </a:cubicBezTo>
                      <a:close/>
                      <a:moveTo>
                        <a:pt x="232465" y="162401"/>
                      </a:moveTo>
                      <a:cubicBezTo>
                        <a:pt x="232698" y="162341"/>
                        <a:pt x="233425" y="162041"/>
                        <a:pt x="233335" y="162483"/>
                      </a:cubicBezTo>
                      <a:cubicBezTo>
                        <a:pt x="233050" y="162393"/>
                        <a:pt x="232750" y="162633"/>
                        <a:pt x="232465" y="162401"/>
                      </a:cubicBezTo>
                      <a:close/>
                      <a:moveTo>
                        <a:pt x="234249" y="164904"/>
                      </a:moveTo>
                      <a:cubicBezTo>
                        <a:pt x="234482" y="164671"/>
                        <a:pt x="234706" y="164589"/>
                        <a:pt x="234924" y="164821"/>
                      </a:cubicBezTo>
                      <a:cubicBezTo>
                        <a:pt x="234691" y="165054"/>
                        <a:pt x="234467" y="165136"/>
                        <a:pt x="234249" y="164904"/>
                      </a:cubicBezTo>
                      <a:close/>
                      <a:moveTo>
                        <a:pt x="235074" y="162491"/>
                      </a:moveTo>
                      <a:cubicBezTo>
                        <a:pt x="235313" y="162266"/>
                        <a:pt x="236033" y="162153"/>
                        <a:pt x="235935" y="162573"/>
                      </a:cubicBezTo>
                      <a:cubicBezTo>
                        <a:pt x="235651" y="162446"/>
                        <a:pt x="235358" y="162626"/>
                        <a:pt x="235074" y="162491"/>
                      </a:cubicBezTo>
                      <a:close/>
                      <a:moveTo>
                        <a:pt x="236902" y="162738"/>
                      </a:moveTo>
                      <a:cubicBezTo>
                        <a:pt x="237090" y="162828"/>
                        <a:pt x="237292" y="162551"/>
                        <a:pt x="237479" y="162895"/>
                      </a:cubicBezTo>
                      <a:cubicBezTo>
                        <a:pt x="237322" y="163322"/>
                        <a:pt x="236722" y="162948"/>
                        <a:pt x="236902" y="162738"/>
                      </a:cubicBezTo>
                      <a:close/>
                      <a:moveTo>
                        <a:pt x="241774" y="165391"/>
                      </a:moveTo>
                      <a:cubicBezTo>
                        <a:pt x="241451" y="165518"/>
                        <a:pt x="241122" y="165968"/>
                        <a:pt x="240799" y="165713"/>
                      </a:cubicBezTo>
                      <a:cubicBezTo>
                        <a:pt x="241129" y="165451"/>
                        <a:pt x="241459" y="165114"/>
                        <a:pt x="241774" y="165391"/>
                      </a:cubicBezTo>
                      <a:close/>
                      <a:moveTo>
                        <a:pt x="240807" y="165556"/>
                      </a:moveTo>
                      <a:cubicBezTo>
                        <a:pt x="240320" y="165661"/>
                        <a:pt x="239840" y="165608"/>
                        <a:pt x="239361" y="165473"/>
                      </a:cubicBezTo>
                      <a:cubicBezTo>
                        <a:pt x="239818" y="165316"/>
                        <a:pt x="240665" y="165099"/>
                        <a:pt x="240807" y="165556"/>
                      </a:cubicBezTo>
                      <a:close/>
                      <a:moveTo>
                        <a:pt x="239121" y="162820"/>
                      </a:moveTo>
                      <a:lnTo>
                        <a:pt x="239510" y="162498"/>
                      </a:lnTo>
                      <a:lnTo>
                        <a:pt x="239795" y="162738"/>
                      </a:lnTo>
                      <a:cubicBezTo>
                        <a:pt x="239563" y="163068"/>
                        <a:pt x="239346" y="162865"/>
                        <a:pt x="239121" y="162820"/>
                      </a:cubicBezTo>
                      <a:close/>
                      <a:moveTo>
                        <a:pt x="239608" y="162101"/>
                      </a:moveTo>
                      <a:cubicBezTo>
                        <a:pt x="239698" y="161891"/>
                        <a:pt x="239458" y="161674"/>
                        <a:pt x="239428" y="161456"/>
                      </a:cubicBezTo>
                      <a:cubicBezTo>
                        <a:pt x="239653" y="161217"/>
                        <a:pt x="239878" y="161419"/>
                        <a:pt x="240102" y="161539"/>
                      </a:cubicBezTo>
                      <a:cubicBezTo>
                        <a:pt x="239848" y="161681"/>
                        <a:pt x="239870" y="162221"/>
                        <a:pt x="239608" y="162101"/>
                      </a:cubicBezTo>
                      <a:close/>
                      <a:moveTo>
                        <a:pt x="240207" y="161292"/>
                      </a:moveTo>
                      <a:cubicBezTo>
                        <a:pt x="239923" y="160947"/>
                        <a:pt x="239121" y="161396"/>
                        <a:pt x="239151" y="161052"/>
                      </a:cubicBezTo>
                      <a:cubicBezTo>
                        <a:pt x="239488" y="161014"/>
                        <a:pt x="240477" y="160647"/>
                        <a:pt x="240207" y="161292"/>
                      </a:cubicBezTo>
                      <a:close/>
                      <a:moveTo>
                        <a:pt x="239428" y="161614"/>
                      </a:moveTo>
                      <a:cubicBezTo>
                        <a:pt x="239420" y="161801"/>
                        <a:pt x="239518" y="161989"/>
                        <a:pt x="239128" y="162176"/>
                      </a:cubicBezTo>
                      <a:cubicBezTo>
                        <a:pt x="238641" y="161951"/>
                        <a:pt x="239083" y="161381"/>
                        <a:pt x="239428" y="161614"/>
                      </a:cubicBezTo>
                      <a:close/>
                      <a:moveTo>
                        <a:pt x="239263" y="165391"/>
                      </a:moveTo>
                      <a:cubicBezTo>
                        <a:pt x="239001" y="165683"/>
                        <a:pt x="238746" y="165623"/>
                        <a:pt x="238484" y="165548"/>
                      </a:cubicBezTo>
                      <a:cubicBezTo>
                        <a:pt x="238491" y="165316"/>
                        <a:pt x="238986" y="165129"/>
                        <a:pt x="239263" y="165391"/>
                      </a:cubicBezTo>
                      <a:close/>
                      <a:moveTo>
                        <a:pt x="237389" y="162341"/>
                      </a:moveTo>
                      <a:cubicBezTo>
                        <a:pt x="236947" y="161891"/>
                        <a:pt x="236490" y="162273"/>
                        <a:pt x="236048" y="162018"/>
                      </a:cubicBezTo>
                      <a:cubicBezTo>
                        <a:pt x="236310" y="161696"/>
                        <a:pt x="235973" y="161426"/>
                        <a:pt x="236543" y="161299"/>
                      </a:cubicBezTo>
                      <a:cubicBezTo>
                        <a:pt x="237000" y="161516"/>
                        <a:pt x="236640" y="161726"/>
                        <a:pt x="236722" y="161944"/>
                      </a:cubicBezTo>
                      <a:cubicBezTo>
                        <a:pt x="237015" y="161846"/>
                        <a:pt x="237300" y="161951"/>
                        <a:pt x="237599" y="161704"/>
                      </a:cubicBezTo>
                      <a:cubicBezTo>
                        <a:pt x="237937" y="161914"/>
                        <a:pt x="237689" y="162123"/>
                        <a:pt x="237389" y="162341"/>
                      </a:cubicBezTo>
                      <a:close/>
                      <a:moveTo>
                        <a:pt x="237412" y="161217"/>
                      </a:moveTo>
                      <a:cubicBezTo>
                        <a:pt x="236910" y="161621"/>
                        <a:pt x="236985" y="160947"/>
                        <a:pt x="236453" y="160894"/>
                      </a:cubicBezTo>
                      <a:cubicBezTo>
                        <a:pt x="236782" y="160759"/>
                        <a:pt x="237389" y="160902"/>
                        <a:pt x="237412" y="161217"/>
                      </a:cubicBezTo>
                      <a:close/>
                      <a:moveTo>
                        <a:pt x="236558" y="160490"/>
                      </a:moveTo>
                      <a:cubicBezTo>
                        <a:pt x="236310" y="160302"/>
                        <a:pt x="236198" y="160737"/>
                        <a:pt x="236168" y="160812"/>
                      </a:cubicBezTo>
                      <a:lnTo>
                        <a:pt x="235793" y="160490"/>
                      </a:lnTo>
                      <a:cubicBezTo>
                        <a:pt x="235995" y="160197"/>
                        <a:pt x="236685" y="160092"/>
                        <a:pt x="236558" y="160490"/>
                      </a:cubicBezTo>
                      <a:close/>
                      <a:moveTo>
                        <a:pt x="234092" y="158871"/>
                      </a:moveTo>
                      <a:lnTo>
                        <a:pt x="234377" y="159111"/>
                      </a:lnTo>
                      <a:cubicBezTo>
                        <a:pt x="234144" y="159343"/>
                        <a:pt x="233919" y="159425"/>
                        <a:pt x="233702" y="159186"/>
                      </a:cubicBezTo>
                      <a:lnTo>
                        <a:pt x="234092" y="158871"/>
                      </a:lnTo>
                      <a:close/>
                      <a:moveTo>
                        <a:pt x="230764" y="161104"/>
                      </a:moveTo>
                      <a:cubicBezTo>
                        <a:pt x="230599" y="161172"/>
                        <a:pt x="230442" y="161164"/>
                        <a:pt x="230285" y="161022"/>
                      </a:cubicBezTo>
                      <a:cubicBezTo>
                        <a:pt x="230989" y="160602"/>
                        <a:pt x="231334" y="161621"/>
                        <a:pt x="231716" y="161749"/>
                      </a:cubicBezTo>
                      <a:lnTo>
                        <a:pt x="232203" y="161351"/>
                      </a:lnTo>
                      <a:cubicBezTo>
                        <a:pt x="232930" y="161839"/>
                        <a:pt x="233672" y="161749"/>
                        <a:pt x="234414" y="161599"/>
                      </a:cubicBezTo>
                      <a:cubicBezTo>
                        <a:pt x="234504" y="161202"/>
                        <a:pt x="234789" y="160894"/>
                        <a:pt x="235006" y="160797"/>
                      </a:cubicBezTo>
                      <a:cubicBezTo>
                        <a:pt x="235044" y="161419"/>
                        <a:pt x="235366" y="160580"/>
                        <a:pt x="235771" y="160962"/>
                      </a:cubicBezTo>
                      <a:cubicBezTo>
                        <a:pt x="235149" y="161389"/>
                        <a:pt x="234661" y="161636"/>
                        <a:pt x="234302" y="162161"/>
                      </a:cubicBezTo>
                      <a:cubicBezTo>
                        <a:pt x="233687" y="161449"/>
                        <a:pt x="232570" y="162236"/>
                        <a:pt x="231791" y="162311"/>
                      </a:cubicBezTo>
                      <a:cubicBezTo>
                        <a:pt x="231881" y="162153"/>
                        <a:pt x="232406" y="161996"/>
                        <a:pt x="232188" y="161831"/>
                      </a:cubicBezTo>
                      <a:cubicBezTo>
                        <a:pt x="231828" y="162063"/>
                        <a:pt x="231476" y="161966"/>
                        <a:pt x="231117" y="162228"/>
                      </a:cubicBezTo>
                      <a:cubicBezTo>
                        <a:pt x="231244" y="162311"/>
                        <a:pt x="231506" y="162266"/>
                        <a:pt x="231401" y="162468"/>
                      </a:cubicBezTo>
                      <a:cubicBezTo>
                        <a:pt x="231049" y="162198"/>
                        <a:pt x="230180" y="162723"/>
                        <a:pt x="230157" y="162221"/>
                      </a:cubicBezTo>
                      <a:cubicBezTo>
                        <a:pt x="230629" y="162438"/>
                        <a:pt x="231364" y="161824"/>
                        <a:pt x="230944" y="161419"/>
                      </a:cubicBezTo>
                      <a:cubicBezTo>
                        <a:pt x="230884" y="162003"/>
                        <a:pt x="229625" y="161674"/>
                        <a:pt x="229595" y="161411"/>
                      </a:cubicBezTo>
                      <a:cubicBezTo>
                        <a:pt x="229955" y="161441"/>
                        <a:pt x="230997" y="161681"/>
                        <a:pt x="230764" y="161104"/>
                      </a:cubicBezTo>
                      <a:close/>
                      <a:moveTo>
                        <a:pt x="230360" y="161906"/>
                      </a:moveTo>
                      <a:cubicBezTo>
                        <a:pt x="230367" y="162086"/>
                        <a:pt x="229940" y="162303"/>
                        <a:pt x="229678" y="162303"/>
                      </a:cubicBezTo>
                      <a:cubicBezTo>
                        <a:pt x="229857" y="162048"/>
                        <a:pt x="229243" y="162236"/>
                        <a:pt x="229108" y="161974"/>
                      </a:cubicBezTo>
                      <a:cubicBezTo>
                        <a:pt x="229528" y="161696"/>
                        <a:pt x="229940" y="161846"/>
                        <a:pt x="230360" y="161906"/>
                      </a:cubicBezTo>
                      <a:close/>
                      <a:moveTo>
                        <a:pt x="228981" y="166965"/>
                      </a:moveTo>
                      <a:cubicBezTo>
                        <a:pt x="229273" y="167070"/>
                        <a:pt x="230067" y="166912"/>
                        <a:pt x="230037" y="167377"/>
                      </a:cubicBezTo>
                      <a:cubicBezTo>
                        <a:pt x="229625" y="167609"/>
                        <a:pt x="229190" y="168036"/>
                        <a:pt x="228576" y="167767"/>
                      </a:cubicBezTo>
                      <a:cubicBezTo>
                        <a:pt x="228808" y="167467"/>
                        <a:pt x="229026" y="167677"/>
                        <a:pt x="229265" y="167369"/>
                      </a:cubicBezTo>
                      <a:cubicBezTo>
                        <a:pt x="229011" y="167167"/>
                        <a:pt x="228778" y="167264"/>
                        <a:pt x="228981" y="166965"/>
                      </a:cubicBezTo>
                      <a:close/>
                      <a:moveTo>
                        <a:pt x="228036" y="166148"/>
                      </a:moveTo>
                      <a:cubicBezTo>
                        <a:pt x="228029" y="165938"/>
                        <a:pt x="228463" y="165526"/>
                        <a:pt x="228718" y="165751"/>
                      </a:cubicBezTo>
                      <a:cubicBezTo>
                        <a:pt x="228493" y="165848"/>
                        <a:pt x="228254" y="166320"/>
                        <a:pt x="228036" y="166148"/>
                      </a:cubicBezTo>
                      <a:close/>
                      <a:moveTo>
                        <a:pt x="228553" y="161014"/>
                      </a:moveTo>
                      <a:cubicBezTo>
                        <a:pt x="228374" y="161172"/>
                        <a:pt x="228801" y="161337"/>
                        <a:pt x="228538" y="161494"/>
                      </a:cubicBezTo>
                      <a:cubicBezTo>
                        <a:pt x="228284" y="161456"/>
                        <a:pt x="228029" y="161524"/>
                        <a:pt x="227766" y="161486"/>
                      </a:cubicBezTo>
                      <a:cubicBezTo>
                        <a:pt x="228089" y="161209"/>
                        <a:pt x="228104" y="160902"/>
                        <a:pt x="228553" y="161014"/>
                      </a:cubicBezTo>
                      <a:close/>
                      <a:moveTo>
                        <a:pt x="228718" y="161974"/>
                      </a:moveTo>
                      <a:cubicBezTo>
                        <a:pt x="228216" y="162221"/>
                        <a:pt x="227946" y="161869"/>
                        <a:pt x="227654" y="162206"/>
                      </a:cubicBezTo>
                      <a:cubicBezTo>
                        <a:pt x="227534" y="162071"/>
                        <a:pt x="227272" y="161936"/>
                        <a:pt x="227377" y="161801"/>
                      </a:cubicBezTo>
                      <a:cubicBezTo>
                        <a:pt x="227819" y="161959"/>
                        <a:pt x="228284" y="161494"/>
                        <a:pt x="228718" y="161974"/>
                      </a:cubicBezTo>
                      <a:close/>
                      <a:moveTo>
                        <a:pt x="227324" y="159950"/>
                      </a:moveTo>
                      <a:cubicBezTo>
                        <a:pt x="226867" y="160212"/>
                        <a:pt x="226852" y="160482"/>
                        <a:pt x="226530" y="160744"/>
                      </a:cubicBezTo>
                      <a:cubicBezTo>
                        <a:pt x="226372" y="160595"/>
                        <a:pt x="226215" y="160512"/>
                        <a:pt x="226058" y="160497"/>
                      </a:cubicBezTo>
                      <a:lnTo>
                        <a:pt x="226253" y="160340"/>
                      </a:lnTo>
                      <a:cubicBezTo>
                        <a:pt x="226200" y="160287"/>
                        <a:pt x="226155" y="160235"/>
                        <a:pt x="226260" y="160182"/>
                      </a:cubicBezTo>
                      <a:cubicBezTo>
                        <a:pt x="226785" y="160550"/>
                        <a:pt x="226402" y="159838"/>
                        <a:pt x="226657" y="159703"/>
                      </a:cubicBezTo>
                      <a:cubicBezTo>
                        <a:pt x="226882" y="159830"/>
                        <a:pt x="227114" y="159628"/>
                        <a:pt x="227324" y="159950"/>
                      </a:cubicBezTo>
                      <a:close/>
                      <a:moveTo>
                        <a:pt x="229528" y="152658"/>
                      </a:moveTo>
                      <a:cubicBezTo>
                        <a:pt x="229085" y="152433"/>
                        <a:pt x="229633" y="151946"/>
                        <a:pt x="229925" y="152178"/>
                      </a:cubicBezTo>
                      <a:cubicBezTo>
                        <a:pt x="229648" y="152336"/>
                        <a:pt x="229880" y="152501"/>
                        <a:pt x="229528" y="152658"/>
                      </a:cubicBezTo>
                      <a:close/>
                      <a:moveTo>
                        <a:pt x="243767" y="148993"/>
                      </a:moveTo>
                      <a:cubicBezTo>
                        <a:pt x="244037" y="148634"/>
                        <a:pt x="244449" y="148784"/>
                        <a:pt x="244442" y="148424"/>
                      </a:cubicBezTo>
                      <a:lnTo>
                        <a:pt x="244629" y="148581"/>
                      </a:lnTo>
                      <a:cubicBezTo>
                        <a:pt x="244689" y="148536"/>
                        <a:pt x="244757" y="148499"/>
                        <a:pt x="244824" y="148581"/>
                      </a:cubicBezTo>
                      <a:cubicBezTo>
                        <a:pt x="244659" y="148963"/>
                        <a:pt x="244179" y="149211"/>
                        <a:pt x="243767" y="148993"/>
                      </a:cubicBezTo>
                      <a:close/>
                      <a:moveTo>
                        <a:pt x="245836" y="151721"/>
                      </a:moveTo>
                      <a:cubicBezTo>
                        <a:pt x="246218" y="151519"/>
                        <a:pt x="246608" y="151519"/>
                        <a:pt x="246990" y="151714"/>
                      </a:cubicBezTo>
                      <a:cubicBezTo>
                        <a:pt x="246600" y="151916"/>
                        <a:pt x="246210" y="151916"/>
                        <a:pt x="245836" y="151721"/>
                      </a:cubicBezTo>
                      <a:close/>
                      <a:moveTo>
                        <a:pt x="254072" y="151819"/>
                      </a:moveTo>
                      <a:cubicBezTo>
                        <a:pt x="253705" y="151579"/>
                        <a:pt x="253555" y="151339"/>
                        <a:pt x="253982" y="151092"/>
                      </a:cubicBezTo>
                      <a:cubicBezTo>
                        <a:pt x="254282" y="151152"/>
                        <a:pt x="254380" y="151571"/>
                        <a:pt x="254844" y="151489"/>
                      </a:cubicBezTo>
                      <a:cubicBezTo>
                        <a:pt x="254582" y="151879"/>
                        <a:pt x="254327" y="151526"/>
                        <a:pt x="254072" y="151819"/>
                      </a:cubicBezTo>
                      <a:close/>
                      <a:moveTo>
                        <a:pt x="257055" y="148971"/>
                      </a:moveTo>
                      <a:cubicBezTo>
                        <a:pt x="256613" y="148731"/>
                        <a:pt x="257153" y="148274"/>
                        <a:pt x="257437" y="148641"/>
                      </a:cubicBezTo>
                      <a:cubicBezTo>
                        <a:pt x="257168" y="148859"/>
                        <a:pt x="257400" y="148941"/>
                        <a:pt x="257055" y="148971"/>
                      </a:cubicBezTo>
                      <a:close/>
                      <a:moveTo>
                        <a:pt x="258292" y="151444"/>
                      </a:moveTo>
                      <a:cubicBezTo>
                        <a:pt x="259169" y="151399"/>
                        <a:pt x="259558" y="151414"/>
                        <a:pt x="260308" y="151497"/>
                      </a:cubicBezTo>
                      <a:cubicBezTo>
                        <a:pt x="259633" y="151774"/>
                        <a:pt x="258959" y="151714"/>
                        <a:pt x="258292" y="151444"/>
                      </a:cubicBezTo>
                      <a:close/>
                      <a:moveTo>
                        <a:pt x="262009" y="139888"/>
                      </a:moveTo>
                      <a:cubicBezTo>
                        <a:pt x="262511" y="139656"/>
                        <a:pt x="263021" y="140008"/>
                        <a:pt x="263523" y="139858"/>
                      </a:cubicBezTo>
                      <a:cubicBezTo>
                        <a:pt x="263351" y="140390"/>
                        <a:pt x="262481" y="140060"/>
                        <a:pt x="262009" y="139888"/>
                      </a:cubicBezTo>
                      <a:close/>
                      <a:moveTo>
                        <a:pt x="264610" y="149083"/>
                      </a:moveTo>
                      <a:cubicBezTo>
                        <a:pt x="264797" y="149241"/>
                        <a:pt x="264992" y="148956"/>
                        <a:pt x="265187" y="149233"/>
                      </a:cubicBezTo>
                      <a:lnTo>
                        <a:pt x="264902" y="149481"/>
                      </a:lnTo>
                      <a:cubicBezTo>
                        <a:pt x="264640" y="149293"/>
                        <a:pt x="264415" y="149391"/>
                        <a:pt x="264610" y="149083"/>
                      </a:cubicBezTo>
                      <a:close/>
                      <a:moveTo>
                        <a:pt x="264325" y="149810"/>
                      </a:moveTo>
                      <a:cubicBezTo>
                        <a:pt x="264167" y="149960"/>
                        <a:pt x="264010" y="149960"/>
                        <a:pt x="263845" y="149900"/>
                      </a:cubicBezTo>
                      <a:cubicBezTo>
                        <a:pt x="264160" y="149638"/>
                        <a:pt x="264482" y="149555"/>
                        <a:pt x="264804" y="149720"/>
                      </a:cubicBezTo>
                      <a:cubicBezTo>
                        <a:pt x="264647" y="149833"/>
                        <a:pt x="264490" y="150050"/>
                        <a:pt x="264325" y="149968"/>
                      </a:cubicBezTo>
                      <a:cubicBezTo>
                        <a:pt x="264377" y="149915"/>
                        <a:pt x="264422" y="149863"/>
                        <a:pt x="264325" y="149810"/>
                      </a:cubicBezTo>
                      <a:close/>
                      <a:moveTo>
                        <a:pt x="264617" y="151489"/>
                      </a:moveTo>
                      <a:cubicBezTo>
                        <a:pt x="264939" y="151759"/>
                        <a:pt x="265254" y="151189"/>
                        <a:pt x="265576" y="151474"/>
                      </a:cubicBezTo>
                      <a:cubicBezTo>
                        <a:pt x="265314" y="151751"/>
                        <a:pt x="264565" y="151901"/>
                        <a:pt x="264617" y="151489"/>
                      </a:cubicBezTo>
                      <a:close/>
                      <a:moveTo>
                        <a:pt x="265659" y="149623"/>
                      </a:moveTo>
                      <a:cubicBezTo>
                        <a:pt x="265809" y="149293"/>
                        <a:pt x="266131" y="149196"/>
                        <a:pt x="266521" y="149361"/>
                      </a:cubicBezTo>
                      <a:cubicBezTo>
                        <a:pt x="266236" y="149533"/>
                        <a:pt x="265944" y="149555"/>
                        <a:pt x="265659" y="149623"/>
                      </a:cubicBezTo>
                      <a:close/>
                      <a:moveTo>
                        <a:pt x="267592" y="140330"/>
                      </a:moveTo>
                      <a:cubicBezTo>
                        <a:pt x="267308" y="140255"/>
                        <a:pt x="267023" y="140570"/>
                        <a:pt x="266738" y="140270"/>
                      </a:cubicBezTo>
                      <a:cubicBezTo>
                        <a:pt x="266955" y="139716"/>
                        <a:pt x="267982" y="140405"/>
                        <a:pt x="267592" y="140330"/>
                      </a:cubicBezTo>
                      <a:close/>
                      <a:moveTo>
                        <a:pt x="266618" y="149436"/>
                      </a:moveTo>
                      <a:cubicBezTo>
                        <a:pt x="267015" y="149083"/>
                        <a:pt x="268154" y="148948"/>
                        <a:pt x="267960" y="149563"/>
                      </a:cubicBezTo>
                      <a:cubicBezTo>
                        <a:pt x="267510" y="149638"/>
                        <a:pt x="267060" y="149503"/>
                        <a:pt x="266618" y="149436"/>
                      </a:cubicBezTo>
                      <a:close/>
                      <a:moveTo>
                        <a:pt x="270058" y="149511"/>
                      </a:moveTo>
                      <a:cubicBezTo>
                        <a:pt x="270470" y="149683"/>
                        <a:pt x="270418" y="149166"/>
                        <a:pt x="270920" y="149406"/>
                      </a:cubicBezTo>
                      <a:cubicBezTo>
                        <a:pt x="270695" y="149743"/>
                        <a:pt x="269976" y="149953"/>
                        <a:pt x="270058" y="149511"/>
                      </a:cubicBezTo>
                      <a:close/>
                      <a:moveTo>
                        <a:pt x="273461" y="140323"/>
                      </a:moveTo>
                      <a:cubicBezTo>
                        <a:pt x="273453" y="140652"/>
                        <a:pt x="272913" y="140757"/>
                        <a:pt x="272614" y="140592"/>
                      </a:cubicBezTo>
                      <a:cubicBezTo>
                        <a:pt x="272614" y="140188"/>
                        <a:pt x="273161" y="140270"/>
                        <a:pt x="273461" y="140323"/>
                      </a:cubicBezTo>
                      <a:close/>
                      <a:moveTo>
                        <a:pt x="273131" y="149900"/>
                      </a:moveTo>
                      <a:lnTo>
                        <a:pt x="272651" y="149518"/>
                      </a:lnTo>
                      <a:cubicBezTo>
                        <a:pt x="272014" y="149923"/>
                        <a:pt x="271842" y="149593"/>
                        <a:pt x="271122" y="149885"/>
                      </a:cubicBezTo>
                      <a:cubicBezTo>
                        <a:pt x="271310" y="149720"/>
                        <a:pt x="270980" y="149570"/>
                        <a:pt x="271310" y="149398"/>
                      </a:cubicBezTo>
                      <a:cubicBezTo>
                        <a:pt x="271699" y="149698"/>
                        <a:pt x="272074" y="149511"/>
                        <a:pt x="272456" y="149361"/>
                      </a:cubicBezTo>
                      <a:cubicBezTo>
                        <a:pt x="272299" y="149098"/>
                        <a:pt x="272261" y="148829"/>
                        <a:pt x="272636" y="148551"/>
                      </a:cubicBezTo>
                      <a:cubicBezTo>
                        <a:pt x="272921" y="148656"/>
                        <a:pt x="273213" y="148679"/>
                        <a:pt x="273506" y="148926"/>
                      </a:cubicBezTo>
                      <a:cubicBezTo>
                        <a:pt x="273221" y="149203"/>
                        <a:pt x="272936" y="149001"/>
                        <a:pt x="272651" y="149361"/>
                      </a:cubicBezTo>
                      <a:cubicBezTo>
                        <a:pt x="272816" y="149675"/>
                        <a:pt x="273543" y="149481"/>
                        <a:pt x="273611" y="149810"/>
                      </a:cubicBezTo>
                      <a:cubicBezTo>
                        <a:pt x="273446" y="149743"/>
                        <a:pt x="273288" y="149758"/>
                        <a:pt x="273131" y="149900"/>
                      </a:cubicBezTo>
                      <a:close/>
                      <a:moveTo>
                        <a:pt x="273311" y="149413"/>
                      </a:moveTo>
                      <a:cubicBezTo>
                        <a:pt x="273626" y="149158"/>
                        <a:pt x="273948" y="149218"/>
                        <a:pt x="274270" y="149540"/>
                      </a:cubicBezTo>
                      <a:cubicBezTo>
                        <a:pt x="273955" y="149743"/>
                        <a:pt x="273633" y="149488"/>
                        <a:pt x="273311" y="149413"/>
                      </a:cubicBezTo>
                      <a:close/>
                      <a:moveTo>
                        <a:pt x="274945" y="149765"/>
                      </a:moveTo>
                      <a:lnTo>
                        <a:pt x="275327" y="149436"/>
                      </a:lnTo>
                      <a:cubicBezTo>
                        <a:pt x="275589" y="149765"/>
                        <a:pt x="275844" y="149758"/>
                        <a:pt x="276091" y="149413"/>
                      </a:cubicBezTo>
                      <a:lnTo>
                        <a:pt x="276383" y="149645"/>
                      </a:lnTo>
                      <a:cubicBezTo>
                        <a:pt x="275904" y="149938"/>
                        <a:pt x="275424" y="149780"/>
                        <a:pt x="274945" y="149765"/>
                      </a:cubicBezTo>
                      <a:close/>
                      <a:moveTo>
                        <a:pt x="275349" y="140098"/>
                      </a:moveTo>
                      <a:cubicBezTo>
                        <a:pt x="275687" y="139828"/>
                        <a:pt x="276039" y="139963"/>
                        <a:pt x="276391" y="140143"/>
                      </a:cubicBezTo>
                      <a:cubicBezTo>
                        <a:pt x="276046" y="140495"/>
                        <a:pt x="275694" y="140158"/>
                        <a:pt x="275349" y="140098"/>
                      </a:cubicBezTo>
                      <a:close/>
                      <a:moveTo>
                        <a:pt x="286861" y="150702"/>
                      </a:moveTo>
                      <a:cubicBezTo>
                        <a:pt x="287041" y="150904"/>
                        <a:pt x="286449" y="151242"/>
                        <a:pt x="286299" y="151054"/>
                      </a:cubicBezTo>
                      <a:cubicBezTo>
                        <a:pt x="286291" y="150934"/>
                        <a:pt x="286599" y="150350"/>
                        <a:pt x="286861" y="150702"/>
                      </a:cubicBezTo>
                      <a:close/>
                      <a:moveTo>
                        <a:pt x="281217" y="140840"/>
                      </a:moveTo>
                      <a:cubicBezTo>
                        <a:pt x="280835" y="140645"/>
                        <a:pt x="280461" y="140982"/>
                        <a:pt x="280071" y="140562"/>
                      </a:cubicBezTo>
                      <a:cubicBezTo>
                        <a:pt x="280393" y="140345"/>
                        <a:pt x="281202" y="140450"/>
                        <a:pt x="281217" y="140840"/>
                      </a:cubicBezTo>
                      <a:close/>
                      <a:moveTo>
                        <a:pt x="276788" y="150912"/>
                      </a:moveTo>
                      <a:cubicBezTo>
                        <a:pt x="277080" y="150949"/>
                        <a:pt x="277867" y="150800"/>
                        <a:pt x="277845" y="151114"/>
                      </a:cubicBezTo>
                      <a:cubicBezTo>
                        <a:pt x="277553" y="151129"/>
                        <a:pt x="276773" y="151317"/>
                        <a:pt x="276788" y="150912"/>
                      </a:cubicBezTo>
                      <a:close/>
                      <a:moveTo>
                        <a:pt x="278782" y="150103"/>
                      </a:moveTo>
                      <a:lnTo>
                        <a:pt x="278295" y="149720"/>
                      </a:lnTo>
                      <a:cubicBezTo>
                        <a:pt x="277912" y="149773"/>
                        <a:pt x="277538" y="150267"/>
                        <a:pt x="277148" y="149930"/>
                      </a:cubicBezTo>
                      <a:cubicBezTo>
                        <a:pt x="277313" y="149413"/>
                        <a:pt x="278190" y="149286"/>
                        <a:pt x="278669" y="149383"/>
                      </a:cubicBezTo>
                      <a:cubicBezTo>
                        <a:pt x="278572" y="149271"/>
                        <a:pt x="278714" y="149241"/>
                        <a:pt x="278857" y="149218"/>
                      </a:cubicBezTo>
                      <a:cubicBezTo>
                        <a:pt x="278534" y="149203"/>
                        <a:pt x="278212" y="148881"/>
                        <a:pt x="277897" y="148933"/>
                      </a:cubicBezTo>
                      <a:cubicBezTo>
                        <a:pt x="277425" y="149413"/>
                        <a:pt x="276961" y="149780"/>
                        <a:pt x="276466" y="149391"/>
                      </a:cubicBezTo>
                      <a:cubicBezTo>
                        <a:pt x="277238" y="149376"/>
                        <a:pt x="277028" y="149016"/>
                        <a:pt x="277313" y="148799"/>
                      </a:cubicBezTo>
                      <a:cubicBezTo>
                        <a:pt x="277335" y="149211"/>
                        <a:pt x="277695" y="148933"/>
                        <a:pt x="277882" y="148611"/>
                      </a:cubicBezTo>
                      <a:cubicBezTo>
                        <a:pt x="278137" y="148626"/>
                        <a:pt x="278235" y="148709"/>
                        <a:pt x="278272" y="148918"/>
                      </a:cubicBezTo>
                      <a:cubicBezTo>
                        <a:pt x="278932" y="148499"/>
                        <a:pt x="279614" y="149046"/>
                        <a:pt x="280273" y="148596"/>
                      </a:cubicBezTo>
                      <a:cubicBezTo>
                        <a:pt x="280588" y="148776"/>
                        <a:pt x="280266" y="149308"/>
                        <a:pt x="280760" y="148821"/>
                      </a:cubicBezTo>
                      <a:cubicBezTo>
                        <a:pt x="281098" y="149046"/>
                        <a:pt x="281135" y="149690"/>
                        <a:pt x="280588" y="149473"/>
                      </a:cubicBezTo>
                      <a:cubicBezTo>
                        <a:pt x="280693" y="149361"/>
                        <a:pt x="280783" y="149248"/>
                        <a:pt x="280580" y="149151"/>
                      </a:cubicBezTo>
                      <a:cubicBezTo>
                        <a:pt x="280535" y="150065"/>
                        <a:pt x="279411" y="149825"/>
                        <a:pt x="278782" y="150103"/>
                      </a:cubicBezTo>
                      <a:close/>
                      <a:moveTo>
                        <a:pt x="285429" y="150852"/>
                      </a:moveTo>
                      <a:lnTo>
                        <a:pt x="285032" y="150552"/>
                      </a:lnTo>
                      <a:cubicBezTo>
                        <a:pt x="285220" y="150335"/>
                        <a:pt x="285407" y="150252"/>
                        <a:pt x="285602" y="150365"/>
                      </a:cubicBezTo>
                      <a:cubicBezTo>
                        <a:pt x="285182" y="150545"/>
                        <a:pt x="285849" y="150672"/>
                        <a:pt x="285429" y="150852"/>
                      </a:cubicBezTo>
                      <a:close/>
                      <a:moveTo>
                        <a:pt x="285557" y="148918"/>
                      </a:moveTo>
                      <a:cubicBezTo>
                        <a:pt x="285737" y="149286"/>
                        <a:pt x="285032" y="149323"/>
                        <a:pt x="285384" y="149570"/>
                      </a:cubicBezTo>
                      <a:cubicBezTo>
                        <a:pt x="285197" y="149720"/>
                        <a:pt x="285010" y="149803"/>
                        <a:pt x="284815" y="149758"/>
                      </a:cubicBezTo>
                      <a:cubicBezTo>
                        <a:pt x="285235" y="149473"/>
                        <a:pt x="284920" y="148716"/>
                        <a:pt x="285557" y="148918"/>
                      </a:cubicBezTo>
                      <a:close/>
                      <a:moveTo>
                        <a:pt x="282686" y="149218"/>
                      </a:moveTo>
                      <a:cubicBezTo>
                        <a:pt x="283166" y="149068"/>
                        <a:pt x="284133" y="148664"/>
                        <a:pt x="284313" y="149061"/>
                      </a:cubicBezTo>
                      <a:cubicBezTo>
                        <a:pt x="284223" y="149008"/>
                        <a:pt x="283706" y="149113"/>
                        <a:pt x="283938" y="149241"/>
                      </a:cubicBezTo>
                      <a:cubicBezTo>
                        <a:pt x="284253" y="149128"/>
                        <a:pt x="284575" y="149158"/>
                        <a:pt x="284905" y="149353"/>
                      </a:cubicBezTo>
                      <a:cubicBezTo>
                        <a:pt x="284657" y="149653"/>
                        <a:pt x="284395" y="149466"/>
                        <a:pt x="284133" y="149233"/>
                      </a:cubicBezTo>
                      <a:cubicBezTo>
                        <a:pt x="283848" y="149488"/>
                        <a:pt x="283286" y="149398"/>
                        <a:pt x="283293" y="149840"/>
                      </a:cubicBezTo>
                      <a:cubicBezTo>
                        <a:pt x="282664" y="149526"/>
                        <a:pt x="281937" y="150335"/>
                        <a:pt x="281562" y="149600"/>
                      </a:cubicBezTo>
                      <a:cubicBezTo>
                        <a:pt x="281525" y="150088"/>
                        <a:pt x="280865" y="150103"/>
                        <a:pt x="280513" y="149885"/>
                      </a:cubicBezTo>
                      <a:cubicBezTo>
                        <a:pt x="281427" y="149735"/>
                        <a:pt x="281247" y="149181"/>
                        <a:pt x="282109" y="148776"/>
                      </a:cubicBezTo>
                      <a:cubicBezTo>
                        <a:pt x="282492" y="149398"/>
                        <a:pt x="282447" y="148671"/>
                        <a:pt x="282686" y="149218"/>
                      </a:cubicBezTo>
                      <a:close/>
                      <a:moveTo>
                        <a:pt x="282814" y="140517"/>
                      </a:moveTo>
                      <a:cubicBezTo>
                        <a:pt x="282829" y="140203"/>
                        <a:pt x="283428" y="140173"/>
                        <a:pt x="283751" y="140472"/>
                      </a:cubicBezTo>
                      <a:cubicBezTo>
                        <a:pt x="283451" y="140810"/>
                        <a:pt x="283129" y="140637"/>
                        <a:pt x="282814" y="140517"/>
                      </a:cubicBezTo>
                      <a:close/>
                      <a:moveTo>
                        <a:pt x="284680" y="145741"/>
                      </a:moveTo>
                      <a:cubicBezTo>
                        <a:pt x="284995" y="145741"/>
                        <a:pt x="285309" y="145456"/>
                        <a:pt x="285632" y="145696"/>
                      </a:cubicBezTo>
                      <a:cubicBezTo>
                        <a:pt x="285384" y="145936"/>
                        <a:pt x="284642" y="146153"/>
                        <a:pt x="284680" y="145741"/>
                      </a:cubicBezTo>
                      <a:close/>
                      <a:moveTo>
                        <a:pt x="295892" y="142294"/>
                      </a:moveTo>
                      <a:cubicBezTo>
                        <a:pt x="296139" y="142249"/>
                        <a:pt x="296371" y="141964"/>
                        <a:pt x="296641" y="142234"/>
                      </a:cubicBezTo>
                      <a:cubicBezTo>
                        <a:pt x="296266" y="142691"/>
                        <a:pt x="295944" y="142323"/>
                        <a:pt x="295892" y="142294"/>
                      </a:cubicBezTo>
                      <a:close/>
                      <a:moveTo>
                        <a:pt x="309210" y="142901"/>
                      </a:moveTo>
                      <a:cubicBezTo>
                        <a:pt x="309419" y="142976"/>
                        <a:pt x="309292" y="142766"/>
                        <a:pt x="309457" y="142623"/>
                      </a:cubicBezTo>
                      <a:cubicBezTo>
                        <a:pt x="309802" y="143095"/>
                        <a:pt x="309967" y="142264"/>
                        <a:pt x="310311" y="142728"/>
                      </a:cubicBezTo>
                      <a:cubicBezTo>
                        <a:pt x="310064" y="143215"/>
                        <a:pt x="309255" y="143178"/>
                        <a:pt x="309210" y="1429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" name="Google Shape;421;p1"/>
                <p:cNvSpPr/>
                <p:nvPr/>
              </p:nvSpPr>
              <p:spPr>
                <a:xfrm>
                  <a:off x="1520896" y="909316"/>
                  <a:ext cx="524" cy="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124" extrusionOk="0">
                      <a:moveTo>
                        <a:pt x="525" y="0"/>
                      </a:moveTo>
                      <a:cubicBezTo>
                        <a:pt x="352" y="30"/>
                        <a:pt x="172" y="30"/>
                        <a:pt x="0" y="53"/>
                      </a:cubicBezTo>
                      <a:cubicBezTo>
                        <a:pt x="120" y="60"/>
                        <a:pt x="435" y="240"/>
                        <a:pt x="525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" name="Google Shape;422;p1"/>
                <p:cNvSpPr/>
                <p:nvPr/>
              </p:nvSpPr>
              <p:spPr>
                <a:xfrm>
                  <a:off x="1482873" y="935138"/>
                  <a:ext cx="580" cy="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" h="214" extrusionOk="0">
                      <a:moveTo>
                        <a:pt x="580" y="26"/>
                      </a:moveTo>
                      <a:cubicBezTo>
                        <a:pt x="400" y="26"/>
                        <a:pt x="213" y="-11"/>
                        <a:pt x="33" y="4"/>
                      </a:cubicBezTo>
                      <a:cubicBezTo>
                        <a:pt x="-139" y="281"/>
                        <a:pt x="408" y="281"/>
                        <a:pt x="580" y="2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" name="Google Shape;423;p1"/>
                <p:cNvSpPr/>
                <p:nvPr/>
              </p:nvSpPr>
              <p:spPr>
                <a:xfrm>
                  <a:off x="1483453" y="935134"/>
                  <a:ext cx="74" cy="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29" extrusionOk="0">
                      <a:moveTo>
                        <a:pt x="0" y="30"/>
                      </a:moveTo>
                      <a:cubicBezTo>
                        <a:pt x="23" y="30"/>
                        <a:pt x="52" y="30"/>
                        <a:pt x="75" y="30"/>
                      </a:cubicBezTo>
                      <a:cubicBezTo>
                        <a:pt x="60" y="15"/>
                        <a:pt x="45" y="15"/>
                        <a:pt x="30" y="0"/>
                      </a:cubicBezTo>
                      <a:cubicBezTo>
                        <a:pt x="23" y="15"/>
                        <a:pt x="8" y="22"/>
                        <a:pt x="0" y="3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" name="Google Shape;424;p1"/>
                <p:cNvSpPr/>
                <p:nvPr/>
              </p:nvSpPr>
              <p:spPr>
                <a:xfrm>
                  <a:off x="1472728" y="941669"/>
                  <a:ext cx="3321" cy="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1" h="777" extrusionOk="0">
                      <a:moveTo>
                        <a:pt x="2518" y="397"/>
                      </a:moveTo>
                      <a:cubicBezTo>
                        <a:pt x="2781" y="375"/>
                        <a:pt x="3043" y="172"/>
                        <a:pt x="3298" y="240"/>
                      </a:cubicBezTo>
                      <a:cubicBezTo>
                        <a:pt x="3418" y="82"/>
                        <a:pt x="3043" y="165"/>
                        <a:pt x="3208" y="0"/>
                      </a:cubicBezTo>
                      <a:cubicBezTo>
                        <a:pt x="2129" y="779"/>
                        <a:pt x="1072" y="180"/>
                        <a:pt x="0" y="555"/>
                      </a:cubicBezTo>
                      <a:cubicBezTo>
                        <a:pt x="899" y="854"/>
                        <a:pt x="1799" y="787"/>
                        <a:pt x="2706" y="719"/>
                      </a:cubicBezTo>
                      <a:cubicBezTo>
                        <a:pt x="2810" y="607"/>
                        <a:pt x="2616" y="502"/>
                        <a:pt x="2518" y="39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" name="Google Shape;425;p1"/>
                <p:cNvSpPr/>
                <p:nvPr/>
              </p:nvSpPr>
              <p:spPr>
                <a:xfrm>
                  <a:off x="1538785" y="910413"/>
                  <a:ext cx="884" cy="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" h="319" extrusionOk="0">
                      <a:moveTo>
                        <a:pt x="884" y="42"/>
                      </a:moveTo>
                      <a:cubicBezTo>
                        <a:pt x="570" y="-130"/>
                        <a:pt x="307" y="282"/>
                        <a:pt x="0" y="297"/>
                      </a:cubicBezTo>
                      <a:cubicBezTo>
                        <a:pt x="307" y="312"/>
                        <a:pt x="622" y="409"/>
                        <a:pt x="884" y="4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" name="Google Shape;426;p1"/>
                <p:cNvSpPr/>
                <p:nvPr/>
              </p:nvSpPr>
              <p:spPr>
                <a:xfrm>
                  <a:off x="1522710" y="913190"/>
                  <a:ext cx="719" cy="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" h="464" extrusionOk="0">
                      <a:moveTo>
                        <a:pt x="67" y="0"/>
                      </a:moveTo>
                      <a:cubicBezTo>
                        <a:pt x="-150" y="315"/>
                        <a:pt x="209" y="315"/>
                        <a:pt x="457" y="465"/>
                      </a:cubicBezTo>
                      <a:cubicBezTo>
                        <a:pt x="689" y="315"/>
                        <a:pt x="629" y="187"/>
                        <a:pt x="719" y="45"/>
                      </a:cubicBezTo>
                      <a:cubicBezTo>
                        <a:pt x="562" y="-30"/>
                        <a:pt x="412" y="195"/>
                        <a:pt x="262" y="315"/>
                      </a:cubicBezTo>
                      <a:cubicBezTo>
                        <a:pt x="239" y="210"/>
                        <a:pt x="202" y="97"/>
                        <a:pt x="67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" name="Google Shape;427;p1"/>
                <p:cNvSpPr/>
                <p:nvPr/>
              </p:nvSpPr>
              <p:spPr>
                <a:xfrm>
                  <a:off x="1537432" y="923997"/>
                  <a:ext cx="783" cy="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" h="622" extrusionOk="0">
                      <a:moveTo>
                        <a:pt x="26" y="577"/>
                      </a:moveTo>
                      <a:cubicBezTo>
                        <a:pt x="469" y="779"/>
                        <a:pt x="251" y="225"/>
                        <a:pt x="694" y="427"/>
                      </a:cubicBezTo>
                      <a:cubicBezTo>
                        <a:pt x="1083" y="292"/>
                        <a:pt x="79" y="435"/>
                        <a:pt x="79" y="0"/>
                      </a:cubicBezTo>
                      <a:cubicBezTo>
                        <a:pt x="-71" y="202"/>
                        <a:pt x="41" y="382"/>
                        <a:pt x="26" y="57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" name="Google Shape;428;p1"/>
                <p:cNvSpPr/>
                <p:nvPr/>
              </p:nvSpPr>
              <p:spPr>
                <a:xfrm>
                  <a:off x="1530975" y="919658"/>
                  <a:ext cx="682" cy="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" h="479" extrusionOk="0">
                      <a:moveTo>
                        <a:pt x="38" y="270"/>
                      </a:moveTo>
                      <a:cubicBezTo>
                        <a:pt x="-149" y="495"/>
                        <a:pt x="406" y="367"/>
                        <a:pt x="525" y="480"/>
                      </a:cubicBezTo>
                      <a:cubicBezTo>
                        <a:pt x="743" y="307"/>
                        <a:pt x="735" y="142"/>
                        <a:pt x="495" y="0"/>
                      </a:cubicBezTo>
                      <a:cubicBezTo>
                        <a:pt x="510" y="202"/>
                        <a:pt x="293" y="300"/>
                        <a:pt x="38" y="27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" name="Google Shape;429;p1"/>
                <p:cNvSpPr/>
                <p:nvPr/>
              </p:nvSpPr>
              <p:spPr>
                <a:xfrm>
                  <a:off x="1532636" y="921834"/>
                  <a:ext cx="595" cy="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" h="537" extrusionOk="0">
                      <a:moveTo>
                        <a:pt x="243" y="537"/>
                      </a:moveTo>
                      <a:cubicBezTo>
                        <a:pt x="483" y="357"/>
                        <a:pt x="573" y="185"/>
                        <a:pt x="596" y="28"/>
                      </a:cubicBezTo>
                      <a:cubicBezTo>
                        <a:pt x="401" y="-100"/>
                        <a:pt x="229" y="267"/>
                        <a:pt x="26" y="73"/>
                      </a:cubicBezTo>
                      <a:cubicBezTo>
                        <a:pt x="-56" y="185"/>
                        <a:pt x="79" y="192"/>
                        <a:pt x="124" y="147"/>
                      </a:cubicBezTo>
                      <a:cubicBezTo>
                        <a:pt x="168" y="275"/>
                        <a:pt x="19" y="425"/>
                        <a:pt x="243" y="53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" name="Google Shape;430;p1"/>
                <p:cNvSpPr/>
                <p:nvPr/>
              </p:nvSpPr>
              <p:spPr>
                <a:xfrm>
                  <a:off x="1516167" y="911346"/>
                  <a:ext cx="2420" cy="8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0" h="855" extrusionOk="0">
                      <a:moveTo>
                        <a:pt x="1971" y="698"/>
                      </a:moveTo>
                      <a:cubicBezTo>
                        <a:pt x="2166" y="323"/>
                        <a:pt x="2428" y="391"/>
                        <a:pt x="2421" y="113"/>
                      </a:cubicBezTo>
                      <a:cubicBezTo>
                        <a:pt x="2068" y="-239"/>
                        <a:pt x="2196" y="331"/>
                        <a:pt x="2053" y="451"/>
                      </a:cubicBezTo>
                      <a:cubicBezTo>
                        <a:pt x="1791" y="653"/>
                        <a:pt x="2016" y="203"/>
                        <a:pt x="1671" y="143"/>
                      </a:cubicBezTo>
                      <a:cubicBezTo>
                        <a:pt x="1184" y="638"/>
                        <a:pt x="682" y="548"/>
                        <a:pt x="172" y="368"/>
                      </a:cubicBezTo>
                      <a:cubicBezTo>
                        <a:pt x="90" y="533"/>
                        <a:pt x="82" y="690"/>
                        <a:pt x="0" y="855"/>
                      </a:cubicBezTo>
                      <a:cubicBezTo>
                        <a:pt x="405" y="593"/>
                        <a:pt x="1282" y="473"/>
                        <a:pt x="1971" y="69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1" name="Google Shape;431;p1"/>
                <p:cNvSpPr/>
                <p:nvPr/>
              </p:nvSpPr>
              <p:spPr>
                <a:xfrm>
                  <a:off x="1530789" y="923825"/>
                  <a:ext cx="3042" cy="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2" h="1026" extrusionOk="0">
                      <a:moveTo>
                        <a:pt x="2038" y="967"/>
                      </a:moveTo>
                      <a:cubicBezTo>
                        <a:pt x="2301" y="1259"/>
                        <a:pt x="2885" y="412"/>
                        <a:pt x="3043" y="0"/>
                      </a:cubicBezTo>
                      <a:cubicBezTo>
                        <a:pt x="1881" y="217"/>
                        <a:pt x="1094" y="135"/>
                        <a:pt x="0" y="705"/>
                      </a:cubicBezTo>
                      <a:cubicBezTo>
                        <a:pt x="150" y="847"/>
                        <a:pt x="420" y="749"/>
                        <a:pt x="300" y="922"/>
                      </a:cubicBezTo>
                      <a:cubicBezTo>
                        <a:pt x="734" y="1042"/>
                        <a:pt x="540" y="779"/>
                        <a:pt x="959" y="637"/>
                      </a:cubicBezTo>
                      <a:cubicBezTo>
                        <a:pt x="907" y="1057"/>
                        <a:pt x="2413" y="622"/>
                        <a:pt x="2038" y="96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" name="Google Shape;432;p1"/>
                <p:cNvSpPr/>
                <p:nvPr/>
              </p:nvSpPr>
              <p:spPr>
                <a:xfrm>
                  <a:off x="1511595" y="908820"/>
                  <a:ext cx="1971" cy="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1" h="196" extrusionOk="0">
                      <a:moveTo>
                        <a:pt x="0" y="182"/>
                      </a:moveTo>
                      <a:cubicBezTo>
                        <a:pt x="637" y="189"/>
                        <a:pt x="1326" y="189"/>
                        <a:pt x="1971" y="197"/>
                      </a:cubicBezTo>
                      <a:cubicBezTo>
                        <a:pt x="1679" y="-103"/>
                        <a:pt x="592" y="-21"/>
                        <a:pt x="0" y="18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" name="Google Shape;433;p1"/>
                <p:cNvSpPr/>
                <p:nvPr/>
              </p:nvSpPr>
              <p:spPr>
                <a:xfrm>
                  <a:off x="1548023" y="935200"/>
                  <a:ext cx="939" cy="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" h="577" extrusionOk="0">
                      <a:moveTo>
                        <a:pt x="362" y="578"/>
                      </a:moveTo>
                      <a:cubicBezTo>
                        <a:pt x="317" y="286"/>
                        <a:pt x="700" y="391"/>
                        <a:pt x="939" y="8"/>
                      </a:cubicBezTo>
                      <a:cubicBezTo>
                        <a:pt x="242" y="-52"/>
                        <a:pt x="302" y="226"/>
                        <a:pt x="18" y="383"/>
                      </a:cubicBezTo>
                      <a:cubicBezTo>
                        <a:pt x="-72" y="548"/>
                        <a:pt x="205" y="428"/>
                        <a:pt x="362" y="57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" name="Google Shape;434;p1"/>
                <p:cNvSpPr/>
                <p:nvPr/>
              </p:nvSpPr>
              <p:spPr>
                <a:xfrm>
                  <a:off x="1530294" y="924012"/>
                  <a:ext cx="1041" cy="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426" extrusionOk="0">
                      <a:moveTo>
                        <a:pt x="1042" y="0"/>
                      </a:moveTo>
                      <a:cubicBezTo>
                        <a:pt x="697" y="112"/>
                        <a:pt x="330" y="-67"/>
                        <a:pt x="0" y="315"/>
                      </a:cubicBezTo>
                      <a:cubicBezTo>
                        <a:pt x="367" y="659"/>
                        <a:pt x="697" y="105"/>
                        <a:pt x="104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Google Shape;435;p1"/>
                <p:cNvSpPr/>
                <p:nvPr/>
              </p:nvSpPr>
              <p:spPr>
                <a:xfrm>
                  <a:off x="1514272" y="912774"/>
                  <a:ext cx="703" cy="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453" extrusionOk="0">
                      <a:moveTo>
                        <a:pt x="29" y="154"/>
                      </a:moveTo>
                      <a:cubicBezTo>
                        <a:pt x="-136" y="401"/>
                        <a:pt x="449" y="19"/>
                        <a:pt x="599" y="454"/>
                      </a:cubicBezTo>
                      <a:cubicBezTo>
                        <a:pt x="853" y="311"/>
                        <a:pt x="546" y="184"/>
                        <a:pt x="681" y="49"/>
                      </a:cubicBezTo>
                      <a:cubicBezTo>
                        <a:pt x="464" y="-93"/>
                        <a:pt x="254" y="116"/>
                        <a:pt x="29" y="15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" name="Google Shape;436;p1"/>
                <p:cNvSpPr/>
                <p:nvPr/>
              </p:nvSpPr>
              <p:spPr>
                <a:xfrm>
                  <a:off x="1537084" y="932706"/>
                  <a:ext cx="1176" cy="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684" extrusionOk="0">
                      <a:moveTo>
                        <a:pt x="1177" y="345"/>
                      </a:moveTo>
                      <a:cubicBezTo>
                        <a:pt x="779" y="202"/>
                        <a:pt x="660" y="420"/>
                        <a:pt x="457" y="0"/>
                      </a:cubicBezTo>
                      <a:cubicBezTo>
                        <a:pt x="367" y="90"/>
                        <a:pt x="510" y="157"/>
                        <a:pt x="570" y="232"/>
                      </a:cubicBezTo>
                      <a:cubicBezTo>
                        <a:pt x="382" y="472"/>
                        <a:pt x="180" y="292"/>
                        <a:pt x="0" y="607"/>
                      </a:cubicBezTo>
                      <a:cubicBezTo>
                        <a:pt x="397" y="689"/>
                        <a:pt x="809" y="809"/>
                        <a:pt x="1177" y="34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" name="Google Shape;437;p1"/>
                <p:cNvSpPr/>
                <p:nvPr/>
              </p:nvSpPr>
              <p:spPr>
                <a:xfrm>
                  <a:off x="1525003" y="928737"/>
                  <a:ext cx="1334" cy="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670" extrusionOk="0">
                      <a:moveTo>
                        <a:pt x="0" y="671"/>
                      </a:moveTo>
                      <a:cubicBezTo>
                        <a:pt x="420" y="431"/>
                        <a:pt x="1229" y="416"/>
                        <a:pt x="1334" y="109"/>
                      </a:cubicBezTo>
                      <a:cubicBezTo>
                        <a:pt x="847" y="356"/>
                        <a:pt x="899" y="-41"/>
                        <a:pt x="360" y="4"/>
                      </a:cubicBezTo>
                      <a:cubicBezTo>
                        <a:pt x="150" y="401"/>
                        <a:pt x="195" y="401"/>
                        <a:pt x="0" y="67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8" name="Google Shape;438;p1"/>
                <p:cNvSpPr/>
                <p:nvPr/>
              </p:nvSpPr>
              <p:spPr>
                <a:xfrm>
                  <a:off x="1503685" y="911931"/>
                  <a:ext cx="971" cy="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971" extrusionOk="0">
                      <a:moveTo>
                        <a:pt x="146" y="907"/>
                      </a:moveTo>
                      <a:cubicBezTo>
                        <a:pt x="371" y="1139"/>
                        <a:pt x="581" y="644"/>
                        <a:pt x="806" y="967"/>
                      </a:cubicBezTo>
                      <a:cubicBezTo>
                        <a:pt x="716" y="637"/>
                        <a:pt x="1225" y="465"/>
                        <a:pt x="798" y="0"/>
                      </a:cubicBezTo>
                      <a:cubicBezTo>
                        <a:pt x="551" y="165"/>
                        <a:pt x="296" y="277"/>
                        <a:pt x="41" y="180"/>
                      </a:cubicBezTo>
                      <a:cubicBezTo>
                        <a:pt x="-154" y="397"/>
                        <a:pt x="401" y="292"/>
                        <a:pt x="513" y="412"/>
                      </a:cubicBezTo>
                      <a:cubicBezTo>
                        <a:pt x="693" y="705"/>
                        <a:pt x="26" y="570"/>
                        <a:pt x="146" y="90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9" name="Google Shape;439;p1"/>
                <p:cNvSpPr/>
                <p:nvPr/>
              </p:nvSpPr>
              <p:spPr>
                <a:xfrm>
                  <a:off x="1501088" y="911931"/>
                  <a:ext cx="1416" cy="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" h="404" extrusionOk="0">
                      <a:moveTo>
                        <a:pt x="90" y="0"/>
                      </a:moveTo>
                      <a:cubicBezTo>
                        <a:pt x="-210" y="307"/>
                        <a:pt x="352" y="202"/>
                        <a:pt x="187" y="405"/>
                      </a:cubicBezTo>
                      <a:cubicBezTo>
                        <a:pt x="599" y="300"/>
                        <a:pt x="1004" y="345"/>
                        <a:pt x="1416" y="142"/>
                      </a:cubicBezTo>
                      <a:cubicBezTo>
                        <a:pt x="974" y="-112"/>
                        <a:pt x="539" y="502"/>
                        <a:pt x="9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0" name="Google Shape;440;p1"/>
                <p:cNvSpPr/>
                <p:nvPr/>
              </p:nvSpPr>
              <p:spPr>
                <a:xfrm>
                  <a:off x="1499004" y="912119"/>
                  <a:ext cx="3410" cy="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0" h="839" extrusionOk="0">
                      <a:moveTo>
                        <a:pt x="1139" y="720"/>
                      </a:moveTo>
                      <a:cubicBezTo>
                        <a:pt x="1386" y="690"/>
                        <a:pt x="1484" y="600"/>
                        <a:pt x="1514" y="390"/>
                      </a:cubicBezTo>
                      <a:cubicBezTo>
                        <a:pt x="1694" y="517"/>
                        <a:pt x="1596" y="659"/>
                        <a:pt x="1799" y="787"/>
                      </a:cubicBezTo>
                      <a:cubicBezTo>
                        <a:pt x="2331" y="562"/>
                        <a:pt x="2870" y="622"/>
                        <a:pt x="3410" y="839"/>
                      </a:cubicBezTo>
                      <a:cubicBezTo>
                        <a:pt x="3305" y="172"/>
                        <a:pt x="2406" y="727"/>
                        <a:pt x="1986" y="142"/>
                      </a:cubicBezTo>
                      <a:cubicBezTo>
                        <a:pt x="1671" y="562"/>
                        <a:pt x="1356" y="307"/>
                        <a:pt x="1042" y="0"/>
                      </a:cubicBezTo>
                      <a:cubicBezTo>
                        <a:pt x="487" y="135"/>
                        <a:pt x="487" y="330"/>
                        <a:pt x="0" y="585"/>
                      </a:cubicBezTo>
                      <a:cubicBezTo>
                        <a:pt x="187" y="659"/>
                        <a:pt x="375" y="659"/>
                        <a:pt x="570" y="734"/>
                      </a:cubicBezTo>
                      <a:cubicBezTo>
                        <a:pt x="832" y="600"/>
                        <a:pt x="525" y="465"/>
                        <a:pt x="667" y="330"/>
                      </a:cubicBezTo>
                      <a:cubicBezTo>
                        <a:pt x="764" y="277"/>
                        <a:pt x="854" y="322"/>
                        <a:pt x="952" y="240"/>
                      </a:cubicBezTo>
                      <a:cubicBezTo>
                        <a:pt x="1057" y="397"/>
                        <a:pt x="734" y="570"/>
                        <a:pt x="1139" y="72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1" name="Google Shape;441;p1"/>
                <p:cNvSpPr/>
                <p:nvPr/>
              </p:nvSpPr>
              <p:spPr>
                <a:xfrm>
                  <a:off x="1527341" y="941789"/>
                  <a:ext cx="832" cy="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96" extrusionOk="0">
                      <a:moveTo>
                        <a:pt x="487" y="15"/>
                      </a:moveTo>
                      <a:cubicBezTo>
                        <a:pt x="315" y="-60"/>
                        <a:pt x="157" y="172"/>
                        <a:pt x="0" y="284"/>
                      </a:cubicBezTo>
                      <a:cubicBezTo>
                        <a:pt x="270" y="389"/>
                        <a:pt x="532" y="344"/>
                        <a:pt x="802" y="397"/>
                      </a:cubicBezTo>
                      <a:cubicBezTo>
                        <a:pt x="892" y="284"/>
                        <a:pt x="757" y="277"/>
                        <a:pt x="697" y="322"/>
                      </a:cubicBezTo>
                      <a:cubicBezTo>
                        <a:pt x="547" y="224"/>
                        <a:pt x="397" y="127"/>
                        <a:pt x="487" y="1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2" name="Google Shape;442;p1"/>
                <p:cNvSpPr/>
                <p:nvPr/>
              </p:nvSpPr>
              <p:spPr>
                <a:xfrm>
                  <a:off x="1516706" y="940183"/>
                  <a:ext cx="1781" cy="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" h="400" extrusionOk="0">
                      <a:moveTo>
                        <a:pt x="0" y="235"/>
                      </a:moveTo>
                      <a:cubicBezTo>
                        <a:pt x="150" y="302"/>
                        <a:pt x="764" y="-20"/>
                        <a:pt x="592" y="369"/>
                      </a:cubicBezTo>
                      <a:cubicBezTo>
                        <a:pt x="989" y="542"/>
                        <a:pt x="1371" y="-80"/>
                        <a:pt x="1769" y="324"/>
                      </a:cubicBezTo>
                      <a:cubicBezTo>
                        <a:pt x="1934" y="115"/>
                        <a:pt x="472" y="-238"/>
                        <a:pt x="0" y="23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3" name="Google Shape;443;p1"/>
                <p:cNvSpPr/>
                <p:nvPr/>
              </p:nvSpPr>
              <p:spPr>
                <a:xfrm>
                  <a:off x="1512285" y="939053"/>
                  <a:ext cx="1176" cy="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928" extrusionOk="0">
                      <a:moveTo>
                        <a:pt x="0" y="157"/>
                      </a:moveTo>
                      <a:cubicBezTo>
                        <a:pt x="127" y="787"/>
                        <a:pt x="1079" y="217"/>
                        <a:pt x="989" y="929"/>
                      </a:cubicBezTo>
                      <a:cubicBezTo>
                        <a:pt x="1424" y="757"/>
                        <a:pt x="742" y="614"/>
                        <a:pt x="1177" y="442"/>
                      </a:cubicBezTo>
                      <a:cubicBezTo>
                        <a:pt x="764" y="314"/>
                        <a:pt x="562" y="-278"/>
                        <a:pt x="0" y="15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4" name="Google Shape;444;p1"/>
                <p:cNvSpPr/>
                <p:nvPr/>
              </p:nvSpPr>
              <p:spPr>
                <a:xfrm>
                  <a:off x="1493498" y="927737"/>
                  <a:ext cx="872" cy="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562" extrusionOk="0">
                      <a:moveTo>
                        <a:pt x="829" y="232"/>
                      </a:moveTo>
                      <a:cubicBezTo>
                        <a:pt x="1032" y="-97"/>
                        <a:pt x="462" y="112"/>
                        <a:pt x="350" y="0"/>
                      </a:cubicBezTo>
                      <a:cubicBezTo>
                        <a:pt x="162" y="120"/>
                        <a:pt x="267" y="345"/>
                        <a:pt x="57" y="247"/>
                      </a:cubicBezTo>
                      <a:cubicBezTo>
                        <a:pt x="-40" y="300"/>
                        <a:pt x="5" y="360"/>
                        <a:pt x="57" y="405"/>
                      </a:cubicBezTo>
                      <a:lnTo>
                        <a:pt x="245" y="562"/>
                      </a:lnTo>
                      <a:cubicBezTo>
                        <a:pt x="140" y="450"/>
                        <a:pt x="709" y="-38"/>
                        <a:pt x="530" y="315"/>
                      </a:cubicBezTo>
                      <a:cubicBezTo>
                        <a:pt x="724" y="412"/>
                        <a:pt x="627" y="105"/>
                        <a:pt x="829" y="23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5" name="Google Shape;445;p1"/>
                <p:cNvSpPr/>
                <p:nvPr/>
              </p:nvSpPr>
              <p:spPr>
                <a:xfrm>
                  <a:off x="1500293" y="937839"/>
                  <a:ext cx="2143" cy="14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" h="1411" extrusionOk="0">
                      <a:moveTo>
                        <a:pt x="1754" y="1409"/>
                      </a:moveTo>
                      <a:cubicBezTo>
                        <a:pt x="1784" y="1199"/>
                        <a:pt x="1889" y="1124"/>
                        <a:pt x="2143" y="1244"/>
                      </a:cubicBezTo>
                      <a:cubicBezTo>
                        <a:pt x="2136" y="944"/>
                        <a:pt x="1304" y="1049"/>
                        <a:pt x="974" y="944"/>
                      </a:cubicBezTo>
                      <a:cubicBezTo>
                        <a:pt x="1079" y="465"/>
                        <a:pt x="285" y="142"/>
                        <a:pt x="0" y="0"/>
                      </a:cubicBezTo>
                      <a:cubicBezTo>
                        <a:pt x="30" y="450"/>
                        <a:pt x="300" y="907"/>
                        <a:pt x="487" y="1356"/>
                      </a:cubicBezTo>
                      <a:cubicBezTo>
                        <a:pt x="555" y="547"/>
                        <a:pt x="1109" y="1461"/>
                        <a:pt x="1754" y="140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6" name="Google Shape;446;p1"/>
                <p:cNvSpPr/>
                <p:nvPr/>
              </p:nvSpPr>
              <p:spPr>
                <a:xfrm>
                  <a:off x="1497622" y="937329"/>
                  <a:ext cx="1607" cy="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7" h="479" extrusionOk="0">
                      <a:moveTo>
                        <a:pt x="1607" y="292"/>
                      </a:moveTo>
                      <a:cubicBezTo>
                        <a:pt x="1472" y="-37"/>
                        <a:pt x="513" y="135"/>
                        <a:pt x="56" y="0"/>
                      </a:cubicBezTo>
                      <a:cubicBezTo>
                        <a:pt x="-237" y="300"/>
                        <a:pt x="730" y="127"/>
                        <a:pt x="445" y="480"/>
                      </a:cubicBezTo>
                      <a:cubicBezTo>
                        <a:pt x="618" y="367"/>
                        <a:pt x="1165" y="53"/>
                        <a:pt x="1607" y="29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7" name="Google Shape;447;p1"/>
                <p:cNvSpPr/>
                <p:nvPr/>
              </p:nvSpPr>
              <p:spPr>
                <a:xfrm>
                  <a:off x="1499107" y="938259"/>
                  <a:ext cx="1254" cy="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644" extrusionOk="0">
                      <a:moveTo>
                        <a:pt x="316" y="644"/>
                      </a:moveTo>
                      <a:cubicBezTo>
                        <a:pt x="579" y="442"/>
                        <a:pt x="834" y="442"/>
                        <a:pt x="1096" y="630"/>
                      </a:cubicBezTo>
                      <a:cubicBezTo>
                        <a:pt x="1486" y="412"/>
                        <a:pt x="1051" y="345"/>
                        <a:pt x="901" y="472"/>
                      </a:cubicBezTo>
                      <a:cubicBezTo>
                        <a:pt x="729" y="337"/>
                        <a:pt x="721" y="210"/>
                        <a:pt x="804" y="75"/>
                      </a:cubicBezTo>
                      <a:cubicBezTo>
                        <a:pt x="646" y="0"/>
                        <a:pt x="481" y="97"/>
                        <a:pt x="316" y="0"/>
                      </a:cubicBezTo>
                      <a:cubicBezTo>
                        <a:pt x="496" y="135"/>
                        <a:pt x="631" y="667"/>
                        <a:pt x="24" y="247"/>
                      </a:cubicBezTo>
                      <a:cubicBezTo>
                        <a:pt x="-81" y="382"/>
                        <a:pt x="182" y="510"/>
                        <a:pt x="316" y="64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8" name="Google Shape;448;p1"/>
                <p:cNvSpPr/>
                <p:nvPr/>
              </p:nvSpPr>
              <p:spPr>
                <a:xfrm>
                  <a:off x="1495249" y="938071"/>
                  <a:ext cx="779" cy="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" h="569" extrusionOk="0">
                      <a:moveTo>
                        <a:pt x="0" y="495"/>
                      </a:moveTo>
                      <a:cubicBezTo>
                        <a:pt x="165" y="570"/>
                        <a:pt x="322" y="472"/>
                        <a:pt x="487" y="570"/>
                      </a:cubicBezTo>
                      <a:cubicBezTo>
                        <a:pt x="854" y="375"/>
                        <a:pt x="405" y="195"/>
                        <a:pt x="779" y="0"/>
                      </a:cubicBezTo>
                      <a:cubicBezTo>
                        <a:pt x="465" y="38"/>
                        <a:pt x="457" y="232"/>
                        <a:pt x="0" y="49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9" name="Google Shape;449;p1"/>
                <p:cNvSpPr/>
                <p:nvPr/>
              </p:nvSpPr>
              <p:spPr>
                <a:xfrm>
                  <a:off x="1490515" y="941271"/>
                  <a:ext cx="830" cy="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" h="876" extrusionOk="0">
                      <a:moveTo>
                        <a:pt x="545" y="0"/>
                      </a:moveTo>
                      <a:lnTo>
                        <a:pt x="253" y="240"/>
                      </a:lnTo>
                      <a:cubicBezTo>
                        <a:pt x="440" y="450"/>
                        <a:pt x="605" y="682"/>
                        <a:pt x="58" y="562"/>
                      </a:cubicBezTo>
                      <a:cubicBezTo>
                        <a:pt x="-174" y="787"/>
                        <a:pt x="358" y="585"/>
                        <a:pt x="440" y="877"/>
                      </a:cubicBezTo>
                      <a:cubicBezTo>
                        <a:pt x="478" y="585"/>
                        <a:pt x="575" y="779"/>
                        <a:pt x="830" y="555"/>
                      </a:cubicBezTo>
                      <a:cubicBezTo>
                        <a:pt x="463" y="375"/>
                        <a:pt x="1055" y="180"/>
                        <a:pt x="545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0" name="Google Shape;450;p1"/>
                <p:cNvSpPr/>
                <p:nvPr/>
              </p:nvSpPr>
              <p:spPr>
                <a:xfrm>
                  <a:off x="1483436" y="936002"/>
                  <a:ext cx="530" cy="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" h="660" extrusionOk="0">
                      <a:moveTo>
                        <a:pt x="122" y="660"/>
                      </a:moveTo>
                      <a:cubicBezTo>
                        <a:pt x="219" y="555"/>
                        <a:pt x="316" y="533"/>
                        <a:pt x="414" y="578"/>
                      </a:cubicBezTo>
                      <a:cubicBezTo>
                        <a:pt x="661" y="675"/>
                        <a:pt x="459" y="368"/>
                        <a:pt x="316" y="495"/>
                      </a:cubicBezTo>
                      <a:cubicBezTo>
                        <a:pt x="256" y="338"/>
                        <a:pt x="346" y="173"/>
                        <a:pt x="519" y="8"/>
                      </a:cubicBezTo>
                      <a:cubicBezTo>
                        <a:pt x="204" y="-74"/>
                        <a:pt x="-208" y="495"/>
                        <a:pt x="122" y="66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1"/>
                <p:cNvSpPr/>
                <p:nvPr/>
              </p:nvSpPr>
              <p:spPr>
                <a:xfrm>
                  <a:off x="1471904" y="926600"/>
                  <a:ext cx="972" cy="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" h="401" extrusionOk="0">
                      <a:moveTo>
                        <a:pt x="862" y="110"/>
                      </a:moveTo>
                      <a:cubicBezTo>
                        <a:pt x="570" y="373"/>
                        <a:pt x="292" y="-309"/>
                        <a:pt x="0" y="185"/>
                      </a:cubicBezTo>
                      <a:cubicBezTo>
                        <a:pt x="307" y="590"/>
                        <a:pt x="637" y="290"/>
                        <a:pt x="952" y="350"/>
                      </a:cubicBezTo>
                      <a:cubicBezTo>
                        <a:pt x="1034" y="245"/>
                        <a:pt x="832" y="133"/>
                        <a:pt x="959" y="28"/>
                      </a:cubicBezTo>
                      <a:cubicBezTo>
                        <a:pt x="832" y="-47"/>
                        <a:pt x="809" y="65"/>
                        <a:pt x="862" y="11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Google Shape;452;p1"/>
                <p:cNvSpPr/>
                <p:nvPr/>
              </p:nvSpPr>
              <p:spPr>
                <a:xfrm>
                  <a:off x="1479016" y="942306"/>
                  <a:ext cx="2713" cy="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3" h="741" extrusionOk="0">
                      <a:moveTo>
                        <a:pt x="0" y="480"/>
                      </a:moveTo>
                      <a:cubicBezTo>
                        <a:pt x="97" y="450"/>
                        <a:pt x="1439" y="937"/>
                        <a:pt x="1551" y="480"/>
                      </a:cubicBezTo>
                      <a:cubicBezTo>
                        <a:pt x="1934" y="809"/>
                        <a:pt x="2323" y="787"/>
                        <a:pt x="2713" y="637"/>
                      </a:cubicBezTo>
                      <a:cubicBezTo>
                        <a:pt x="2263" y="187"/>
                        <a:pt x="1814" y="330"/>
                        <a:pt x="1364" y="0"/>
                      </a:cubicBezTo>
                      <a:cubicBezTo>
                        <a:pt x="1147" y="570"/>
                        <a:pt x="487" y="262"/>
                        <a:pt x="0" y="48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3" name="Google Shape;453;p1"/>
                <p:cNvSpPr/>
                <p:nvPr/>
              </p:nvSpPr>
              <p:spPr>
                <a:xfrm>
                  <a:off x="1475531" y="942217"/>
                  <a:ext cx="3784" cy="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4" h="733" extrusionOk="0">
                      <a:moveTo>
                        <a:pt x="3193" y="651"/>
                      </a:moveTo>
                      <a:cubicBezTo>
                        <a:pt x="3298" y="516"/>
                        <a:pt x="3035" y="381"/>
                        <a:pt x="2908" y="246"/>
                      </a:cubicBezTo>
                      <a:cubicBezTo>
                        <a:pt x="3200" y="96"/>
                        <a:pt x="3485" y="388"/>
                        <a:pt x="3785" y="6"/>
                      </a:cubicBezTo>
                      <a:cubicBezTo>
                        <a:pt x="3268" y="-54"/>
                        <a:pt x="2743" y="351"/>
                        <a:pt x="2234" y="6"/>
                      </a:cubicBezTo>
                      <a:cubicBezTo>
                        <a:pt x="2129" y="913"/>
                        <a:pt x="712" y="-196"/>
                        <a:pt x="0" y="246"/>
                      </a:cubicBezTo>
                      <a:cubicBezTo>
                        <a:pt x="-7" y="381"/>
                        <a:pt x="202" y="516"/>
                        <a:pt x="90" y="651"/>
                      </a:cubicBezTo>
                      <a:cubicBezTo>
                        <a:pt x="510" y="576"/>
                        <a:pt x="937" y="171"/>
                        <a:pt x="1349" y="733"/>
                      </a:cubicBezTo>
                      <a:cubicBezTo>
                        <a:pt x="1971" y="418"/>
                        <a:pt x="2578" y="651"/>
                        <a:pt x="3193" y="65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Google Shape;454;p1"/>
                <p:cNvSpPr/>
                <p:nvPr/>
              </p:nvSpPr>
              <p:spPr>
                <a:xfrm>
                  <a:off x="1477547" y="943405"/>
                  <a:ext cx="2802" cy="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2" h="669" extrusionOk="0">
                      <a:moveTo>
                        <a:pt x="0" y="265"/>
                      </a:moveTo>
                      <a:cubicBezTo>
                        <a:pt x="899" y="317"/>
                        <a:pt x="2226" y="-58"/>
                        <a:pt x="2803" y="669"/>
                      </a:cubicBezTo>
                      <a:cubicBezTo>
                        <a:pt x="2676" y="-177"/>
                        <a:pt x="465" y="-110"/>
                        <a:pt x="0" y="26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5" name="Google Shape;455;p1"/>
                <p:cNvSpPr/>
                <p:nvPr/>
              </p:nvSpPr>
              <p:spPr>
                <a:xfrm>
                  <a:off x="1471941" y="943018"/>
                  <a:ext cx="1154" cy="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241" extrusionOk="0">
                      <a:moveTo>
                        <a:pt x="1154" y="165"/>
                      </a:moveTo>
                      <a:cubicBezTo>
                        <a:pt x="772" y="68"/>
                        <a:pt x="382" y="23"/>
                        <a:pt x="0" y="0"/>
                      </a:cubicBezTo>
                      <a:cubicBezTo>
                        <a:pt x="-7" y="330"/>
                        <a:pt x="824" y="255"/>
                        <a:pt x="1154" y="16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6" name="Google Shape;456;p1"/>
                <p:cNvSpPr/>
                <p:nvPr/>
              </p:nvSpPr>
              <p:spPr>
                <a:xfrm>
                  <a:off x="1464882" y="942529"/>
                  <a:ext cx="2990" cy="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0" h="788" extrusionOk="0">
                      <a:moveTo>
                        <a:pt x="2398" y="788"/>
                      </a:moveTo>
                      <a:cubicBezTo>
                        <a:pt x="2233" y="361"/>
                        <a:pt x="2503" y="271"/>
                        <a:pt x="2990" y="309"/>
                      </a:cubicBezTo>
                      <a:cubicBezTo>
                        <a:pt x="2383" y="-13"/>
                        <a:pt x="937" y="-43"/>
                        <a:pt x="0" y="39"/>
                      </a:cubicBezTo>
                      <a:cubicBezTo>
                        <a:pt x="397" y="496"/>
                        <a:pt x="809" y="-13"/>
                        <a:pt x="952" y="534"/>
                      </a:cubicBezTo>
                      <a:cubicBezTo>
                        <a:pt x="1034" y="-51"/>
                        <a:pt x="1739" y="631"/>
                        <a:pt x="2121" y="219"/>
                      </a:cubicBezTo>
                      <a:cubicBezTo>
                        <a:pt x="2481" y="451"/>
                        <a:pt x="1836" y="796"/>
                        <a:pt x="2398" y="78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7" name="Google Shape;457;p1"/>
                <p:cNvSpPr/>
                <p:nvPr/>
              </p:nvSpPr>
              <p:spPr>
                <a:xfrm>
                  <a:off x="1466845" y="943422"/>
                  <a:ext cx="1199" cy="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457" extrusionOk="0">
                      <a:moveTo>
                        <a:pt x="46" y="53"/>
                      </a:moveTo>
                      <a:cubicBezTo>
                        <a:pt x="-164" y="353"/>
                        <a:pt x="413" y="158"/>
                        <a:pt x="518" y="458"/>
                      </a:cubicBezTo>
                      <a:cubicBezTo>
                        <a:pt x="862" y="120"/>
                        <a:pt x="765" y="38"/>
                        <a:pt x="1200" y="218"/>
                      </a:cubicBezTo>
                      <a:cubicBezTo>
                        <a:pt x="1207" y="-217"/>
                        <a:pt x="368" y="150"/>
                        <a:pt x="46" y="5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8" name="Google Shape;458;p1"/>
                <p:cNvSpPr/>
                <p:nvPr/>
              </p:nvSpPr>
              <p:spPr>
                <a:xfrm>
                  <a:off x="1462663" y="942296"/>
                  <a:ext cx="2023" cy="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589" extrusionOk="0">
                      <a:moveTo>
                        <a:pt x="2023" y="279"/>
                      </a:moveTo>
                      <a:cubicBezTo>
                        <a:pt x="1349" y="25"/>
                        <a:pt x="675" y="-43"/>
                        <a:pt x="0" y="25"/>
                      </a:cubicBezTo>
                      <a:cubicBezTo>
                        <a:pt x="292" y="1014"/>
                        <a:pt x="1386" y="437"/>
                        <a:pt x="2023" y="27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9" name="Google Shape;459;p1"/>
                <p:cNvSpPr/>
                <p:nvPr/>
              </p:nvSpPr>
              <p:spPr>
                <a:xfrm>
                  <a:off x="1453205" y="941790"/>
                  <a:ext cx="1056" cy="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6" h="336" extrusionOk="0">
                      <a:moveTo>
                        <a:pt x="0" y="89"/>
                      </a:moveTo>
                      <a:lnTo>
                        <a:pt x="277" y="336"/>
                      </a:lnTo>
                      <a:cubicBezTo>
                        <a:pt x="547" y="-46"/>
                        <a:pt x="794" y="314"/>
                        <a:pt x="1057" y="29"/>
                      </a:cubicBezTo>
                      <a:cubicBezTo>
                        <a:pt x="779" y="-46"/>
                        <a:pt x="495" y="44"/>
                        <a:pt x="0" y="8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0" name="Google Shape;460;p1"/>
                <p:cNvSpPr/>
                <p:nvPr/>
              </p:nvSpPr>
              <p:spPr>
                <a:xfrm>
                  <a:off x="1448206" y="942446"/>
                  <a:ext cx="1117" cy="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" h="489" extrusionOk="0">
                      <a:moveTo>
                        <a:pt x="46" y="242"/>
                      </a:moveTo>
                      <a:cubicBezTo>
                        <a:pt x="-164" y="452"/>
                        <a:pt x="413" y="369"/>
                        <a:pt x="518" y="489"/>
                      </a:cubicBezTo>
                      <a:lnTo>
                        <a:pt x="1117" y="17"/>
                      </a:lnTo>
                      <a:cubicBezTo>
                        <a:pt x="623" y="-110"/>
                        <a:pt x="608" y="534"/>
                        <a:pt x="46" y="24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1" name="Google Shape;461;p1"/>
                <p:cNvSpPr/>
                <p:nvPr/>
              </p:nvSpPr>
              <p:spPr>
                <a:xfrm>
                  <a:off x="1441881" y="942088"/>
                  <a:ext cx="1251" cy="4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499" extrusionOk="0">
                      <a:moveTo>
                        <a:pt x="210" y="0"/>
                      </a:moveTo>
                      <a:cubicBezTo>
                        <a:pt x="180" y="105"/>
                        <a:pt x="142" y="210"/>
                        <a:pt x="0" y="322"/>
                      </a:cubicBezTo>
                      <a:cubicBezTo>
                        <a:pt x="405" y="690"/>
                        <a:pt x="839" y="360"/>
                        <a:pt x="1252" y="427"/>
                      </a:cubicBezTo>
                      <a:cubicBezTo>
                        <a:pt x="1117" y="-337"/>
                        <a:pt x="675" y="817"/>
                        <a:pt x="21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2" name="Google Shape;462;p1"/>
                <p:cNvSpPr/>
                <p:nvPr/>
              </p:nvSpPr>
              <p:spPr>
                <a:xfrm>
                  <a:off x="1431344" y="941886"/>
                  <a:ext cx="2735" cy="1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5" h="1056" extrusionOk="0">
                      <a:moveTo>
                        <a:pt x="2526" y="584"/>
                      </a:moveTo>
                      <a:cubicBezTo>
                        <a:pt x="2361" y="390"/>
                        <a:pt x="2608" y="210"/>
                        <a:pt x="2646" y="22"/>
                      </a:cubicBezTo>
                      <a:cubicBezTo>
                        <a:pt x="2323" y="-15"/>
                        <a:pt x="1986" y="352"/>
                        <a:pt x="1679" y="0"/>
                      </a:cubicBezTo>
                      <a:cubicBezTo>
                        <a:pt x="1259" y="779"/>
                        <a:pt x="749" y="262"/>
                        <a:pt x="217" y="367"/>
                      </a:cubicBezTo>
                      <a:cubicBezTo>
                        <a:pt x="-217" y="517"/>
                        <a:pt x="442" y="697"/>
                        <a:pt x="0" y="847"/>
                      </a:cubicBezTo>
                      <a:cubicBezTo>
                        <a:pt x="555" y="644"/>
                        <a:pt x="1087" y="997"/>
                        <a:pt x="1649" y="644"/>
                      </a:cubicBezTo>
                      <a:cubicBezTo>
                        <a:pt x="1829" y="787"/>
                        <a:pt x="1724" y="914"/>
                        <a:pt x="1926" y="1057"/>
                      </a:cubicBezTo>
                      <a:cubicBezTo>
                        <a:pt x="1926" y="802"/>
                        <a:pt x="2353" y="659"/>
                        <a:pt x="2616" y="674"/>
                      </a:cubicBezTo>
                      <a:cubicBezTo>
                        <a:pt x="2863" y="772"/>
                        <a:pt x="2676" y="457"/>
                        <a:pt x="2526" y="58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" name="Google Shape;463;p1"/>
                <p:cNvSpPr/>
                <p:nvPr/>
              </p:nvSpPr>
              <p:spPr>
                <a:xfrm>
                  <a:off x="1416697" y="941770"/>
                  <a:ext cx="1568" cy="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8" h="468" extrusionOk="0">
                      <a:moveTo>
                        <a:pt x="25" y="56"/>
                      </a:moveTo>
                      <a:cubicBezTo>
                        <a:pt x="-80" y="191"/>
                        <a:pt x="175" y="326"/>
                        <a:pt x="295" y="468"/>
                      </a:cubicBezTo>
                      <a:cubicBezTo>
                        <a:pt x="737" y="-11"/>
                        <a:pt x="1127" y="588"/>
                        <a:pt x="1569" y="108"/>
                      </a:cubicBezTo>
                      <a:cubicBezTo>
                        <a:pt x="1067" y="-274"/>
                        <a:pt x="512" y="513"/>
                        <a:pt x="25" y="5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" name="Google Shape;464;p1"/>
                <p:cNvSpPr/>
                <p:nvPr/>
              </p:nvSpPr>
              <p:spPr>
                <a:xfrm>
                  <a:off x="1360373" y="940320"/>
                  <a:ext cx="1008" cy="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" h="374" extrusionOk="0">
                      <a:moveTo>
                        <a:pt x="64" y="0"/>
                      </a:moveTo>
                      <a:cubicBezTo>
                        <a:pt x="-41" y="45"/>
                        <a:pt x="4" y="105"/>
                        <a:pt x="49" y="157"/>
                      </a:cubicBezTo>
                      <a:lnTo>
                        <a:pt x="229" y="330"/>
                      </a:lnTo>
                      <a:cubicBezTo>
                        <a:pt x="506" y="105"/>
                        <a:pt x="739" y="382"/>
                        <a:pt x="1001" y="375"/>
                      </a:cubicBezTo>
                      <a:cubicBezTo>
                        <a:pt x="1091" y="-52"/>
                        <a:pt x="312" y="225"/>
                        <a:pt x="64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5" name="Google Shape;465;p1"/>
                <p:cNvSpPr/>
                <p:nvPr/>
              </p:nvSpPr>
              <p:spPr>
                <a:xfrm>
                  <a:off x="1326278" y="910260"/>
                  <a:ext cx="3170" cy="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524" extrusionOk="0">
                      <a:moveTo>
                        <a:pt x="1574" y="0"/>
                      </a:moveTo>
                      <a:cubicBezTo>
                        <a:pt x="1312" y="465"/>
                        <a:pt x="630" y="187"/>
                        <a:pt x="135" y="135"/>
                      </a:cubicBezTo>
                      <a:cubicBezTo>
                        <a:pt x="67" y="210"/>
                        <a:pt x="120" y="292"/>
                        <a:pt x="15" y="367"/>
                      </a:cubicBezTo>
                      <a:cubicBezTo>
                        <a:pt x="105" y="427"/>
                        <a:pt x="60" y="480"/>
                        <a:pt x="0" y="525"/>
                      </a:cubicBezTo>
                      <a:cubicBezTo>
                        <a:pt x="1072" y="255"/>
                        <a:pt x="2098" y="502"/>
                        <a:pt x="3170" y="195"/>
                      </a:cubicBezTo>
                      <a:cubicBezTo>
                        <a:pt x="2646" y="105"/>
                        <a:pt x="2098" y="195"/>
                        <a:pt x="1574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6" name="Google Shape;466;p1"/>
                <p:cNvSpPr/>
                <p:nvPr/>
              </p:nvSpPr>
              <p:spPr>
                <a:xfrm>
                  <a:off x="1304394" y="941541"/>
                  <a:ext cx="601" cy="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712" extrusionOk="0">
                      <a:moveTo>
                        <a:pt x="457" y="0"/>
                      </a:moveTo>
                      <a:cubicBezTo>
                        <a:pt x="-75" y="165"/>
                        <a:pt x="532" y="435"/>
                        <a:pt x="0" y="607"/>
                      </a:cubicBezTo>
                      <a:cubicBezTo>
                        <a:pt x="90" y="667"/>
                        <a:pt x="195" y="622"/>
                        <a:pt x="285" y="712"/>
                      </a:cubicBezTo>
                      <a:lnTo>
                        <a:pt x="495" y="570"/>
                      </a:lnTo>
                      <a:cubicBezTo>
                        <a:pt x="0" y="337"/>
                        <a:pt x="944" y="232"/>
                        <a:pt x="457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7" name="Google Shape;467;p1"/>
                <p:cNvSpPr/>
                <p:nvPr/>
              </p:nvSpPr>
              <p:spPr>
                <a:xfrm>
                  <a:off x="1299974" y="940616"/>
                  <a:ext cx="620" cy="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" h="716" extrusionOk="0">
                      <a:moveTo>
                        <a:pt x="568" y="131"/>
                      </a:moveTo>
                      <a:cubicBezTo>
                        <a:pt x="73" y="-371"/>
                        <a:pt x="568" y="753"/>
                        <a:pt x="43" y="483"/>
                      </a:cubicBezTo>
                      <a:cubicBezTo>
                        <a:pt x="-167" y="753"/>
                        <a:pt x="448" y="813"/>
                        <a:pt x="620" y="535"/>
                      </a:cubicBezTo>
                      <a:cubicBezTo>
                        <a:pt x="403" y="386"/>
                        <a:pt x="365" y="251"/>
                        <a:pt x="568" y="13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68" name="Google Shape;468;p1"/>
              <p:cNvSpPr/>
              <p:nvPr/>
            </p:nvSpPr>
            <p:spPr>
              <a:xfrm>
                <a:off x="783636" y="296907"/>
                <a:ext cx="1223468" cy="482802"/>
              </a:xfrm>
              <a:custGeom>
                <a:avLst/>
                <a:gdLst/>
                <a:ahLst/>
                <a:cxnLst/>
                <a:rect l="l" t="t" r="r" b="b"/>
                <a:pathLst>
                  <a:path w="1223468" h="482802" extrusionOk="0">
                    <a:moveTo>
                      <a:pt x="611734" y="87848"/>
                    </a:moveTo>
                    <a:cubicBezTo>
                      <a:pt x="885922" y="87848"/>
                      <a:pt x="1121325" y="250496"/>
                      <a:pt x="1223468" y="482795"/>
                    </a:cubicBezTo>
                    <a:cubicBezTo>
                      <a:pt x="1161931" y="206722"/>
                      <a:pt x="911493" y="0"/>
                      <a:pt x="611734" y="0"/>
                    </a:cubicBezTo>
                    <a:cubicBezTo>
                      <a:pt x="311968" y="0"/>
                      <a:pt x="61530" y="206722"/>
                      <a:pt x="0" y="482803"/>
                    </a:cubicBezTo>
                    <a:cubicBezTo>
                      <a:pt x="102143" y="250496"/>
                      <a:pt x="337546" y="87848"/>
                      <a:pt x="611734" y="878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69" name="Google Shape;469;p1"/>
              <p:cNvGrpSpPr/>
              <p:nvPr/>
            </p:nvGrpSpPr>
            <p:grpSpPr>
              <a:xfrm>
                <a:off x="903586" y="1100479"/>
                <a:ext cx="1026991" cy="456790"/>
                <a:chOff x="903586" y="1100479"/>
                <a:chExt cx="1026991" cy="456790"/>
              </a:xfrm>
            </p:grpSpPr>
            <p:sp>
              <p:nvSpPr>
                <p:cNvPr id="470" name="Google Shape;470;p1"/>
                <p:cNvSpPr/>
                <p:nvPr/>
              </p:nvSpPr>
              <p:spPr>
                <a:xfrm>
                  <a:off x="903586" y="1326462"/>
                  <a:ext cx="125608" cy="96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08" h="96556" extrusionOk="0">
                      <a:moveTo>
                        <a:pt x="125608" y="48278"/>
                      </a:moveTo>
                      <a:cubicBezTo>
                        <a:pt x="125608" y="74941"/>
                        <a:pt x="97490" y="96556"/>
                        <a:pt x="62804" y="96556"/>
                      </a:cubicBezTo>
                      <a:cubicBezTo>
                        <a:pt x="28118" y="96556"/>
                        <a:pt x="0" y="74941"/>
                        <a:pt x="0" y="48278"/>
                      </a:cubicBezTo>
                      <a:cubicBezTo>
                        <a:pt x="0" y="21615"/>
                        <a:pt x="28118" y="0"/>
                        <a:pt x="62804" y="0"/>
                      </a:cubicBezTo>
                      <a:cubicBezTo>
                        <a:pt x="97490" y="0"/>
                        <a:pt x="125608" y="21615"/>
                        <a:pt x="125608" y="48278"/>
                      </a:cubicBezTo>
                      <a:close/>
                    </a:path>
                  </a:pathLst>
                </a:custGeom>
                <a:solidFill>
                  <a:srgbClr val="9D594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1" name="Google Shape;471;p1"/>
                <p:cNvSpPr/>
                <p:nvPr/>
              </p:nvSpPr>
              <p:spPr>
                <a:xfrm>
                  <a:off x="1804969" y="1326462"/>
                  <a:ext cx="125608" cy="96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08" h="96556" extrusionOk="0">
                      <a:moveTo>
                        <a:pt x="125608" y="48278"/>
                      </a:moveTo>
                      <a:cubicBezTo>
                        <a:pt x="125608" y="74941"/>
                        <a:pt x="97490" y="96556"/>
                        <a:pt x="62804" y="96556"/>
                      </a:cubicBezTo>
                      <a:cubicBezTo>
                        <a:pt x="28118" y="96556"/>
                        <a:pt x="0" y="74941"/>
                        <a:pt x="0" y="48278"/>
                      </a:cubicBezTo>
                      <a:cubicBezTo>
                        <a:pt x="0" y="21615"/>
                        <a:pt x="28118" y="0"/>
                        <a:pt x="62804" y="0"/>
                      </a:cubicBezTo>
                      <a:cubicBezTo>
                        <a:pt x="97490" y="0"/>
                        <a:pt x="125608" y="21615"/>
                        <a:pt x="125608" y="48278"/>
                      </a:cubicBezTo>
                      <a:close/>
                    </a:path>
                  </a:pathLst>
                </a:custGeom>
                <a:solidFill>
                  <a:srgbClr val="9D594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2" name="Google Shape;472;p1"/>
                <p:cNvSpPr/>
                <p:nvPr/>
              </p:nvSpPr>
              <p:spPr>
                <a:xfrm>
                  <a:off x="1407893" y="1176217"/>
                  <a:ext cx="71370" cy="201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70" h="201498" extrusionOk="0">
                      <a:moveTo>
                        <a:pt x="5493" y="201498"/>
                      </a:moveTo>
                      <a:lnTo>
                        <a:pt x="3230" y="195548"/>
                      </a:lnTo>
                      <a:cubicBezTo>
                        <a:pt x="3732" y="195353"/>
                        <a:pt x="54043" y="175763"/>
                        <a:pt x="64108" y="138906"/>
                      </a:cubicBezTo>
                      <a:cubicBezTo>
                        <a:pt x="74203" y="101959"/>
                        <a:pt x="742" y="4834"/>
                        <a:pt x="0" y="3860"/>
                      </a:cubicBezTo>
                      <a:lnTo>
                        <a:pt x="5066" y="0"/>
                      </a:lnTo>
                      <a:cubicBezTo>
                        <a:pt x="8184" y="4092"/>
                        <a:pt x="81166" y="100633"/>
                        <a:pt x="70261" y="140585"/>
                      </a:cubicBezTo>
                      <a:cubicBezTo>
                        <a:pt x="59334" y="180574"/>
                        <a:pt x="7689" y="200659"/>
                        <a:pt x="5493" y="20149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3" name="Google Shape;473;p1"/>
                <p:cNvSpPr/>
                <p:nvPr/>
              </p:nvSpPr>
              <p:spPr>
                <a:xfrm>
                  <a:off x="1253603" y="1440839"/>
                  <a:ext cx="332600" cy="66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600" h="66144" extrusionOk="0">
                      <a:moveTo>
                        <a:pt x="167316" y="66144"/>
                      </a:moveTo>
                      <a:cubicBezTo>
                        <a:pt x="106332" y="66144"/>
                        <a:pt x="45290" y="46375"/>
                        <a:pt x="0" y="6902"/>
                      </a:cubicBezTo>
                      <a:lnTo>
                        <a:pt x="6018" y="0"/>
                      </a:lnTo>
                      <a:cubicBezTo>
                        <a:pt x="92805" y="75647"/>
                        <a:pt x="239623" y="76232"/>
                        <a:pt x="326619" y="1259"/>
                      </a:cubicBezTo>
                      <a:lnTo>
                        <a:pt x="332600" y="8191"/>
                      </a:lnTo>
                      <a:cubicBezTo>
                        <a:pt x="287760" y="46839"/>
                        <a:pt x="227564" y="66144"/>
                        <a:pt x="167316" y="6614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4" name="Google Shape;474;p1"/>
                <p:cNvSpPr/>
                <p:nvPr/>
              </p:nvSpPr>
              <p:spPr>
                <a:xfrm>
                  <a:off x="1358684" y="1537425"/>
                  <a:ext cx="122767" cy="19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7" h="19844" extrusionOk="0">
                      <a:moveTo>
                        <a:pt x="64483" y="19845"/>
                      </a:moveTo>
                      <a:cubicBezTo>
                        <a:pt x="44158" y="19845"/>
                        <a:pt x="22761" y="16135"/>
                        <a:pt x="0" y="8708"/>
                      </a:cubicBezTo>
                      <a:lnTo>
                        <a:pt x="2833" y="0"/>
                      </a:lnTo>
                      <a:cubicBezTo>
                        <a:pt x="46339" y="14187"/>
                        <a:pt x="84441" y="14224"/>
                        <a:pt x="119335" y="113"/>
                      </a:cubicBezTo>
                      <a:lnTo>
                        <a:pt x="122768" y="8596"/>
                      </a:lnTo>
                      <a:cubicBezTo>
                        <a:pt x="104234" y="16098"/>
                        <a:pt x="84898" y="19845"/>
                        <a:pt x="64483" y="19845"/>
                      </a:cubicBezTo>
                      <a:close/>
                    </a:path>
                  </a:pathLst>
                </a:custGeom>
                <a:solidFill>
                  <a:srgbClr val="9D594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75" name="Google Shape;475;p1"/>
                <p:cNvGrpSpPr/>
                <p:nvPr/>
              </p:nvGrpSpPr>
              <p:grpSpPr>
                <a:xfrm>
                  <a:off x="974060" y="1100479"/>
                  <a:ext cx="300024" cy="277538"/>
                  <a:chOff x="974060" y="1100479"/>
                  <a:chExt cx="300024" cy="277538"/>
                </a:xfrm>
              </p:grpSpPr>
              <p:sp>
                <p:nvSpPr>
                  <p:cNvPr id="476" name="Google Shape;476;p1"/>
                  <p:cNvSpPr/>
                  <p:nvPr/>
                </p:nvSpPr>
                <p:spPr>
                  <a:xfrm>
                    <a:off x="974060" y="1100479"/>
                    <a:ext cx="291871" cy="1263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871" h="126331" extrusionOk="0">
                        <a:moveTo>
                          <a:pt x="95500" y="17867"/>
                        </a:moveTo>
                        <a:cubicBezTo>
                          <a:pt x="152713" y="8844"/>
                          <a:pt x="220974" y="32660"/>
                          <a:pt x="259241" y="73759"/>
                        </a:cubicBezTo>
                        <a:cubicBezTo>
                          <a:pt x="272506" y="88006"/>
                          <a:pt x="283778" y="106254"/>
                          <a:pt x="291872" y="126331"/>
                        </a:cubicBezTo>
                        <a:cubicBezTo>
                          <a:pt x="283965" y="100491"/>
                          <a:pt x="270820" y="76659"/>
                          <a:pt x="254662" y="58988"/>
                        </a:cubicBezTo>
                        <a:cubicBezTo>
                          <a:pt x="217399" y="18241"/>
                          <a:pt x="153830" y="-6909"/>
                          <a:pt x="96235" y="1679"/>
                        </a:cubicBezTo>
                        <a:cubicBezTo>
                          <a:pt x="-22966" y="20152"/>
                          <a:pt x="2223" y="124053"/>
                          <a:pt x="2223" y="124053"/>
                        </a:cubicBezTo>
                        <a:cubicBezTo>
                          <a:pt x="2493" y="107476"/>
                          <a:pt x="5903" y="34077"/>
                          <a:pt x="95500" y="1786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7" name="Google Shape;477;p1"/>
                  <p:cNvSpPr/>
                  <p:nvPr/>
                </p:nvSpPr>
                <p:spPr>
                  <a:xfrm>
                    <a:off x="976065" y="1115431"/>
                    <a:ext cx="298019" cy="2625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019" h="262586" extrusionOk="0">
                        <a:moveTo>
                          <a:pt x="13468" y="53741"/>
                        </a:moveTo>
                        <a:cubicBezTo>
                          <a:pt x="63666" y="-27242"/>
                          <a:pt x="192707" y="-7218"/>
                          <a:pt x="252656" y="51283"/>
                        </a:cubicBezTo>
                        <a:cubicBezTo>
                          <a:pt x="294820" y="92434"/>
                          <a:pt x="316607" y="170981"/>
                          <a:pt x="277755" y="221335"/>
                        </a:cubicBezTo>
                        <a:cubicBezTo>
                          <a:pt x="256171" y="249311"/>
                          <a:pt x="218938" y="260957"/>
                          <a:pt x="184755" y="262426"/>
                        </a:cubicBezTo>
                        <a:cubicBezTo>
                          <a:pt x="135823" y="264532"/>
                          <a:pt x="86127" y="245781"/>
                          <a:pt x="50168" y="212642"/>
                        </a:cubicBezTo>
                        <a:cubicBezTo>
                          <a:pt x="20505" y="185310"/>
                          <a:pt x="15" y="143545"/>
                          <a:pt x="0" y="102566"/>
                        </a:cubicBezTo>
                        <a:cubicBezTo>
                          <a:pt x="-7" y="83928"/>
                          <a:pt x="4894" y="67575"/>
                          <a:pt x="13468" y="5374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8" name="Google Shape;478;p1"/>
                  <p:cNvSpPr/>
                  <p:nvPr/>
                </p:nvSpPr>
                <p:spPr>
                  <a:xfrm rot="-4610003">
                    <a:off x="1038604" y="1155896"/>
                    <a:ext cx="172644" cy="1726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859" h="172853" extrusionOk="0">
                        <a:moveTo>
                          <a:pt x="172860" y="86426"/>
                        </a:moveTo>
                        <a:cubicBezTo>
                          <a:pt x="172860" y="134159"/>
                          <a:pt x="134164" y="172853"/>
                          <a:pt x="86430" y="172853"/>
                        </a:cubicBezTo>
                        <a:cubicBezTo>
                          <a:pt x="38696" y="172853"/>
                          <a:pt x="0" y="134159"/>
                          <a:pt x="0" y="86426"/>
                        </a:cubicBezTo>
                        <a:cubicBezTo>
                          <a:pt x="0" y="38694"/>
                          <a:pt x="38696" y="0"/>
                          <a:pt x="86430" y="0"/>
                        </a:cubicBezTo>
                        <a:cubicBezTo>
                          <a:pt x="134164" y="0"/>
                          <a:pt x="172860" y="38694"/>
                          <a:pt x="172860" y="8642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9" name="Google Shape;479;p1"/>
                  <p:cNvSpPr/>
                  <p:nvPr/>
                </p:nvSpPr>
                <p:spPr>
                  <a:xfrm>
                    <a:off x="1147293" y="1153554"/>
                    <a:ext cx="55204" cy="552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04" h="55202" extrusionOk="0">
                        <a:moveTo>
                          <a:pt x="55205" y="27601"/>
                        </a:moveTo>
                        <a:cubicBezTo>
                          <a:pt x="55205" y="42845"/>
                          <a:pt x="42846" y="55203"/>
                          <a:pt x="27602" y="55203"/>
                        </a:cubicBezTo>
                        <a:cubicBezTo>
                          <a:pt x="12358" y="55203"/>
                          <a:pt x="0" y="42845"/>
                          <a:pt x="0" y="27601"/>
                        </a:cubicBezTo>
                        <a:cubicBezTo>
                          <a:pt x="0" y="12358"/>
                          <a:pt x="12358" y="0"/>
                          <a:pt x="27602" y="0"/>
                        </a:cubicBezTo>
                        <a:cubicBezTo>
                          <a:pt x="42846" y="0"/>
                          <a:pt x="55205" y="12358"/>
                          <a:pt x="55205" y="2760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0" name="Google Shape;480;p1"/>
                <p:cNvGrpSpPr/>
                <p:nvPr/>
              </p:nvGrpSpPr>
              <p:grpSpPr>
                <a:xfrm>
                  <a:off x="1546498" y="1100479"/>
                  <a:ext cx="300025" cy="277538"/>
                  <a:chOff x="1546498" y="1100479"/>
                  <a:chExt cx="300025" cy="277538"/>
                </a:xfrm>
              </p:grpSpPr>
              <p:sp>
                <p:nvSpPr>
                  <p:cNvPr id="481" name="Google Shape;481;p1"/>
                  <p:cNvSpPr/>
                  <p:nvPr/>
                </p:nvSpPr>
                <p:spPr>
                  <a:xfrm>
                    <a:off x="1554651" y="1100479"/>
                    <a:ext cx="291872" cy="1263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872" h="126331" extrusionOk="0">
                        <a:moveTo>
                          <a:pt x="196372" y="17867"/>
                        </a:moveTo>
                        <a:cubicBezTo>
                          <a:pt x="139159" y="8844"/>
                          <a:pt x="70898" y="32660"/>
                          <a:pt x="32631" y="73759"/>
                        </a:cubicBezTo>
                        <a:cubicBezTo>
                          <a:pt x="19366" y="88006"/>
                          <a:pt x="8094" y="106254"/>
                          <a:pt x="0" y="126331"/>
                        </a:cubicBezTo>
                        <a:cubicBezTo>
                          <a:pt x="7907" y="100491"/>
                          <a:pt x="21052" y="76659"/>
                          <a:pt x="37210" y="58988"/>
                        </a:cubicBezTo>
                        <a:cubicBezTo>
                          <a:pt x="74473" y="18241"/>
                          <a:pt x="138042" y="-6909"/>
                          <a:pt x="195637" y="1679"/>
                        </a:cubicBezTo>
                        <a:cubicBezTo>
                          <a:pt x="314838" y="20152"/>
                          <a:pt x="289649" y="124053"/>
                          <a:pt x="289649" y="124053"/>
                        </a:cubicBezTo>
                        <a:cubicBezTo>
                          <a:pt x="289379" y="107476"/>
                          <a:pt x="285962" y="34077"/>
                          <a:pt x="196372" y="1786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2" name="Google Shape;482;p1"/>
                  <p:cNvSpPr/>
                  <p:nvPr/>
                </p:nvSpPr>
                <p:spPr>
                  <a:xfrm>
                    <a:off x="1546498" y="1115431"/>
                    <a:ext cx="298019" cy="2625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019" h="262586" extrusionOk="0">
                        <a:moveTo>
                          <a:pt x="284552" y="53741"/>
                        </a:moveTo>
                        <a:cubicBezTo>
                          <a:pt x="234354" y="-27242"/>
                          <a:pt x="105313" y="-7218"/>
                          <a:pt x="45364" y="51283"/>
                        </a:cubicBezTo>
                        <a:cubicBezTo>
                          <a:pt x="3200" y="92434"/>
                          <a:pt x="-18587" y="170981"/>
                          <a:pt x="20265" y="221335"/>
                        </a:cubicBezTo>
                        <a:cubicBezTo>
                          <a:pt x="41849" y="249311"/>
                          <a:pt x="79082" y="260957"/>
                          <a:pt x="113264" y="262426"/>
                        </a:cubicBezTo>
                        <a:cubicBezTo>
                          <a:pt x="162196" y="264532"/>
                          <a:pt x="211893" y="245781"/>
                          <a:pt x="247851" y="212642"/>
                        </a:cubicBezTo>
                        <a:cubicBezTo>
                          <a:pt x="277515" y="185310"/>
                          <a:pt x="298005" y="143545"/>
                          <a:pt x="298020" y="102566"/>
                        </a:cubicBezTo>
                        <a:cubicBezTo>
                          <a:pt x="298027" y="83928"/>
                          <a:pt x="293126" y="67575"/>
                          <a:pt x="284552" y="5374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3" name="Google Shape;483;p1"/>
                  <p:cNvSpPr/>
                  <p:nvPr/>
                </p:nvSpPr>
                <p:spPr>
                  <a:xfrm rot="-552203">
                    <a:off x="1609109" y="1155815"/>
                    <a:ext cx="172919" cy="1729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854" h="172848" extrusionOk="0">
                        <a:moveTo>
                          <a:pt x="172854" y="86424"/>
                        </a:moveTo>
                        <a:cubicBezTo>
                          <a:pt x="172854" y="134155"/>
                          <a:pt x="134159" y="172848"/>
                          <a:pt x="86427" y="172848"/>
                        </a:cubicBezTo>
                        <a:cubicBezTo>
                          <a:pt x="38695" y="172848"/>
                          <a:pt x="0" y="134155"/>
                          <a:pt x="0" y="86424"/>
                        </a:cubicBezTo>
                        <a:cubicBezTo>
                          <a:pt x="0" y="38693"/>
                          <a:pt x="38695" y="0"/>
                          <a:pt x="86427" y="0"/>
                        </a:cubicBezTo>
                        <a:cubicBezTo>
                          <a:pt x="134159" y="0"/>
                          <a:pt x="172854" y="38693"/>
                          <a:pt x="172854" y="8642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4" name="Google Shape;484;p1"/>
                  <p:cNvSpPr/>
                  <p:nvPr/>
                </p:nvSpPr>
                <p:spPr>
                  <a:xfrm>
                    <a:off x="1721315" y="1153554"/>
                    <a:ext cx="55204" cy="552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04" h="55202" extrusionOk="0">
                        <a:moveTo>
                          <a:pt x="0" y="27601"/>
                        </a:moveTo>
                        <a:cubicBezTo>
                          <a:pt x="0" y="42845"/>
                          <a:pt x="12358" y="55203"/>
                          <a:pt x="27602" y="55203"/>
                        </a:cubicBezTo>
                        <a:cubicBezTo>
                          <a:pt x="42846" y="55203"/>
                          <a:pt x="55205" y="42845"/>
                          <a:pt x="55205" y="27601"/>
                        </a:cubicBezTo>
                        <a:cubicBezTo>
                          <a:pt x="55205" y="12358"/>
                          <a:pt x="42846" y="0"/>
                          <a:pt x="27602" y="0"/>
                        </a:cubicBezTo>
                        <a:cubicBezTo>
                          <a:pt x="12358" y="0"/>
                          <a:pt x="0" y="12358"/>
                          <a:pt x="0" y="2760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485" name="Google Shape;485;p1"/>
              <p:cNvSpPr/>
              <p:nvPr/>
            </p:nvSpPr>
            <p:spPr>
              <a:xfrm>
                <a:off x="774950" y="1067242"/>
                <a:ext cx="69811" cy="15408"/>
              </a:xfrm>
              <a:custGeom>
                <a:avLst/>
                <a:gdLst/>
                <a:ahLst/>
                <a:cxnLst/>
                <a:rect l="l" t="t" r="r" b="b"/>
                <a:pathLst>
                  <a:path w="69811" h="15408" extrusionOk="0">
                    <a:moveTo>
                      <a:pt x="17462" y="15408"/>
                    </a:moveTo>
                    <a:cubicBezTo>
                      <a:pt x="11594" y="15408"/>
                      <a:pt x="5786" y="15034"/>
                      <a:pt x="0" y="14277"/>
                    </a:cubicBezTo>
                    <a:lnTo>
                      <a:pt x="824" y="7966"/>
                    </a:lnTo>
                    <a:cubicBezTo>
                      <a:pt x="22214" y="10754"/>
                      <a:pt x="44098" y="8146"/>
                      <a:pt x="67736" y="0"/>
                    </a:cubicBezTo>
                    <a:lnTo>
                      <a:pt x="69812" y="6018"/>
                    </a:lnTo>
                    <a:cubicBezTo>
                      <a:pt x="51562" y="12298"/>
                      <a:pt x="34288" y="15408"/>
                      <a:pt x="17462" y="1540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1"/>
              <p:cNvSpPr/>
              <p:nvPr/>
            </p:nvSpPr>
            <p:spPr>
              <a:xfrm>
                <a:off x="1992632" y="1056586"/>
                <a:ext cx="90369" cy="67395"/>
              </a:xfrm>
              <a:custGeom>
                <a:avLst/>
                <a:gdLst/>
                <a:ahLst/>
                <a:cxnLst/>
                <a:rect l="l" t="t" r="r" b="b"/>
                <a:pathLst>
                  <a:path w="90369" h="67395" extrusionOk="0">
                    <a:moveTo>
                      <a:pt x="3020" y="67396"/>
                    </a:moveTo>
                    <a:lnTo>
                      <a:pt x="0" y="61790"/>
                    </a:lnTo>
                    <a:cubicBezTo>
                      <a:pt x="35457" y="42687"/>
                      <a:pt x="63539" y="22475"/>
                      <a:pt x="85857" y="0"/>
                    </a:cubicBezTo>
                    <a:lnTo>
                      <a:pt x="90369" y="4489"/>
                    </a:lnTo>
                    <a:cubicBezTo>
                      <a:pt x="67608" y="27414"/>
                      <a:pt x="39039" y="47993"/>
                      <a:pt x="3020" y="67396"/>
                    </a:cubicBezTo>
                    <a:close/>
                  </a:path>
                </a:pathLst>
              </a:custGeom>
              <a:solidFill>
                <a:srgbClr val="8F37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1"/>
              <p:cNvSpPr/>
              <p:nvPr/>
            </p:nvSpPr>
            <p:spPr>
              <a:xfrm>
                <a:off x="921940" y="628629"/>
                <a:ext cx="175844" cy="18409"/>
              </a:xfrm>
              <a:custGeom>
                <a:avLst/>
                <a:gdLst/>
                <a:ahLst/>
                <a:cxnLst/>
                <a:rect l="l" t="t" r="r" b="b"/>
                <a:pathLst>
                  <a:path w="175844" h="18409" extrusionOk="0">
                    <a:moveTo>
                      <a:pt x="1259" y="18410"/>
                    </a:moveTo>
                    <a:lnTo>
                      <a:pt x="0" y="12167"/>
                    </a:lnTo>
                    <a:cubicBezTo>
                      <a:pt x="53279" y="1390"/>
                      <a:pt x="112455" y="-2252"/>
                      <a:pt x="175844" y="1338"/>
                    </a:cubicBezTo>
                    <a:lnTo>
                      <a:pt x="175485" y="7693"/>
                    </a:lnTo>
                    <a:cubicBezTo>
                      <a:pt x="112613" y="4141"/>
                      <a:pt x="54013" y="7738"/>
                      <a:pt x="1259" y="184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1"/>
              <p:cNvSpPr/>
              <p:nvPr/>
            </p:nvSpPr>
            <p:spPr>
              <a:xfrm>
                <a:off x="1200354" y="624594"/>
                <a:ext cx="817444" cy="458161"/>
              </a:xfrm>
              <a:custGeom>
                <a:avLst/>
                <a:gdLst/>
                <a:ahLst/>
                <a:cxnLst/>
                <a:rect l="l" t="t" r="r" b="b"/>
                <a:pathLst>
                  <a:path w="817444" h="458161" extrusionOk="0">
                    <a:moveTo>
                      <a:pt x="753958" y="458162"/>
                    </a:moveTo>
                    <a:cubicBezTo>
                      <a:pt x="689467" y="458162"/>
                      <a:pt x="625644" y="395487"/>
                      <a:pt x="544883" y="316175"/>
                    </a:cubicBezTo>
                    <a:cubicBezTo>
                      <a:pt x="424940" y="198396"/>
                      <a:pt x="260682" y="37097"/>
                      <a:pt x="0" y="6325"/>
                    </a:cubicBezTo>
                    <a:lnTo>
                      <a:pt x="749" y="0"/>
                    </a:lnTo>
                    <a:cubicBezTo>
                      <a:pt x="263598" y="31026"/>
                      <a:pt x="428755" y="193210"/>
                      <a:pt x="549349" y="311634"/>
                    </a:cubicBezTo>
                    <a:cubicBezTo>
                      <a:pt x="654093" y="414493"/>
                      <a:pt x="729766" y="488821"/>
                      <a:pt x="813862" y="431602"/>
                    </a:cubicBezTo>
                    <a:lnTo>
                      <a:pt x="817444" y="436863"/>
                    </a:lnTo>
                    <a:cubicBezTo>
                      <a:pt x="795815" y="451589"/>
                      <a:pt x="774853" y="458162"/>
                      <a:pt x="753958" y="45816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9" name="Google Shape;489;p1"/>
            <p:cNvSpPr/>
            <p:nvPr/>
          </p:nvSpPr>
          <p:spPr>
            <a:xfrm>
              <a:off x="1981480" y="1869601"/>
              <a:ext cx="116802" cy="298631"/>
            </a:xfrm>
            <a:custGeom>
              <a:avLst/>
              <a:gdLst/>
              <a:ahLst/>
              <a:cxnLst/>
              <a:rect l="l" t="t" r="r" b="b"/>
              <a:pathLst>
                <a:path w="116802" h="298631" extrusionOk="0">
                  <a:moveTo>
                    <a:pt x="110447" y="298631"/>
                  </a:moveTo>
                  <a:cubicBezTo>
                    <a:pt x="104984" y="202195"/>
                    <a:pt x="75912" y="157102"/>
                    <a:pt x="47793" y="113486"/>
                  </a:cubicBezTo>
                  <a:cubicBezTo>
                    <a:pt x="26800" y="80923"/>
                    <a:pt x="6977" y="50174"/>
                    <a:pt x="0" y="892"/>
                  </a:cubicBezTo>
                  <a:lnTo>
                    <a:pt x="6303" y="0"/>
                  </a:lnTo>
                  <a:cubicBezTo>
                    <a:pt x="13086" y="47903"/>
                    <a:pt x="32534" y="78090"/>
                    <a:pt x="53144" y="110038"/>
                  </a:cubicBezTo>
                  <a:cubicBezTo>
                    <a:pt x="80379" y="152283"/>
                    <a:pt x="111249" y="200157"/>
                    <a:pt x="116802" y="298272"/>
                  </a:cubicBezTo>
                  <a:lnTo>
                    <a:pt x="110447" y="29863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"/>
            <p:cNvSpPr/>
            <p:nvPr/>
          </p:nvSpPr>
          <p:spPr>
            <a:xfrm>
              <a:off x="775714" y="2770389"/>
              <a:ext cx="198035" cy="272783"/>
            </a:xfrm>
            <a:custGeom>
              <a:avLst/>
              <a:gdLst/>
              <a:ahLst/>
              <a:cxnLst/>
              <a:rect l="l" t="t" r="r" b="b"/>
              <a:pathLst>
                <a:path w="198035" h="272783" extrusionOk="0">
                  <a:moveTo>
                    <a:pt x="198036" y="227264"/>
                  </a:moveTo>
                  <a:lnTo>
                    <a:pt x="0" y="272784"/>
                  </a:lnTo>
                  <a:lnTo>
                    <a:pt x="11545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1"/>
            <p:cNvSpPr/>
            <p:nvPr/>
          </p:nvSpPr>
          <p:spPr>
            <a:xfrm>
              <a:off x="1853683" y="2770389"/>
              <a:ext cx="198035" cy="272791"/>
            </a:xfrm>
            <a:custGeom>
              <a:avLst/>
              <a:gdLst/>
              <a:ahLst/>
              <a:cxnLst/>
              <a:rect l="l" t="t" r="r" b="b"/>
              <a:pathLst>
                <a:path w="198035" h="272791" extrusionOk="0">
                  <a:moveTo>
                    <a:pt x="82582" y="0"/>
                  </a:moveTo>
                  <a:cubicBezTo>
                    <a:pt x="84801" y="86439"/>
                    <a:pt x="58862" y="162761"/>
                    <a:pt x="0" y="227264"/>
                  </a:cubicBezTo>
                  <a:lnTo>
                    <a:pt x="198036" y="27279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2" name="Google Shape;492;p1"/>
            <p:cNvGrpSpPr/>
            <p:nvPr/>
          </p:nvGrpSpPr>
          <p:grpSpPr>
            <a:xfrm>
              <a:off x="621124" y="2358807"/>
              <a:ext cx="1621937" cy="746223"/>
              <a:chOff x="621124" y="2358807"/>
              <a:chExt cx="1621937" cy="746223"/>
            </a:xfrm>
          </p:grpSpPr>
          <p:sp>
            <p:nvSpPr>
              <p:cNvPr id="493" name="Google Shape;493;p1"/>
              <p:cNvSpPr/>
              <p:nvPr/>
            </p:nvSpPr>
            <p:spPr>
              <a:xfrm>
                <a:off x="621124" y="2358809"/>
                <a:ext cx="794832" cy="746220"/>
              </a:xfrm>
              <a:custGeom>
                <a:avLst/>
                <a:gdLst/>
                <a:ahLst/>
                <a:cxnLst/>
                <a:rect l="l" t="t" r="r" b="b"/>
                <a:pathLst>
                  <a:path w="794832" h="746220" extrusionOk="0">
                    <a:moveTo>
                      <a:pt x="636039" y="746221"/>
                    </a:moveTo>
                    <a:lnTo>
                      <a:pt x="661280" y="732064"/>
                    </a:lnTo>
                    <a:cubicBezTo>
                      <a:pt x="736076" y="707475"/>
                      <a:pt x="792053" y="677641"/>
                      <a:pt x="792592" y="603380"/>
                    </a:cubicBezTo>
                    <a:cubicBezTo>
                      <a:pt x="792592" y="603380"/>
                      <a:pt x="798760" y="60443"/>
                      <a:pt x="790629" y="24283"/>
                    </a:cubicBezTo>
                    <a:cubicBezTo>
                      <a:pt x="790456" y="23504"/>
                      <a:pt x="790261" y="22747"/>
                      <a:pt x="790052" y="22013"/>
                    </a:cubicBezTo>
                    <a:cubicBezTo>
                      <a:pt x="780511" y="-11247"/>
                      <a:pt x="735889" y="3060"/>
                      <a:pt x="735889" y="3060"/>
                    </a:cubicBezTo>
                    <a:lnTo>
                      <a:pt x="600725" y="519954"/>
                    </a:lnTo>
                    <a:lnTo>
                      <a:pt x="0" y="746221"/>
                    </a:lnTo>
                    <a:lnTo>
                      <a:pt x="636039" y="746221"/>
                    </a:lnTo>
                    <a:close/>
                  </a:path>
                </a:pathLst>
              </a:custGeom>
              <a:solidFill>
                <a:srgbClr val="BA735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1"/>
              <p:cNvSpPr/>
              <p:nvPr/>
            </p:nvSpPr>
            <p:spPr>
              <a:xfrm>
                <a:off x="1411476" y="2358807"/>
                <a:ext cx="831585" cy="746223"/>
              </a:xfrm>
              <a:custGeom>
                <a:avLst/>
                <a:gdLst/>
                <a:ahLst/>
                <a:cxnLst/>
                <a:rect l="l" t="t" r="r" b="b"/>
                <a:pathLst>
                  <a:path w="831585" h="746223" extrusionOk="0">
                    <a:moveTo>
                      <a:pt x="139765" y="737433"/>
                    </a:moveTo>
                    <a:lnTo>
                      <a:pt x="155294" y="746223"/>
                    </a:lnTo>
                    <a:lnTo>
                      <a:pt x="831586" y="746223"/>
                    </a:lnTo>
                    <a:lnTo>
                      <a:pt x="198583" y="519957"/>
                    </a:lnTo>
                    <a:lnTo>
                      <a:pt x="58944" y="3062"/>
                    </a:lnTo>
                    <a:cubicBezTo>
                      <a:pt x="58944" y="3062"/>
                      <a:pt x="14322" y="-11252"/>
                      <a:pt x="4781" y="22015"/>
                    </a:cubicBezTo>
                    <a:cubicBezTo>
                      <a:pt x="4571" y="22750"/>
                      <a:pt x="4377" y="23507"/>
                      <a:pt x="4204" y="24286"/>
                    </a:cubicBezTo>
                    <a:cubicBezTo>
                      <a:pt x="-3927" y="60453"/>
                      <a:pt x="2241" y="603383"/>
                      <a:pt x="2241" y="603383"/>
                    </a:cubicBezTo>
                    <a:cubicBezTo>
                      <a:pt x="2780" y="677643"/>
                      <a:pt x="59004" y="720683"/>
                      <a:pt x="139765" y="737433"/>
                    </a:cubicBezTo>
                    <a:close/>
                  </a:path>
                </a:pathLst>
              </a:custGeom>
              <a:solidFill>
                <a:srgbClr val="BA735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95" name="Google Shape;495;p1"/>
            <p:cNvSpPr/>
            <p:nvPr/>
          </p:nvSpPr>
          <p:spPr>
            <a:xfrm>
              <a:off x="1028025" y="2028839"/>
              <a:ext cx="790433" cy="71667"/>
            </a:xfrm>
            <a:custGeom>
              <a:avLst/>
              <a:gdLst/>
              <a:ahLst/>
              <a:cxnLst/>
              <a:rect l="l" t="t" r="r" b="b"/>
              <a:pathLst>
                <a:path w="790433" h="71667" extrusionOk="0">
                  <a:moveTo>
                    <a:pt x="381157" y="71668"/>
                  </a:moveTo>
                  <a:cubicBezTo>
                    <a:pt x="243528" y="71668"/>
                    <a:pt x="110634" y="49770"/>
                    <a:pt x="0" y="5973"/>
                  </a:cubicBezTo>
                  <a:lnTo>
                    <a:pt x="2338" y="53"/>
                  </a:lnTo>
                  <a:cubicBezTo>
                    <a:pt x="222236" y="87098"/>
                    <a:pt x="530786" y="87068"/>
                    <a:pt x="788395" y="0"/>
                  </a:cubicBezTo>
                  <a:lnTo>
                    <a:pt x="790434" y="6033"/>
                  </a:lnTo>
                  <a:cubicBezTo>
                    <a:pt x="660988" y="49792"/>
                    <a:pt x="518712" y="71668"/>
                    <a:pt x="381157" y="71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"/>
            <p:cNvSpPr/>
            <p:nvPr/>
          </p:nvSpPr>
          <p:spPr>
            <a:xfrm>
              <a:off x="1412495" y="2383085"/>
              <a:ext cx="6370" cy="579104"/>
            </a:xfrm>
            <a:custGeom>
              <a:avLst/>
              <a:gdLst/>
              <a:ahLst/>
              <a:cxnLst/>
              <a:rect l="l" t="t" r="r" b="b"/>
              <a:pathLst>
                <a:path w="6370" h="579104" extrusionOk="0">
                  <a:moveTo>
                    <a:pt x="0" y="0"/>
                  </a:moveTo>
                  <a:lnTo>
                    <a:pt x="6370" y="0"/>
                  </a:lnTo>
                  <a:lnTo>
                    <a:pt x="6370" y="579104"/>
                  </a:lnTo>
                  <a:lnTo>
                    <a:pt x="0" y="57910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"/>
            <p:cNvSpPr/>
            <p:nvPr/>
          </p:nvSpPr>
          <p:spPr>
            <a:xfrm>
              <a:off x="1313342" y="2550758"/>
              <a:ext cx="105508" cy="258968"/>
            </a:xfrm>
            <a:custGeom>
              <a:avLst/>
              <a:gdLst/>
              <a:ahLst/>
              <a:cxnLst/>
              <a:rect l="l" t="t" r="r" b="b"/>
              <a:pathLst>
                <a:path w="105508" h="258968" extrusionOk="0">
                  <a:moveTo>
                    <a:pt x="6280" y="258968"/>
                  </a:moveTo>
                  <a:lnTo>
                    <a:pt x="0" y="257889"/>
                  </a:lnTo>
                  <a:lnTo>
                    <a:pt x="43236" y="6666"/>
                  </a:lnTo>
                  <a:lnTo>
                    <a:pt x="43813" y="5999"/>
                  </a:lnTo>
                  <a:cubicBezTo>
                    <a:pt x="49411" y="-498"/>
                    <a:pt x="65824" y="-1945"/>
                    <a:pt x="80409" y="2777"/>
                  </a:cubicBezTo>
                  <a:cubicBezTo>
                    <a:pt x="95278" y="7596"/>
                    <a:pt x="104429" y="17735"/>
                    <a:pt x="105508" y="30588"/>
                  </a:cubicBezTo>
                  <a:lnTo>
                    <a:pt x="99168" y="31120"/>
                  </a:lnTo>
                  <a:cubicBezTo>
                    <a:pt x="97991" y="17188"/>
                    <a:pt x="85678" y="11178"/>
                    <a:pt x="78445" y="8832"/>
                  </a:cubicBezTo>
                  <a:cubicBezTo>
                    <a:pt x="66409" y="4943"/>
                    <a:pt x="53361" y="6067"/>
                    <a:pt x="49194" y="9604"/>
                  </a:cubicBezTo>
                  <a:lnTo>
                    <a:pt x="6280" y="2589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"/>
            <p:cNvSpPr/>
            <p:nvPr/>
          </p:nvSpPr>
          <p:spPr>
            <a:xfrm>
              <a:off x="1302273" y="2394163"/>
              <a:ext cx="116875" cy="288040"/>
            </a:xfrm>
            <a:custGeom>
              <a:avLst/>
              <a:gdLst/>
              <a:ahLst/>
              <a:cxnLst/>
              <a:rect l="l" t="t" r="r" b="b"/>
              <a:pathLst>
                <a:path w="116875" h="288040" extrusionOk="0">
                  <a:moveTo>
                    <a:pt x="6243" y="288041"/>
                  </a:moveTo>
                  <a:lnTo>
                    <a:pt x="0" y="286782"/>
                  </a:lnTo>
                  <a:lnTo>
                    <a:pt x="57296" y="2314"/>
                  </a:lnTo>
                  <a:lnTo>
                    <a:pt x="59132" y="1767"/>
                  </a:lnTo>
                  <a:cubicBezTo>
                    <a:pt x="73409" y="-2452"/>
                    <a:pt x="91463" y="1070"/>
                    <a:pt x="103050" y="10348"/>
                  </a:cubicBezTo>
                  <a:cubicBezTo>
                    <a:pt x="109937" y="15864"/>
                    <a:pt x="117912" y="26004"/>
                    <a:pt x="116765" y="42978"/>
                  </a:cubicBezTo>
                  <a:lnTo>
                    <a:pt x="110409" y="42543"/>
                  </a:lnTo>
                  <a:cubicBezTo>
                    <a:pt x="111174" y="31279"/>
                    <a:pt x="107247" y="21867"/>
                    <a:pt x="99070" y="15317"/>
                  </a:cubicBezTo>
                  <a:cubicBezTo>
                    <a:pt x="88488" y="6841"/>
                    <a:pt x="73229" y="4952"/>
                    <a:pt x="62767" y="7395"/>
                  </a:cubicBezTo>
                  <a:lnTo>
                    <a:pt x="6243" y="28804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1"/>
            <p:cNvSpPr/>
            <p:nvPr/>
          </p:nvSpPr>
          <p:spPr>
            <a:xfrm>
              <a:off x="1412510" y="2550759"/>
              <a:ext cx="105508" cy="258966"/>
            </a:xfrm>
            <a:custGeom>
              <a:avLst/>
              <a:gdLst/>
              <a:ahLst/>
              <a:cxnLst/>
              <a:rect l="l" t="t" r="r" b="b"/>
              <a:pathLst>
                <a:path w="105508" h="258966" extrusionOk="0">
                  <a:moveTo>
                    <a:pt x="99228" y="258967"/>
                  </a:moveTo>
                  <a:lnTo>
                    <a:pt x="56314" y="9603"/>
                  </a:lnTo>
                  <a:cubicBezTo>
                    <a:pt x="52147" y="6066"/>
                    <a:pt x="39099" y="4941"/>
                    <a:pt x="27063" y="8831"/>
                  </a:cubicBezTo>
                  <a:cubicBezTo>
                    <a:pt x="19831" y="11177"/>
                    <a:pt x="7517" y="17187"/>
                    <a:pt x="6340" y="31119"/>
                  </a:cubicBezTo>
                  <a:lnTo>
                    <a:pt x="0" y="30587"/>
                  </a:lnTo>
                  <a:cubicBezTo>
                    <a:pt x="1079" y="17734"/>
                    <a:pt x="10230" y="7594"/>
                    <a:pt x="25099" y="2776"/>
                  </a:cubicBezTo>
                  <a:cubicBezTo>
                    <a:pt x="39699" y="-1938"/>
                    <a:pt x="56104" y="-507"/>
                    <a:pt x="61695" y="5998"/>
                  </a:cubicBezTo>
                  <a:lnTo>
                    <a:pt x="62272" y="6665"/>
                  </a:lnTo>
                  <a:lnTo>
                    <a:pt x="105508" y="257888"/>
                  </a:lnTo>
                  <a:lnTo>
                    <a:pt x="99228" y="25896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"/>
            <p:cNvSpPr/>
            <p:nvPr/>
          </p:nvSpPr>
          <p:spPr>
            <a:xfrm>
              <a:off x="1412489" y="2394164"/>
              <a:ext cx="116875" cy="288039"/>
            </a:xfrm>
            <a:custGeom>
              <a:avLst/>
              <a:gdLst/>
              <a:ahLst/>
              <a:cxnLst/>
              <a:rect l="l" t="t" r="r" b="b"/>
              <a:pathLst>
                <a:path w="116875" h="288039" extrusionOk="0">
                  <a:moveTo>
                    <a:pt x="110633" y="288039"/>
                  </a:moveTo>
                  <a:lnTo>
                    <a:pt x="54116" y="7394"/>
                  </a:lnTo>
                  <a:cubicBezTo>
                    <a:pt x="43647" y="4958"/>
                    <a:pt x="28410" y="6840"/>
                    <a:pt x="17813" y="15316"/>
                  </a:cubicBezTo>
                  <a:cubicBezTo>
                    <a:pt x="9629" y="21866"/>
                    <a:pt x="5702" y="31278"/>
                    <a:pt x="6466" y="42542"/>
                  </a:cubicBezTo>
                  <a:lnTo>
                    <a:pt x="111" y="42977"/>
                  </a:lnTo>
                  <a:cubicBezTo>
                    <a:pt x="-1036" y="25995"/>
                    <a:pt x="6938" y="15863"/>
                    <a:pt x="13833" y="10347"/>
                  </a:cubicBezTo>
                  <a:cubicBezTo>
                    <a:pt x="25435" y="1076"/>
                    <a:pt x="43497" y="-2453"/>
                    <a:pt x="57751" y="1766"/>
                  </a:cubicBezTo>
                  <a:lnTo>
                    <a:pt x="59587" y="2313"/>
                  </a:lnTo>
                  <a:lnTo>
                    <a:pt x="116876" y="286780"/>
                  </a:lnTo>
                  <a:lnTo>
                    <a:pt x="110633" y="2880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01" name="Google Shape;501;p1"/>
          <p:cNvPicPr preferRelativeResize="0"/>
          <p:nvPr/>
        </p:nvPicPr>
        <p:blipFill rotWithShape="1">
          <a:blip r:embed="rId3">
            <a:alphaModFix/>
          </a:blip>
          <a:srcRect l="6422" t="27004" r="6677" b="28223"/>
          <a:stretch/>
        </p:blipFill>
        <p:spPr>
          <a:xfrm rot="7977143">
            <a:off x="-125333" y="2903359"/>
            <a:ext cx="2602415" cy="143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946321">
            <a:off x="2083704" y="3031066"/>
            <a:ext cx="1801000" cy="1795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64656" y="3455560"/>
            <a:ext cx="1562967" cy="1409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"/>
          <p:cNvSpPr txBox="1">
            <a:spLocks noGrp="1"/>
          </p:cNvSpPr>
          <p:nvPr>
            <p:ph type="ctrTitle"/>
          </p:nvPr>
        </p:nvSpPr>
        <p:spPr>
          <a:xfrm>
            <a:off x="801982" y="62659"/>
            <a:ext cx="6141761" cy="19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b="1" dirty="0" err="1" smtClean="0"/>
              <a:t>Tercera</a:t>
            </a:r>
            <a:r>
              <a:rPr lang="en-US" b="1" dirty="0" smtClean="0"/>
              <a:t> </a:t>
            </a:r>
            <a:r>
              <a:rPr lang="en-US" b="1" dirty="0" err="1"/>
              <a:t>setmana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de </a:t>
            </a:r>
            <a:r>
              <a:rPr lang="en-US" b="1" dirty="0" err="1"/>
              <a:t>Quaresma</a:t>
            </a:r>
            <a:endParaRPr sz="4000" b="1" dirty="0"/>
          </a:p>
        </p:txBody>
      </p:sp>
      <p:sp>
        <p:nvSpPr>
          <p:cNvPr id="509" name="Google Shape;509;p2"/>
          <p:cNvSpPr txBox="1">
            <a:spLocks noGrp="1"/>
          </p:cNvSpPr>
          <p:nvPr>
            <p:ph type="subTitle" idx="1"/>
          </p:nvPr>
        </p:nvSpPr>
        <p:spPr>
          <a:xfrm>
            <a:off x="1265274" y="1953010"/>
            <a:ext cx="4948936" cy="87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b="1" dirty="0" err="1"/>
              <a:t>Setmana</a:t>
            </a:r>
            <a:r>
              <a:rPr lang="en-US" sz="2800" b="1" dirty="0"/>
              <a:t> </a:t>
            </a:r>
            <a:endParaRPr sz="2800" b="1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b="1" dirty="0"/>
              <a:t>del </a:t>
            </a:r>
            <a:r>
              <a:rPr lang="en-US" sz="2800" b="1" dirty="0" smtClean="0"/>
              <a:t>26 de </a:t>
            </a:r>
            <a:r>
              <a:rPr lang="en-US" sz="2800" b="1" dirty="0" err="1" smtClean="0"/>
              <a:t>febrer</a:t>
            </a:r>
            <a:r>
              <a:rPr lang="en-US" sz="2800" b="1" dirty="0" smtClean="0"/>
              <a:t> a l’ 1 </a:t>
            </a:r>
            <a:r>
              <a:rPr lang="en-US" sz="2800" b="1" dirty="0"/>
              <a:t>de </a:t>
            </a:r>
            <a:r>
              <a:rPr lang="en-US" sz="2800" b="1" dirty="0" err="1" smtClean="0"/>
              <a:t>març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1" dirty="0"/>
          </a:p>
        </p:txBody>
      </p:sp>
      <p:pic>
        <p:nvPicPr>
          <p:cNvPr id="510" name="Google Shape;51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494" y="558392"/>
            <a:ext cx="731875" cy="1621465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2"/>
          <p:cNvSpPr/>
          <p:nvPr/>
        </p:nvSpPr>
        <p:spPr>
          <a:xfrm>
            <a:off x="-971352" y="669850"/>
            <a:ext cx="3083441" cy="3668233"/>
          </a:xfrm>
          <a:custGeom>
            <a:avLst/>
            <a:gdLst/>
            <a:ahLst/>
            <a:cxnLst/>
            <a:rect l="l" t="t" r="r" b="b"/>
            <a:pathLst>
              <a:path w="1829778" h="1991848" extrusionOk="0">
                <a:moveTo>
                  <a:pt x="293894" y="1667063"/>
                </a:moveTo>
                <a:cubicBezTo>
                  <a:pt x="353723" y="1645660"/>
                  <a:pt x="416542" y="1633886"/>
                  <a:pt x="479751" y="1628505"/>
                </a:cubicBezTo>
                <a:cubicBezTo>
                  <a:pt x="516879" y="1625335"/>
                  <a:pt x="628226" y="1603370"/>
                  <a:pt x="624883" y="1666816"/>
                </a:cubicBezTo>
                <a:cubicBezTo>
                  <a:pt x="623384" y="1695182"/>
                  <a:pt x="605247" y="1721974"/>
                  <a:pt x="599761" y="1749748"/>
                </a:cubicBezTo>
                <a:cubicBezTo>
                  <a:pt x="594260" y="1777574"/>
                  <a:pt x="598907" y="1804583"/>
                  <a:pt x="610044" y="1830476"/>
                </a:cubicBezTo>
                <a:cubicBezTo>
                  <a:pt x="617478" y="1847810"/>
                  <a:pt x="637346" y="1885911"/>
                  <a:pt x="660384" y="1869955"/>
                </a:cubicBezTo>
                <a:cubicBezTo>
                  <a:pt x="676333" y="1858924"/>
                  <a:pt x="672271" y="1830176"/>
                  <a:pt x="691389" y="1819849"/>
                </a:cubicBezTo>
                <a:cubicBezTo>
                  <a:pt x="741910" y="1792540"/>
                  <a:pt x="769175" y="1910050"/>
                  <a:pt x="788092" y="1935298"/>
                </a:cubicBezTo>
                <a:cubicBezTo>
                  <a:pt x="811310" y="1966287"/>
                  <a:pt x="861568" y="1998640"/>
                  <a:pt x="901469" y="1990606"/>
                </a:cubicBezTo>
                <a:cubicBezTo>
                  <a:pt x="961875" y="1978427"/>
                  <a:pt x="948422" y="1913370"/>
                  <a:pt x="952079" y="1869453"/>
                </a:cubicBezTo>
                <a:cubicBezTo>
                  <a:pt x="955475" y="1828722"/>
                  <a:pt x="979270" y="1849181"/>
                  <a:pt x="1002922" y="1867242"/>
                </a:cubicBezTo>
                <a:cubicBezTo>
                  <a:pt x="1047620" y="1901342"/>
                  <a:pt x="1093614" y="1944119"/>
                  <a:pt x="1149133" y="1959399"/>
                </a:cubicBezTo>
                <a:cubicBezTo>
                  <a:pt x="1253225" y="1988020"/>
                  <a:pt x="1200178" y="1864769"/>
                  <a:pt x="1189559" y="1816446"/>
                </a:cubicBezTo>
                <a:cubicBezTo>
                  <a:pt x="1183039" y="1786739"/>
                  <a:pt x="1197938" y="1782827"/>
                  <a:pt x="1225375" y="1780534"/>
                </a:cubicBezTo>
                <a:cubicBezTo>
                  <a:pt x="1267974" y="1776967"/>
                  <a:pt x="1311750" y="1779252"/>
                  <a:pt x="1352610" y="1764301"/>
                </a:cubicBezTo>
                <a:cubicBezTo>
                  <a:pt x="1381434" y="1753742"/>
                  <a:pt x="1410543" y="1731244"/>
                  <a:pt x="1387445" y="1700008"/>
                </a:cubicBezTo>
                <a:cubicBezTo>
                  <a:pt x="1360584" y="1663668"/>
                  <a:pt x="1298867" y="1651827"/>
                  <a:pt x="1257677" y="1644378"/>
                </a:cubicBezTo>
                <a:cubicBezTo>
                  <a:pt x="1232128" y="1639747"/>
                  <a:pt x="1206346" y="1637191"/>
                  <a:pt x="1180490" y="1635063"/>
                </a:cubicBezTo>
                <a:cubicBezTo>
                  <a:pt x="1171512" y="1634328"/>
                  <a:pt x="1146105" y="1636779"/>
                  <a:pt x="1138761" y="1630506"/>
                </a:cubicBezTo>
                <a:cubicBezTo>
                  <a:pt x="1123944" y="1617841"/>
                  <a:pt x="1157048" y="1599383"/>
                  <a:pt x="1167787" y="1589610"/>
                </a:cubicBezTo>
                <a:cubicBezTo>
                  <a:pt x="1189132" y="1570207"/>
                  <a:pt x="1228830" y="1537090"/>
                  <a:pt x="1227624" y="1504588"/>
                </a:cubicBezTo>
                <a:cubicBezTo>
                  <a:pt x="1226155" y="1465812"/>
                  <a:pt x="1172291" y="1474686"/>
                  <a:pt x="1147125" y="1479947"/>
                </a:cubicBezTo>
                <a:cubicBezTo>
                  <a:pt x="1093501" y="1491135"/>
                  <a:pt x="1044180" y="1516459"/>
                  <a:pt x="994926" y="1539421"/>
                </a:cubicBezTo>
                <a:cubicBezTo>
                  <a:pt x="973506" y="1549411"/>
                  <a:pt x="947148" y="1566333"/>
                  <a:pt x="955062" y="1532077"/>
                </a:cubicBezTo>
                <a:cubicBezTo>
                  <a:pt x="964078" y="1492994"/>
                  <a:pt x="985528" y="1457082"/>
                  <a:pt x="979734" y="1415309"/>
                </a:cubicBezTo>
                <a:cubicBezTo>
                  <a:pt x="973304" y="1369159"/>
                  <a:pt x="933261" y="1356988"/>
                  <a:pt x="891883" y="1365029"/>
                </a:cubicBezTo>
                <a:cubicBezTo>
                  <a:pt x="825564" y="1377920"/>
                  <a:pt x="770622" y="1420285"/>
                  <a:pt x="732077" y="1474618"/>
                </a:cubicBezTo>
                <a:cubicBezTo>
                  <a:pt x="713004" y="1501530"/>
                  <a:pt x="697527" y="1531702"/>
                  <a:pt x="686151" y="1562608"/>
                </a:cubicBezTo>
                <a:cubicBezTo>
                  <a:pt x="680567" y="1577822"/>
                  <a:pt x="680800" y="1589767"/>
                  <a:pt x="665511" y="1595493"/>
                </a:cubicBezTo>
                <a:cubicBezTo>
                  <a:pt x="651279" y="1600814"/>
                  <a:pt x="623669" y="1595178"/>
                  <a:pt x="608118" y="1595261"/>
                </a:cubicBezTo>
                <a:cubicBezTo>
                  <a:pt x="523227" y="1595725"/>
                  <a:pt x="437932" y="1602673"/>
                  <a:pt x="356653" y="1623507"/>
                </a:cubicBezTo>
                <a:cubicBezTo>
                  <a:pt x="395932" y="1595471"/>
                  <a:pt x="434342" y="1566850"/>
                  <a:pt x="471665" y="1538926"/>
                </a:cubicBezTo>
                <a:cubicBezTo>
                  <a:pt x="603336" y="1440377"/>
                  <a:pt x="725332" y="1328210"/>
                  <a:pt x="832489" y="1203371"/>
                </a:cubicBezTo>
                <a:cubicBezTo>
                  <a:pt x="853526" y="1178857"/>
                  <a:pt x="901102" y="1160728"/>
                  <a:pt x="930375" y="1148588"/>
                </a:cubicBezTo>
                <a:cubicBezTo>
                  <a:pt x="970179" y="1132078"/>
                  <a:pt x="1066484" y="1085329"/>
                  <a:pt x="1100756" y="1130339"/>
                </a:cubicBezTo>
                <a:cubicBezTo>
                  <a:pt x="1120025" y="1155640"/>
                  <a:pt x="1118271" y="1197773"/>
                  <a:pt x="1123914" y="1227637"/>
                </a:cubicBezTo>
                <a:cubicBezTo>
                  <a:pt x="1130944" y="1264809"/>
                  <a:pt x="1144374" y="1298645"/>
                  <a:pt x="1162713" y="1331628"/>
                </a:cubicBezTo>
                <a:cubicBezTo>
                  <a:pt x="1184215" y="1370298"/>
                  <a:pt x="1252408" y="1462905"/>
                  <a:pt x="1308190" y="1443390"/>
                </a:cubicBezTo>
                <a:cubicBezTo>
                  <a:pt x="1338123" y="1432913"/>
                  <a:pt x="1320548" y="1384582"/>
                  <a:pt x="1342702" y="1378159"/>
                </a:cubicBezTo>
                <a:cubicBezTo>
                  <a:pt x="1356530" y="1374157"/>
                  <a:pt x="1385953" y="1402126"/>
                  <a:pt x="1395704" y="1408931"/>
                </a:cubicBezTo>
                <a:cubicBezTo>
                  <a:pt x="1420930" y="1426520"/>
                  <a:pt x="1447019" y="1446515"/>
                  <a:pt x="1476150" y="1457209"/>
                </a:cubicBezTo>
                <a:cubicBezTo>
                  <a:pt x="1532104" y="1477758"/>
                  <a:pt x="1527630" y="1426760"/>
                  <a:pt x="1516740" y="1387700"/>
                </a:cubicBezTo>
                <a:cubicBezTo>
                  <a:pt x="1508931" y="1359701"/>
                  <a:pt x="1486860" y="1319187"/>
                  <a:pt x="1530628" y="1342742"/>
                </a:cubicBezTo>
                <a:cubicBezTo>
                  <a:pt x="1573706" y="1365906"/>
                  <a:pt x="1636068" y="1413315"/>
                  <a:pt x="1688410" y="1401294"/>
                </a:cubicBezTo>
                <a:cubicBezTo>
                  <a:pt x="1743855" y="1388554"/>
                  <a:pt x="1697149" y="1313993"/>
                  <a:pt x="1681283" y="1286257"/>
                </a:cubicBezTo>
                <a:cubicBezTo>
                  <a:pt x="1676779" y="1278396"/>
                  <a:pt x="1657083" y="1253740"/>
                  <a:pt x="1665050" y="1244132"/>
                </a:cubicBezTo>
                <a:cubicBezTo>
                  <a:pt x="1672110" y="1235596"/>
                  <a:pt x="1704966" y="1246995"/>
                  <a:pt x="1713427" y="1248336"/>
                </a:cubicBezTo>
                <a:cubicBezTo>
                  <a:pt x="1765522" y="1256603"/>
                  <a:pt x="1852930" y="1226610"/>
                  <a:pt x="1824076" y="1158098"/>
                </a:cubicBezTo>
                <a:cubicBezTo>
                  <a:pt x="1807124" y="1117809"/>
                  <a:pt x="1739860" y="1096555"/>
                  <a:pt x="1700064" y="1088416"/>
                </a:cubicBezTo>
                <a:cubicBezTo>
                  <a:pt x="1678945" y="1084114"/>
                  <a:pt x="1641689" y="1075856"/>
                  <a:pt x="1648284" y="1047722"/>
                </a:cubicBezTo>
                <a:cubicBezTo>
                  <a:pt x="1654827" y="1019746"/>
                  <a:pt x="1696969" y="1017948"/>
                  <a:pt x="1703010" y="985587"/>
                </a:cubicBezTo>
                <a:cubicBezTo>
                  <a:pt x="1709103" y="953017"/>
                  <a:pt x="1676839" y="931606"/>
                  <a:pt x="1650248" y="921571"/>
                </a:cubicBezTo>
                <a:cubicBezTo>
                  <a:pt x="1605003" y="904484"/>
                  <a:pt x="1548382" y="913133"/>
                  <a:pt x="1513593" y="947622"/>
                </a:cubicBezTo>
                <a:cubicBezTo>
                  <a:pt x="1496160" y="964903"/>
                  <a:pt x="1484881" y="973836"/>
                  <a:pt x="1458553" y="975598"/>
                </a:cubicBezTo>
                <a:cubicBezTo>
                  <a:pt x="1438542" y="976946"/>
                  <a:pt x="1411067" y="974249"/>
                  <a:pt x="1407837" y="949270"/>
                </a:cubicBezTo>
                <a:cubicBezTo>
                  <a:pt x="1404075" y="920103"/>
                  <a:pt x="1454101" y="902326"/>
                  <a:pt x="1423523" y="871000"/>
                </a:cubicBezTo>
                <a:cubicBezTo>
                  <a:pt x="1378309" y="824648"/>
                  <a:pt x="1283233" y="828215"/>
                  <a:pt x="1230037" y="855584"/>
                </a:cubicBezTo>
                <a:cubicBezTo>
                  <a:pt x="1157280" y="892996"/>
                  <a:pt x="1123585" y="1002142"/>
                  <a:pt x="1090631" y="1070917"/>
                </a:cubicBezTo>
                <a:cubicBezTo>
                  <a:pt x="1015476" y="1080240"/>
                  <a:pt x="944195" y="1101599"/>
                  <a:pt x="882823" y="1142030"/>
                </a:cubicBezTo>
                <a:cubicBezTo>
                  <a:pt x="940178" y="1068909"/>
                  <a:pt x="991786" y="991470"/>
                  <a:pt x="1041212" y="912631"/>
                </a:cubicBezTo>
                <a:cubicBezTo>
                  <a:pt x="1043400" y="911537"/>
                  <a:pt x="1045297" y="909783"/>
                  <a:pt x="1046421" y="906928"/>
                </a:cubicBezTo>
                <a:cubicBezTo>
                  <a:pt x="1047238" y="904904"/>
                  <a:pt x="1047897" y="902791"/>
                  <a:pt x="1048684" y="900760"/>
                </a:cubicBezTo>
                <a:cubicBezTo>
                  <a:pt x="1088862" y="836294"/>
                  <a:pt x="1127901" y="771154"/>
                  <a:pt x="1167832" y="706891"/>
                </a:cubicBezTo>
                <a:cubicBezTo>
                  <a:pt x="1191875" y="668205"/>
                  <a:pt x="1218135" y="631191"/>
                  <a:pt x="1243280" y="593248"/>
                </a:cubicBezTo>
                <a:cubicBezTo>
                  <a:pt x="1262136" y="564792"/>
                  <a:pt x="1275214" y="525125"/>
                  <a:pt x="1313316" y="536689"/>
                </a:cubicBezTo>
                <a:cubicBezTo>
                  <a:pt x="1360119" y="550890"/>
                  <a:pt x="1457121" y="565249"/>
                  <a:pt x="1486897" y="511905"/>
                </a:cubicBezTo>
                <a:cubicBezTo>
                  <a:pt x="1506698" y="476405"/>
                  <a:pt x="1472777" y="439803"/>
                  <a:pt x="1465193" y="406401"/>
                </a:cubicBezTo>
                <a:cubicBezTo>
                  <a:pt x="1455128" y="362072"/>
                  <a:pt x="1507177" y="359494"/>
                  <a:pt x="1539711" y="353611"/>
                </a:cubicBezTo>
                <a:cubicBezTo>
                  <a:pt x="1567351" y="348635"/>
                  <a:pt x="1644830" y="344611"/>
                  <a:pt x="1656281" y="310841"/>
                </a:cubicBezTo>
                <a:cubicBezTo>
                  <a:pt x="1667576" y="277567"/>
                  <a:pt x="1603153" y="256036"/>
                  <a:pt x="1581928" y="247545"/>
                </a:cubicBezTo>
                <a:cubicBezTo>
                  <a:pt x="1561228" y="239256"/>
                  <a:pt x="1512229" y="231859"/>
                  <a:pt x="1522391" y="202482"/>
                </a:cubicBezTo>
                <a:cubicBezTo>
                  <a:pt x="1527757" y="186976"/>
                  <a:pt x="1551253" y="171561"/>
                  <a:pt x="1562202" y="160027"/>
                </a:cubicBezTo>
                <a:cubicBezTo>
                  <a:pt x="1578968" y="142370"/>
                  <a:pt x="1595253" y="123507"/>
                  <a:pt x="1606547" y="101744"/>
                </a:cubicBezTo>
                <a:cubicBezTo>
                  <a:pt x="1624827" y="66543"/>
                  <a:pt x="1629271" y="15785"/>
                  <a:pt x="1582227" y="2707"/>
                </a:cubicBezTo>
                <a:cubicBezTo>
                  <a:pt x="1535492" y="-10265"/>
                  <a:pt x="1486155" y="25715"/>
                  <a:pt x="1459909" y="61013"/>
                </a:cubicBezTo>
                <a:cubicBezTo>
                  <a:pt x="1446502" y="79051"/>
                  <a:pt x="1436714" y="99518"/>
                  <a:pt x="1430403" y="121064"/>
                </a:cubicBezTo>
                <a:cubicBezTo>
                  <a:pt x="1429264" y="124954"/>
                  <a:pt x="1426731" y="149865"/>
                  <a:pt x="1423006" y="151633"/>
                </a:cubicBezTo>
                <a:cubicBezTo>
                  <a:pt x="1416351" y="154833"/>
                  <a:pt x="1388224" y="108901"/>
                  <a:pt x="1382431" y="102314"/>
                </a:cubicBezTo>
                <a:cubicBezTo>
                  <a:pt x="1368326" y="86306"/>
                  <a:pt x="1330179" y="43506"/>
                  <a:pt x="1305627" y="63306"/>
                </a:cubicBezTo>
                <a:cubicBezTo>
                  <a:pt x="1279411" y="84455"/>
                  <a:pt x="1304975" y="154459"/>
                  <a:pt x="1311577" y="179040"/>
                </a:cubicBezTo>
                <a:cubicBezTo>
                  <a:pt x="1316749" y="198375"/>
                  <a:pt x="1347176" y="264797"/>
                  <a:pt x="1330216" y="283532"/>
                </a:cubicBezTo>
                <a:cubicBezTo>
                  <a:pt x="1316591" y="298566"/>
                  <a:pt x="1277852" y="276121"/>
                  <a:pt x="1262698" y="272104"/>
                </a:cubicBezTo>
                <a:cubicBezTo>
                  <a:pt x="1183128" y="250925"/>
                  <a:pt x="1210686" y="327336"/>
                  <a:pt x="1239517" y="367963"/>
                </a:cubicBezTo>
                <a:cubicBezTo>
                  <a:pt x="1271077" y="412426"/>
                  <a:pt x="1313856" y="455376"/>
                  <a:pt x="1279643" y="510076"/>
                </a:cubicBezTo>
                <a:cubicBezTo>
                  <a:pt x="1240334" y="572878"/>
                  <a:pt x="1190001" y="629790"/>
                  <a:pt x="1149178" y="692000"/>
                </a:cubicBezTo>
                <a:cubicBezTo>
                  <a:pt x="1125001" y="728842"/>
                  <a:pt x="1101206" y="765916"/>
                  <a:pt x="1077381" y="802960"/>
                </a:cubicBezTo>
                <a:cubicBezTo>
                  <a:pt x="1085033" y="791059"/>
                  <a:pt x="1084583" y="762288"/>
                  <a:pt x="1086854" y="748199"/>
                </a:cubicBezTo>
                <a:cubicBezTo>
                  <a:pt x="1090091" y="728062"/>
                  <a:pt x="1092812" y="707895"/>
                  <a:pt x="1093726" y="687488"/>
                </a:cubicBezTo>
                <a:cubicBezTo>
                  <a:pt x="1095008" y="658845"/>
                  <a:pt x="1089364" y="633275"/>
                  <a:pt x="1112485" y="612590"/>
                </a:cubicBezTo>
                <a:cubicBezTo>
                  <a:pt x="1145783" y="582823"/>
                  <a:pt x="1264092" y="544752"/>
                  <a:pt x="1247701" y="484161"/>
                </a:cubicBezTo>
                <a:cubicBezTo>
                  <a:pt x="1240267" y="456762"/>
                  <a:pt x="1220122" y="473609"/>
                  <a:pt x="1199579" y="471211"/>
                </a:cubicBezTo>
                <a:cubicBezTo>
                  <a:pt x="1162691" y="466902"/>
                  <a:pt x="1173738" y="444382"/>
                  <a:pt x="1194146" y="426246"/>
                </a:cubicBezTo>
                <a:cubicBezTo>
                  <a:pt x="1224873" y="398959"/>
                  <a:pt x="1251741" y="376641"/>
                  <a:pt x="1271736" y="339350"/>
                </a:cubicBezTo>
                <a:cubicBezTo>
                  <a:pt x="1290533" y="304299"/>
                  <a:pt x="1289656" y="248362"/>
                  <a:pt x="1238191" y="247875"/>
                </a:cubicBezTo>
                <a:cubicBezTo>
                  <a:pt x="1206946" y="247575"/>
                  <a:pt x="1147177" y="290112"/>
                  <a:pt x="1167323" y="230121"/>
                </a:cubicBezTo>
                <a:cubicBezTo>
                  <a:pt x="1182859" y="183859"/>
                  <a:pt x="1244621" y="128903"/>
                  <a:pt x="1199309" y="81105"/>
                </a:cubicBezTo>
                <a:cubicBezTo>
                  <a:pt x="1175979" y="56479"/>
                  <a:pt x="1133275" y="44390"/>
                  <a:pt x="1100666" y="52694"/>
                </a:cubicBezTo>
                <a:cubicBezTo>
                  <a:pt x="1063224" y="62234"/>
                  <a:pt x="1061410" y="107380"/>
                  <a:pt x="1054799" y="139680"/>
                </a:cubicBezTo>
                <a:cubicBezTo>
                  <a:pt x="1052139" y="152675"/>
                  <a:pt x="1054110" y="181535"/>
                  <a:pt x="1046803" y="192470"/>
                </a:cubicBezTo>
                <a:cubicBezTo>
                  <a:pt x="1040110" y="202497"/>
                  <a:pt x="1046593" y="200931"/>
                  <a:pt x="1035726" y="195085"/>
                </a:cubicBezTo>
                <a:cubicBezTo>
                  <a:pt x="1024507" y="189060"/>
                  <a:pt x="1013520" y="166457"/>
                  <a:pt x="1004878" y="156879"/>
                </a:cubicBezTo>
                <a:cubicBezTo>
                  <a:pt x="984381" y="134134"/>
                  <a:pt x="938507" y="86785"/>
                  <a:pt x="903148" y="104614"/>
                </a:cubicBezTo>
                <a:cubicBezTo>
                  <a:pt x="861313" y="125681"/>
                  <a:pt x="891172" y="204161"/>
                  <a:pt x="903013" y="233988"/>
                </a:cubicBezTo>
                <a:cubicBezTo>
                  <a:pt x="915176" y="264639"/>
                  <a:pt x="930878" y="293829"/>
                  <a:pt x="948032" y="321940"/>
                </a:cubicBezTo>
                <a:cubicBezTo>
                  <a:pt x="955804" y="334651"/>
                  <a:pt x="977516" y="356609"/>
                  <a:pt x="979682" y="371478"/>
                </a:cubicBezTo>
                <a:cubicBezTo>
                  <a:pt x="981481" y="383866"/>
                  <a:pt x="986464" y="378747"/>
                  <a:pt x="974803" y="380133"/>
                </a:cubicBezTo>
                <a:cubicBezTo>
                  <a:pt x="964341" y="381385"/>
                  <a:pt x="941819" y="365647"/>
                  <a:pt x="932091" y="361750"/>
                </a:cubicBezTo>
                <a:cubicBezTo>
                  <a:pt x="910717" y="353177"/>
                  <a:pt x="851900" y="326624"/>
                  <a:pt x="831657" y="349939"/>
                </a:cubicBezTo>
                <a:cubicBezTo>
                  <a:pt x="808746" y="376341"/>
                  <a:pt x="864881" y="427737"/>
                  <a:pt x="880297" y="443437"/>
                </a:cubicBezTo>
                <a:cubicBezTo>
                  <a:pt x="932264" y="496332"/>
                  <a:pt x="1023367" y="542856"/>
                  <a:pt x="1046428" y="617462"/>
                </a:cubicBezTo>
                <a:cubicBezTo>
                  <a:pt x="1058329" y="655990"/>
                  <a:pt x="1048504" y="701233"/>
                  <a:pt x="1044442" y="740315"/>
                </a:cubicBezTo>
                <a:cubicBezTo>
                  <a:pt x="1041864" y="765039"/>
                  <a:pt x="1039338" y="789747"/>
                  <a:pt x="1036310" y="814396"/>
                </a:cubicBezTo>
                <a:cubicBezTo>
                  <a:pt x="1034257" y="831078"/>
                  <a:pt x="1036011" y="866998"/>
                  <a:pt x="1026875" y="881035"/>
                </a:cubicBezTo>
                <a:cubicBezTo>
                  <a:pt x="970059" y="968313"/>
                  <a:pt x="911661" y="1054497"/>
                  <a:pt x="846556" y="1136125"/>
                </a:cubicBezTo>
                <a:cubicBezTo>
                  <a:pt x="767721" y="1234982"/>
                  <a:pt x="677577" y="1323998"/>
                  <a:pt x="581519" y="1406098"/>
                </a:cubicBezTo>
                <a:cubicBezTo>
                  <a:pt x="597400" y="1375207"/>
                  <a:pt x="609384" y="1343071"/>
                  <a:pt x="619937" y="1310051"/>
                </a:cubicBezTo>
                <a:cubicBezTo>
                  <a:pt x="627993" y="1284841"/>
                  <a:pt x="630272" y="1236405"/>
                  <a:pt x="646190" y="1216104"/>
                </a:cubicBezTo>
                <a:cubicBezTo>
                  <a:pt x="660250" y="1198185"/>
                  <a:pt x="693563" y="1205874"/>
                  <a:pt x="713528" y="1194048"/>
                </a:cubicBezTo>
                <a:cubicBezTo>
                  <a:pt x="735023" y="1181323"/>
                  <a:pt x="750821" y="1159844"/>
                  <a:pt x="751338" y="1134356"/>
                </a:cubicBezTo>
                <a:cubicBezTo>
                  <a:pt x="751908" y="1105106"/>
                  <a:pt x="758511" y="1096832"/>
                  <a:pt x="785011" y="1080840"/>
                </a:cubicBezTo>
                <a:cubicBezTo>
                  <a:pt x="811774" y="1064682"/>
                  <a:pt x="874054" y="1042319"/>
                  <a:pt x="874781" y="1003986"/>
                </a:cubicBezTo>
                <a:cubicBezTo>
                  <a:pt x="876077" y="935286"/>
                  <a:pt x="721780" y="947037"/>
                  <a:pt x="813086" y="873668"/>
                </a:cubicBezTo>
                <a:cubicBezTo>
                  <a:pt x="834880" y="856161"/>
                  <a:pt x="895893" y="820631"/>
                  <a:pt x="880837" y="784958"/>
                </a:cubicBezTo>
                <a:cubicBezTo>
                  <a:pt x="865862" y="749443"/>
                  <a:pt x="793210" y="752403"/>
                  <a:pt x="762663" y="748154"/>
                </a:cubicBezTo>
                <a:cubicBezTo>
                  <a:pt x="718729" y="742024"/>
                  <a:pt x="720760" y="727200"/>
                  <a:pt x="735892" y="689504"/>
                </a:cubicBezTo>
                <a:cubicBezTo>
                  <a:pt x="752935" y="647042"/>
                  <a:pt x="774331" y="586263"/>
                  <a:pt x="739572" y="546371"/>
                </a:cubicBezTo>
                <a:cubicBezTo>
                  <a:pt x="701395" y="502560"/>
                  <a:pt x="643207" y="537715"/>
                  <a:pt x="619787" y="577937"/>
                </a:cubicBezTo>
                <a:cubicBezTo>
                  <a:pt x="604026" y="605006"/>
                  <a:pt x="597640" y="636707"/>
                  <a:pt x="596591" y="667718"/>
                </a:cubicBezTo>
                <a:cubicBezTo>
                  <a:pt x="595961" y="686596"/>
                  <a:pt x="604205" y="712324"/>
                  <a:pt x="600098" y="730355"/>
                </a:cubicBezTo>
                <a:cubicBezTo>
                  <a:pt x="593338" y="760003"/>
                  <a:pt x="553168" y="724967"/>
                  <a:pt x="532415" y="716986"/>
                </a:cubicBezTo>
                <a:cubicBezTo>
                  <a:pt x="497004" y="703391"/>
                  <a:pt x="439670" y="693701"/>
                  <a:pt x="443485" y="748776"/>
                </a:cubicBezTo>
                <a:cubicBezTo>
                  <a:pt x="447562" y="807659"/>
                  <a:pt x="498195" y="862022"/>
                  <a:pt x="530639" y="907797"/>
                </a:cubicBezTo>
                <a:cubicBezTo>
                  <a:pt x="558039" y="946497"/>
                  <a:pt x="541004" y="941866"/>
                  <a:pt x="503989" y="931914"/>
                </a:cubicBezTo>
                <a:cubicBezTo>
                  <a:pt x="481565" y="925881"/>
                  <a:pt x="417382" y="903076"/>
                  <a:pt x="407969" y="938306"/>
                </a:cubicBezTo>
                <a:cubicBezTo>
                  <a:pt x="398308" y="974481"/>
                  <a:pt x="460528" y="1026124"/>
                  <a:pt x="482509" y="1046351"/>
                </a:cubicBezTo>
                <a:cubicBezTo>
                  <a:pt x="534851" y="1094606"/>
                  <a:pt x="635285" y="1142405"/>
                  <a:pt x="613364" y="1225561"/>
                </a:cubicBezTo>
                <a:cubicBezTo>
                  <a:pt x="591944" y="1306784"/>
                  <a:pt x="564320" y="1392953"/>
                  <a:pt x="514826" y="1461398"/>
                </a:cubicBezTo>
                <a:cubicBezTo>
                  <a:pt x="493774" y="1478275"/>
                  <a:pt x="472572" y="1494928"/>
                  <a:pt x="451152" y="1511228"/>
                </a:cubicBezTo>
                <a:cubicBezTo>
                  <a:pt x="373089" y="1570567"/>
                  <a:pt x="289315" y="1621011"/>
                  <a:pt x="205998" y="1672039"/>
                </a:cubicBezTo>
                <a:cubicBezTo>
                  <a:pt x="226196" y="1637828"/>
                  <a:pt x="242249" y="1601264"/>
                  <a:pt x="254466" y="1563073"/>
                </a:cubicBezTo>
                <a:lnTo>
                  <a:pt x="255162" y="1564250"/>
                </a:lnTo>
                <a:cubicBezTo>
                  <a:pt x="258056" y="1569158"/>
                  <a:pt x="359172" y="1508387"/>
                  <a:pt x="368338" y="1501478"/>
                </a:cubicBezTo>
                <a:cubicBezTo>
                  <a:pt x="414564" y="1466592"/>
                  <a:pt x="463488" y="1424661"/>
                  <a:pt x="477525" y="1365809"/>
                </a:cubicBezTo>
                <a:cubicBezTo>
                  <a:pt x="488722" y="1318902"/>
                  <a:pt x="459104" y="1294111"/>
                  <a:pt x="413439" y="1307698"/>
                </a:cubicBezTo>
                <a:cubicBezTo>
                  <a:pt x="396749" y="1312659"/>
                  <a:pt x="343950" y="1344930"/>
                  <a:pt x="358677" y="1301898"/>
                </a:cubicBezTo>
                <a:cubicBezTo>
                  <a:pt x="367880" y="1274956"/>
                  <a:pt x="401299" y="1258776"/>
                  <a:pt x="420192" y="1239036"/>
                </a:cubicBezTo>
                <a:cubicBezTo>
                  <a:pt x="438576" y="1219843"/>
                  <a:pt x="453041" y="1193718"/>
                  <a:pt x="452269" y="1166507"/>
                </a:cubicBezTo>
                <a:cubicBezTo>
                  <a:pt x="451564" y="1141693"/>
                  <a:pt x="433120" y="1102760"/>
                  <a:pt x="405728" y="1098016"/>
                </a:cubicBezTo>
                <a:cubicBezTo>
                  <a:pt x="386842" y="1094749"/>
                  <a:pt x="351272" y="1146070"/>
                  <a:pt x="336463" y="1128638"/>
                </a:cubicBezTo>
                <a:cubicBezTo>
                  <a:pt x="327859" y="1118476"/>
                  <a:pt x="350021" y="1084242"/>
                  <a:pt x="353986" y="1075436"/>
                </a:cubicBezTo>
                <a:cubicBezTo>
                  <a:pt x="364800" y="1051432"/>
                  <a:pt x="375075" y="1024438"/>
                  <a:pt x="376222" y="997766"/>
                </a:cubicBezTo>
                <a:cubicBezTo>
                  <a:pt x="377428" y="969213"/>
                  <a:pt x="365692" y="936897"/>
                  <a:pt x="331622" y="941012"/>
                </a:cubicBezTo>
                <a:cubicBezTo>
                  <a:pt x="293550" y="945591"/>
                  <a:pt x="269177" y="991231"/>
                  <a:pt x="256894" y="1022602"/>
                </a:cubicBezTo>
                <a:cubicBezTo>
                  <a:pt x="248890" y="1043024"/>
                  <a:pt x="243614" y="1065821"/>
                  <a:pt x="239866" y="1087412"/>
                </a:cubicBezTo>
                <a:cubicBezTo>
                  <a:pt x="238120" y="1097529"/>
                  <a:pt x="239866" y="1118101"/>
                  <a:pt x="233953" y="1126787"/>
                </a:cubicBezTo>
                <a:cubicBezTo>
                  <a:pt x="218409" y="1149622"/>
                  <a:pt x="182930" y="1102768"/>
                  <a:pt x="167169" y="1091391"/>
                </a:cubicBezTo>
                <a:cubicBezTo>
                  <a:pt x="117450" y="1055501"/>
                  <a:pt x="99493" y="1129882"/>
                  <a:pt x="111844" y="1169946"/>
                </a:cubicBezTo>
                <a:cubicBezTo>
                  <a:pt x="120808" y="1199009"/>
                  <a:pt x="132320" y="1227300"/>
                  <a:pt x="139027" y="1257067"/>
                </a:cubicBezTo>
                <a:cubicBezTo>
                  <a:pt x="147421" y="1294299"/>
                  <a:pt x="143479" y="1311341"/>
                  <a:pt x="103953" y="1304873"/>
                </a:cubicBezTo>
                <a:cubicBezTo>
                  <a:pt x="74919" y="1300122"/>
                  <a:pt x="42026" y="1294276"/>
                  <a:pt x="18110" y="1316152"/>
                </a:cubicBezTo>
                <a:cubicBezTo>
                  <a:pt x="-776" y="1333419"/>
                  <a:pt x="-4658" y="1359536"/>
                  <a:pt x="5377" y="1382439"/>
                </a:cubicBezTo>
                <a:cubicBezTo>
                  <a:pt x="30139" y="1438938"/>
                  <a:pt x="111717" y="1497970"/>
                  <a:pt x="164786" y="1523713"/>
                </a:cubicBezTo>
                <a:cubicBezTo>
                  <a:pt x="191159" y="1536506"/>
                  <a:pt x="214475" y="1554709"/>
                  <a:pt x="210795" y="1586597"/>
                </a:cubicBezTo>
                <a:cubicBezTo>
                  <a:pt x="208629" y="1605378"/>
                  <a:pt x="198721" y="1624706"/>
                  <a:pt x="191489" y="1641927"/>
                </a:cubicBezTo>
                <a:cubicBezTo>
                  <a:pt x="186453" y="1653948"/>
                  <a:pt x="176777" y="1690011"/>
                  <a:pt x="165513" y="1696995"/>
                </a:cubicBezTo>
                <a:cubicBezTo>
                  <a:pt x="114572" y="1728569"/>
                  <a:pt x="64179" y="1760854"/>
                  <a:pt x="15862" y="1796212"/>
                </a:cubicBezTo>
                <a:cubicBezTo>
                  <a:pt x="7610" y="1802252"/>
                  <a:pt x="14977" y="1815240"/>
                  <a:pt x="24398" y="1811748"/>
                </a:cubicBezTo>
                <a:cubicBezTo>
                  <a:pt x="118207" y="1776967"/>
                  <a:pt x="208134" y="1724754"/>
                  <a:pt x="293894" y="1667063"/>
                </a:cubicBezTo>
                <a:close/>
              </a:path>
            </a:pathLst>
          </a:custGeom>
          <a:solidFill>
            <a:srgbClr val="55035B">
              <a:alpha val="4705"/>
            </a:srgbClr>
          </a:solidFill>
          <a:ln>
            <a:noFill/>
          </a:ln>
          <a:effectLst>
            <a:outerShdw blurRad="28575" dist="19050" algn="bl" rotWithShape="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2"/>
          <p:cNvSpPr/>
          <p:nvPr/>
        </p:nvSpPr>
        <p:spPr>
          <a:xfrm rot="7107937">
            <a:off x="359994" y="-265498"/>
            <a:ext cx="1392101" cy="1647781"/>
          </a:xfrm>
          <a:custGeom>
            <a:avLst/>
            <a:gdLst/>
            <a:ahLst/>
            <a:cxnLst/>
            <a:rect l="l" t="t" r="r" b="b"/>
            <a:pathLst>
              <a:path w="1452043" h="1362254" extrusionOk="0">
                <a:moveTo>
                  <a:pt x="405964" y="662215"/>
                </a:moveTo>
                <a:cubicBezTo>
                  <a:pt x="519356" y="649550"/>
                  <a:pt x="610557" y="610475"/>
                  <a:pt x="727023" y="623867"/>
                </a:cubicBezTo>
                <a:cubicBezTo>
                  <a:pt x="782407" y="630507"/>
                  <a:pt x="832920" y="646335"/>
                  <a:pt x="880136" y="672955"/>
                </a:cubicBezTo>
                <a:cubicBezTo>
                  <a:pt x="826100" y="625681"/>
                  <a:pt x="770116" y="580528"/>
                  <a:pt x="712408" y="537668"/>
                </a:cubicBezTo>
                <a:cubicBezTo>
                  <a:pt x="656349" y="539444"/>
                  <a:pt x="597292" y="544960"/>
                  <a:pt x="543339" y="552147"/>
                </a:cubicBezTo>
                <a:cubicBezTo>
                  <a:pt x="489453" y="558023"/>
                  <a:pt x="435792" y="579449"/>
                  <a:pt x="383735" y="596573"/>
                </a:cubicBezTo>
                <a:cubicBezTo>
                  <a:pt x="346322" y="607860"/>
                  <a:pt x="314808" y="616433"/>
                  <a:pt x="275672" y="610108"/>
                </a:cubicBezTo>
                <a:cubicBezTo>
                  <a:pt x="243655" y="604922"/>
                  <a:pt x="154395" y="581330"/>
                  <a:pt x="143400" y="542135"/>
                </a:cubicBezTo>
                <a:cubicBezTo>
                  <a:pt x="132413" y="502947"/>
                  <a:pt x="187431" y="518236"/>
                  <a:pt x="213362" y="521518"/>
                </a:cubicBezTo>
                <a:cubicBezTo>
                  <a:pt x="271310" y="530002"/>
                  <a:pt x="323007" y="531980"/>
                  <a:pt x="379996" y="523871"/>
                </a:cubicBezTo>
                <a:cubicBezTo>
                  <a:pt x="458404" y="511116"/>
                  <a:pt x="586133" y="479655"/>
                  <a:pt x="674186" y="509745"/>
                </a:cubicBezTo>
                <a:cubicBezTo>
                  <a:pt x="645707" y="489360"/>
                  <a:pt x="616853" y="469508"/>
                  <a:pt x="587609" y="450263"/>
                </a:cubicBezTo>
                <a:cubicBezTo>
                  <a:pt x="545055" y="442911"/>
                  <a:pt x="482753" y="447287"/>
                  <a:pt x="442312" y="449094"/>
                </a:cubicBezTo>
                <a:cubicBezTo>
                  <a:pt x="386186" y="451874"/>
                  <a:pt x="341346" y="492073"/>
                  <a:pt x="283736" y="492770"/>
                </a:cubicBezTo>
                <a:cubicBezTo>
                  <a:pt x="226867" y="494509"/>
                  <a:pt x="112867" y="471494"/>
                  <a:pt x="87709" y="412664"/>
                </a:cubicBezTo>
                <a:cubicBezTo>
                  <a:pt x="74541" y="381338"/>
                  <a:pt x="103964" y="402517"/>
                  <a:pt x="126508" y="409816"/>
                </a:cubicBezTo>
                <a:cubicBezTo>
                  <a:pt x="179179" y="428379"/>
                  <a:pt x="227309" y="429796"/>
                  <a:pt x="282979" y="424198"/>
                </a:cubicBezTo>
                <a:cubicBezTo>
                  <a:pt x="360323" y="416546"/>
                  <a:pt x="470424" y="397863"/>
                  <a:pt x="551651" y="426948"/>
                </a:cubicBezTo>
                <a:cubicBezTo>
                  <a:pt x="516756" y="404773"/>
                  <a:pt x="481374" y="383451"/>
                  <a:pt x="445528" y="362955"/>
                </a:cubicBezTo>
                <a:cubicBezTo>
                  <a:pt x="427054" y="358623"/>
                  <a:pt x="408175" y="357439"/>
                  <a:pt x="387363" y="356247"/>
                </a:cubicBezTo>
                <a:cubicBezTo>
                  <a:pt x="351718" y="354733"/>
                  <a:pt x="326597" y="344586"/>
                  <a:pt x="298267" y="324172"/>
                </a:cubicBezTo>
                <a:cubicBezTo>
                  <a:pt x="271909" y="306523"/>
                  <a:pt x="254139" y="284775"/>
                  <a:pt x="220167" y="284137"/>
                </a:cubicBezTo>
                <a:cubicBezTo>
                  <a:pt x="200621" y="284632"/>
                  <a:pt x="185040" y="290635"/>
                  <a:pt x="166649" y="284003"/>
                </a:cubicBezTo>
                <a:cubicBezTo>
                  <a:pt x="147058" y="277183"/>
                  <a:pt x="129813" y="263438"/>
                  <a:pt x="111616" y="255622"/>
                </a:cubicBezTo>
                <a:cubicBezTo>
                  <a:pt x="72345" y="238924"/>
                  <a:pt x="21007" y="221478"/>
                  <a:pt x="0" y="182185"/>
                </a:cubicBezTo>
                <a:cubicBezTo>
                  <a:pt x="40478" y="180215"/>
                  <a:pt x="76040" y="204833"/>
                  <a:pt x="115251" y="206924"/>
                </a:cubicBezTo>
                <a:cubicBezTo>
                  <a:pt x="149037" y="208745"/>
                  <a:pt x="173836" y="190856"/>
                  <a:pt x="208707" y="197122"/>
                </a:cubicBezTo>
                <a:cubicBezTo>
                  <a:pt x="253083" y="204908"/>
                  <a:pt x="292467" y="224678"/>
                  <a:pt x="328328" y="251163"/>
                </a:cubicBezTo>
                <a:cubicBezTo>
                  <a:pt x="374299" y="285494"/>
                  <a:pt x="420744" y="325543"/>
                  <a:pt x="464361" y="364184"/>
                </a:cubicBezTo>
                <a:cubicBezTo>
                  <a:pt x="494369" y="380858"/>
                  <a:pt x="524040" y="398088"/>
                  <a:pt x="553262" y="415984"/>
                </a:cubicBezTo>
                <a:cubicBezTo>
                  <a:pt x="542964" y="402689"/>
                  <a:pt x="530276" y="392092"/>
                  <a:pt x="518262" y="380162"/>
                </a:cubicBezTo>
                <a:cubicBezTo>
                  <a:pt x="496992" y="359387"/>
                  <a:pt x="467284" y="339970"/>
                  <a:pt x="450137" y="316198"/>
                </a:cubicBezTo>
                <a:cubicBezTo>
                  <a:pt x="430756" y="289331"/>
                  <a:pt x="438176" y="260433"/>
                  <a:pt x="426492" y="231146"/>
                </a:cubicBezTo>
                <a:cubicBezTo>
                  <a:pt x="397442" y="162566"/>
                  <a:pt x="318682" y="136126"/>
                  <a:pt x="295652" y="58478"/>
                </a:cubicBezTo>
                <a:cubicBezTo>
                  <a:pt x="317910" y="67553"/>
                  <a:pt x="337689" y="86274"/>
                  <a:pt x="357594" y="98624"/>
                </a:cubicBezTo>
                <a:cubicBezTo>
                  <a:pt x="438985" y="148311"/>
                  <a:pt x="481704" y="194476"/>
                  <a:pt x="505986" y="286925"/>
                </a:cubicBezTo>
                <a:cubicBezTo>
                  <a:pt x="517602" y="333525"/>
                  <a:pt x="533356" y="377141"/>
                  <a:pt x="558575" y="418644"/>
                </a:cubicBezTo>
                <a:lnTo>
                  <a:pt x="558905" y="419506"/>
                </a:lnTo>
                <a:cubicBezTo>
                  <a:pt x="612656" y="452616"/>
                  <a:pt x="665117" y="487817"/>
                  <a:pt x="716230" y="524876"/>
                </a:cubicBezTo>
                <a:cubicBezTo>
                  <a:pt x="701841" y="510119"/>
                  <a:pt x="685278" y="500444"/>
                  <a:pt x="677034" y="476155"/>
                </a:cubicBezTo>
                <a:cubicBezTo>
                  <a:pt x="663244" y="437425"/>
                  <a:pt x="653726" y="428574"/>
                  <a:pt x="628095" y="395225"/>
                </a:cubicBezTo>
                <a:cubicBezTo>
                  <a:pt x="600664" y="361583"/>
                  <a:pt x="596542" y="325326"/>
                  <a:pt x="602388" y="283380"/>
                </a:cubicBezTo>
                <a:cubicBezTo>
                  <a:pt x="613180" y="222160"/>
                  <a:pt x="594744" y="200914"/>
                  <a:pt x="555420" y="150732"/>
                </a:cubicBezTo>
                <a:cubicBezTo>
                  <a:pt x="518607" y="101892"/>
                  <a:pt x="488757" y="49604"/>
                  <a:pt x="452977" y="0"/>
                </a:cubicBezTo>
                <a:cubicBezTo>
                  <a:pt x="485503" y="18960"/>
                  <a:pt x="508602" y="50983"/>
                  <a:pt x="535672" y="75452"/>
                </a:cubicBezTo>
                <a:cubicBezTo>
                  <a:pt x="625847" y="161224"/>
                  <a:pt x="684229" y="211765"/>
                  <a:pt x="693297" y="341903"/>
                </a:cubicBezTo>
                <a:cubicBezTo>
                  <a:pt x="698019" y="406953"/>
                  <a:pt x="697943" y="482158"/>
                  <a:pt x="734217" y="537938"/>
                </a:cubicBezTo>
                <a:cubicBezTo>
                  <a:pt x="780833" y="572374"/>
                  <a:pt x="826325" y="608347"/>
                  <a:pt x="870618" y="645908"/>
                </a:cubicBezTo>
                <a:cubicBezTo>
                  <a:pt x="869119" y="643360"/>
                  <a:pt x="867620" y="640887"/>
                  <a:pt x="866196" y="638211"/>
                </a:cubicBezTo>
                <a:cubicBezTo>
                  <a:pt x="832096" y="577943"/>
                  <a:pt x="793424" y="506882"/>
                  <a:pt x="794474" y="438602"/>
                </a:cubicBezTo>
                <a:cubicBezTo>
                  <a:pt x="796272" y="314774"/>
                  <a:pt x="709485" y="196679"/>
                  <a:pt x="715930" y="72702"/>
                </a:cubicBezTo>
                <a:cubicBezTo>
                  <a:pt x="748682" y="89871"/>
                  <a:pt x="764045" y="130685"/>
                  <a:pt x="777910" y="163045"/>
                </a:cubicBezTo>
                <a:cubicBezTo>
                  <a:pt x="824601" y="269179"/>
                  <a:pt x="885907" y="358488"/>
                  <a:pt x="889579" y="476815"/>
                </a:cubicBezTo>
                <a:cubicBezTo>
                  <a:pt x="891753" y="535750"/>
                  <a:pt x="885607" y="617827"/>
                  <a:pt x="907341" y="677646"/>
                </a:cubicBezTo>
                <a:cubicBezTo>
                  <a:pt x="938443" y="705075"/>
                  <a:pt x="969021" y="733261"/>
                  <a:pt x="998999" y="762189"/>
                </a:cubicBezTo>
                <a:cubicBezTo>
                  <a:pt x="992929" y="743146"/>
                  <a:pt x="987232" y="724478"/>
                  <a:pt x="983186" y="704611"/>
                </a:cubicBezTo>
                <a:cubicBezTo>
                  <a:pt x="972543" y="657262"/>
                  <a:pt x="982811" y="627899"/>
                  <a:pt x="985734" y="581825"/>
                </a:cubicBezTo>
                <a:cubicBezTo>
                  <a:pt x="989256" y="543154"/>
                  <a:pt x="966923" y="523115"/>
                  <a:pt x="951259" y="490455"/>
                </a:cubicBezTo>
                <a:cubicBezTo>
                  <a:pt x="912212" y="410213"/>
                  <a:pt x="963175" y="315344"/>
                  <a:pt x="963999" y="231513"/>
                </a:cubicBezTo>
                <a:cubicBezTo>
                  <a:pt x="972694" y="256656"/>
                  <a:pt x="967597" y="282294"/>
                  <a:pt x="971419" y="309378"/>
                </a:cubicBezTo>
                <a:cubicBezTo>
                  <a:pt x="982586" y="409741"/>
                  <a:pt x="1061279" y="492763"/>
                  <a:pt x="1040444" y="598904"/>
                </a:cubicBezTo>
                <a:cubicBezTo>
                  <a:pt x="1031301" y="645084"/>
                  <a:pt x="998474" y="719839"/>
                  <a:pt x="1008592" y="771632"/>
                </a:cubicBezTo>
                <a:cubicBezTo>
                  <a:pt x="1017511" y="780377"/>
                  <a:pt x="1026504" y="789078"/>
                  <a:pt x="1035348" y="797944"/>
                </a:cubicBezTo>
                <a:cubicBezTo>
                  <a:pt x="1064352" y="827044"/>
                  <a:pt x="1092606" y="856909"/>
                  <a:pt x="1120111" y="887411"/>
                </a:cubicBezTo>
                <a:cubicBezTo>
                  <a:pt x="1114790" y="871260"/>
                  <a:pt x="1112167" y="855567"/>
                  <a:pt x="1109393" y="838218"/>
                </a:cubicBezTo>
                <a:cubicBezTo>
                  <a:pt x="1103173" y="803445"/>
                  <a:pt x="1089833" y="767517"/>
                  <a:pt x="1087135" y="733321"/>
                </a:cubicBezTo>
                <a:cubicBezTo>
                  <a:pt x="1082639" y="687861"/>
                  <a:pt x="1109994" y="653972"/>
                  <a:pt x="1113366" y="610715"/>
                </a:cubicBezTo>
                <a:cubicBezTo>
                  <a:pt x="1122210" y="505376"/>
                  <a:pt x="1062478" y="389829"/>
                  <a:pt x="1091632" y="288686"/>
                </a:cubicBezTo>
                <a:cubicBezTo>
                  <a:pt x="1118837" y="317742"/>
                  <a:pt x="1144618" y="355685"/>
                  <a:pt x="1158708" y="392639"/>
                </a:cubicBezTo>
                <a:cubicBezTo>
                  <a:pt x="1177744" y="438609"/>
                  <a:pt x="1170924" y="492261"/>
                  <a:pt x="1174072" y="540231"/>
                </a:cubicBezTo>
                <a:cubicBezTo>
                  <a:pt x="1178194" y="593830"/>
                  <a:pt x="1183140" y="642086"/>
                  <a:pt x="1163804" y="693714"/>
                </a:cubicBezTo>
                <a:cubicBezTo>
                  <a:pt x="1137273" y="762766"/>
                  <a:pt x="1125582" y="825560"/>
                  <a:pt x="1129929" y="898480"/>
                </a:cubicBezTo>
                <a:cubicBezTo>
                  <a:pt x="1158033" y="929896"/>
                  <a:pt x="1185314" y="961994"/>
                  <a:pt x="1211769" y="994728"/>
                </a:cubicBezTo>
                <a:cubicBezTo>
                  <a:pt x="1209446" y="981179"/>
                  <a:pt x="1208846" y="967854"/>
                  <a:pt x="1208696" y="951951"/>
                </a:cubicBezTo>
                <a:cubicBezTo>
                  <a:pt x="1206148" y="883094"/>
                  <a:pt x="1178943" y="825755"/>
                  <a:pt x="1207947" y="759266"/>
                </a:cubicBezTo>
                <a:cubicBezTo>
                  <a:pt x="1244445" y="674828"/>
                  <a:pt x="1258385" y="583091"/>
                  <a:pt x="1295633" y="499687"/>
                </a:cubicBezTo>
                <a:cubicBezTo>
                  <a:pt x="1316168" y="530399"/>
                  <a:pt x="1310322" y="572337"/>
                  <a:pt x="1310172" y="606990"/>
                </a:cubicBezTo>
                <a:cubicBezTo>
                  <a:pt x="1310022" y="669935"/>
                  <a:pt x="1314369" y="739084"/>
                  <a:pt x="1293610" y="799600"/>
                </a:cubicBezTo>
                <a:cubicBezTo>
                  <a:pt x="1276597" y="847961"/>
                  <a:pt x="1235152" y="884143"/>
                  <a:pt x="1224285" y="934392"/>
                </a:cubicBezTo>
                <a:cubicBezTo>
                  <a:pt x="1218514" y="958898"/>
                  <a:pt x="1223610" y="983337"/>
                  <a:pt x="1223161" y="1008683"/>
                </a:cubicBezTo>
                <a:cubicBezTo>
                  <a:pt x="1258685" y="1053191"/>
                  <a:pt x="1292785" y="1098801"/>
                  <a:pt x="1325462" y="1145386"/>
                </a:cubicBezTo>
                <a:cubicBezTo>
                  <a:pt x="1368930" y="1207281"/>
                  <a:pt x="1412998" y="1272803"/>
                  <a:pt x="1452044" y="1340851"/>
                </a:cubicBezTo>
                <a:cubicBezTo>
                  <a:pt x="1447697" y="1348001"/>
                  <a:pt x="1443350" y="1355135"/>
                  <a:pt x="1438854" y="1362255"/>
                </a:cubicBezTo>
                <a:cubicBezTo>
                  <a:pt x="1402730" y="1296500"/>
                  <a:pt x="1365482" y="1231435"/>
                  <a:pt x="1322688" y="1168700"/>
                </a:cubicBezTo>
                <a:cubicBezTo>
                  <a:pt x="1286715" y="1115858"/>
                  <a:pt x="1248417" y="1064620"/>
                  <a:pt x="1208321" y="1014813"/>
                </a:cubicBezTo>
                <a:cubicBezTo>
                  <a:pt x="1195506" y="1013591"/>
                  <a:pt x="1181341" y="1017728"/>
                  <a:pt x="1168376" y="1020254"/>
                </a:cubicBezTo>
                <a:cubicBezTo>
                  <a:pt x="1098302" y="1036269"/>
                  <a:pt x="1038720" y="1071350"/>
                  <a:pt x="972844" y="1095347"/>
                </a:cubicBezTo>
                <a:cubicBezTo>
                  <a:pt x="859151" y="1138086"/>
                  <a:pt x="752653" y="1108057"/>
                  <a:pt x="641960" y="1070061"/>
                </a:cubicBezTo>
                <a:cubicBezTo>
                  <a:pt x="739389" y="1065767"/>
                  <a:pt x="823777" y="995478"/>
                  <a:pt x="922405" y="984072"/>
                </a:cubicBezTo>
                <a:cubicBezTo>
                  <a:pt x="1013164" y="973220"/>
                  <a:pt x="1116589" y="978129"/>
                  <a:pt x="1204050" y="1009545"/>
                </a:cubicBezTo>
                <a:cubicBezTo>
                  <a:pt x="1176620" y="975693"/>
                  <a:pt x="1148440" y="942546"/>
                  <a:pt x="1119362" y="910073"/>
                </a:cubicBezTo>
                <a:cubicBezTo>
                  <a:pt x="1099351" y="906056"/>
                  <a:pt x="1070647" y="918759"/>
                  <a:pt x="1048988" y="917875"/>
                </a:cubicBezTo>
                <a:cubicBezTo>
                  <a:pt x="1014363" y="917740"/>
                  <a:pt x="972393" y="900893"/>
                  <a:pt x="938818" y="910973"/>
                </a:cubicBezTo>
                <a:cubicBezTo>
                  <a:pt x="909065" y="919853"/>
                  <a:pt x="889354" y="951337"/>
                  <a:pt x="862299" y="966123"/>
                </a:cubicBezTo>
                <a:cubicBezTo>
                  <a:pt x="800019" y="1001653"/>
                  <a:pt x="643908" y="1007416"/>
                  <a:pt x="588853" y="952866"/>
                </a:cubicBezTo>
                <a:cubicBezTo>
                  <a:pt x="623598" y="935674"/>
                  <a:pt x="664743" y="940515"/>
                  <a:pt x="702815" y="936640"/>
                </a:cubicBezTo>
                <a:cubicBezTo>
                  <a:pt x="799944" y="923166"/>
                  <a:pt x="880585" y="847706"/>
                  <a:pt x="981387" y="856714"/>
                </a:cubicBezTo>
                <a:cubicBezTo>
                  <a:pt x="1020733" y="860993"/>
                  <a:pt x="1069223" y="872752"/>
                  <a:pt x="1106246" y="895250"/>
                </a:cubicBezTo>
                <a:cubicBezTo>
                  <a:pt x="1079940" y="866284"/>
                  <a:pt x="1053110" y="837859"/>
                  <a:pt x="1025680" y="810017"/>
                </a:cubicBezTo>
                <a:cubicBezTo>
                  <a:pt x="1023282" y="807544"/>
                  <a:pt x="1020733" y="805154"/>
                  <a:pt x="1018335" y="802695"/>
                </a:cubicBezTo>
                <a:cubicBezTo>
                  <a:pt x="1004845" y="803093"/>
                  <a:pt x="992254" y="807597"/>
                  <a:pt x="978914" y="809770"/>
                </a:cubicBezTo>
                <a:cubicBezTo>
                  <a:pt x="900896" y="823612"/>
                  <a:pt x="839365" y="831886"/>
                  <a:pt x="763671" y="859787"/>
                </a:cubicBezTo>
                <a:cubicBezTo>
                  <a:pt x="676435" y="891285"/>
                  <a:pt x="513136" y="845683"/>
                  <a:pt x="452527" y="774719"/>
                </a:cubicBezTo>
                <a:cubicBezTo>
                  <a:pt x="488052" y="769511"/>
                  <a:pt x="526431" y="774824"/>
                  <a:pt x="561258" y="779553"/>
                </a:cubicBezTo>
                <a:cubicBezTo>
                  <a:pt x="664967" y="792698"/>
                  <a:pt x="749731" y="731590"/>
                  <a:pt x="854655" y="748587"/>
                </a:cubicBezTo>
                <a:cubicBezTo>
                  <a:pt x="887180" y="753855"/>
                  <a:pt x="956880" y="765172"/>
                  <a:pt x="1001772" y="786171"/>
                </a:cubicBezTo>
                <a:cubicBezTo>
                  <a:pt x="967672" y="752387"/>
                  <a:pt x="932598" y="719449"/>
                  <a:pt x="896699" y="687464"/>
                </a:cubicBezTo>
                <a:cubicBezTo>
                  <a:pt x="867770" y="685538"/>
                  <a:pt x="843712" y="698952"/>
                  <a:pt x="815533" y="703007"/>
                </a:cubicBezTo>
                <a:cubicBezTo>
                  <a:pt x="762097" y="711685"/>
                  <a:pt x="717954" y="685380"/>
                  <a:pt x="666242" y="683394"/>
                </a:cubicBezTo>
                <a:cubicBezTo>
                  <a:pt x="619926" y="682278"/>
                  <a:pt x="585930" y="700511"/>
                  <a:pt x="543631" y="713724"/>
                </a:cubicBezTo>
                <a:cubicBezTo>
                  <a:pt x="450602" y="741550"/>
                  <a:pt x="309037" y="747837"/>
                  <a:pt x="257220" y="656392"/>
                </a:cubicBezTo>
                <a:cubicBezTo>
                  <a:pt x="306009" y="665191"/>
                  <a:pt x="356673" y="667926"/>
                  <a:pt x="405964" y="662215"/>
                </a:cubicBezTo>
                <a:close/>
              </a:path>
            </a:pathLst>
          </a:custGeom>
          <a:solidFill>
            <a:srgbClr val="55035B">
              <a:alpha val="4705"/>
            </a:srgbClr>
          </a:solidFill>
          <a:ln>
            <a:noFill/>
          </a:ln>
          <a:effectLst>
            <a:outerShdw blurRad="28575" dist="19050" algn="bl" rotWithShape="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" name="Google Shape;524;p3"/>
          <p:cNvGrpSpPr/>
          <p:nvPr/>
        </p:nvGrpSpPr>
        <p:grpSpPr>
          <a:xfrm>
            <a:off x="7921256" y="66159"/>
            <a:ext cx="914400" cy="1041069"/>
            <a:chOff x="7485855" y="-105836"/>
            <a:chExt cx="1608822" cy="1620489"/>
          </a:xfrm>
        </p:grpSpPr>
        <p:pic>
          <p:nvPicPr>
            <p:cNvPr id="9" name="Google Shape;525;p3"/>
            <p:cNvPicPr preferRelativeResize="0"/>
            <p:nvPr/>
          </p:nvPicPr>
          <p:blipFill rotWithShape="1">
            <a:blip r:embed="rId4">
              <a:alphaModFix/>
            </a:blip>
            <a:srcRect l="6422" t="27004" r="6677" b="28223"/>
            <a:stretch/>
          </p:blipFill>
          <p:spPr>
            <a:xfrm rot="7977143">
              <a:off x="7534726" y="214319"/>
              <a:ext cx="1151089" cy="6346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526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4946321">
              <a:off x="8162899" y="583072"/>
              <a:ext cx="879150" cy="8763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675;p6"/>
          <p:cNvSpPr txBox="1">
            <a:spLocks/>
          </p:cNvSpPr>
          <p:nvPr/>
        </p:nvSpPr>
        <p:spPr>
          <a:xfrm>
            <a:off x="148853" y="3535333"/>
            <a:ext cx="5454503" cy="1020725"/>
          </a:xfrm>
          <a:prstGeom prst="rect">
            <a:avLst/>
          </a:prstGeom>
          <a:solidFill>
            <a:srgbClr val="FAD5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ondamento"/>
              <a:buNone/>
              <a:defRPr sz="6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ondamento"/>
              <a:buNone/>
              <a:defRPr sz="5200" b="0" i="0" u="none" strike="noStrike" cap="none">
                <a:solidFill>
                  <a:srgbClr val="191919"/>
                </a:solidFill>
                <a:latin typeface="Fondamento"/>
                <a:ea typeface="Fondamento"/>
                <a:cs typeface="Fondamento"/>
                <a:sym typeface="Fond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ondamento"/>
              <a:buNone/>
              <a:defRPr sz="5200" b="0" i="0" u="none" strike="noStrike" cap="none">
                <a:solidFill>
                  <a:srgbClr val="191919"/>
                </a:solidFill>
                <a:latin typeface="Fondamento"/>
                <a:ea typeface="Fondamento"/>
                <a:cs typeface="Fondamento"/>
                <a:sym typeface="Fond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ondamento"/>
              <a:buNone/>
              <a:defRPr sz="5200" b="0" i="0" u="none" strike="noStrike" cap="none">
                <a:solidFill>
                  <a:srgbClr val="191919"/>
                </a:solidFill>
                <a:latin typeface="Fondamento"/>
                <a:ea typeface="Fondamento"/>
                <a:cs typeface="Fondamento"/>
                <a:sym typeface="Fond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ondamento"/>
              <a:buNone/>
              <a:defRPr sz="5200" b="0" i="0" u="none" strike="noStrike" cap="none">
                <a:solidFill>
                  <a:srgbClr val="191919"/>
                </a:solidFill>
                <a:latin typeface="Fondamento"/>
                <a:ea typeface="Fondamento"/>
                <a:cs typeface="Fondamento"/>
                <a:sym typeface="Fond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ondamento"/>
              <a:buNone/>
              <a:defRPr sz="5200" b="0" i="0" u="none" strike="noStrike" cap="none">
                <a:solidFill>
                  <a:srgbClr val="191919"/>
                </a:solidFill>
                <a:latin typeface="Fondamento"/>
                <a:ea typeface="Fondamento"/>
                <a:cs typeface="Fondamento"/>
                <a:sym typeface="Fond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ondamento"/>
              <a:buNone/>
              <a:defRPr sz="5200" b="0" i="0" u="none" strike="noStrike" cap="none">
                <a:solidFill>
                  <a:srgbClr val="191919"/>
                </a:solidFill>
                <a:latin typeface="Fondamento"/>
                <a:ea typeface="Fondamento"/>
                <a:cs typeface="Fondamento"/>
                <a:sym typeface="Fond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ondamento"/>
              <a:buNone/>
              <a:defRPr sz="5200" b="0" i="0" u="none" strike="noStrike" cap="none">
                <a:solidFill>
                  <a:srgbClr val="191919"/>
                </a:solidFill>
                <a:latin typeface="Fondamento"/>
                <a:ea typeface="Fondamento"/>
                <a:cs typeface="Fondamento"/>
                <a:sym typeface="Fond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ondamento"/>
              <a:buNone/>
              <a:defRPr sz="5200" b="0" i="0" u="none" strike="noStrike" cap="none">
                <a:solidFill>
                  <a:srgbClr val="191919"/>
                </a:solidFill>
                <a:latin typeface="Fondamento"/>
                <a:ea typeface="Fondamento"/>
                <a:cs typeface="Fondamento"/>
                <a:sym typeface="Fondamento"/>
              </a:defRPr>
            </a:lvl9pPr>
          </a:lstStyle>
          <a:p>
            <a:pPr>
              <a:buSzPts val="3000"/>
            </a:pPr>
            <a:r>
              <a:rPr lang="en-US" sz="2000" b="1" dirty="0" smtClean="0"/>
              <a:t>Durant </a:t>
            </a:r>
            <a:r>
              <a:rPr lang="en-US" sz="2000" b="1" dirty="0" err="1" smtClean="0"/>
              <a:t>aquesta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Quaresma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fixarem</a:t>
            </a:r>
            <a:r>
              <a:rPr lang="en-US" sz="2000" b="1" dirty="0" smtClean="0"/>
              <a:t> en </a:t>
            </a:r>
            <a:r>
              <a:rPr lang="en-US" sz="2000" b="1" dirty="0" err="1" smtClean="0"/>
              <a:t>Jesús</a:t>
            </a:r>
            <a:r>
              <a:rPr lang="en-US" sz="2000" b="1" dirty="0" smtClean="0"/>
              <a:t>, en </a:t>
            </a:r>
            <a:r>
              <a:rPr lang="en-US" sz="2000" b="1" dirty="0" err="1" smtClean="0"/>
              <a:t>els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gestos</a:t>
            </a:r>
            <a:r>
              <a:rPr lang="en-US" sz="2000" b="1" dirty="0" smtClean="0"/>
              <a:t>. Ell </a:t>
            </a:r>
            <a:r>
              <a:rPr lang="en-US" sz="2000" b="1" dirty="0" err="1" smtClean="0"/>
              <a:t>ens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guiarà</a:t>
            </a:r>
            <a:r>
              <a:rPr lang="en-US" sz="2000" b="1" dirty="0" smtClean="0"/>
              <a:t> per </a:t>
            </a:r>
            <a:r>
              <a:rPr lang="en-US" sz="2000" b="1" dirty="0" err="1" smtClean="0"/>
              <a:t>aquest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camí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créixer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canviar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millorar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superar-nos</a:t>
            </a:r>
            <a:r>
              <a:rPr lang="en-US" sz="2000" b="1" dirty="0" smtClean="0"/>
              <a:t>… </a:t>
            </a:r>
            <a:endParaRPr lang="en-US" sz="2000" b="1" dirty="0"/>
          </a:p>
        </p:txBody>
      </p:sp>
      <p:sp>
        <p:nvSpPr>
          <p:cNvPr id="2" name="1 Rectángulo"/>
          <p:cNvSpPr/>
          <p:nvPr/>
        </p:nvSpPr>
        <p:spPr>
          <a:xfrm>
            <a:off x="230375" y="2950558"/>
            <a:ext cx="20697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ondamento" charset="0"/>
              </a:rPr>
              <a:t>Recordem</a:t>
            </a:r>
            <a:r>
              <a:rPr lang="es-E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ondamento" charset="0"/>
              </a:rPr>
              <a:t>:</a:t>
            </a:r>
            <a:endParaRPr lang="es-E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ondamento" charset="0"/>
            </a:endParaRPr>
          </a:p>
        </p:txBody>
      </p:sp>
      <p:pic>
        <p:nvPicPr>
          <p:cNvPr id="13" name="Google Shape;523;p3"/>
          <p:cNvPicPr preferRelativeResize="0"/>
          <p:nvPr/>
        </p:nvPicPr>
        <p:blipFill rotWithShape="1">
          <a:blip r:embed="rId6">
            <a:alphaModFix/>
          </a:blip>
          <a:srcRect l="62923" t="31906" r="1424" b="4277"/>
          <a:stretch/>
        </p:blipFill>
        <p:spPr>
          <a:xfrm>
            <a:off x="6011680" y="1004967"/>
            <a:ext cx="2828261" cy="283871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6191191" y="3968751"/>
            <a:ext cx="23647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400"/>
            </a:pPr>
            <a:r>
              <a:rPr lang="en-US" b="1" dirty="0"/>
              <a:t>Us </a:t>
            </a:r>
            <a:r>
              <a:rPr lang="en-US" b="1" dirty="0" err="1"/>
              <a:t>animeu</a:t>
            </a:r>
            <a:r>
              <a:rPr lang="en-US" b="1" dirty="0"/>
              <a:t> a </a:t>
            </a:r>
            <a:r>
              <a:rPr lang="en-US" b="1" dirty="0" err="1"/>
              <a:t>conèixer</a:t>
            </a:r>
            <a:r>
              <a:rPr lang="en-US" b="1" dirty="0"/>
              <a:t> </a:t>
            </a:r>
            <a:r>
              <a:rPr lang="en-US" b="1" dirty="0" err="1"/>
              <a:t>una</a:t>
            </a:r>
            <a:r>
              <a:rPr lang="en-US" b="1" dirty="0"/>
              <a:t> mica </a:t>
            </a:r>
            <a:r>
              <a:rPr lang="en-US" b="1" dirty="0" err="1"/>
              <a:t>més</a:t>
            </a:r>
            <a:r>
              <a:rPr lang="en-US" b="1" dirty="0"/>
              <a:t> </a:t>
            </a:r>
            <a:r>
              <a:rPr lang="en-US" b="1" dirty="0" err="1"/>
              <a:t>els</a:t>
            </a:r>
            <a:r>
              <a:rPr lang="en-US" b="1" dirty="0"/>
              <a:t>  </a:t>
            </a:r>
            <a:r>
              <a:rPr lang="en-US" b="1" dirty="0" err="1"/>
              <a:t>gestos</a:t>
            </a:r>
            <a:r>
              <a:rPr lang="en-US" b="1" dirty="0"/>
              <a:t> de </a:t>
            </a:r>
            <a:r>
              <a:rPr lang="en-US" b="1" dirty="0" err="1"/>
              <a:t>Jesús</a:t>
            </a:r>
            <a:r>
              <a:rPr lang="en-US" b="1" dirty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8854" y="1525388"/>
            <a:ext cx="5753181" cy="352985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_tradnl" sz="2000" b="1" dirty="0" err="1" smtClean="0"/>
              <a:t>Aquesta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setmana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ens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fixarem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amb</a:t>
            </a:r>
            <a:r>
              <a:rPr lang="es-ES_tradnl" sz="2000" b="1" dirty="0" smtClean="0"/>
              <a:t> el </a:t>
            </a:r>
            <a:r>
              <a:rPr lang="es-ES_tradnl" sz="2000" b="1" dirty="0" smtClean="0"/>
              <a:t/>
            </a:r>
            <a:br>
              <a:rPr lang="es-ES_tradnl" sz="2000" b="1" dirty="0" smtClean="0"/>
            </a:br>
            <a:r>
              <a:rPr lang="es-ES_tradnl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gest</a:t>
            </a:r>
            <a:r>
              <a:rPr lang="es-ES_tradnl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s-ES_tradnl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perdó</a:t>
            </a:r>
            <a:r>
              <a:rPr lang="es-ES_tradnl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s-ES_tradnl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Jesús </a:t>
            </a:r>
            <a:r>
              <a:rPr lang="es-ES_tradnl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es-ES_tradnl" sz="3200" dirty="0" smtClean="0"/>
              <a:t/>
            </a:r>
            <a:br>
              <a:rPr lang="es-ES_tradnl" sz="3200" dirty="0" smtClean="0"/>
            </a:br>
            <a:r>
              <a:rPr lang="es-ES_tradnl" sz="2000" dirty="0" err="1" smtClean="0"/>
              <a:t>L’escola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és</a:t>
            </a:r>
            <a:r>
              <a:rPr lang="es-ES_tradnl" sz="2000" dirty="0" smtClean="0"/>
              <a:t> un </a:t>
            </a:r>
            <a:r>
              <a:rPr lang="es-ES_tradnl" sz="2000" dirty="0" err="1" smtClean="0"/>
              <a:t>lloc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on</a:t>
            </a:r>
            <a:r>
              <a:rPr lang="es-ES_tradnl" sz="2000" dirty="0" smtClean="0"/>
              <a:t> es donen </a:t>
            </a:r>
            <a:r>
              <a:rPr lang="es-ES_tradnl" sz="2000" dirty="0" err="1" smtClean="0"/>
              <a:t>molts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moments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on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podem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demanar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perdó</a:t>
            </a:r>
            <a:r>
              <a:rPr lang="es-ES_tradnl" sz="2000" dirty="0" smtClean="0"/>
              <a:t> i perdonar</a:t>
            </a:r>
            <a:r>
              <a:rPr lang="es-ES_tradnl" sz="2000" dirty="0" smtClean="0"/>
              <a:t>.</a:t>
            </a:r>
            <a:r>
              <a:rPr lang="es-ES_tradnl" sz="2000" dirty="0" smtClean="0"/>
              <a:t/>
            </a:r>
            <a:br>
              <a:rPr lang="es-ES_tradnl" sz="2000" dirty="0" smtClean="0"/>
            </a:br>
            <a:r>
              <a:rPr lang="es-ES_tradnl" sz="2000" dirty="0" err="1" smtClean="0"/>
              <a:t>Teniu</a:t>
            </a:r>
            <a:r>
              <a:rPr lang="es-ES_tradnl" sz="2000" dirty="0" smtClean="0"/>
              <a:t> records</a:t>
            </a:r>
            <a:r>
              <a:rPr lang="es-ES_tradnl" sz="2000" dirty="0" smtClean="0"/>
              <a:t> a la </a:t>
            </a:r>
            <a:r>
              <a:rPr lang="es-ES_tradnl" sz="2000" dirty="0" err="1"/>
              <a:t>v</a:t>
            </a:r>
            <a:r>
              <a:rPr lang="es-ES_tradnl" sz="2000" dirty="0" err="1" smtClean="0"/>
              <a:t>ostra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memòria</a:t>
            </a:r>
            <a:r>
              <a:rPr lang="es-ES_tradnl" sz="2000" dirty="0" smtClean="0"/>
              <a:t> que </a:t>
            </a:r>
            <a:r>
              <a:rPr lang="es-ES_tradnl" sz="2000" dirty="0" err="1" smtClean="0"/>
              <a:t>us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recordin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moments</a:t>
            </a:r>
            <a:r>
              <a:rPr lang="es-ES_tradnl" sz="2000" dirty="0" smtClean="0"/>
              <a:t> que </a:t>
            </a:r>
            <a:r>
              <a:rPr lang="es-ES_tradnl" sz="2000" dirty="0" err="1" smtClean="0"/>
              <a:t>us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hagueu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pedonat</a:t>
            </a:r>
            <a:r>
              <a:rPr lang="es-ES_tradnl" sz="2000" dirty="0" smtClean="0"/>
              <a:t>?</a:t>
            </a:r>
            <a:r>
              <a:rPr lang="es-ES_tradnl" sz="2000" dirty="0" smtClean="0"/>
              <a:t/>
            </a:r>
            <a:br>
              <a:rPr lang="es-ES_tradnl" sz="2000" dirty="0" smtClean="0"/>
            </a:br>
            <a:r>
              <a:rPr lang="es-ES_tradnl" sz="2400" b="1" dirty="0" smtClean="0"/>
              <a:t>-</a:t>
            </a:r>
            <a:r>
              <a:rPr lang="es-ES_tradnl" sz="2400" b="1" dirty="0" err="1" smtClean="0"/>
              <a:t>Creieu</a:t>
            </a:r>
            <a:r>
              <a:rPr lang="es-ES_tradnl" sz="2400" b="1" dirty="0" smtClean="0"/>
              <a:t> que es </a:t>
            </a:r>
            <a:r>
              <a:rPr lang="es-ES_tradnl" sz="2400" b="1" dirty="0" err="1" smtClean="0"/>
              <a:t>fàcil</a:t>
            </a:r>
            <a:r>
              <a:rPr lang="es-ES_tradnl" sz="2400" b="1" dirty="0" smtClean="0"/>
              <a:t> perdonar ?</a:t>
            </a:r>
            <a:br>
              <a:rPr lang="es-ES_tradnl" sz="2400" b="1" dirty="0" smtClean="0"/>
            </a:br>
            <a:r>
              <a:rPr lang="es-ES_tradnl" sz="2400" b="1" dirty="0" smtClean="0"/>
              <a:t>-I </a:t>
            </a:r>
            <a:r>
              <a:rPr lang="es-ES_tradnl" sz="2400" b="1" dirty="0" err="1" smtClean="0"/>
              <a:t>demanar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perdó</a:t>
            </a:r>
            <a:r>
              <a:rPr lang="es-ES_tradnl" sz="2400" b="1" dirty="0" smtClean="0"/>
              <a:t>?</a:t>
            </a:r>
            <a:r>
              <a:rPr lang="es-ES_tradnl" sz="2400" b="1" dirty="0" smtClean="0"/>
              <a:t/>
            </a:r>
            <a:br>
              <a:rPr lang="es-ES_tradnl" sz="2400" b="1" dirty="0" smtClean="0"/>
            </a:br>
            <a:r>
              <a:rPr lang="es-ES_tradnl" sz="2000" dirty="0" err="1" smtClean="0"/>
              <a:t>Feu</a:t>
            </a:r>
            <a:r>
              <a:rPr lang="es-ES_tradnl" sz="2000" dirty="0" smtClean="0"/>
              <a:t> un </a:t>
            </a:r>
            <a:r>
              <a:rPr lang="es-ES_tradnl" sz="2000" dirty="0" err="1" smtClean="0"/>
              <a:t>moment</a:t>
            </a:r>
            <a:r>
              <a:rPr lang="es-ES_tradnl" sz="2000" dirty="0" smtClean="0"/>
              <a:t> de </a:t>
            </a:r>
            <a:r>
              <a:rPr lang="es-ES_tradnl" sz="2000" dirty="0" err="1" smtClean="0"/>
              <a:t>silenci</a:t>
            </a:r>
            <a:r>
              <a:rPr lang="es-ES_tradnl" sz="2000" dirty="0" smtClean="0"/>
              <a:t> </a:t>
            </a:r>
            <a:r>
              <a:rPr lang="es-ES_tradnl" sz="2000" dirty="0" smtClean="0"/>
              <a:t>per pensar-hi.</a:t>
            </a:r>
            <a:br>
              <a:rPr lang="es-ES_tradnl" sz="2000" dirty="0" smtClean="0"/>
            </a:br>
            <a:r>
              <a:rPr lang="es-ES_tradnl" sz="2000" dirty="0" smtClean="0"/>
              <a:t>Si </a:t>
            </a:r>
            <a:r>
              <a:rPr lang="es-ES_tradnl" sz="2000" dirty="0" err="1" smtClean="0"/>
              <a:t>visualitzeu</a:t>
            </a:r>
            <a:r>
              <a:rPr lang="es-ES_tradnl" sz="2000" dirty="0" smtClean="0"/>
              <a:t> un </a:t>
            </a:r>
            <a:r>
              <a:rPr lang="es-ES_tradnl" sz="2000" dirty="0" err="1" smtClean="0"/>
              <a:t>moment</a:t>
            </a:r>
            <a:r>
              <a:rPr lang="es-ES_tradnl" sz="2000" dirty="0" smtClean="0"/>
              <a:t>  </a:t>
            </a:r>
            <a:r>
              <a:rPr lang="es-ES_tradnl" sz="2000" dirty="0" err="1" smtClean="0"/>
              <a:t>positiu</a:t>
            </a:r>
            <a:r>
              <a:rPr lang="es-ES_tradnl" sz="2000" dirty="0" smtClean="0"/>
              <a:t> per a </a:t>
            </a:r>
            <a:r>
              <a:rPr lang="es-ES_tradnl" sz="2000" dirty="0" err="1" smtClean="0"/>
              <a:t>vosaltres</a:t>
            </a:r>
            <a:r>
              <a:rPr lang="es-ES_tradnl" sz="2000" dirty="0" smtClean="0"/>
              <a:t> , </a:t>
            </a:r>
            <a:r>
              <a:rPr lang="es-ES_tradnl" sz="2000" dirty="0" err="1" smtClean="0"/>
              <a:t>compartiu-ho</a:t>
            </a:r>
            <a:r>
              <a:rPr lang="es-ES_tradnl" sz="2000" dirty="0" smtClean="0"/>
              <a:t>!</a:t>
            </a:r>
            <a:endParaRPr lang="ca-ES" sz="2400" b="1" dirty="0"/>
          </a:p>
        </p:txBody>
      </p:sp>
      <p:sp>
        <p:nvSpPr>
          <p:cNvPr id="4" name="Google Shape;665;p5"/>
          <p:cNvSpPr txBox="1"/>
          <p:nvPr/>
        </p:nvSpPr>
        <p:spPr>
          <a:xfrm>
            <a:off x="148855" y="57542"/>
            <a:ext cx="1860698" cy="474086"/>
          </a:xfrm>
          <a:prstGeom prst="rect">
            <a:avLst/>
          </a:prstGeom>
          <a:solidFill>
            <a:srgbClr val="D38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</a:pPr>
            <a:r>
              <a:rPr lang="en-US" sz="2400" b="1" i="0" u="none" strike="noStrike" cap="none" dirty="0" err="1" smtClean="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rPr>
              <a:t>Dilluns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rPr>
              <a:t> </a:t>
            </a:r>
            <a:r>
              <a:rPr lang="en-US" sz="2400" b="1" dirty="0" smtClean="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rPr>
              <a:t>26</a:t>
            </a:r>
            <a:endParaRPr sz="2400" b="1" i="0" u="none" strike="noStrike" cap="none" dirty="0">
              <a:solidFill>
                <a:schemeClr val="dk1"/>
              </a:solidFill>
              <a:latin typeface="Fondamento"/>
              <a:ea typeface="Fondamento"/>
              <a:cs typeface="Fondamento"/>
              <a:sym typeface="Fondamento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890" y="175191"/>
            <a:ext cx="1584794" cy="1600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211571" y="70911"/>
            <a:ext cx="55709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Fondamento" charset="0"/>
              </a:rPr>
              <a:t>Un </a:t>
            </a:r>
            <a:r>
              <a:rPr lang="en-US" sz="3600" b="1" dirty="0">
                <a:solidFill>
                  <a:srgbClr val="EC32FA"/>
                </a:solidFill>
                <a:latin typeface="Fondamento" charset="0"/>
              </a:rPr>
              <a:t>gest</a:t>
            </a:r>
            <a:r>
              <a:rPr lang="en-US" sz="3600" b="1" dirty="0">
                <a:latin typeface="Fondamento" charset="0"/>
              </a:rPr>
              <a:t> de </a:t>
            </a:r>
            <a:r>
              <a:rPr lang="en-US" sz="3600" b="1" dirty="0" err="1">
                <a:latin typeface="Fondamento" charset="0"/>
              </a:rPr>
              <a:t>Jesús</a:t>
            </a:r>
            <a:r>
              <a:rPr lang="en-US" sz="3600" b="1" dirty="0">
                <a:latin typeface="Fondamento" charset="0"/>
              </a:rPr>
              <a:t>, </a:t>
            </a:r>
            <a:br>
              <a:rPr lang="en-US" sz="3600" b="1" dirty="0">
                <a:latin typeface="Fondamento" charset="0"/>
              </a:rPr>
            </a:br>
            <a:r>
              <a:rPr lang="en-US" sz="3600" b="1" dirty="0">
                <a:latin typeface="Fondamento" charset="0"/>
              </a:rPr>
              <a:t>la </a:t>
            </a:r>
            <a:r>
              <a:rPr lang="en-US" sz="3600" b="1" dirty="0" err="1">
                <a:latin typeface="Fondamento" charset="0"/>
              </a:rPr>
              <a:t>clau</a:t>
            </a:r>
            <a:r>
              <a:rPr lang="en-US" sz="3600" b="1" dirty="0">
                <a:latin typeface="Fondamento" charset="0"/>
              </a:rPr>
              <a:t> per </a:t>
            </a:r>
            <a:r>
              <a:rPr lang="en-US" sz="3600" b="1" dirty="0" smtClean="0">
                <a:solidFill>
                  <a:srgbClr val="EC32FA"/>
                </a:solidFill>
                <a:latin typeface="Fondamento" charset="0"/>
              </a:rPr>
              <a:t>PERDONAR</a:t>
            </a:r>
            <a:r>
              <a:rPr lang="en-US" sz="3600" b="1" dirty="0" smtClean="0">
                <a:latin typeface="Fondamento" charset="0"/>
              </a:rPr>
              <a:t> </a:t>
            </a:r>
            <a:endParaRPr lang="es-ES" sz="3600" dirty="0">
              <a:latin typeface="Fondamento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99" b="100000" l="7800" r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86" t="4308" r="20642"/>
          <a:stretch/>
        </p:blipFill>
        <p:spPr bwMode="auto">
          <a:xfrm>
            <a:off x="5902036" y="2374181"/>
            <a:ext cx="3070647" cy="276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40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"/>
          <p:cNvSpPr txBox="1">
            <a:spLocks noGrp="1"/>
          </p:cNvSpPr>
          <p:nvPr>
            <p:ph type="title"/>
          </p:nvPr>
        </p:nvSpPr>
        <p:spPr>
          <a:xfrm>
            <a:off x="467177" y="160338"/>
            <a:ext cx="7953153" cy="14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800" b="1" dirty="0"/>
              <a:t>Un </a:t>
            </a:r>
            <a:r>
              <a:rPr lang="en-US" sz="2800" b="1" dirty="0">
                <a:solidFill>
                  <a:srgbClr val="EC32FA"/>
                </a:solidFill>
              </a:rPr>
              <a:t>gest</a:t>
            </a:r>
            <a:r>
              <a:rPr lang="en-US" sz="2800" b="1" dirty="0"/>
              <a:t> de </a:t>
            </a:r>
            <a:r>
              <a:rPr lang="en-US" sz="2800" b="1" dirty="0" err="1"/>
              <a:t>Jesús</a:t>
            </a:r>
            <a:r>
              <a:rPr lang="en-US" sz="2800" b="1" dirty="0"/>
              <a:t>, </a:t>
            </a:r>
            <a:br>
              <a:rPr lang="en-US" sz="2800" b="1" dirty="0"/>
            </a:br>
            <a:r>
              <a:rPr lang="en-US" sz="2800" b="1" dirty="0"/>
              <a:t>la </a:t>
            </a:r>
            <a:r>
              <a:rPr lang="en-US" sz="2800" b="1" dirty="0" err="1"/>
              <a:t>clau</a:t>
            </a:r>
            <a:r>
              <a:rPr lang="en-US" sz="2800" b="1" dirty="0"/>
              <a:t> per </a:t>
            </a:r>
            <a:r>
              <a:rPr lang="en-US" sz="2800" b="1" dirty="0" smtClean="0">
                <a:solidFill>
                  <a:srgbClr val="EC32FA"/>
                </a:solidFill>
              </a:rPr>
              <a:t>PERDONAR</a:t>
            </a:r>
            <a:r>
              <a:rPr lang="en-US" sz="2800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endParaRPr dirty="0"/>
          </a:p>
        </p:txBody>
      </p:sp>
      <p:sp>
        <p:nvSpPr>
          <p:cNvPr id="520" name="Google Shape;520;p3"/>
          <p:cNvSpPr txBox="1">
            <a:spLocks noGrp="1"/>
          </p:cNvSpPr>
          <p:nvPr>
            <p:ph type="subTitle" idx="1"/>
          </p:nvPr>
        </p:nvSpPr>
        <p:spPr>
          <a:xfrm>
            <a:off x="5308270" y="2956956"/>
            <a:ext cx="3671495" cy="1958447"/>
          </a:xfrm>
          <a:prstGeom prst="rect">
            <a:avLst/>
          </a:prstGeom>
          <a:solidFill>
            <a:srgbClr val="EC32FA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 dirty="0" err="1" smtClean="0">
                <a:solidFill>
                  <a:schemeClr val="dk2"/>
                </a:solidFill>
              </a:rPr>
              <a:t>Volem</a:t>
            </a:r>
            <a:r>
              <a:rPr lang="en-US" sz="1800" b="1" dirty="0" smtClean="0">
                <a:solidFill>
                  <a:schemeClr val="dk2"/>
                </a:solidFill>
              </a:rPr>
              <a:t> </a:t>
            </a:r>
            <a:r>
              <a:rPr lang="en-US" sz="1800" b="1" dirty="0" err="1" smtClean="0">
                <a:solidFill>
                  <a:schemeClr val="dk2"/>
                </a:solidFill>
              </a:rPr>
              <a:t>tractar</a:t>
            </a:r>
            <a:r>
              <a:rPr lang="en-US" sz="1800" b="1" dirty="0" smtClean="0">
                <a:solidFill>
                  <a:schemeClr val="dk2"/>
                </a:solidFill>
              </a:rPr>
              <a:t> tots </a:t>
            </a:r>
            <a:r>
              <a:rPr lang="en-US" sz="1800" b="1" dirty="0" err="1" smtClean="0">
                <a:solidFill>
                  <a:schemeClr val="dk2"/>
                </a:solidFill>
              </a:rPr>
              <a:t>els</a:t>
            </a:r>
            <a:r>
              <a:rPr lang="en-US" sz="1800" b="1" dirty="0" smtClean="0">
                <a:solidFill>
                  <a:schemeClr val="dk2"/>
                </a:solidFill>
              </a:rPr>
              <a:t> </a:t>
            </a:r>
            <a:r>
              <a:rPr lang="en-US" sz="1800" b="1" dirty="0" err="1" smtClean="0">
                <a:solidFill>
                  <a:schemeClr val="dk2"/>
                </a:solidFill>
              </a:rPr>
              <a:t>companys</a:t>
            </a:r>
            <a:r>
              <a:rPr lang="en-US" sz="1800" b="1" dirty="0" smtClean="0">
                <a:solidFill>
                  <a:schemeClr val="dk2"/>
                </a:solidFill>
              </a:rPr>
              <a:t> de la </a:t>
            </a:r>
            <a:r>
              <a:rPr lang="en-US" sz="1800" b="1" dirty="0" err="1" smtClean="0">
                <a:solidFill>
                  <a:schemeClr val="dk2"/>
                </a:solidFill>
              </a:rPr>
              <a:t>classe</a:t>
            </a:r>
            <a:r>
              <a:rPr lang="en-US" sz="1800" b="1" dirty="0" smtClean="0">
                <a:solidFill>
                  <a:schemeClr val="dk2"/>
                </a:solidFill>
              </a:rPr>
              <a:t> </a:t>
            </a:r>
            <a:r>
              <a:rPr lang="en-US" sz="1800" b="1" dirty="0" err="1" smtClean="0">
                <a:solidFill>
                  <a:schemeClr val="dk2"/>
                </a:solidFill>
              </a:rPr>
              <a:t>i</a:t>
            </a:r>
            <a:r>
              <a:rPr lang="en-US" sz="1800" b="1" dirty="0" smtClean="0">
                <a:solidFill>
                  <a:schemeClr val="dk2"/>
                </a:solidFill>
              </a:rPr>
              <a:t> de </a:t>
            </a:r>
            <a:r>
              <a:rPr lang="en-US" sz="1800" b="1" dirty="0" err="1" smtClean="0">
                <a:solidFill>
                  <a:schemeClr val="dk2"/>
                </a:solidFill>
              </a:rPr>
              <a:t>l’escola</a:t>
            </a:r>
            <a:r>
              <a:rPr lang="en-US" sz="1800" b="1" dirty="0" smtClean="0">
                <a:solidFill>
                  <a:schemeClr val="dk2"/>
                </a:solidFill>
              </a:rPr>
              <a:t> </a:t>
            </a:r>
            <a:r>
              <a:rPr lang="en-US" sz="1800" b="1" dirty="0" err="1" smtClean="0">
                <a:solidFill>
                  <a:schemeClr val="dk2"/>
                </a:solidFill>
              </a:rPr>
              <a:t>amb</a:t>
            </a:r>
            <a:r>
              <a:rPr lang="en-US" sz="1800" b="1" dirty="0" smtClean="0">
                <a:solidFill>
                  <a:schemeClr val="dk2"/>
                </a:solidFill>
              </a:rPr>
              <a:t> </a:t>
            </a:r>
            <a:r>
              <a:rPr lang="en-US" sz="1800" b="1" dirty="0" err="1" smtClean="0">
                <a:solidFill>
                  <a:schemeClr val="dk2"/>
                </a:solidFill>
              </a:rPr>
              <a:t>respecte</a:t>
            </a:r>
            <a:r>
              <a:rPr lang="en-US" sz="1800" b="1" dirty="0" smtClean="0">
                <a:solidFill>
                  <a:schemeClr val="dk2"/>
                </a:solidFill>
              </a:rPr>
              <a:t>. </a:t>
            </a:r>
            <a:r>
              <a:rPr lang="en-US" sz="1800" b="1" dirty="0" err="1" smtClean="0">
                <a:solidFill>
                  <a:schemeClr val="dk2"/>
                </a:solidFill>
              </a:rPr>
              <a:t>Valorar</a:t>
            </a:r>
            <a:r>
              <a:rPr lang="en-US" sz="1800" b="1" dirty="0" smtClean="0">
                <a:solidFill>
                  <a:schemeClr val="dk2"/>
                </a:solidFill>
              </a:rPr>
              <a:t>-los, </a:t>
            </a:r>
            <a:r>
              <a:rPr lang="en-US" sz="1800" b="1" dirty="0" err="1" smtClean="0">
                <a:solidFill>
                  <a:schemeClr val="dk2"/>
                </a:solidFill>
              </a:rPr>
              <a:t>donar-lis</a:t>
            </a:r>
            <a:r>
              <a:rPr lang="en-US" sz="1800" b="1" dirty="0" smtClean="0">
                <a:solidFill>
                  <a:schemeClr val="dk2"/>
                </a:solidFill>
              </a:rPr>
              <a:t> </a:t>
            </a:r>
            <a:r>
              <a:rPr lang="en-US" sz="1800" b="1" dirty="0" err="1" smtClean="0">
                <a:solidFill>
                  <a:schemeClr val="dk2"/>
                </a:solidFill>
              </a:rPr>
              <a:t>noves</a:t>
            </a:r>
            <a:r>
              <a:rPr lang="en-US" sz="1800" b="1" dirty="0" smtClean="0">
                <a:solidFill>
                  <a:schemeClr val="dk2"/>
                </a:solidFill>
              </a:rPr>
              <a:t> </a:t>
            </a:r>
            <a:r>
              <a:rPr lang="en-US" sz="1800" b="1" dirty="0" err="1" smtClean="0">
                <a:solidFill>
                  <a:schemeClr val="dk2"/>
                </a:solidFill>
              </a:rPr>
              <a:t>oportunitats</a:t>
            </a:r>
            <a:r>
              <a:rPr lang="en-US" sz="1800" b="1" dirty="0" smtClean="0">
                <a:solidFill>
                  <a:schemeClr val="dk2"/>
                </a:solidFill>
              </a:rPr>
              <a:t> I no </a:t>
            </a:r>
            <a:r>
              <a:rPr lang="en-US" sz="1800" b="1" dirty="0" err="1" smtClean="0">
                <a:solidFill>
                  <a:schemeClr val="dk2"/>
                </a:solidFill>
              </a:rPr>
              <a:t>deixar</a:t>
            </a:r>
            <a:r>
              <a:rPr lang="en-US" sz="1800" b="1" dirty="0" smtClean="0">
                <a:solidFill>
                  <a:schemeClr val="dk2"/>
                </a:solidFill>
              </a:rPr>
              <a:t>-los de </a:t>
            </a:r>
            <a:r>
              <a:rPr lang="en-US" sz="1800" b="1" dirty="0" err="1" smtClean="0">
                <a:solidFill>
                  <a:schemeClr val="dk2"/>
                </a:solidFill>
              </a:rPr>
              <a:t>banda</a:t>
            </a:r>
            <a:r>
              <a:rPr lang="en-US" sz="1800" b="1" dirty="0" smtClean="0">
                <a:solidFill>
                  <a:schemeClr val="dk2"/>
                </a:solidFill>
              </a:rPr>
              <a:t> o </a:t>
            </a:r>
            <a:r>
              <a:rPr lang="en-US" sz="1800" b="1" dirty="0" err="1" smtClean="0">
                <a:solidFill>
                  <a:schemeClr val="dk2"/>
                </a:solidFill>
              </a:rPr>
              <a:t>fer-lis</a:t>
            </a:r>
            <a:r>
              <a:rPr lang="en-US" sz="1800" b="1" dirty="0" smtClean="0">
                <a:solidFill>
                  <a:schemeClr val="dk2"/>
                </a:solidFill>
              </a:rPr>
              <a:t> mal.</a:t>
            </a:r>
            <a:endParaRPr sz="2000" b="1" dirty="0">
              <a:solidFill>
                <a:schemeClr val="dk2"/>
              </a:solidFill>
            </a:endParaRPr>
          </a:p>
        </p:txBody>
      </p:sp>
      <p:sp>
        <p:nvSpPr>
          <p:cNvPr id="521" name="Google Shape;521;p3"/>
          <p:cNvSpPr/>
          <p:nvPr/>
        </p:nvSpPr>
        <p:spPr>
          <a:xfrm>
            <a:off x="-808075" y="787850"/>
            <a:ext cx="3083441" cy="3668233"/>
          </a:xfrm>
          <a:custGeom>
            <a:avLst/>
            <a:gdLst/>
            <a:ahLst/>
            <a:cxnLst/>
            <a:rect l="l" t="t" r="r" b="b"/>
            <a:pathLst>
              <a:path w="1829778" h="1991848" extrusionOk="0">
                <a:moveTo>
                  <a:pt x="293894" y="1667063"/>
                </a:moveTo>
                <a:cubicBezTo>
                  <a:pt x="353723" y="1645660"/>
                  <a:pt x="416542" y="1633886"/>
                  <a:pt x="479751" y="1628505"/>
                </a:cubicBezTo>
                <a:cubicBezTo>
                  <a:pt x="516879" y="1625335"/>
                  <a:pt x="628226" y="1603370"/>
                  <a:pt x="624883" y="1666816"/>
                </a:cubicBezTo>
                <a:cubicBezTo>
                  <a:pt x="623384" y="1695182"/>
                  <a:pt x="605247" y="1721974"/>
                  <a:pt x="599761" y="1749748"/>
                </a:cubicBezTo>
                <a:cubicBezTo>
                  <a:pt x="594260" y="1777574"/>
                  <a:pt x="598907" y="1804583"/>
                  <a:pt x="610044" y="1830476"/>
                </a:cubicBezTo>
                <a:cubicBezTo>
                  <a:pt x="617478" y="1847810"/>
                  <a:pt x="637346" y="1885911"/>
                  <a:pt x="660384" y="1869955"/>
                </a:cubicBezTo>
                <a:cubicBezTo>
                  <a:pt x="676333" y="1858924"/>
                  <a:pt x="672271" y="1830176"/>
                  <a:pt x="691389" y="1819849"/>
                </a:cubicBezTo>
                <a:cubicBezTo>
                  <a:pt x="741910" y="1792540"/>
                  <a:pt x="769175" y="1910050"/>
                  <a:pt x="788092" y="1935298"/>
                </a:cubicBezTo>
                <a:cubicBezTo>
                  <a:pt x="811310" y="1966287"/>
                  <a:pt x="861568" y="1998640"/>
                  <a:pt x="901469" y="1990606"/>
                </a:cubicBezTo>
                <a:cubicBezTo>
                  <a:pt x="961875" y="1978427"/>
                  <a:pt x="948422" y="1913370"/>
                  <a:pt x="952079" y="1869453"/>
                </a:cubicBezTo>
                <a:cubicBezTo>
                  <a:pt x="955475" y="1828722"/>
                  <a:pt x="979270" y="1849181"/>
                  <a:pt x="1002922" y="1867242"/>
                </a:cubicBezTo>
                <a:cubicBezTo>
                  <a:pt x="1047620" y="1901342"/>
                  <a:pt x="1093614" y="1944119"/>
                  <a:pt x="1149133" y="1959399"/>
                </a:cubicBezTo>
                <a:cubicBezTo>
                  <a:pt x="1253225" y="1988020"/>
                  <a:pt x="1200178" y="1864769"/>
                  <a:pt x="1189559" y="1816446"/>
                </a:cubicBezTo>
                <a:cubicBezTo>
                  <a:pt x="1183039" y="1786739"/>
                  <a:pt x="1197938" y="1782827"/>
                  <a:pt x="1225375" y="1780534"/>
                </a:cubicBezTo>
                <a:cubicBezTo>
                  <a:pt x="1267974" y="1776967"/>
                  <a:pt x="1311750" y="1779252"/>
                  <a:pt x="1352610" y="1764301"/>
                </a:cubicBezTo>
                <a:cubicBezTo>
                  <a:pt x="1381434" y="1753742"/>
                  <a:pt x="1410543" y="1731244"/>
                  <a:pt x="1387445" y="1700008"/>
                </a:cubicBezTo>
                <a:cubicBezTo>
                  <a:pt x="1360584" y="1663668"/>
                  <a:pt x="1298867" y="1651827"/>
                  <a:pt x="1257677" y="1644378"/>
                </a:cubicBezTo>
                <a:cubicBezTo>
                  <a:pt x="1232128" y="1639747"/>
                  <a:pt x="1206346" y="1637191"/>
                  <a:pt x="1180490" y="1635063"/>
                </a:cubicBezTo>
                <a:cubicBezTo>
                  <a:pt x="1171512" y="1634328"/>
                  <a:pt x="1146105" y="1636779"/>
                  <a:pt x="1138761" y="1630506"/>
                </a:cubicBezTo>
                <a:cubicBezTo>
                  <a:pt x="1123944" y="1617841"/>
                  <a:pt x="1157048" y="1599383"/>
                  <a:pt x="1167787" y="1589610"/>
                </a:cubicBezTo>
                <a:cubicBezTo>
                  <a:pt x="1189132" y="1570207"/>
                  <a:pt x="1228830" y="1537090"/>
                  <a:pt x="1227624" y="1504588"/>
                </a:cubicBezTo>
                <a:cubicBezTo>
                  <a:pt x="1226155" y="1465812"/>
                  <a:pt x="1172291" y="1474686"/>
                  <a:pt x="1147125" y="1479947"/>
                </a:cubicBezTo>
                <a:cubicBezTo>
                  <a:pt x="1093501" y="1491135"/>
                  <a:pt x="1044180" y="1516459"/>
                  <a:pt x="994926" y="1539421"/>
                </a:cubicBezTo>
                <a:cubicBezTo>
                  <a:pt x="973506" y="1549411"/>
                  <a:pt x="947148" y="1566333"/>
                  <a:pt x="955062" y="1532077"/>
                </a:cubicBezTo>
                <a:cubicBezTo>
                  <a:pt x="964078" y="1492994"/>
                  <a:pt x="985528" y="1457082"/>
                  <a:pt x="979734" y="1415309"/>
                </a:cubicBezTo>
                <a:cubicBezTo>
                  <a:pt x="973304" y="1369159"/>
                  <a:pt x="933261" y="1356988"/>
                  <a:pt x="891883" y="1365029"/>
                </a:cubicBezTo>
                <a:cubicBezTo>
                  <a:pt x="825564" y="1377920"/>
                  <a:pt x="770622" y="1420285"/>
                  <a:pt x="732077" y="1474618"/>
                </a:cubicBezTo>
                <a:cubicBezTo>
                  <a:pt x="713004" y="1501530"/>
                  <a:pt x="697527" y="1531702"/>
                  <a:pt x="686151" y="1562608"/>
                </a:cubicBezTo>
                <a:cubicBezTo>
                  <a:pt x="680567" y="1577822"/>
                  <a:pt x="680800" y="1589767"/>
                  <a:pt x="665511" y="1595493"/>
                </a:cubicBezTo>
                <a:cubicBezTo>
                  <a:pt x="651279" y="1600814"/>
                  <a:pt x="623669" y="1595178"/>
                  <a:pt x="608118" y="1595261"/>
                </a:cubicBezTo>
                <a:cubicBezTo>
                  <a:pt x="523227" y="1595725"/>
                  <a:pt x="437932" y="1602673"/>
                  <a:pt x="356653" y="1623507"/>
                </a:cubicBezTo>
                <a:cubicBezTo>
                  <a:pt x="395932" y="1595471"/>
                  <a:pt x="434342" y="1566850"/>
                  <a:pt x="471665" y="1538926"/>
                </a:cubicBezTo>
                <a:cubicBezTo>
                  <a:pt x="603336" y="1440377"/>
                  <a:pt x="725332" y="1328210"/>
                  <a:pt x="832489" y="1203371"/>
                </a:cubicBezTo>
                <a:cubicBezTo>
                  <a:pt x="853526" y="1178857"/>
                  <a:pt x="901102" y="1160728"/>
                  <a:pt x="930375" y="1148588"/>
                </a:cubicBezTo>
                <a:cubicBezTo>
                  <a:pt x="970179" y="1132078"/>
                  <a:pt x="1066484" y="1085329"/>
                  <a:pt x="1100756" y="1130339"/>
                </a:cubicBezTo>
                <a:cubicBezTo>
                  <a:pt x="1120025" y="1155640"/>
                  <a:pt x="1118271" y="1197773"/>
                  <a:pt x="1123914" y="1227637"/>
                </a:cubicBezTo>
                <a:cubicBezTo>
                  <a:pt x="1130944" y="1264809"/>
                  <a:pt x="1144374" y="1298645"/>
                  <a:pt x="1162713" y="1331628"/>
                </a:cubicBezTo>
                <a:cubicBezTo>
                  <a:pt x="1184215" y="1370298"/>
                  <a:pt x="1252408" y="1462905"/>
                  <a:pt x="1308190" y="1443390"/>
                </a:cubicBezTo>
                <a:cubicBezTo>
                  <a:pt x="1338123" y="1432913"/>
                  <a:pt x="1320548" y="1384582"/>
                  <a:pt x="1342702" y="1378159"/>
                </a:cubicBezTo>
                <a:cubicBezTo>
                  <a:pt x="1356530" y="1374157"/>
                  <a:pt x="1385953" y="1402126"/>
                  <a:pt x="1395704" y="1408931"/>
                </a:cubicBezTo>
                <a:cubicBezTo>
                  <a:pt x="1420930" y="1426520"/>
                  <a:pt x="1447019" y="1446515"/>
                  <a:pt x="1476150" y="1457209"/>
                </a:cubicBezTo>
                <a:cubicBezTo>
                  <a:pt x="1532104" y="1477758"/>
                  <a:pt x="1527630" y="1426760"/>
                  <a:pt x="1516740" y="1387700"/>
                </a:cubicBezTo>
                <a:cubicBezTo>
                  <a:pt x="1508931" y="1359701"/>
                  <a:pt x="1486860" y="1319187"/>
                  <a:pt x="1530628" y="1342742"/>
                </a:cubicBezTo>
                <a:cubicBezTo>
                  <a:pt x="1573706" y="1365906"/>
                  <a:pt x="1636068" y="1413315"/>
                  <a:pt x="1688410" y="1401294"/>
                </a:cubicBezTo>
                <a:cubicBezTo>
                  <a:pt x="1743855" y="1388554"/>
                  <a:pt x="1697149" y="1313993"/>
                  <a:pt x="1681283" y="1286257"/>
                </a:cubicBezTo>
                <a:cubicBezTo>
                  <a:pt x="1676779" y="1278396"/>
                  <a:pt x="1657083" y="1253740"/>
                  <a:pt x="1665050" y="1244132"/>
                </a:cubicBezTo>
                <a:cubicBezTo>
                  <a:pt x="1672110" y="1235596"/>
                  <a:pt x="1704966" y="1246995"/>
                  <a:pt x="1713427" y="1248336"/>
                </a:cubicBezTo>
                <a:cubicBezTo>
                  <a:pt x="1765522" y="1256603"/>
                  <a:pt x="1852930" y="1226610"/>
                  <a:pt x="1824076" y="1158098"/>
                </a:cubicBezTo>
                <a:cubicBezTo>
                  <a:pt x="1807124" y="1117809"/>
                  <a:pt x="1739860" y="1096555"/>
                  <a:pt x="1700064" y="1088416"/>
                </a:cubicBezTo>
                <a:cubicBezTo>
                  <a:pt x="1678945" y="1084114"/>
                  <a:pt x="1641689" y="1075856"/>
                  <a:pt x="1648284" y="1047722"/>
                </a:cubicBezTo>
                <a:cubicBezTo>
                  <a:pt x="1654827" y="1019746"/>
                  <a:pt x="1696969" y="1017948"/>
                  <a:pt x="1703010" y="985587"/>
                </a:cubicBezTo>
                <a:cubicBezTo>
                  <a:pt x="1709103" y="953017"/>
                  <a:pt x="1676839" y="931606"/>
                  <a:pt x="1650248" y="921571"/>
                </a:cubicBezTo>
                <a:cubicBezTo>
                  <a:pt x="1605003" y="904484"/>
                  <a:pt x="1548382" y="913133"/>
                  <a:pt x="1513593" y="947622"/>
                </a:cubicBezTo>
                <a:cubicBezTo>
                  <a:pt x="1496160" y="964903"/>
                  <a:pt x="1484881" y="973836"/>
                  <a:pt x="1458553" y="975598"/>
                </a:cubicBezTo>
                <a:cubicBezTo>
                  <a:pt x="1438542" y="976946"/>
                  <a:pt x="1411067" y="974249"/>
                  <a:pt x="1407837" y="949270"/>
                </a:cubicBezTo>
                <a:cubicBezTo>
                  <a:pt x="1404075" y="920103"/>
                  <a:pt x="1454101" y="902326"/>
                  <a:pt x="1423523" y="871000"/>
                </a:cubicBezTo>
                <a:cubicBezTo>
                  <a:pt x="1378309" y="824648"/>
                  <a:pt x="1283233" y="828215"/>
                  <a:pt x="1230037" y="855584"/>
                </a:cubicBezTo>
                <a:cubicBezTo>
                  <a:pt x="1157280" y="892996"/>
                  <a:pt x="1123585" y="1002142"/>
                  <a:pt x="1090631" y="1070917"/>
                </a:cubicBezTo>
                <a:cubicBezTo>
                  <a:pt x="1015476" y="1080240"/>
                  <a:pt x="944195" y="1101599"/>
                  <a:pt x="882823" y="1142030"/>
                </a:cubicBezTo>
                <a:cubicBezTo>
                  <a:pt x="940178" y="1068909"/>
                  <a:pt x="991786" y="991470"/>
                  <a:pt x="1041212" y="912631"/>
                </a:cubicBezTo>
                <a:cubicBezTo>
                  <a:pt x="1043400" y="911537"/>
                  <a:pt x="1045297" y="909783"/>
                  <a:pt x="1046421" y="906928"/>
                </a:cubicBezTo>
                <a:cubicBezTo>
                  <a:pt x="1047238" y="904904"/>
                  <a:pt x="1047897" y="902791"/>
                  <a:pt x="1048684" y="900760"/>
                </a:cubicBezTo>
                <a:cubicBezTo>
                  <a:pt x="1088862" y="836294"/>
                  <a:pt x="1127901" y="771154"/>
                  <a:pt x="1167832" y="706891"/>
                </a:cubicBezTo>
                <a:cubicBezTo>
                  <a:pt x="1191875" y="668205"/>
                  <a:pt x="1218135" y="631191"/>
                  <a:pt x="1243280" y="593248"/>
                </a:cubicBezTo>
                <a:cubicBezTo>
                  <a:pt x="1262136" y="564792"/>
                  <a:pt x="1275214" y="525125"/>
                  <a:pt x="1313316" y="536689"/>
                </a:cubicBezTo>
                <a:cubicBezTo>
                  <a:pt x="1360119" y="550890"/>
                  <a:pt x="1457121" y="565249"/>
                  <a:pt x="1486897" y="511905"/>
                </a:cubicBezTo>
                <a:cubicBezTo>
                  <a:pt x="1506698" y="476405"/>
                  <a:pt x="1472777" y="439803"/>
                  <a:pt x="1465193" y="406401"/>
                </a:cubicBezTo>
                <a:cubicBezTo>
                  <a:pt x="1455128" y="362072"/>
                  <a:pt x="1507177" y="359494"/>
                  <a:pt x="1539711" y="353611"/>
                </a:cubicBezTo>
                <a:cubicBezTo>
                  <a:pt x="1567351" y="348635"/>
                  <a:pt x="1644830" y="344611"/>
                  <a:pt x="1656281" y="310841"/>
                </a:cubicBezTo>
                <a:cubicBezTo>
                  <a:pt x="1667576" y="277567"/>
                  <a:pt x="1603153" y="256036"/>
                  <a:pt x="1581928" y="247545"/>
                </a:cubicBezTo>
                <a:cubicBezTo>
                  <a:pt x="1561228" y="239256"/>
                  <a:pt x="1512229" y="231859"/>
                  <a:pt x="1522391" y="202482"/>
                </a:cubicBezTo>
                <a:cubicBezTo>
                  <a:pt x="1527757" y="186976"/>
                  <a:pt x="1551253" y="171561"/>
                  <a:pt x="1562202" y="160027"/>
                </a:cubicBezTo>
                <a:cubicBezTo>
                  <a:pt x="1578968" y="142370"/>
                  <a:pt x="1595253" y="123507"/>
                  <a:pt x="1606547" y="101744"/>
                </a:cubicBezTo>
                <a:cubicBezTo>
                  <a:pt x="1624827" y="66543"/>
                  <a:pt x="1629271" y="15785"/>
                  <a:pt x="1582227" y="2707"/>
                </a:cubicBezTo>
                <a:cubicBezTo>
                  <a:pt x="1535492" y="-10265"/>
                  <a:pt x="1486155" y="25715"/>
                  <a:pt x="1459909" y="61013"/>
                </a:cubicBezTo>
                <a:cubicBezTo>
                  <a:pt x="1446502" y="79051"/>
                  <a:pt x="1436714" y="99518"/>
                  <a:pt x="1430403" y="121064"/>
                </a:cubicBezTo>
                <a:cubicBezTo>
                  <a:pt x="1429264" y="124954"/>
                  <a:pt x="1426731" y="149865"/>
                  <a:pt x="1423006" y="151633"/>
                </a:cubicBezTo>
                <a:cubicBezTo>
                  <a:pt x="1416351" y="154833"/>
                  <a:pt x="1388224" y="108901"/>
                  <a:pt x="1382431" y="102314"/>
                </a:cubicBezTo>
                <a:cubicBezTo>
                  <a:pt x="1368326" y="86306"/>
                  <a:pt x="1330179" y="43506"/>
                  <a:pt x="1305627" y="63306"/>
                </a:cubicBezTo>
                <a:cubicBezTo>
                  <a:pt x="1279411" y="84455"/>
                  <a:pt x="1304975" y="154459"/>
                  <a:pt x="1311577" y="179040"/>
                </a:cubicBezTo>
                <a:cubicBezTo>
                  <a:pt x="1316749" y="198375"/>
                  <a:pt x="1347176" y="264797"/>
                  <a:pt x="1330216" y="283532"/>
                </a:cubicBezTo>
                <a:cubicBezTo>
                  <a:pt x="1316591" y="298566"/>
                  <a:pt x="1277852" y="276121"/>
                  <a:pt x="1262698" y="272104"/>
                </a:cubicBezTo>
                <a:cubicBezTo>
                  <a:pt x="1183128" y="250925"/>
                  <a:pt x="1210686" y="327336"/>
                  <a:pt x="1239517" y="367963"/>
                </a:cubicBezTo>
                <a:cubicBezTo>
                  <a:pt x="1271077" y="412426"/>
                  <a:pt x="1313856" y="455376"/>
                  <a:pt x="1279643" y="510076"/>
                </a:cubicBezTo>
                <a:cubicBezTo>
                  <a:pt x="1240334" y="572878"/>
                  <a:pt x="1190001" y="629790"/>
                  <a:pt x="1149178" y="692000"/>
                </a:cubicBezTo>
                <a:cubicBezTo>
                  <a:pt x="1125001" y="728842"/>
                  <a:pt x="1101206" y="765916"/>
                  <a:pt x="1077381" y="802960"/>
                </a:cubicBezTo>
                <a:cubicBezTo>
                  <a:pt x="1085033" y="791059"/>
                  <a:pt x="1084583" y="762288"/>
                  <a:pt x="1086854" y="748199"/>
                </a:cubicBezTo>
                <a:cubicBezTo>
                  <a:pt x="1090091" y="728062"/>
                  <a:pt x="1092812" y="707895"/>
                  <a:pt x="1093726" y="687488"/>
                </a:cubicBezTo>
                <a:cubicBezTo>
                  <a:pt x="1095008" y="658845"/>
                  <a:pt x="1089364" y="633275"/>
                  <a:pt x="1112485" y="612590"/>
                </a:cubicBezTo>
                <a:cubicBezTo>
                  <a:pt x="1145783" y="582823"/>
                  <a:pt x="1264092" y="544752"/>
                  <a:pt x="1247701" y="484161"/>
                </a:cubicBezTo>
                <a:cubicBezTo>
                  <a:pt x="1240267" y="456762"/>
                  <a:pt x="1220122" y="473609"/>
                  <a:pt x="1199579" y="471211"/>
                </a:cubicBezTo>
                <a:cubicBezTo>
                  <a:pt x="1162691" y="466902"/>
                  <a:pt x="1173738" y="444382"/>
                  <a:pt x="1194146" y="426246"/>
                </a:cubicBezTo>
                <a:cubicBezTo>
                  <a:pt x="1224873" y="398959"/>
                  <a:pt x="1251741" y="376641"/>
                  <a:pt x="1271736" y="339350"/>
                </a:cubicBezTo>
                <a:cubicBezTo>
                  <a:pt x="1290533" y="304299"/>
                  <a:pt x="1289656" y="248362"/>
                  <a:pt x="1238191" y="247875"/>
                </a:cubicBezTo>
                <a:cubicBezTo>
                  <a:pt x="1206946" y="247575"/>
                  <a:pt x="1147177" y="290112"/>
                  <a:pt x="1167323" y="230121"/>
                </a:cubicBezTo>
                <a:cubicBezTo>
                  <a:pt x="1182859" y="183859"/>
                  <a:pt x="1244621" y="128903"/>
                  <a:pt x="1199309" y="81105"/>
                </a:cubicBezTo>
                <a:cubicBezTo>
                  <a:pt x="1175979" y="56479"/>
                  <a:pt x="1133275" y="44390"/>
                  <a:pt x="1100666" y="52694"/>
                </a:cubicBezTo>
                <a:cubicBezTo>
                  <a:pt x="1063224" y="62234"/>
                  <a:pt x="1061410" y="107380"/>
                  <a:pt x="1054799" y="139680"/>
                </a:cubicBezTo>
                <a:cubicBezTo>
                  <a:pt x="1052139" y="152675"/>
                  <a:pt x="1054110" y="181535"/>
                  <a:pt x="1046803" y="192470"/>
                </a:cubicBezTo>
                <a:cubicBezTo>
                  <a:pt x="1040110" y="202497"/>
                  <a:pt x="1046593" y="200931"/>
                  <a:pt x="1035726" y="195085"/>
                </a:cubicBezTo>
                <a:cubicBezTo>
                  <a:pt x="1024507" y="189060"/>
                  <a:pt x="1013520" y="166457"/>
                  <a:pt x="1004878" y="156879"/>
                </a:cubicBezTo>
                <a:cubicBezTo>
                  <a:pt x="984381" y="134134"/>
                  <a:pt x="938507" y="86785"/>
                  <a:pt x="903148" y="104614"/>
                </a:cubicBezTo>
                <a:cubicBezTo>
                  <a:pt x="861313" y="125681"/>
                  <a:pt x="891172" y="204161"/>
                  <a:pt x="903013" y="233988"/>
                </a:cubicBezTo>
                <a:cubicBezTo>
                  <a:pt x="915176" y="264639"/>
                  <a:pt x="930878" y="293829"/>
                  <a:pt x="948032" y="321940"/>
                </a:cubicBezTo>
                <a:cubicBezTo>
                  <a:pt x="955804" y="334651"/>
                  <a:pt x="977516" y="356609"/>
                  <a:pt x="979682" y="371478"/>
                </a:cubicBezTo>
                <a:cubicBezTo>
                  <a:pt x="981481" y="383866"/>
                  <a:pt x="986464" y="378747"/>
                  <a:pt x="974803" y="380133"/>
                </a:cubicBezTo>
                <a:cubicBezTo>
                  <a:pt x="964341" y="381385"/>
                  <a:pt x="941819" y="365647"/>
                  <a:pt x="932091" y="361750"/>
                </a:cubicBezTo>
                <a:cubicBezTo>
                  <a:pt x="910717" y="353177"/>
                  <a:pt x="851900" y="326624"/>
                  <a:pt x="831657" y="349939"/>
                </a:cubicBezTo>
                <a:cubicBezTo>
                  <a:pt x="808746" y="376341"/>
                  <a:pt x="864881" y="427737"/>
                  <a:pt x="880297" y="443437"/>
                </a:cubicBezTo>
                <a:cubicBezTo>
                  <a:pt x="932264" y="496332"/>
                  <a:pt x="1023367" y="542856"/>
                  <a:pt x="1046428" y="617462"/>
                </a:cubicBezTo>
                <a:cubicBezTo>
                  <a:pt x="1058329" y="655990"/>
                  <a:pt x="1048504" y="701233"/>
                  <a:pt x="1044442" y="740315"/>
                </a:cubicBezTo>
                <a:cubicBezTo>
                  <a:pt x="1041864" y="765039"/>
                  <a:pt x="1039338" y="789747"/>
                  <a:pt x="1036310" y="814396"/>
                </a:cubicBezTo>
                <a:cubicBezTo>
                  <a:pt x="1034257" y="831078"/>
                  <a:pt x="1036011" y="866998"/>
                  <a:pt x="1026875" y="881035"/>
                </a:cubicBezTo>
                <a:cubicBezTo>
                  <a:pt x="970059" y="968313"/>
                  <a:pt x="911661" y="1054497"/>
                  <a:pt x="846556" y="1136125"/>
                </a:cubicBezTo>
                <a:cubicBezTo>
                  <a:pt x="767721" y="1234982"/>
                  <a:pt x="677577" y="1323998"/>
                  <a:pt x="581519" y="1406098"/>
                </a:cubicBezTo>
                <a:cubicBezTo>
                  <a:pt x="597400" y="1375207"/>
                  <a:pt x="609384" y="1343071"/>
                  <a:pt x="619937" y="1310051"/>
                </a:cubicBezTo>
                <a:cubicBezTo>
                  <a:pt x="627993" y="1284841"/>
                  <a:pt x="630272" y="1236405"/>
                  <a:pt x="646190" y="1216104"/>
                </a:cubicBezTo>
                <a:cubicBezTo>
                  <a:pt x="660250" y="1198185"/>
                  <a:pt x="693563" y="1205874"/>
                  <a:pt x="713528" y="1194048"/>
                </a:cubicBezTo>
                <a:cubicBezTo>
                  <a:pt x="735023" y="1181323"/>
                  <a:pt x="750821" y="1159844"/>
                  <a:pt x="751338" y="1134356"/>
                </a:cubicBezTo>
                <a:cubicBezTo>
                  <a:pt x="751908" y="1105106"/>
                  <a:pt x="758511" y="1096832"/>
                  <a:pt x="785011" y="1080840"/>
                </a:cubicBezTo>
                <a:cubicBezTo>
                  <a:pt x="811774" y="1064682"/>
                  <a:pt x="874054" y="1042319"/>
                  <a:pt x="874781" y="1003986"/>
                </a:cubicBezTo>
                <a:cubicBezTo>
                  <a:pt x="876077" y="935286"/>
                  <a:pt x="721780" y="947037"/>
                  <a:pt x="813086" y="873668"/>
                </a:cubicBezTo>
                <a:cubicBezTo>
                  <a:pt x="834880" y="856161"/>
                  <a:pt x="895893" y="820631"/>
                  <a:pt x="880837" y="784958"/>
                </a:cubicBezTo>
                <a:cubicBezTo>
                  <a:pt x="865862" y="749443"/>
                  <a:pt x="793210" y="752403"/>
                  <a:pt x="762663" y="748154"/>
                </a:cubicBezTo>
                <a:cubicBezTo>
                  <a:pt x="718729" y="742024"/>
                  <a:pt x="720760" y="727200"/>
                  <a:pt x="735892" y="689504"/>
                </a:cubicBezTo>
                <a:cubicBezTo>
                  <a:pt x="752935" y="647042"/>
                  <a:pt x="774331" y="586263"/>
                  <a:pt x="739572" y="546371"/>
                </a:cubicBezTo>
                <a:cubicBezTo>
                  <a:pt x="701395" y="502560"/>
                  <a:pt x="643207" y="537715"/>
                  <a:pt x="619787" y="577937"/>
                </a:cubicBezTo>
                <a:cubicBezTo>
                  <a:pt x="604026" y="605006"/>
                  <a:pt x="597640" y="636707"/>
                  <a:pt x="596591" y="667718"/>
                </a:cubicBezTo>
                <a:cubicBezTo>
                  <a:pt x="595961" y="686596"/>
                  <a:pt x="604205" y="712324"/>
                  <a:pt x="600098" y="730355"/>
                </a:cubicBezTo>
                <a:cubicBezTo>
                  <a:pt x="593338" y="760003"/>
                  <a:pt x="553168" y="724967"/>
                  <a:pt x="532415" y="716986"/>
                </a:cubicBezTo>
                <a:cubicBezTo>
                  <a:pt x="497004" y="703391"/>
                  <a:pt x="439670" y="693701"/>
                  <a:pt x="443485" y="748776"/>
                </a:cubicBezTo>
                <a:cubicBezTo>
                  <a:pt x="447562" y="807659"/>
                  <a:pt x="498195" y="862022"/>
                  <a:pt x="530639" y="907797"/>
                </a:cubicBezTo>
                <a:cubicBezTo>
                  <a:pt x="558039" y="946497"/>
                  <a:pt x="541004" y="941866"/>
                  <a:pt x="503989" y="931914"/>
                </a:cubicBezTo>
                <a:cubicBezTo>
                  <a:pt x="481565" y="925881"/>
                  <a:pt x="417382" y="903076"/>
                  <a:pt x="407969" y="938306"/>
                </a:cubicBezTo>
                <a:cubicBezTo>
                  <a:pt x="398308" y="974481"/>
                  <a:pt x="460528" y="1026124"/>
                  <a:pt x="482509" y="1046351"/>
                </a:cubicBezTo>
                <a:cubicBezTo>
                  <a:pt x="534851" y="1094606"/>
                  <a:pt x="635285" y="1142405"/>
                  <a:pt x="613364" y="1225561"/>
                </a:cubicBezTo>
                <a:cubicBezTo>
                  <a:pt x="591944" y="1306784"/>
                  <a:pt x="564320" y="1392953"/>
                  <a:pt x="514826" y="1461398"/>
                </a:cubicBezTo>
                <a:cubicBezTo>
                  <a:pt x="493774" y="1478275"/>
                  <a:pt x="472572" y="1494928"/>
                  <a:pt x="451152" y="1511228"/>
                </a:cubicBezTo>
                <a:cubicBezTo>
                  <a:pt x="373089" y="1570567"/>
                  <a:pt x="289315" y="1621011"/>
                  <a:pt x="205998" y="1672039"/>
                </a:cubicBezTo>
                <a:cubicBezTo>
                  <a:pt x="226196" y="1637828"/>
                  <a:pt x="242249" y="1601264"/>
                  <a:pt x="254466" y="1563073"/>
                </a:cubicBezTo>
                <a:lnTo>
                  <a:pt x="255162" y="1564250"/>
                </a:lnTo>
                <a:cubicBezTo>
                  <a:pt x="258056" y="1569158"/>
                  <a:pt x="359172" y="1508387"/>
                  <a:pt x="368338" y="1501478"/>
                </a:cubicBezTo>
                <a:cubicBezTo>
                  <a:pt x="414564" y="1466592"/>
                  <a:pt x="463488" y="1424661"/>
                  <a:pt x="477525" y="1365809"/>
                </a:cubicBezTo>
                <a:cubicBezTo>
                  <a:pt x="488722" y="1318902"/>
                  <a:pt x="459104" y="1294111"/>
                  <a:pt x="413439" y="1307698"/>
                </a:cubicBezTo>
                <a:cubicBezTo>
                  <a:pt x="396749" y="1312659"/>
                  <a:pt x="343950" y="1344930"/>
                  <a:pt x="358677" y="1301898"/>
                </a:cubicBezTo>
                <a:cubicBezTo>
                  <a:pt x="367880" y="1274956"/>
                  <a:pt x="401299" y="1258776"/>
                  <a:pt x="420192" y="1239036"/>
                </a:cubicBezTo>
                <a:cubicBezTo>
                  <a:pt x="438576" y="1219843"/>
                  <a:pt x="453041" y="1193718"/>
                  <a:pt x="452269" y="1166507"/>
                </a:cubicBezTo>
                <a:cubicBezTo>
                  <a:pt x="451564" y="1141693"/>
                  <a:pt x="433120" y="1102760"/>
                  <a:pt x="405728" y="1098016"/>
                </a:cubicBezTo>
                <a:cubicBezTo>
                  <a:pt x="386842" y="1094749"/>
                  <a:pt x="351272" y="1146070"/>
                  <a:pt x="336463" y="1128638"/>
                </a:cubicBezTo>
                <a:cubicBezTo>
                  <a:pt x="327859" y="1118476"/>
                  <a:pt x="350021" y="1084242"/>
                  <a:pt x="353986" y="1075436"/>
                </a:cubicBezTo>
                <a:cubicBezTo>
                  <a:pt x="364800" y="1051432"/>
                  <a:pt x="375075" y="1024438"/>
                  <a:pt x="376222" y="997766"/>
                </a:cubicBezTo>
                <a:cubicBezTo>
                  <a:pt x="377428" y="969213"/>
                  <a:pt x="365692" y="936897"/>
                  <a:pt x="331622" y="941012"/>
                </a:cubicBezTo>
                <a:cubicBezTo>
                  <a:pt x="293550" y="945591"/>
                  <a:pt x="269177" y="991231"/>
                  <a:pt x="256894" y="1022602"/>
                </a:cubicBezTo>
                <a:cubicBezTo>
                  <a:pt x="248890" y="1043024"/>
                  <a:pt x="243614" y="1065821"/>
                  <a:pt x="239866" y="1087412"/>
                </a:cubicBezTo>
                <a:cubicBezTo>
                  <a:pt x="238120" y="1097529"/>
                  <a:pt x="239866" y="1118101"/>
                  <a:pt x="233953" y="1126787"/>
                </a:cubicBezTo>
                <a:cubicBezTo>
                  <a:pt x="218409" y="1149622"/>
                  <a:pt x="182930" y="1102768"/>
                  <a:pt x="167169" y="1091391"/>
                </a:cubicBezTo>
                <a:cubicBezTo>
                  <a:pt x="117450" y="1055501"/>
                  <a:pt x="99493" y="1129882"/>
                  <a:pt x="111844" y="1169946"/>
                </a:cubicBezTo>
                <a:cubicBezTo>
                  <a:pt x="120808" y="1199009"/>
                  <a:pt x="132320" y="1227300"/>
                  <a:pt x="139027" y="1257067"/>
                </a:cubicBezTo>
                <a:cubicBezTo>
                  <a:pt x="147421" y="1294299"/>
                  <a:pt x="143479" y="1311341"/>
                  <a:pt x="103953" y="1304873"/>
                </a:cubicBezTo>
                <a:cubicBezTo>
                  <a:pt x="74919" y="1300122"/>
                  <a:pt x="42026" y="1294276"/>
                  <a:pt x="18110" y="1316152"/>
                </a:cubicBezTo>
                <a:cubicBezTo>
                  <a:pt x="-776" y="1333419"/>
                  <a:pt x="-4658" y="1359536"/>
                  <a:pt x="5377" y="1382439"/>
                </a:cubicBezTo>
                <a:cubicBezTo>
                  <a:pt x="30139" y="1438938"/>
                  <a:pt x="111717" y="1497970"/>
                  <a:pt x="164786" y="1523713"/>
                </a:cubicBezTo>
                <a:cubicBezTo>
                  <a:pt x="191159" y="1536506"/>
                  <a:pt x="214475" y="1554709"/>
                  <a:pt x="210795" y="1586597"/>
                </a:cubicBezTo>
                <a:cubicBezTo>
                  <a:pt x="208629" y="1605378"/>
                  <a:pt x="198721" y="1624706"/>
                  <a:pt x="191489" y="1641927"/>
                </a:cubicBezTo>
                <a:cubicBezTo>
                  <a:pt x="186453" y="1653948"/>
                  <a:pt x="176777" y="1690011"/>
                  <a:pt x="165513" y="1696995"/>
                </a:cubicBezTo>
                <a:cubicBezTo>
                  <a:pt x="114572" y="1728569"/>
                  <a:pt x="64179" y="1760854"/>
                  <a:pt x="15862" y="1796212"/>
                </a:cubicBezTo>
                <a:cubicBezTo>
                  <a:pt x="7610" y="1802252"/>
                  <a:pt x="14977" y="1815240"/>
                  <a:pt x="24398" y="1811748"/>
                </a:cubicBezTo>
                <a:cubicBezTo>
                  <a:pt x="118207" y="1776967"/>
                  <a:pt x="208134" y="1724754"/>
                  <a:pt x="293894" y="1667063"/>
                </a:cubicBezTo>
                <a:close/>
              </a:path>
            </a:pathLst>
          </a:custGeom>
          <a:solidFill>
            <a:srgbClr val="55035B">
              <a:alpha val="4705"/>
            </a:srgbClr>
          </a:solidFill>
          <a:ln>
            <a:noFill/>
          </a:ln>
          <a:effectLst>
            <a:outerShdw blurRad="28575" dist="19050" algn="bl" rotWithShape="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3" name="Google Shape;523;p3"/>
          <p:cNvPicPr preferRelativeResize="0"/>
          <p:nvPr/>
        </p:nvPicPr>
        <p:blipFill rotWithShape="1">
          <a:blip r:embed="rId3">
            <a:alphaModFix/>
          </a:blip>
          <a:srcRect l="62923" t="31906" r="1424" b="4277"/>
          <a:stretch/>
        </p:blipFill>
        <p:spPr>
          <a:xfrm>
            <a:off x="7199822" y="209288"/>
            <a:ext cx="912246" cy="931537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524" name="Google Shape;524;p3"/>
          <p:cNvGrpSpPr/>
          <p:nvPr/>
        </p:nvGrpSpPr>
        <p:grpSpPr>
          <a:xfrm>
            <a:off x="8047674" y="139721"/>
            <a:ext cx="927698" cy="1057473"/>
            <a:chOff x="7485855" y="-105836"/>
            <a:chExt cx="1608822" cy="1620489"/>
          </a:xfrm>
        </p:grpSpPr>
        <p:pic>
          <p:nvPicPr>
            <p:cNvPr id="525" name="Google Shape;525;p3"/>
            <p:cNvPicPr preferRelativeResize="0"/>
            <p:nvPr/>
          </p:nvPicPr>
          <p:blipFill rotWithShape="1">
            <a:blip r:embed="rId4">
              <a:alphaModFix/>
            </a:blip>
            <a:srcRect l="6422" t="27004" r="6677" b="28223"/>
            <a:stretch/>
          </p:blipFill>
          <p:spPr>
            <a:xfrm rot="7977143">
              <a:off x="7534726" y="214319"/>
              <a:ext cx="1151089" cy="6346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6" name="Google Shape;526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4946321">
              <a:off x="8162899" y="583072"/>
              <a:ext cx="879150" cy="8763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1" name="Google Shape;531;p3" descr="Niño Listo Con Un Libro. Dibujos Animados. Ilustraciones svg ...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665;p5"/>
          <p:cNvSpPr txBox="1"/>
          <p:nvPr/>
        </p:nvSpPr>
        <p:spPr>
          <a:xfrm>
            <a:off x="148855" y="57542"/>
            <a:ext cx="1860698" cy="474086"/>
          </a:xfrm>
          <a:prstGeom prst="rect">
            <a:avLst/>
          </a:prstGeom>
          <a:solidFill>
            <a:srgbClr val="D38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</a:pPr>
            <a:r>
              <a:rPr lang="en-US" sz="2400" b="1" i="0" u="none" strike="noStrike" cap="none" dirty="0" err="1" smtClean="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rPr>
              <a:t>Dimarts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rPr>
              <a:t> 27</a:t>
            </a:r>
            <a:endParaRPr sz="2400" b="1" i="0" u="none" strike="noStrike" cap="none" dirty="0">
              <a:solidFill>
                <a:schemeClr val="dk1"/>
              </a:solidFill>
              <a:latin typeface="Fondamento"/>
              <a:ea typeface="Fondamento"/>
              <a:cs typeface="Fondamento"/>
              <a:sym typeface="Fondamento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6147" y1="29672" x2="16147" y2="29672"/>
                        <a14:foregroundMark x1="18536" y1="21452" x2="18536" y2="21452"/>
                        <a14:foregroundMark x1="80166" y1="22351" x2="80166" y2="22351"/>
                        <a14:foregroundMark x1="89460" y1="29094" x2="89460" y2="29094"/>
                        <a14:foregroundMark x1="57632" y1="7386" x2="57632" y2="7386"/>
                        <a14:foregroundMark x1="8100" y1="38793" x2="8100" y2="38793"/>
                        <a14:foregroundMark x1="37279" y1="27039" x2="37279" y2="27039"/>
                        <a14:foregroundMark x1="58359" y1="47270" x2="58359" y2="47270"/>
                        <a14:foregroundMark x1="41745" y1="73410" x2="41745" y2="73410"/>
                        <a14:foregroundMark x1="50779" y1="71034" x2="50779" y2="71034"/>
                        <a14:foregroundMark x1="87799" y1="44316" x2="87799" y2="44316"/>
                        <a14:foregroundMark x1="40083" y1="96596" x2="40083" y2="9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518" y="1192817"/>
            <a:ext cx="2079402" cy="16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 idx="2"/>
          </p:nvPr>
        </p:nvSpPr>
        <p:spPr>
          <a:xfrm>
            <a:off x="122201" y="3536238"/>
            <a:ext cx="5602989" cy="2122200"/>
          </a:xfrm>
        </p:spPr>
        <p:txBody>
          <a:bodyPr/>
          <a:lstStyle/>
          <a:p>
            <a:pPr algn="l"/>
            <a:r>
              <a:rPr lang="es-ES_tradn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Què</a:t>
            </a: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podem</a:t>
            </a: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aprendre</a:t>
            </a: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d’aquesta</a:t>
            </a: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breu</a:t>
            </a: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història</a:t>
            </a: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b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Parleu-ne</a:t>
            </a:r>
            <a:endParaRPr lang="ca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9" t="11595" r="9483" b="4674"/>
          <a:stretch/>
        </p:blipFill>
        <p:spPr bwMode="auto">
          <a:xfrm>
            <a:off x="583086" y="1337904"/>
            <a:ext cx="3737526" cy="254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89096" y="3883990"/>
            <a:ext cx="54151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b="1" dirty="0">
                <a:hlinkClick r:id="rId8"/>
              </a:rPr>
              <a:t>https://</a:t>
            </a:r>
            <a:r>
              <a:rPr lang="ca-ES" b="1" dirty="0" smtClean="0">
                <a:hlinkClick r:id="rId8"/>
              </a:rPr>
              <a:t>www.youtube.com/watch?v=0srqlIo10aA</a:t>
            </a:r>
            <a:endParaRPr lang="ca-ES" b="1" dirty="0" smtClean="0"/>
          </a:p>
          <a:p>
            <a:endParaRPr lang="ca-ES" dirty="0"/>
          </a:p>
        </p:txBody>
      </p:sp>
      <p:sp>
        <p:nvSpPr>
          <p:cNvPr id="5" name="4 Rectángulo"/>
          <p:cNvSpPr/>
          <p:nvPr/>
        </p:nvSpPr>
        <p:spPr>
          <a:xfrm>
            <a:off x="4015162" y="1264060"/>
            <a:ext cx="19014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Demà</a:t>
            </a:r>
            <a:r>
              <a:rPr lang="es-ES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es-ES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Dimecres</a:t>
            </a:r>
            <a:endParaRPr lang="es-ES" sz="16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s-ES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SERÀ EL DIA </a:t>
            </a:r>
          </a:p>
          <a:p>
            <a:pPr algn="ctr"/>
            <a:r>
              <a:rPr lang="es-ES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CONTRA </a:t>
            </a:r>
          </a:p>
          <a:p>
            <a:pPr algn="ctr"/>
            <a:r>
              <a:rPr lang="es-ES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L’ASSATJAMENT</a:t>
            </a:r>
          </a:p>
          <a:p>
            <a:pPr algn="ctr"/>
            <a:r>
              <a:rPr lang="es-ES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ESCOLAR</a:t>
            </a:r>
            <a:endParaRPr lang="es-ES" sz="1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5 Elipse"/>
          <p:cNvSpPr/>
          <p:nvPr/>
        </p:nvSpPr>
        <p:spPr>
          <a:xfrm>
            <a:off x="3994133" y="1140825"/>
            <a:ext cx="1943529" cy="1816131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7170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"/>
          <p:cNvSpPr txBox="1">
            <a:spLocks noGrp="1"/>
          </p:cNvSpPr>
          <p:nvPr>
            <p:ph type="title"/>
          </p:nvPr>
        </p:nvSpPr>
        <p:spPr>
          <a:xfrm>
            <a:off x="623206" y="0"/>
            <a:ext cx="7953153" cy="14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400" b="1" dirty="0"/>
              <a:t>Un </a:t>
            </a:r>
            <a:r>
              <a:rPr lang="en-US" sz="2400" b="1" dirty="0">
                <a:solidFill>
                  <a:srgbClr val="EC32FA"/>
                </a:solidFill>
              </a:rPr>
              <a:t>gest</a:t>
            </a:r>
            <a:r>
              <a:rPr lang="en-US" sz="2400" b="1" dirty="0"/>
              <a:t> de </a:t>
            </a:r>
            <a:r>
              <a:rPr lang="en-US" sz="2400" b="1" dirty="0" err="1"/>
              <a:t>Jesús</a:t>
            </a:r>
            <a:r>
              <a:rPr lang="en-US" sz="2400" b="1" dirty="0"/>
              <a:t>, </a:t>
            </a:r>
            <a:br>
              <a:rPr lang="en-US" sz="2400" b="1" dirty="0"/>
            </a:br>
            <a:r>
              <a:rPr lang="en-US" sz="2400" b="1" dirty="0"/>
              <a:t>la </a:t>
            </a:r>
            <a:r>
              <a:rPr lang="en-US" sz="2400" b="1" dirty="0" err="1"/>
              <a:t>clau</a:t>
            </a:r>
            <a:r>
              <a:rPr lang="en-US" sz="2400" b="1" dirty="0"/>
              <a:t> per </a:t>
            </a:r>
            <a:r>
              <a:rPr lang="en-US" sz="2400" b="1" dirty="0" smtClean="0">
                <a:solidFill>
                  <a:srgbClr val="EC32FA"/>
                </a:solidFill>
              </a:rPr>
              <a:t>PERDONAR</a:t>
            </a:r>
            <a:r>
              <a:rPr lang="en-US" sz="2400" b="1" dirty="0" smtClean="0"/>
              <a:t> </a:t>
            </a:r>
            <a:r>
              <a:rPr lang="en-US" sz="3200" b="1" dirty="0"/>
              <a:t/>
            </a:r>
            <a:br>
              <a:rPr lang="en-US" sz="3200" b="1" dirty="0"/>
            </a:br>
            <a:endParaRPr sz="3200" dirty="0"/>
          </a:p>
        </p:txBody>
      </p:sp>
      <p:sp>
        <p:nvSpPr>
          <p:cNvPr id="519" name="Google Shape;519;p3"/>
          <p:cNvSpPr txBox="1">
            <a:spLocks noGrp="1"/>
          </p:cNvSpPr>
          <p:nvPr>
            <p:ph type="title" idx="2"/>
          </p:nvPr>
        </p:nvSpPr>
        <p:spPr>
          <a:xfrm>
            <a:off x="106077" y="4139801"/>
            <a:ext cx="9410377" cy="1078127"/>
          </a:xfrm>
          <a:prstGeom prst="rect">
            <a:avLst/>
          </a:prstGeom>
          <a:solidFill>
            <a:srgbClr val="EC32FA">
              <a:alpha val="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6000"/>
            </a:pPr>
            <a:r>
              <a:rPr lang="en-US" sz="1800" b="1" dirty="0" smtClean="0"/>
              <a:t>Com </a:t>
            </a:r>
            <a:r>
              <a:rPr lang="en-US" sz="1800" b="1" dirty="0" err="1" smtClean="0"/>
              <a:t>reaccionen</a:t>
            </a:r>
            <a:r>
              <a:rPr lang="en-US" sz="1800" b="1" dirty="0" smtClean="0"/>
              <a:t> les </a:t>
            </a:r>
            <a:r>
              <a:rPr lang="en-US" sz="1800" b="1" dirty="0" err="1" smtClean="0"/>
              <a:t>persones</a:t>
            </a:r>
            <a:r>
              <a:rPr lang="en-US" sz="1800" b="1" dirty="0" smtClean="0"/>
              <a:t> del </a:t>
            </a:r>
            <a:r>
              <a:rPr lang="en-US" sz="1800" b="1" dirty="0" err="1" smtClean="0"/>
              <a:t>poble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davant</a:t>
            </a:r>
            <a:r>
              <a:rPr lang="en-US" sz="1800" b="1" dirty="0" smtClean="0"/>
              <a:t> la </a:t>
            </a:r>
            <a:r>
              <a:rPr lang="en-US" sz="1800" b="1" dirty="0" err="1" smtClean="0"/>
              <a:t>noia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que</a:t>
            </a:r>
            <a:r>
              <a:rPr lang="en-US" sz="1800" b="1" dirty="0" smtClean="0"/>
              <a:t> ha </a:t>
            </a:r>
            <a:r>
              <a:rPr lang="en-US" sz="1800" b="1" dirty="0" err="1" smtClean="0"/>
              <a:t>fet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una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cosa</a:t>
            </a:r>
            <a:r>
              <a:rPr lang="en-US" sz="1800" b="1" dirty="0" smtClean="0"/>
              <a:t> mal feta</a:t>
            </a:r>
            <a:r>
              <a:rPr lang="en-US" sz="1800" b="1" dirty="0" smtClean="0"/>
              <a:t>?   </a:t>
            </a:r>
            <a:br>
              <a:rPr lang="en-US" sz="1800" b="1" dirty="0" smtClean="0"/>
            </a:br>
            <a:r>
              <a:rPr lang="en-US" sz="1800" b="1" dirty="0"/>
              <a:t>C</a:t>
            </a:r>
            <a:r>
              <a:rPr lang="en-US" sz="1800" b="1" dirty="0" smtClean="0"/>
              <a:t>om </a:t>
            </a:r>
            <a:r>
              <a:rPr lang="en-US" sz="1800" b="1" dirty="0" err="1" smtClean="0"/>
              <a:t>reacciona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Jesús</a:t>
            </a:r>
            <a:r>
              <a:rPr lang="en-US" sz="1800" b="1" dirty="0" smtClean="0"/>
              <a:t>?       </a:t>
            </a:r>
            <a:r>
              <a:rPr lang="en-US" sz="1800" b="1" dirty="0" err="1" smtClean="0"/>
              <a:t>Què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els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diu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Jesús</a:t>
            </a:r>
            <a:r>
              <a:rPr lang="en-US" sz="1800" b="1" dirty="0" smtClean="0"/>
              <a:t> a la gent del </a:t>
            </a:r>
            <a:r>
              <a:rPr lang="en-US" sz="1800" b="1" dirty="0" err="1" smtClean="0"/>
              <a:t>poble</a:t>
            </a:r>
            <a:r>
              <a:rPr lang="en-US" sz="1800" b="1" dirty="0" smtClean="0"/>
              <a:t>?   </a:t>
            </a:r>
            <a:r>
              <a:rPr lang="en-US" sz="1800" b="1" dirty="0" err="1" smtClean="0"/>
              <a:t>Què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diu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Jesús</a:t>
            </a:r>
            <a:r>
              <a:rPr lang="en-US" sz="1800" b="1" dirty="0" smtClean="0"/>
              <a:t> a la </a:t>
            </a:r>
            <a:r>
              <a:rPr lang="en-US" sz="1800" b="1" dirty="0" err="1" smtClean="0"/>
              <a:t>noia</a:t>
            </a:r>
            <a:r>
              <a:rPr lang="en-US" sz="1800" b="1" dirty="0" smtClean="0"/>
              <a:t>?</a:t>
            </a:r>
            <a:br>
              <a:rPr lang="en-US" sz="1800" b="1" dirty="0" smtClean="0"/>
            </a:br>
            <a:r>
              <a:rPr lang="en-US" sz="1800" b="1" dirty="0" err="1" smtClean="0"/>
              <a:t>Què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hauries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fet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tu</a:t>
            </a:r>
            <a:r>
              <a:rPr lang="en-US" sz="1800" b="1" dirty="0" smtClean="0"/>
              <a:t>?       Has </a:t>
            </a:r>
            <a:r>
              <a:rPr lang="en-US" sz="1800" b="1" dirty="0" err="1" smtClean="0"/>
              <a:t>viscut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una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situació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semblant</a:t>
            </a:r>
            <a:r>
              <a:rPr lang="en-US" sz="1800" b="1" dirty="0" smtClean="0"/>
              <a:t>?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endParaRPr sz="1800" b="1" dirty="0"/>
          </a:p>
        </p:txBody>
      </p:sp>
      <p:pic>
        <p:nvPicPr>
          <p:cNvPr id="523" name="Google Shape;523;p3"/>
          <p:cNvPicPr preferRelativeResize="0"/>
          <p:nvPr/>
        </p:nvPicPr>
        <p:blipFill rotWithShape="1">
          <a:blip r:embed="rId3">
            <a:alphaModFix/>
          </a:blip>
          <a:srcRect l="62923" t="31906" r="1424" b="4277"/>
          <a:stretch/>
        </p:blipFill>
        <p:spPr>
          <a:xfrm>
            <a:off x="7088050" y="57542"/>
            <a:ext cx="1187745" cy="1069509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524" name="Google Shape;524;p3"/>
          <p:cNvGrpSpPr/>
          <p:nvPr/>
        </p:nvGrpSpPr>
        <p:grpSpPr>
          <a:xfrm>
            <a:off x="8216302" y="521630"/>
            <a:ext cx="927698" cy="1057473"/>
            <a:chOff x="7485855" y="-105836"/>
            <a:chExt cx="1608822" cy="1620489"/>
          </a:xfrm>
        </p:grpSpPr>
        <p:pic>
          <p:nvPicPr>
            <p:cNvPr id="525" name="Google Shape;525;p3"/>
            <p:cNvPicPr preferRelativeResize="0"/>
            <p:nvPr/>
          </p:nvPicPr>
          <p:blipFill rotWithShape="1">
            <a:blip r:embed="rId4">
              <a:alphaModFix/>
            </a:blip>
            <a:srcRect l="6422" t="27004" r="6677" b="28223"/>
            <a:stretch/>
          </p:blipFill>
          <p:spPr>
            <a:xfrm rot="7977143">
              <a:off x="7534726" y="214319"/>
              <a:ext cx="1151089" cy="6346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6" name="Google Shape;526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4946321">
              <a:off x="8162899" y="583072"/>
              <a:ext cx="879150" cy="8763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1" name="Google Shape;531;p3" descr="Niño Listo Con Un Libro. Dibujos Animados. Ilustraciones svg ...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665;p5"/>
          <p:cNvSpPr txBox="1"/>
          <p:nvPr/>
        </p:nvSpPr>
        <p:spPr>
          <a:xfrm>
            <a:off x="148855" y="57542"/>
            <a:ext cx="1860698" cy="474086"/>
          </a:xfrm>
          <a:prstGeom prst="rect">
            <a:avLst/>
          </a:prstGeom>
          <a:solidFill>
            <a:srgbClr val="D38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</a:pPr>
            <a:r>
              <a:rPr lang="en-US" sz="2400" b="1" i="0" u="none" strike="noStrike" cap="none" dirty="0" err="1" smtClean="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rPr>
              <a:t>Dimecres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rPr>
              <a:t> 28</a:t>
            </a:r>
            <a:endParaRPr sz="2400" b="1" i="0" u="none" strike="noStrike" cap="none" dirty="0">
              <a:solidFill>
                <a:schemeClr val="dk1"/>
              </a:solidFill>
              <a:latin typeface="Fondamento"/>
              <a:ea typeface="Fondamento"/>
              <a:cs typeface="Fondamento"/>
              <a:sym typeface="Fondamento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7083838" y="1567380"/>
            <a:ext cx="220537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Fondamento" charset="0"/>
              </a:rPr>
              <a:t>El gest</a:t>
            </a: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Fondamento" charset="0"/>
              </a:rPr>
              <a:t>  </a:t>
            </a:r>
            <a:endParaRPr lang="en-US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Fondamento" charset="0"/>
            </a:endParaRPr>
          </a:p>
          <a:p>
            <a:pPr algn="ctr"/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Fondamento" charset="0"/>
              </a:rPr>
              <a:t>de </a:t>
            </a:r>
          </a:p>
          <a:p>
            <a:pPr algn="ctr"/>
            <a:r>
              <a:rPr lang="en-US" sz="2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Fondamento" charset="0"/>
              </a:rPr>
              <a:t>Perdó</a:t>
            </a:r>
            <a:endParaRPr lang="en-US" sz="28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Fondamento" charset="0"/>
            </a:endParaRPr>
          </a:p>
          <a:p>
            <a:pPr algn="ctr"/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Fondamento" charset="0"/>
              </a:rPr>
              <a:t> de </a:t>
            </a:r>
            <a:endParaRPr lang="en-US" sz="28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Fondamento" charset="0"/>
            </a:endParaRPr>
          </a:p>
          <a:p>
            <a:pPr algn="ctr"/>
            <a:r>
              <a:rPr lang="en-US" sz="28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Fondamento" charset="0"/>
              </a:rPr>
              <a:t>J</a:t>
            </a:r>
            <a:r>
              <a:rPr lang="en-US" sz="2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Fondamento" charset="0"/>
              </a:rPr>
              <a:t>esús</a:t>
            </a:r>
            <a:endParaRPr lang="es-E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Fondamento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09823" y="1024748"/>
            <a:ext cx="595423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" dirty="0"/>
              <a:t>Mentre Jesús era visitant el poble, la gent d’allà, li van portar una noia que havia estat descoberta fent una cosa dolenta. La llei de llavors, ordenava que a les persones que feien delictes o malifetes, se’ls tiraria pedres fins fer-los molt de mal.  Jesús, en veure que els vilatans estaven a punt de ferir a la noia, la va defensar tot dient “aquell qui no hagi fet mai res mal fet, que s’atreveixi a llençar-li la primera pedra”. En sentir això, tothom va començar a marxar </a:t>
            </a:r>
            <a:r>
              <a:rPr lang="es-ES" dirty="0"/>
              <a:t>i a </a:t>
            </a:r>
            <a:r>
              <a:rPr lang="es-ES" dirty="0" err="1"/>
              <a:t>deixar</a:t>
            </a:r>
            <a:r>
              <a:rPr lang="es-ES" dirty="0"/>
              <a:t> les </a:t>
            </a:r>
            <a:r>
              <a:rPr lang="es-ES" dirty="0" err="1"/>
              <a:t>pedres</a:t>
            </a:r>
            <a:r>
              <a:rPr lang="es-ES" dirty="0"/>
              <a:t> a </a:t>
            </a:r>
            <a:r>
              <a:rPr lang="es-ES" dirty="0" err="1"/>
              <a:t>terra</a:t>
            </a:r>
            <a:r>
              <a:rPr lang="es-ES" dirty="0"/>
              <a:t>. </a:t>
            </a:r>
            <a:r>
              <a:rPr lang="es-ES" dirty="0" err="1"/>
              <a:t>Després</a:t>
            </a:r>
            <a:r>
              <a:rPr lang="es-ES" dirty="0"/>
              <a:t>, Jesús li va donar la </a:t>
            </a:r>
            <a:r>
              <a:rPr lang="es-ES" dirty="0" err="1"/>
              <a:t>mà</a:t>
            </a:r>
            <a:r>
              <a:rPr lang="es-ES" dirty="0"/>
              <a:t> a la </a:t>
            </a:r>
            <a:r>
              <a:rPr lang="es-ES" dirty="0" err="1"/>
              <a:t>noia</a:t>
            </a:r>
            <a:r>
              <a:rPr lang="es-ES" dirty="0"/>
              <a:t> i la va </a:t>
            </a:r>
            <a:r>
              <a:rPr lang="es-ES" dirty="0" err="1"/>
              <a:t>ajudar</a:t>
            </a:r>
            <a:r>
              <a:rPr lang="es-ES" dirty="0"/>
              <a:t> a </a:t>
            </a:r>
            <a:r>
              <a:rPr lang="es-ES" dirty="0" err="1"/>
              <a:t>aixecar</a:t>
            </a:r>
            <a:r>
              <a:rPr lang="es-ES" dirty="0"/>
              <a:t>-se. Li va </a:t>
            </a:r>
            <a:r>
              <a:rPr lang="es-ES" dirty="0" err="1"/>
              <a:t>dir</a:t>
            </a:r>
            <a:r>
              <a:rPr lang="es-ES" dirty="0"/>
              <a:t>, no </a:t>
            </a:r>
            <a:r>
              <a:rPr lang="es-ES" dirty="0" err="1"/>
              <a:t>ho</a:t>
            </a:r>
            <a:r>
              <a:rPr lang="es-ES" dirty="0"/>
              <a:t> </a:t>
            </a:r>
            <a:r>
              <a:rPr lang="es-ES" dirty="0" err="1"/>
              <a:t>tornis</a:t>
            </a:r>
            <a:r>
              <a:rPr lang="es-ES" dirty="0"/>
              <a:t> a </a:t>
            </a:r>
            <a:r>
              <a:rPr lang="es-ES" dirty="0" err="1"/>
              <a:t>fer</a:t>
            </a:r>
            <a:r>
              <a:rPr lang="es-ES" dirty="0"/>
              <a:t> </a:t>
            </a:r>
            <a:r>
              <a:rPr lang="es-ES" dirty="0" err="1"/>
              <a:t>més</a:t>
            </a:r>
            <a:r>
              <a:rPr lang="es-ES" dirty="0"/>
              <a:t>; procura </a:t>
            </a:r>
            <a:r>
              <a:rPr lang="es-ES" dirty="0" err="1"/>
              <a:t>canviar</a:t>
            </a:r>
            <a:r>
              <a:rPr lang="es-ES" dirty="0"/>
              <a:t> i ser </a:t>
            </a:r>
            <a:r>
              <a:rPr lang="es-ES" dirty="0" err="1"/>
              <a:t>més</a:t>
            </a:r>
            <a:r>
              <a:rPr lang="es-ES" dirty="0"/>
              <a:t> bona persona.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37186"/>
            <a:ext cx="1734815" cy="245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233916" y="1149014"/>
            <a:ext cx="8835656" cy="445870"/>
          </a:xfrm>
          <a:solidFill>
            <a:schemeClr val="tx1">
              <a:lumMod val="25000"/>
              <a:lumOff val="75000"/>
            </a:schemeClr>
          </a:solidFill>
        </p:spPr>
        <p:txBody>
          <a:bodyPr/>
          <a:lstStyle/>
          <a:p>
            <a:r>
              <a:rPr lang="es-ES_tradnl" sz="2000" b="1" dirty="0" smtClean="0">
                <a:latin typeface="Fondamento" charset="0"/>
              </a:rPr>
              <a:t>“</a:t>
            </a:r>
            <a:r>
              <a:rPr lang="es-ES_tradnl" sz="2000" b="1" dirty="0" err="1" smtClean="0">
                <a:latin typeface="Fondamento" charset="0"/>
              </a:rPr>
              <a:t>Aquell</a:t>
            </a:r>
            <a:r>
              <a:rPr lang="es-ES_tradnl" sz="2000" b="1" dirty="0" smtClean="0">
                <a:latin typeface="Fondamento" charset="0"/>
              </a:rPr>
              <a:t> </a:t>
            </a:r>
            <a:r>
              <a:rPr lang="es-ES_tradnl" sz="2000" b="1" dirty="0" err="1" smtClean="0">
                <a:latin typeface="Fondamento" charset="0"/>
              </a:rPr>
              <a:t>qui</a:t>
            </a:r>
            <a:r>
              <a:rPr lang="es-ES_tradnl" sz="2000" b="1" dirty="0" smtClean="0">
                <a:latin typeface="Fondamento" charset="0"/>
              </a:rPr>
              <a:t> no </a:t>
            </a:r>
            <a:r>
              <a:rPr lang="es-ES_tradnl" sz="2000" b="1" dirty="0" err="1" smtClean="0">
                <a:latin typeface="Fondamento" charset="0"/>
              </a:rPr>
              <a:t>hagi</a:t>
            </a:r>
            <a:r>
              <a:rPr lang="es-ES_tradnl" sz="2000" b="1" dirty="0" smtClean="0">
                <a:latin typeface="Fondamento" charset="0"/>
              </a:rPr>
              <a:t> </a:t>
            </a:r>
            <a:r>
              <a:rPr lang="es-ES_tradnl" sz="2000" b="1" dirty="0" err="1" smtClean="0">
                <a:latin typeface="Fondamento" charset="0"/>
              </a:rPr>
              <a:t>fet</a:t>
            </a:r>
            <a:r>
              <a:rPr lang="es-ES_tradnl" sz="2000" b="1" dirty="0" smtClean="0">
                <a:latin typeface="Fondamento" charset="0"/>
              </a:rPr>
              <a:t> res mal </a:t>
            </a:r>
            <a:r>
              <a:rPr lang="es-ES_tradnl" sz="2000" b="1" dirty="0" err="1" smtClean="0">
                <a:latin typeface="Fondamento" charset="0"/>
              </a:rPr>
              <a:t>fet</a:t>
            </a:r>
            <a:r>
              <a:rPr lang="es-ES_tradnl" sz="2000" b="1" dirty="0" smtClean="0">
                <a:latin typeface="Fondamento" charset="0"/>
              </a:rPr>
              <a:t> que </a:t>
            </a:r>
            <a:r>
              <a:rPr lang="es-ES_tradnl" sz="2000" b="1" dirty="0" err="1" smtClean="0">
                <a:latin typeface="Fondamento" charset="0"/>
              </a:rPr>
              <a:t>s’atreveixi</a:t>
            </a:r>
            <a:r>
              <a:rPr lang="es-ES_tradnl" sz="2000" b="1" dirty="0" smtClean="0">
                <a:latin typeface="Fondamento" charset="0"/>
              </a:rPr>
              <a:t> a </a:t>
            </a:r>
            <a:r>
              <a:rPr lang="es-ES_tradnl" sz="2000" b="1" dirty="0" err="1" smtClean="0">
                <a:latin typeface="Fondamento" charset="0"/>
              </a:rPr>
              <a:t>llençar</a:t>
            </a:r>
            <a:r>
              <a:rPr lang="es-ES_tradnl" sz="2000" b="1" dirty="0" smtClean="0">
                <a:latin typeface="Fondamento" charset="0"/>
              </a:rPr>
              <a:t> la primera </a:t>
            </a:r>
            <a:r>
              <a:rPr lang="es-ES_tradnl" sz="2000" b="1" dirty="0" err="1" smtClean="0">
                <a:latin typeface="Fondamento" charset="0"/>
              </a:rPr>
              <a:t>pedra</a:t>
            </a:r>
            <a:r>
              <a:rPr lang="es-ES_tradnl" sz="2000" b="1" dirty="0" smtClean="0">
                <a:latin typeface="Fondamento" charset="0"/>
              </a:rPr>
              <a:t>”</a:t>
            </a:r>
            <a:endParaRPr lang="es-ES_tradnl" sz="2000" b="1" dirty="0" smtClean="0">
              <a:latin typeface="Fondamento" charset="0"/>
            </a:endParaRPr>
          </a:p>
          <a:p>
            <a:endParaRPr lang="ca-ES" sz="1800" b="1" dirty="0"/>
          </a:p>
        </p:txBody>
      </p:sp>
      <p:sp>
        <p:nvSpPr>
          <p:cNvPr id="6" name="Google Shape;677;p6"/>
          <p:cNvSpPr txBox="1"/>
          <p:nvPr/>
        </p:nvSpPr>
        <p:spPr>
          <a:xfrm>
            <a:off x="148855" y="57542"/>
            <a:ext cx="1860698" cy="474086"/>
          </a:xfrm>
          <a:prstGeom prst="rect">
            <a:avLst/>
          </a:prstGeom>
          <a:solidFill>
            <a:srgbClr val="D38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</a:pPr>
            <a:r>
              <a:rPr lang="en-US" sz="2400" b="1" i="0" u="none" strike="noStrike" cap="none" dirty="0" err="1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rPr>
              <a:t>Dijous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rPr>
              <a:t> 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rPr>
              <a:t>29</a:t>
            </a:r>
            <a:endParaRPr sz="2400" b="1" i="0" u="none" strike="noStrike" cap="none" dirty="0">
              <a:solidFill>
                <a:schemeClr val="dk1"/>
              </a:solidFill>
              <a:latin typeface="Fondamento"/>
              <a:ea typeface="Fondamento"/>
              <a:cs typeface="Fondamento"/>
              <a:sym typeface="Fondamento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32437" y="1730853"/>
            <a:ext cx="3587399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1800" b="1" dirty="0" err="1" smtClean="0"/>
              <a:t>Què</a:t>
            </a:r>
            <a:r>
              <a:rPr lang="es-ES_tradnl" sz="1800" b="1" dirty="0" smtClean="0"/>
              <a:t> signifiquen </a:t>
            </a:r>
            <a:r>
              <a:rPr lang="es-ES_tradnl" sz="1800" b="1" dirty="0" err="1" smtClean="0"/>
              <a:t>aquestes</a:t>
            </a:r>
            <a:r>
              <a:rPr lang="es-ES_tradnl" sz="1800" b="1" dirty="0" smtClean="0"/>
              <a:t> </a:t>
            </a:r>
            <a:r>
              <a:rPr lang="es-ES_tradnl" sz="1800" b="1" dirty="0" err="1" smtClean="0"/>
              <a:t>paraules</a:t>
            </a:r>
            <a:r>
              <a:rPr lang="es-ES_tradnl" sz="1800" b="1" dirty="0" smtClean="0"/>
              <a:t> de Jesús?</a:t>
            </a:r>
          </a:p>
          <a:p>
            <a:r>
              <a:rPr lang="es-ES_tradnl" sz="1800" b="1" dirty="0" smtClean="0"/>
              <a:t>Observa la </a:t>
            </a:r>
            <a:r>
              <a:rPr lang="es-ES_tradnl" sz="1800" b="1" dirty="0" err="1" smtClean="0"/>
              <a:t>imatge</a:t>
            </a:r>
            <a:r>
              <a:rPr lang="es-ES_tradnl" sz="1800" b="1" dirty="0" smtClean="0"/>
              <a:t> </a:t>
            </a:r>
            <a:r>
              <a:rPr lang="es-ES_tradnl" sz="1800" b="1" dirty="0" err="1" smtClean="0"/>
              <a:t>atentament</a:t>
            </a:r>
            <a:r>
              <a:rPr lang="es-ES_tradnl" sz="1800" b="1" dirty="0" smtClean="0"/>
              <a:t>.</a:t>
            </a:r>
            <a:endParaRPr lang="es-ES_tradnl" sz="1800" b="1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2416300" y="84158"/>
            <a:ext cx="53662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Fondamento" charset="0"/>
              </a:rPr>
              <a:t>Un </a:t>
            </a:r>
            <a:r>
              <a:rPr lang="en-US" sz="2800" b="1" dirty="0">
                <a:solidFill>
                  <a:srgbClr val="EC32FA"/>
                </a:solidFill>
                <a:latin typeface="Fondamento" charset="0"/>
              </a:rPr>
              <a:t>gest</a:t>
            </a:r>
            <a:r>
              <a:rPr lang="en-US" sz="2800" b="1" dirty="0">
                <a:latin typeface="Fondamento" charset="0"/>
              </a:rPr>
              <a:t> de </a:t>
            </a:r>
            <a:r>
              <a:rPr lang="en-US" sz="2800" b="1" dirty="0" err="1">
                <a:latin typeface="Fondamento" charset="0"/>
              </a:rPr>
              <a:t>Jesús</a:t>
            </a:r>
            <a:r>
              <a:rPr lang="en-US" sz="2800" b="1" dirty="0">
                <a:latin typeface="Fondamento" charset="0"/>
              </a:rPr>
              <a:t>, </a:t>
            </a:r>
            <a:br>
              <a:rPr lang="en-US" sz="2800" b="1" dirty="0">
                <a:latin typeface="Fondamento" charset="0"/>
              </a:rPr>
            </a:br>
            <a:r>
              <a:rPr lang="en-US" sz="2800" b="1" dirty="0">
                <a:latin typeface="Fondamento" charset="0"/>
              </a:rPr>
              <a:t>la </a:t>
            </a:r>
            <a:r>
              <a:rPr lang="en-US" sz="2800" b="1" dirty="0" err="1">
                <a:latin typeface="Fondamento" charset="0"/>
              </a:rPr>
              <a:t>clau</a:t>
            </a:r>
            <a:r>
              <a:rPr lang="en-US" sz="2800" b="1" dirty="0">
                <a:latin typeface="Fondamento" charset="0"/>
              </a:rPr>
              <a:t> per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ondamento" charset="0"/>
              </a:rPr>
              <a:t>PERDON</a:t>
            </a:r>
            <a:r>
              <a:rPr lang="en-US" sz="2800" b="1" dirty="0" smtClean="0">
                <a:solidFill>
                  <a:srgbClr val="EC32FA"/>
                </a:solidFill>
                <a:latin typeface="Fondamento" charset="0"/>
              </a:rPr>
              <a:t>AR</a:t>
            </a:r>
            <a:r>
              <a:rPr lang="en-US" sz="2800" b="1" dirty="0" smtClean="0">
                <a:latin typeface="Fondamento" charset="0"/>
              </a:rPr>
              <a:t> </a:t>
            </a:r>
            <a:endParaRPr lang="es-ES" sz="2800" dirty="0">
              <a:latin typeface="Fondamento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557" y="164840"/>
            <a:ext cx="952802" cy="9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94" y="1730853"/>
            <a:ext cx="3742661" cy="331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Google Shape;519;p3"/>
          <p:cNvSpPr txBox="1">
            <a:spLocks noGrp="1"/>
          </p:cNvSpPr>
          <p:nvPr>
            <p:ph type="title" idx="2"/>
          </p:nvPr>
        </p:nvSpPr>
        <p:spPr>
          <a:xfrm>
            <a:off x="4533541" y="2796362"/>
            <a:ext cx="4429706" cy="1456661"/>
          </a:xfrm>
          <a:prstGeom prst="rect">
            <a:avLst/>
          </a:prstGeom>
          <a:solidFill>
            <a:srgbClr val="EC32FA">
              <a:alpha val="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SzPts val="6000"/>
            </a:pP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err="1" smtClean="0"/>
              <a:t>T’has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sentit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perdonat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alguna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vegada</a:t>
            </a:r>
            <a:r>
              <a:rPr lang="en-US" sz="2000" b="1" dirty="0" smtClean="0"/>
              <a:t>?</a:t>
            </a:r>
            <a:br>
              <a:rPr lang="en-US" sz="2000" b="1" dirty="0" smtClean="0"/>
            </a:br>
            <a:r>
              <a:rPr lang="en-US" sz="2000" b="1" dirty="0" err="1" smtClean="0"/>
              <a:t>T’han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donat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altra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oportunitat</a:t>
            </a:r>
            <a:r>
              <a:rPr lang="en-US" sz="2000" b="1" dirty="0" smtClean="0"/>
              <a:t>?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400" b="1" dirty="0" smtClean="0"/>
              <a:t>COM T’HAS SENTIT?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sz="2400" b="1" dirty="0"/>
          </a:p>
        </p:txBody>
      </p:sp>
      <p:sp>
        <p:nvSpPr>
          <p:cNvPr id="14" name="Google Shape;519;p3"/>
          <p:cNvSpPr txBox="1">
            <a:spLocks noGrp="1"/>
          </p:cNvSpPr>
          <p:nvPr>
            <p:ph type="title" idx="2"/>
          </p:nvPr>
        </p:nvSpPr>
        <p:spPr>
          <a:xfrm>
            <a:off x="4436653" y="3941064"/>
            <a:ext cx="4429706" cy="1456661"/>
          </a:xfrm>
          <a:prstGeom prst="rect">
            <a:avLst/>
          </a:prstGeom>
          <a:solidFill>
            <a:srgbClr val="EC32FA">
              <a:alpha val="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SzPts val="6000"/>
            </a:pPr>
            <a:r>
              <a:rPr lang="en-US" sz="2000" b="1" dirty="0" smtClean="0"/>
              <a:t>HAS DONAT UNA SEGONA OPORTUNITAT A  ALGUNA PERSONA?</a:t>
            </a:r>
            <a:endParaRPr sz="2400" b="1" dirty="0"/>
          </a:p>
        </p:txBody>
      </p:sp>
    </p:spTree>
    <p:extLst>
      <p:ext uri="{BB962C8B-B14F-4D97-AF65-F5344CB8AC3E}">
        <p14:creationId xmlns:p14="http://schemas.microsoft.com/office/powerpoint/2010/main" val="111779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7" name="Google Shape;537;p4"/>
          <p:cNvGrpSpPr/>
          <p:nvPr/>
        </p:nvGrpSpPr>
        <p:grpSpPr>
          <a:xfrm>
            <a:off x="195811" y="828497"/>
            <a:ext cx="549819" cy="718150"/>
            <a:chOff x="2881804" y="4120761"/>
            <a:chExt cx="397376" cy="573847"/>
          </a:xfrm>
        </p:grpSpPr>
        <p:grpSp>
          <p:nvGrpSpPr>
            <p:cNvPr id="538" name="Google Shape;538;p4"/>
            <p:cNvGrpSpPr/>
            <p:nvPr/>
          </p:nvGrpSpPr>
          <p:grpSpPr>
            <a:xfrm>
              <a:off x="3052223" y="4586033"/>
              <a:ext cx="55873" cy="63905"/>
              <a:chOff x="3052223" y="4586033"/>
              <a:chExt cx="55873" cy="63905"/>
            </a:xfrm>
          </p:grpSpPr>
          <p:sp>
            <p:nvSpPr>
              <p:cNvPr id="539" name="Google Shape;539;p4"/>
              <p:cNvSpPr/>
              <p:nvPr/>
            </p:nvSpPr>
            <p:spPr>
              <a:xfrm>
                <a:off x="3052223" y="4630882"/>
                <a:ext cx="27936" cy="19056"/>
              </a:xfrm>
              <a:custGeom>
                <a:avLst/>
                <a:gdLst/>
                <a:ahLst/>
                <a:cxnLst/>
                <a:rect l="l" t="t" r="r" b="b"/>
                <a:pathLst>
                  <a:path w="27936" h="19056" extrusionOk="0">
                    <a:moveTo>
                      <a:pt x="9529" y="0"/>
                    </a:moveTo>
                    <a:cubicBezTo>
                      <a:pt x="3529" y="0"/>
                      <a:pt x="-1173" y="5546"/>
                      <a:pt x="259" y="11789"/>
                    </a:cubicBezTo>
                    <a:cubicBezTo>
                      <a:pt x="1252" y="16108"/>
                      <a:pt x="5265" y="19057"/>
                      <a:pt x="9693" y="19057"/>
                    </a:cubicBezTo>
                    <a:lnTo>
                      <a:pt x="27936" y="19057"/>
                    </a:lnTo>
                    <a:lnTo>
                      <a:pt x="27936" y="0"/>
                    </a:lnTo>
                    <a:lnTo>
                      <a:pt x="9529" y="0"/>
                    </a:lnTo>
                    <a:lnTo>
                      <a:pt x="95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4"/>
              <p:cNvSpPr/>
              <p:nvPr/>
            </p:nvSpPr>
            <p:spPr>
              <a:xfrm>
                <a:off x="3080160" y="4586033"/>
                <a:ext cx="27936" cy="19056"/>
              </a:xfrm>
              <a:custGeom>
                <a:avLst/>
                <a:gdLst/>
                <a:ahLst/>
                <a:cxnLst/>
                <a:rect l="l" t="t" r="r" b="b"/>
                <a:pathLst>
                  <a:path w="27936" h="19056" extrusionOk="0">
                    <a:moveTo>
                      <a:pt x="18235" y="0"/>
                    </a:moveTo>
                    <a:lnTo>
                      <a:pt x="0" y="0"/>
                    </a:lnTo>
                    <a:lnTo>
                      <a:pt x="0" y="19057"/>
                    </a:lnTo>
                    <a:lnTo>
                      <a:pt x="18407" y="19057"/>
                    </a:lnTo>
                    <a:cubicBezTo>
                      <a:pt x="24407" y="19057"/>
                      <a:pt x="29109" y="13511"/>
                      <a:pt x="27677" y="7268"/>
                    </a:cubicBezTo>
                    <a:cubicBezTo>
                      <a:pt x="26684" y="2949"/>
                      <a:pt x="22663" y="0"/>
                      <a:pt x="182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41" name="Google Shape;541;p4"/>
            <p:cNvSpPr/>
            <p:nvPr/>
          </p:nvSpPr>
          <p:spPr>
            <a:xfrm>
              <a:off x="3017451" y="4357316"/>
              <a:ext cx="127122" cy="337292"/>
            </a:xfrm>
            <a:custGeom>
              <a:avLst/>
              <a:gdLst/>
              <a:ahLst/>
              <a:cxnLst/>
              <a:rect l="l" t="t" r="r" b="b"/>
              <a:pathLst>
                <a:path w="127122" h="337292" extrusionOk="0">
                  <a:moveTo>
                    <a:pt x="127122" y="143054"/>
                  </a:moveTo>
                  <a:lnTo>
                    <a:pt x="113643" y="129746"/>
                  </a:lnTo>
                  <a:lnTo>
                    <a:pt x="72800" y="170082"/>
                  </a:lnTo>
                  <a:lnTo>
                    <a:pt x="72800" y="0"/>
                  </a:lnTo>
                  <a:lnTo>
                    <a:pt x="52617" y="0"/>
                  </a:lnTo>
                  <a:lnTo>
                    <a:pt x="52617" y="170348"/>
                  </a:lnTo>
                  <a:lnTo>
                    <a:pt x="13307" y="130013"/>
                  </a:lnTo>
                  <a:lnTo>
                    <a:pt x="0" y="143320"/>
                  </a:lnTo>
                  <a:lnTo>
                    <a:pt x="53743" y="196962"/>
                  </a:lnTo>
                  <a:lnTo>
                    <a:pt x="53743" y="327601"/>
                  </a:lnTo>
                  <a:cubicBezTo>
                    <a:pt x="53743" y="332044"/>
                    <a:pt x="56708" y="336073"/>
                    <a:pt x="61042" y="337043"/>
                  </a:cubicBezTo>
                  <a:cubicBezTo>
                    <a:pt x="67277" y="338436"/>
                    <a:pt x="72800" y="333797"/>
                    <a:pt x="72800" y="327882"/>
                  </a:cubicBezTo>
                  <a:lnTo>
                    <a:pt x="72800" y="196689"/>
                  </a:lnTo>
                  <a:lnTo>
                    <a:pt x="127122" y="1430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3019321" y="4120761"/>
              <a:ext cx="122350" cy="67732"/>
            </a:xfrm>
            <a:custGeom>
              <a:avLst/>
              <a:gdLst/>
              <a:ahLst/>
              <a:cxnLst/>
              <a:rect l="l" t="t" r="r" b="b"/>
              <a:pathLst>
                <a:path w="122350" h="67732" extrusionOk="0">
                  <a:moveTo>
                    <a:pt x="97528" y="0"/>
                  </a:moveTo>
                  <a:lnTo>
                    <a:pt x="24822" y="0"/>
                  </a:lnTo>
                  <a:cubicBezTo>
                    <a:pt x="10686" y="10921"/>
                    <a:pt x="0" y="42636"/>
                    <a:pt x="0" y="42636"/>
                  </a:cubicBezTo>
                  <a:lnTo>
                    <a:pt x="61175" y="67733"/>
                  </a:lnTo>
                  <a:lnTo>
                    <a:pt x="122350" y="42636"/>
                  </a:lnTo>
                  <a:cubicBezTo>
                    <a:pt x="122350" y="42636"/>
                    <a:pt x="111664" y="10921"/>
                    <a:pt x="975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2980746" y="4163365"/>
              <a:ext cx="216819" cy="200177"/>
            </a:xfrm>
            <a:custGeom>
              <a:avLst/>
              <a:gdLst/>
              <a:ahLst/>
              <a:cxnLst/>
              <a:rect l="l" t="t" r="r" b="b"/>
              <a:pathLst>
                <a:path w="216819" h="200177" extrusionOk="0">
                  <a:moveTo>
                    <a:pt x="216820" y="0"/>
                  </a:moveTo>
                  <a:lnTo>
                    <a:pt x="0" y="0"/>
                  </a:lnTo>
                  <a:lnTo>
                    <a:pt x="158735" y="200178"/>
                  </a:lnTo>
                  <a:cubicBezTo>
                    <a:pt x="181132" y="183859"/>
                    <a:pt x="196331" y="157855"/>
                    <a:pt x="196331" y="125381"/>
                  </a:cubicBezTo>
                  <a:cubicBezTo>
                    <a:pt x="196331" y="68632"/>
                    <a:pt x="189925" y="45108"/>
                    <a:pt x="216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2963418" y="4163365"/>
              <a:ext cx="178377" cy="219180"/>
            </a:xfrm>
            <a:custGeom>
              <a:avLst/>
              <a:gdLst/>
              <a:ahLst/>
              <a:cxnLst/>
              <a:rect l="l" t="t" r="r" b="b"/>
              <a:pathLst>
                <a:path w="178377" h="219180" extrusionOk="0">
                  <a:moveTo>
                    <a:pt x="17328" y="0"/>
                  </a:moveTo>
                  <a:lnTo>
                    <a:pt x="0" y="0"/>
                  </a:lnTo>
                  <a:cubicBezTo>
                    <a:pt x="26895" y="45108"/>
                    <a:pt x="20496" y="68640"/>
                    <a:pt x="20496" y="125381"/>
                  </a:cubicBezTo>
                  <a:cubicBezTo>
                    <a:pt x="20496" y="182122"/>
                    <a:pt x="66863" y="219180"/>
                    <a:pt x="117078" y="219180"/>
                  </a:cubicBezTo>
                  <a:cubicBezTo>
                    <a:pt x="138559" y="219180"/>
                    <a:pt x="159321" y="212382"/>
                    <a:pt x="176062" y="200178"/>
                  </a:cubicBezTo>
                  <a:cubicBezTo>
                    <a:pt x="177588" y="190970"/>
                    <a:pt x="178378" y="181520"/>
                    <a:pt x="178378" y="171882"/>
                  </a:cubicBezTo>
                  <a:cubicBezTo>
                    <a:pt x="178378" y="80508"/>
                    <a:pt x="107236" y="5766"/>
                    <a:pt x="17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5" name="Google Shape;545;p4"/>
            <p:cNvGrpSpPr/>
            <p:nvPr/>
          </p:nvGrpSpPr>
          <p:grpSpPr>
            <a:xfrm>
              <a:off x="2881804" y="4351701"/>
              <a:ext cx="397376" cy="167498"/>
              <a:chOff x="2881804" y="4351701"/>
              <a:chExt cx="397376" cy="167498"/>
            </a:xfrm>
          </p:grpSpPr>
          <p:sp>
            <p:nvSpPr>
              <p:cNvPr id="546" name="Google Shape;546;p4"/>
              <p:cNvSpPr/>
              <p:nvPr/>
            </p:nvSpPr>
            <p:spPr>
              <a:xfrm>
                <a:off x="3111686" y="4351701"/>
                <a:ext cx="167494" cy="167498"/>
              </a:xfrm>
              <a:custGeom>
                <a:avLst/>
                <a:gdLst/>
                <a:ahLst/>
                <a:cxnLst/>
                <a:rect l="l" t="t" r="r" b="b"/>
                <a:pathLst>
                  <a:path w="167494" h="167498" extrusionOk="0">
                    <a:moveTo>
                      <a:pt x="167262" y="232"/>
                    </a:moveTo>
                    <a:cubicBezTo>
                      <a:pt x="126802" y="-2185"/>
                      <a:pt x="82571" y="14291"/>
                      <a:pt x="48369" y="48493"/>
                    </a:cubicBezTo>
                    <a:cubicBezTo>
                      <a:pt x="17860" y="79011"/>
                      <a:pt x="1463" y="117509"/>
                      <a:pt x="0" y="154191"/>
                    </a:cubicBezTo>
                    <a:lnTo>
                      <a:pt x="13307" y="167498"/>
                    </a:lnTo>
                    <a:cubicBezTo>
                      <a:pt x="49988" y="166035"/>
                      <a:pt x="88485" y="149646"/>
                      <a:pt x="119002" y="119128"/>
                    </a:cubicBezTo>
                    <a:cubicBezTo>
                      <a:pt x="153204" y="84925"/>
                      <a:pt x="169679" y="40686"/>
                      <a:pt x="167262" y="2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4"/>
              <p:cNvSpPr/>
              <p:nvPr/>
            </p:nvSpPr>
            <p:spPr>
              <a:xfrm>
                <a:off x="2881804" y="4351701"/>
                <a:ext cx="167493" cy="167498"/>
              </a:xfrm>
              <a:custGeom>
                <a:avLst/>
                <a:gdLst/>
                <a:ahLst/>
                <a:cxnLst/>
                <a:rect l="l" t="t" r="r" b="b"/>
                <a:pathLst>
                  <a:path w="167493" h="167498" extrusionOk="0">
                    <a:moveTo>
                      <a:pt x="119125" y="48493"/>
                    </a:moveTo>
                    <a:cubicBezTo>
                      <a:pt x="84923" y="14291"/>
                      <a:pt x="40692" y="-2185"/>
                      <a:pt x="232" y="232"/>
                    </a:cubicBezTo>
                    <a:cubicBezTo>
                      <a:pt x="-2185" y="40694"/>
                      <a:pt x="14290" y="84925"/>
                      <a:pt x="48492" y="119128"/>
                    </a:cubicBezTo>
                    <a:cubicBezTo>
                      <a:pt x="79001" y="149638"/>
                      <a:pt x="117505" y="166035"/>
                      <a:pt x="154187" y="167498"/>
                    </a:cubicBezTo>
                    <a:lnTo>
                      <a:pt x="167494" y="154191"/>
                    </a:lnTo>
                    <a:cubicBezTo>
                      <a:pt x="166031" y="117501"/>
                      <a:pt x="149642" y="79003"/>
                      <a:pt x="119125" y="484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50" name="Google Shape;550;p4"/>
          <p:cNvSpPr/>
          <p:nvPr/>
        </p:nvSpPr>
        <p:spPr>
          <a:xfrm>
            <a:off x="155613" y="3423375"/>
            <a:ext cx="73200" cy="73200"/>
          </a:xfrm>
          <a:prstGeom prst="ellipse">
            <a:avLst/>
          </a:prstGeom>
          <a:solidFill>
            <a:srgbClr val="755983">
              <a:alpha val="2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51" name="Google Shape;551;p4"/>
          <p:cNvSpPr txBox="1"/>
          <p:nvPr/>
        </p:nvSpPr>
        <p:spPr>
          <a:xfrm>
            <a:off x="2509282" y="0"/>
            <a:ext cx="5805378" cy="1221286"/>
          </a:xfrm>
          <a:prstGeom prst="rect">
            <a:avLst/>
          </a:prstGeom>
          <a:solidFill>
            <a:srgbClr val="E9C8F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</a:pPr>
            <a:endParaRPr sz="3200" b="1" i="0" u="none" strike="noStrike" cap="none" dirty="0">
              <a:solidFill>
                <a:schemeClr val="dk1"/>
              </a:solidFill>
              <a:latin typeface="Fondamento"/>
              <a:ea typeface="Fondamento"/>
              <a:cs typeface="Fondamento"/>
              <a:sym typeface="Fondamento"/>
            </a:endParaRPr>
          </a:p>
        </p:txBody>
      </p:sp>
      <p:sp>
        <p:nvSpPr>
          <p:cNvPr id="552" name="Google Shape;552;p4"/>
          <p:cNvSpPr txBox="1"/>
          <p:nvPr/>
        </p:nvSpPr>
        <p:spPr>
          <a:xfrm>
            <a:off x="148855" y="57542"/>
            <a:ext cx="2190308" cy="474086"/>
          </a:xfrm>
          <a:prstGeom prst="rect">
            <a:avLst/>
          </a:prstGeom>
          <a:solidFill>
            <a:srgbClr val="D38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</a:pPr>
            <a:r>
              <a:rPr lang="en-US" sz="2400" b="1" i="0" u="none" strike="noStrike" cap="none" dirty="0" err="1" smtClean="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rPr>
              <a:t>Divendres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rPr>
              <a:t> 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rPr>
              <a:t>1 </a:t>
            </a:r>
            <a:endParaRPr sz="2400" b="1" i="0" u="none" strike="noStrike" cap="none" dirty="0">
              <a:solidFill>
                <a:schemeClr val="dk1"/>
              </a:solidFill>
              <a:latin typeface="Fondamento"/>
              <a:ea typeface="Fondamento"/>
              <a:cs typeface="Fondamento"/>
              <a:sym typeface="Fondamento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509282" y="27001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latin typeface="Fondamento" charset="0"/>
              </a:rPr>
              <a:t>Un </a:t>
            </a:r>
            <a:r>
              <a:rPr lang="en-US" sz="2800" b="1" dirty="0">
                <a:solidFill>
                  <a:srgbClr val="EC32FA"/>
                </a:solidFill>
                <a:latin typeface="Fondamento" charset="0"/>
              </a:rPr>
              <a:t>gest</a:t>
            </a:r>
            <a:r>
              <a:rPr lang="en-US" sz="2800" b="1" dirty="0">
                <a:latin typeface="Fondamento" charset="0"/>
              </a:rPr>
              <a:t> de </a:t>
            </a:r>
            <a:r>
              <a:rPr lang="en-US" sz="2800" b="1" dirty="0" err="1">
                <a:latin typeface="Fondamento" charset="0"/>
              </a:rPr>
              <a:t>Jesús</a:t>
            </a:r>
            <a:r>
              <a:rPr lang="en-US" sz="2800" b="1" dirty="0">
                <a:latin typeface="Fondamento" charset="0"/>
              </a:rPr>
              <a:t>, </a:t>
            </a:r>
            <a:br>
              <a:rPr lang="en-US" sz="2800" b="1" dirty="0">
                <a:latin typeface="Fondamento" charset="0"/>
              </a:rPr>
            </a:br>
            <a:r>
              <a:rPr lang="en-US" sz="2800" b="1" dirty="0">
                <a:latin typeface="Fondamento" charset="0"/>
              </a:rPr>
              <a:t>la </a:t>
            </a:r>
            <a:r>
              <a:rPr lang="en-US" sz="2800" b="1" dirty="0" err="1">
                <a:latin typeface="Fondamento" charset="0"/>
              </a:rPr>
              <a:t>clau</a:t>
            </a:r>
            <a:r>
              <a:rPr lang="en-US" sz="2800" b="1" dirty="0">
                <a:latin typeface="Fondamento" charset="0"/>
              </a:rPr>
              <a:t> </a:t>
            </a:r>
            <a:r>
              <a:rPr lang="en-US" sz="2800" b="1" dirty="0" smtClean="0">
                <a:latin typeface="Fondamento" charset="0"/>
              </a:rPr>
              <a:t>per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ondamento" charset="0"/>
              </a:rPr>
              <a:t>PERDONAR</a:t>
            </a: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latin typeface="Fondamento" charset="0"/>
            </a:endParaRPr>
          </a:p>
        </p:txBody>
      </p:sp>
      <p:pic>
        <p:nvPicPr>
          <p:cNvPr id="21" name="Google Shape;523;p3"/>
          <p:cNvPicPr preferRelativeResize="0"/>
          <p:nvPr/>
        </p:nvPicPr>
        <p:blipFill rotWithShape="1">
          <a:blip r:embed="rId3">
            <a:alphaModFix/>
          </a:blip>
          <a:srcRect l="62923" t="31906" r="1424" b="4277"/>
          <a:stretch/>
        </p:blipFill>
        <p:spPr>
          <a:xfrm>
            <a:off x="6898320" y="134992"/>
            <a:ext cx="1416340" cy="1411655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" name="Google Shape;519;p3"/>
          <p:cNvSpPr txBox="1">
            <a:spLocks noGrp="1"/>
          </p:cNvSpPr>
          <p:nvPr>
            <p:ph type="title" idx="4294967295"/>
          </p:nvPr>
        </p:nvSpPr>
        <p:spPr>
          <a:xfrm>
            <a:off x="629755" y="2453876"/>
            <a:ext cx="8120798" cy="1938997"/>
          </a:xfrm>
          <a:prstGeom prst="rect">
            <a:avLst/>
          </a:prstGeom>
          <a:solidFill>
            <a:srgbClr val="EC32FA">
              <a:alpha val="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1600" b="1" dirty="0" err="1"/>
              <a:t>Jesús</a:t>
            </a:r>
            <a:r>
              <a:rPr lang="en-US" sz="1600" b="1" dirty="0"/>
              <a:t> </a:t>
            </a:r>
            <a:r>
              <a:rPr lang="en-US" sz="1600" b="1" dirty="0" err="1" smtClean="0"/>
              <a:t>tracta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amb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respecte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estima</a:t>
            </a:r>
            <a:r>
              <a:rPr lang="en-US" sz="1600" b="1" dirty="0" smtClean="0"/>
              <a:t> a </a:t>
            </a:r>
            <a:r>
              <a:rPr lang="en-US" sz="1600" b="1" dirty="0" err="1" smtClean="0"/>
              <a:t>tothom</a:t>
            </a:r>
            <a:r>
              <a:rPr lang="en-US" sz="1600" b="1" dirty="0" smtClean="0"/>
              <a:t>. </a:t>
            </a:r>
            <a:r>
              <a:rPr lang="en-US" sz="1600" b="1" dirty="0" err="1" smtClean="0"/>
              <a:t>Té</a:t>
            </a:r>
            <a:r>
              <a:rPr lang="en-US" sz="1600" b="1" dirty="0" smtClean="0"/>
              <a:t> molt </a:t>
            </a:r>
            <a:r>
              <a:rPr lang="en-US" sz="1600" b="1" dirty="0" err="1" smtClean="0"/>
              <a:t>clar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que</a:t>
            </a:r>
            <a:r>
              <a:rPr lang="en-US" sz="1600" b="1" dirty="0" smtClean="0"/>
              <a:t> totes les </a:t>
            </a:r>
            <a:r>
              <a:rPr lang="en-US" sz="1600" b="1" dirty="0" err="1" smtClean="0"/>
              <a:t>persones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tenen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dret</a:t>
            </a:r>
            <a:r>
              <a:rPr lang="en-US" sz="1600" b="1" dirty="0" smtClean="0"/>
              <a:t> a </a:t>
            </a:r>
            <a:r>
              <a:rPr lang="en-US" sz="1600" b="1" dirty="0" err="1" smtClean="0"/>
              <a:t>ser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respectades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valorades</a:t>
            </a:r>
            <a:r>
              <a:rPr lang="en-US" sz="1600" b="1" dirty="0" smtClean="0"/>
              <a:t>. </a:t>
            </a:r>
            <a:r>
              <a:rPr lang="en-US" sz="1600" b="1" dirty="0" err="1" smtClean="0"/>
              <a:t>Fa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reflexionar</a:t>
            </a:r>
            <a:r>
              <a:rPr lang="en-US" sz="1600" b="1" dirty="0" smtClean="0"/>
              <a:t> a les </a:t>
            </a:r>
            <a:r>
              <a:rPr lang="en-US" sz="1600" b="1" dirty="0" err="1" smtClean="0"/>
              <a:t>persones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que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volen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assatjar</a:t>
            </a:r>
            <a:r>
              <a:rPr lang="en-US" sz="1600" b="1" dirty="0" smtClean="0"/>
              <a:t> la </a:t>
            </a:r>
            <a:r>
              <a:rPr lang="en-US" sz="1600" b="1" dirty="0" err="1" smtClean="0"/>
              <a:t>noia</a:t>
            </a:r>
            <a:r>
              <a:rPr lang="en-US" sz="1600" b="1" dirty="0" smtClean="0"/>
              <a:t>, li </a:t>
            </a:r>
            <a:r>
              <a:rPr lang="en-US" sz="1600" b="1" dirty="0" err="1" smtClean="0"/>
              <a:t>volen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fer</a:t>
            </a:r>
            <a:r>
              <a:rPr lang="en-US" sz="1600" b="1" dirty="0" smtClean="0"/>
              <a:t> mal </a:t>
            </a:r>
            <a:r>
              <a:rPr lang="en-US" sz="1600" b="1" dirty="0" err="1" smtClean="0"/>
              <a:t>i</a:t>
            </a:r>
            <a:r>
              <a:rPr lang="en-US" sz="1600" b="1" dirty="0" smtClean="0"/>
              <a:t> la </a:t>
            </a:r>
            <a:r>
              <a:rPr lang="en-US" sz="1600" b="1" dirty="0" err="1" smtClean="0"/>
              <a:t>tenen</a:t>
            </a:r>
            <a:r>
              <a:rPr lang="en-US" sz="1600" b="1" dirty="0" smtClean="0"/>
              <a:t> per no res, no la </a:t>
            </a:r>
            <a:r>
              <a:rPr lang="en-US" sz="1600" b="1" dirty="0" err="1" smtClean="0"/>
              <a:t>respecten</a:t>
            </a:r>
            <a:r>
              <a:rPr lang="en-US" sz="1600" b="1" dirty="0" smtClean="0"/>
              <a:t>.</a:t>
            </a:r>
            <a:br>
              <a:rPr lang="en-US" sz="1600" b="1" dirty="0" smtClean="0"/>
            </a:br>
            <a:r>
              <a:rPr lang="en-US" sz="1600" b="1" dirty="0" err="1" smtClean="0"/>
              <a:t>Jesús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valora</a:t>
            </a:r>
            <a:r>
              <a:rPr lang="en-US" sz="1600" b="1" dirty="0" smtClean="0"/>
              <a:t> I </a:t>
            </a:r>
            <a:r>
              <a:rPr lang="en-US" sz="1600" b="1" dirty="0" err="1" smtClean="0"/>
              <a:t>respecte</a:t>
            </a:r>
            <a:r>
              <a:rPr lang="en-US" sz="1600" b="1" dirty="0" smtClean="0"/>
              <a:t> a</a:t>
            </a:r>
            <a:r>
              <a:rPr lang="en-US" sz="1600" b="1" dirty="0" smtClean="0"/>
              <a:t> la </a:t>
            </a:r>
            <a:r>
              <a:rPr lang="en-US" sz="1600" b="1" dirty="0" err="1" smtClean="0"/>
              <a:t>noia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que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actua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malament</a:t>
            </a:r>
            <a:r>
              <a:rPr lang="en-US" sz="1600" b="1" dirty="0" smtClean="0"/>
              <a:t> li </a:t>
            </a:r>
            <a:r>
              <a:rPr lang="en-US" sz="1600" b="1" dirty="0" err="1" smtClean="0"/>
              <a:t>dona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una</a:t>
            </a:r>
            <a:r>
              <a:rPr lang="en-US" sz="1600" b="1" dirty="0" smtClean="0"/>
              <a:t> nova </a:t>
            </a:r>
            <a:r>
              <a:rPr lang="en-US" sz="1600" b="1" dirty="0" err="1" smtClean="0"/>
              <a:t>oportunitat</a:t>
            </a:r>
            <a:r>
              <a:rPr lang="en-US" sz="1600" b="1" dirty="0" smtClean="0"/>
              <a:t> per </a:t>
            </a:r>
            <a:r>
              <a:rPr lang="en-US" sz="1600" b="1" dirty="0" err="1" smtClean="0"/>
              <a:t>canviar</a:t>
            </a:r>
            <a:r>
              <a:rPr lang="en-US" sz="1600" b="1" dirty="0" smtClean="0"/>
              <a:t>.</a:t>
            </a:r>
            <a:br>
              <a:rPr lang="en-US" sz="1600" b="1" dirty="0" smtClean="0"/>
            </a:br>
            <a:r>
              <a:rPr lang="en-US" sz="1600" b="1" dirty="0" smtClean="0"/>
              <a:t>Jo </a:t>
            </a:r>
            <a:r>
              <a:rPr lang="en-US" sz="1600" b="1" dirty="0" err="1" smtClean="0"/>
              <a:t>vull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aprendre</a:t>
            </a:r>
            <a:r>
              <a:rPr lang="en-US" sz="1600" b="1" dirty="0" smtClean="0"/>
              <a:t> a </a:t>
            </a:r>
            <a:r>
              <a:rPr lang="en-US" sz="1600" b="1" dirty="0" err="1" smtClean="0"/>
              <a:t>respectar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Jo </a:t>
            </a:r>
            <a:r>
              <a:rPr lang="en-US" sz="1600" b="1" dirty="0" err="1" smtClean="0"/>
              <a:t>vull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aprendre</a:t>
            </a:r>
            <a:r>
              <a:rPr lang="en-US" sz="1600" b="1" dirty="0" smtClean="0"/>
              <a:t> a </a:t>
            </a:r>
            <a:r>
              <a:rPr lang="en-US" sz="1600" b="1" dirty="0" err="1" smtClean="0"/>
              <a:t>estimar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veritat</a:t>
            </a:r>
            <a:r>
              <a:rPr lang="en-US" sz="1600" b="1" dirty="0" smtClean="0"/>
              <a:t>,</a:t>
            </a:r>
            <a:br>
              <a:rPr lang="en-US" sz="1600" b="1" dirty="0" smtClean="0"/>
            </a:br>
            <a:r>
              <a:rPr lang="en-US" sz="1600" b="1" dirty="0" smtClean="0"/>
              <a:t>Jo </a:t>
            </a:r>
            <a:r>
              <a:rPr lang="en-US" sz="1600" b="1" dirty="0" err="1" smtClean="0"/>
              <a:t>vull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aprendre</a:t>
            </a:r>
            <a:r>
              <a:rPr lang="en-US" sz="1600" b="1" dirty="0" smtClean="0"/>
              <a:t> a no </a:t>
            </a:r>
            <a:r>
              <a:rPr lang="en-US" sz="1600" b="1" dirty="0" err="1" smtClean="0"/>
              <a:t>fer</a:t>
            </a:r>
            <a:r>
              <a:rPr lang="en-US" sz="1600" b="1" dirty="0" smtClean="0"/>
              <a:t> mal a </a:t>
            </a:r>
            <a:r>
              <a:rPr lang="en-US" sz="1600" b="1" dirty="0" err="1" smtClean="0"/>
              <a:t>ningú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Jo </a:t>
            </a:r>
            <a:r>
              <a:rPr lang="en-US" sz="1600" b="1" dirty="0" err="1" smtClean="0"/>
              <a:t>vull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aprendre</a:t>
            </a:r>
            <a:r>
              <a:rPr lang="en-US" sz="1600" b="1" dirty="0" smtClean="0"/>
              <a:t> a </a:t>
            </a:r>
            <a:r>
              <a:rPr lang="en-US" sz="1600" b="1" dirty="0" err="1" smtClean="0"/>
              <a:t>donar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noves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oportunitats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Jo </a:t>
            </a:r>
            <a:r>
              <a:rPr lang="en-US" sz="1600" b="1" dirty="0" err="1" smtClean="0"/>
              <a:t>vull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aprendre</a:t>
            </a:r>
            <a:r>
              <a:rPr lang="en-US" sz="1600" b="1" dirty="0" smtClean="0"/>
              <a:t> a </a:t>
            </a:r>
            <a:r>
              <a:rPr lang="en-US" sz="1600" b="1" dirty="0" err="1" smtClean="0"/>
              <a:t>perdonar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Jo </a:t>
            </a:r>
            <a:r>
              <a:rPr lang="en-US" sz="1600" b="1" dirty="0" err="1" smtClean="0"/>
              <a:t>vull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aprendre</a:t>
            </a:r>
            <a:r>
              <a:rPr lang="en-US" sz="1600" b="1" dirty="0" smtClean="0"/>
              <a:t> a saber </a:t>
            </a:r>
            <a:r>
              <a:rPr lang="en-US" sz="1600" b="1" dirty="0" err="1" smtClean="0"/>
              <a:t>demanar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perdó</a:t>
            </a:r>
            <a:r>
              <a:rPr lang="en-US" sz="1600" b="1" dirty="0" smtClean="0"/>
              <a:t>!</a:t>
            </a:r>
            <a:endParaRPr sz="1600" b="1" dirty="0"/>
          </a:p>
        </p:txBody>
      </p:sp>
      <p:sp>
        <p:nvSpPr>
          <p:cNvPr id="23" name="Google Shape;552;p4"/>
          <p:cNvSpPr txBox="1"/>
          <p:nvPr/>
        </p:nvSpPr>
        <p:spPr>
          <a:xfrm>
            <a:off x="745630" y="1471732"/>
            <a:ext cx="2190308" cy="474086"/>
          </a:xfrm>
          <a:prstGeom prst="rect">
            <a:avLst/>
          </a:prstGeom>
          <a:solidFill>
            <a:srgbClr val="D38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</a:pPr>
            <a:r>
              <a:rPr lang="en-US" sz="2400" b="1" i="0" u="none" strike="noStrike" cap="none" dirty="0" err="1" smtClean="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rPr>
              <a:t>Pregària</a:t>
            </a:r>
            <a:endParaRPr sz="2400" b="1" i="0" u="none" strike="noStrike" cap="none" dirty="0">
              <a:solidFill>
                <a:schemeClr val="dk1"/>
              </a:solidFill>
              <a:latin typeface="Fondamento"/>
              <a:ea typeface="Fondamento"/>
              <a:cs typeface="Fondamento"/>
              <a:sym typeface="Fondamento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334" y="3253563"/>
            <a:ext cx="2347829" cy="157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h Wednesday by Slidesgo">
  <a:themeElements>
    <a:clrScheme name="Simple Light">
      <a:dk1>
        <a:srgbClr val="55035B"/>
      </a:dk1>
      <a:lt1>
        <a:srgbClr val="F3E6DE"/>
      </a:lt1>
      <a:dk2>
        <a:srgbClr val="FFFFFF"/>
      </a:dk2>
      <a:lt2>
        <a:srgbClr val="C58AB5"/>
      </a:lt2>
      <a:accent1>
        <a:srgbClr val="9A3372"/>
      </a:accent1>
      <a:accent2>
        <a:srgbClr val="A263AF"/>
      </a:accent2>
      <a:accent3>
        <a:srgbClr val="6F41B4"/>
      </a:accent3>
      <a:accent4>
        <a:srgbClr val="755983"/>
      </a:accent4>
      <a:accent5>
        <a:srgbClr val="FFFFFF"/>
      </a:accent5>
      <a:accent6>
        <a:srgbClr val="FFFFFF"/>
      </a:accent6>
      <a:hlink>
        <a:srgbClr val="55035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403</Words>
  <Application>Microsoft Office PowerPoint</Application>
  <PresentationFormat>Presentación en pantalla (16:9)</PresentationFormat>
  <Paragraphs>41</Paragraphs>
  <Slides>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Darker Grotesque SemiBold</vt:lpstr>
      <vt:lpstr>Barlow SemiBold</vt:lpstr>
      <vt:lpstr>Fondamento</vt:lpstr>
      <vt:lpstr>Barlow</vt:lpstr>
      <vt:lpstr>Ash Wednesday by Slidesgo</vt:lpstr>
      <vt:lpstr>Quaresma 2024</vt:lpstr>
      <vt:lpstr>Tercera setmana de Quaresma</vt:lpstr>
      <vt:lpstr>Aquesta setmana ens fixarem amb el  gest de perdó de Jesús . L’escola és un lloc on es donen molts moments on podem demanar perdó i perdonar. Teniu records a la vostra memòria que us recordin moments que us hagueu pedonat? -Creieu que es fàcil perdonar ? -I demanar perdó? Feu un moment de silenci per pensar-hi. Si visualitzeu un moment  positiu per a vosaltres , compartiu-ho!</vt:lpstr>
      <vt:lpstr>Un gest de Jesús,  la clau per PERDONAR  </vt:lpstr>
      <vt:lpstr>Un gest de Jesús,  la clau per PERDONAR  </vt:lpstr>
      <vt:lpstr> T’has sentit perdonat alguna vegada? T’han donat una altra oportunitat?  COM T’HAS SENTIT? </vt:lpstr>
      <vt:lpstr>Jesús tracta amb respecte i estima a tothom. Té molt clar que totes les persones tenen dret a ser respectades i valorades. Fa reflexionar a les persones que volen assatjar la noia, li volen fer mal i la tenen per no res, no la respecten. Jesús valora I respecte a la noia que actua malament li dona una nova oportunitat per canviar. Jo vull aprendre a respectar Jo vull aprendre a estimar de veritat, Jo vull aprendre a no fer mal a ningú Jo vull aprendre a donar noves oportunitats Jo vull aprendre a perdonar Jo vull aprendre a saber demanar perdó!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Quaresma 2024</dc:title>
  <dc:creator>profeclaret</dc:creator>
  <cp:lastModifiedBy>profeclaret</cp:lastModifiedBy>
  <cp:revision>26</cp:revision>
  <dcterms:modified xsi:type="dcterms:W3CDTF">2024-02-21T17:42:06Z</dcterms:modified>
</cp:coreProperties>
</file>