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7"/>
  </p:notesMasterIdLst>
  <p:sldIdLst>
    <p:sldId id="256" r:id="rId2"/>
    <p:sldId id="268" r:id="rId3"/>
    <p:sldId id="259" r:id="rId4"/>
    <p:sldId id="271" r:id="rId5"/>
    <p:sldId id="257" r:id="rId6"/>
  </p:sldIdLst>
  <p:sldSz cx="9144000" cy="5143500" type="screen16x9"/>
  <p:notesSz cx="6858000" cy="9144000"/>
  <p:embeddedFontLst>
    <p:embeddedFont>
      <p:font typeface="Fira Sans Extra Condensed" panose="020B0604020202020204" charset="0"/>
      <p:regular r:id="rId8"/>
      <p:bold r:id="rId9"/>
      <p:italic r:id="rId10"/>
      <p:boldItalic r:id="rId11"/>
    </p:embeddedFont>
    <p:embeddedFont>
      <p:font typeface="Raleway" panose="020B0604020202020204" charset="0"/>
      <p:regular r:id="rId12"/>
      <p:bold r:id="rId13"/>
      <p:italic r:id="rId14"/>
      <p:boldItalic r:id="rId15"/>
    </p:embeddedFont>
    <p:embeddedFont>
      <p:font typeface="MV Boli" panose="02000500030200090000" pitchFamily="2" charset="0"/>
      <p:regular r:id="rId16"/>
    </p:embeddedFont>
    <p:embeddedFont>
      <p:font typeface="Raleway SemiBold" panose="020B0604020202020204" charset="0"/>
      <p:regular r:id="rId17"/>
      <p:bold r:id="rId18"/>
      <p:italic r:id="rId19"/>
      <p:boldItalic r:id="rId20"/>
    </p:embeddedFont>
    <p:embeddedFont>
      <p:font typeface="Gloria Hallelujah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E2997E-DAE5-4244-B763-A85F7B55A1BA}">
  <a:tblStyle styleId="{3DE2997E-DAE5-4244-B763-A85F7B55A1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308" y="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6744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Google Shape;1905;gf2fa020c1d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6" name="Google Shape;1906;gf2fa020c1d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f2749699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f2749699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gccffd0e25e_0_1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gccffd0e25e_0_1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None/>
              <a:defRPr sz="14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56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56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56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56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56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56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56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56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7" name="Google Shape;1467;p56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1468" name="Google Shape;1468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1" name="Google Shape;1471;p56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2" name="Google Shape;1472;p56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1473" name="Google Shape;1473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56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1477" name="Google Shape;1477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0" name="Google Shape;1480;p56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1" name="Google Shape;1481;p56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1482" name="Google Shape;1482;p5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7"/>
          <p:cNvSpPr/>
          <p:nvPr/>
        </p:nvSpPr>
        <p:spPr>
          <a:xfrm rot="10800000">
            <a:off x="-470007" y="-486251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7"/>
          <p:cNvSpPr/>
          <p:nvPr/>
        </p:nvSpPr>
        <p:spPr>
          <a:xfrm rot="10800000">
            <a:off x="7300302" y="-415230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7"/>
          <p:cNvSpPr/>
          <p:nvPr/>
        </p:nvSpPr>
        <p:spPr>
          <a:xfrm rot="10800000">
            <a:off x="5339943" y="3964766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7"/>
          <p:cNvSpPr/>
          <p:nvPr/>
        </p:nvSpPr>
        <p:spPr>
          <a:xfrm rot="10800000">
            <a:off x="-1235999" y="2885131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7"/>
          <p:cNvSpPr txBox="1">
            <a:spLocks noGrp="1"/>
          </p:cNvSpPr>
          <p:nvPr>
            <p:ph type="title"/>
          </p:nvPr>
        </p:nvSpPr>
        <p:spPr>
          <a:xfrm>
            <a:off x="3225150" y="1000350"/>
            <a:ext cx="269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1" name="Google Shape;431;p17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3923100" y="3369800"/>
            <a:ext cx="12978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Gloria Hallelujah"/>
              <a:buNone/>
              <a:defRPr sz="20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  <p:sp>
        <p:nvSpPr>
          <p:cNvPr id="432" name="Google Shape;432;p17"/>
          <p:cNvSpPr txBox="1">
            <a:spLocks noGrp="1"/>
          </p:cNvSpPr>
          <p:nvPr>
            <p:ph type="subTitle" idx="2"/>
          </p:nvPr>
        </p:nvSpPr>
        <p:spPr>
          <a:xfrm>
            <a:off x="3041400" y="2310025"/>
            <a:ext cx="30612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aleway SemiBold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433" name="Google Shape;433;p17"/>
          <p:cNvGrpSpPr/>
          <p:nvPr/>
        </p:nvGrpSpPr>
        <p:grpSpPr>
          <a:xfrm rot="2699963">
            <a:off x="8381489" y="3848384"/>
            <a:ext cx="359745" cy="325872"/>
            <a:chOff x="1640475" y="1197075"/>
            <a:chExt cx="55475" cy="50250"/>
          </a:xfrm>
        </p:grpSpPr>
        <p:sp>
          <p:nvSpPr>
            <p:cNvPr id="434" name="Google Shape;434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17"/>
          <p:cNvSpPr/>
          <p:nvPr/>
        </p:nvSpPr>
        <p:spPr>
          <a:xfrm rot="9000131" flipH="1">
            <a:off x="8344172" y="47405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7"/>
          <p:cNvSpPr/>
          <p:nvPr/>
        </p:nvSpPr>
        <p:spPr>
          <a:xfrm rot="-9899901" flipH="1">
            <a:off x="3552435" y="20191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17"/>
          <p:cNvGrpSpPr/>
          <p:nvPr/>
        </p:nvGrpSpPr>
        <p:grpSpPr>
          <a:xfrm rot="900044">
            <a:off x="2322530" y="197808"/>
            <a:ext cx="228603" cy="207086"/>
            <a:chOff x="1640475" y="1197075"/>
            <a:chExt cx="55475" cy="50250"/>
          </a:xfrm>
        </p:grpSpPr>
        <p:sp>
          <p:nvSpPr>
            <p:cNvPr id="440" name="Google Shape;440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3" name="Google Shape;443;p17"/>
          <p:cNvSpPr/>
          <p:nvPr/>
        </p:nvSpPr>
        <p:spPr>
          <a:xfrm rot="1133433">
            <a:off x="5319131" y="4688796"/>
            <a:ext cx="970030" cy="2272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" name="Google Shape;444;p17"/>
          <p:cNvGrpSpPr/>
          <p:nvPr/>
        </p:nvGrpSpPr>
        <p:grpSpPr>
          <a:xfrm rot="-425803">
            <a:off x="271352" y="4437569"/>
            <a:ext cx="296718" cy="268774"/>
            <a:chOff x="1640475" y="1197075"/>
            <a:chExt cx="55475" cy="50250"/>
          </a:xfrm>
        </p:grpSpPr>
        <p:sp>
          <p:nvSpPr>
            <p:cNvPr id="445" name="Google Shape;445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Google Shape;448;p17"/>
          <p:cNvSpPr/>
          <p:nvPr/>
        </p:nvSpPr>
        <p:spPr>
          <a:xfrm rot="-2700202">
            <a:off x="-480512" y="288470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9" name="Google Shape;449;p17"/>
          <p:cNvGrpSpPr/>
          <p:nvPr/>
        </p:nvGrpSpPr>
        <p:grpSpPr>
          <a:xfrm rot="8627988">
            <a:off x="7778674" y="237617"/>
            <a:ext cx="243106" cy="220218"/>
            <a:chOff x="1640475" y="1197075"/>
            <a:chExt cx="55475" cy="50250"/>
          </a:xfrm>
        </p:grpSpPr>
        <p:sp>
          <p:nvSpPr>
            <p:cNvPr id="450" name="Google Shape;450;p17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17"/>
          <p:cNvSpPr/>
          <p:nvPr/>
        </p:nvSpPr>
        <p:spPr>
          <a:xfrm>
            <a:off x="0" y="292884"/>
            <a:ext cx="559644" cy="827407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_AND_BODY_1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9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9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9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9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9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9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8" name="Google Shape;738;p29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739" name="Google Shape;73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29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743" name="Google Shape;74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29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747" name="Google Shape;747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29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1" name="Google Shape;751;p29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752" name="Google Shape;752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29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29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1_1_1_2"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44"/>
          <p:cNvSpPr txBox="1">
            <a:spLocks noGrp="1"/>
          </p:cNvSpPr>
          <p:nvPr>
            <p:ph type="body" idx="1"/>
          </p:nvPr>
        </p:nvSpPr>
        <p:spPr>
          <a:xfrm>
            <a:off x="2233425" y="1987750"/>
            <a:ext cx="4677300" cy="17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174" name="Google Shape;1174;p44"/>
          <p:cNvSpPr txBox="1">
            <a:spLocks noGrp="1"/>
          </p:cNvSpPr>
          <p:nvPr>
            <p:ph type="title"/>
          </p:nvPr>
        </p:nvSpPr>
        <p:spPr>
          <a:xfrm>
            <a:off x="3283875" y="759398"/>
            <a:ext cx="2576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75" name="Google Shape;1175;p44"/>
          <p:cNvSpPr/>
          <p:nvPr/>
        </p:nvSpPr>
        <p:spPr>
          <a:xfrm flipH="1">
            <a:off x="-1416201" y="3995333"/>
            <a:ext cx="3997055" cy="1412317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44"/>
          <p:cNvSpPr/>
          <p:nvPr/>
        </p:nvSpPr>
        <p:spPr>
          <a:xfrm rot="-5400000">
            <a:off x="6552370" y="2577693"/>
            <a:ext cx="3486086" cy="1837176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44"/>
          <p:cNvSpPr/>
          <p:nvPr/>
        </p:nvSpPr>
        <p:spPr>
          <a:xfrm rot="-5400000" flipH="1">
            <a:off x="-1100548" y="77563"/>
            <a:ext cx="3365751" cy="1857837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44"/>
          <p:cNvSpPr/>
          <p:nvPr/>
        </p:nvSpPr>
        <p:spPr>
          <a:xfrm rot="9000107" flipH="1">
            <a:off x="6710506" y="323704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44"/>
          <p:cNvSpPr/>
          <p:nvPr/>
        </p:nvSpPr>
        <p:spPr>
          <a:xfrm rot="8768117" flipH="1">
            <a:off x="6705008" y="4254869"/>
            <a:ext cx="545184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0" name="Google Shape;1180;p44"/>
          <p:cNvGrpSpPr/>
          <p:nvPr/>
        </p:nvGrpSpPr>
        <p:grpSpPr>
          <a:xfrm rot="3412077">
            <a:off x="842755" y="760335"/>
            <a:ext cx="228601" cy="207083"/>
            <a:chOff x="1640475" y="1197075"/>
            <a:chExt cx="55475" cy="50250"/>
          </a:xfrm>
        </p:grpSpPr>
        <p:sp>
          <p:nvSpPr>
            <p:cNvPr id="1181" name="Google Shape;1181;p4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44"/>
          <p:cNvGrpSpPr/>
          <p:nvPr/>
        </p:nvGrpSpPr>
        <p:grpSpPr>
          <a:xfrm rot="5627131">
            <a:off x="1177325" y="3787339"/>
            <a:ext cx="408783" cy="370267"/>
            <a:chOff x="1640475" y="1197075"/>
            <a:chExt cx="55475" cy="50250"/>
          </a:xfrm>
        </p:grpSpPr>
        <p:sp>
          <p:nvSpPr>
            <p:cNvPr id="1185" name="Google Shape;1185;p4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8" name="Google Shape;1188;p44"/>
          <p:cNvSpPr/>
          <p:nvPr/>
        </p:nvSpPr>
        <p:spPr>
          <a:xfrm rot="7492361">
            <a:off x="-206510" y="1813740"/>
            <a:ext cx="809523" cy="1268415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9" name="Google Shape;1189;p44"/>
          <p:cNvGrpSpPr/>
          <p:nvPr/>
        </p:nvGrpSpPr>
        <p:grpSpPr>
          <a:xfrm rot="3497029">
            <a:off x="8440893" y="3550453"/>
            <a:ext cx="267259" cy="242085"/>
            <a:chOff x="1640475" y="1197075"/>
            <a:chExt cx="55475" cy="50250"/>
          </a:xfrm>
        </p:grpSpPr>
        <p:sp>
          <p:nvSpPr>
            <p:cNvPr id="1190" name="Google Shape;1190;p4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3" name="Google Shape;1193;p44"/>
          <p:cNvSpPr/>
          <p:nvPr/>
        </p:nvSpPr>
        <p:spPr>
          <a:xfrm rot="-3239791">
            <a:off x="7229013" y="-720658"/>
            <a:ext cx="2132820" cy="2139051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_AND_BODY_1_1_1_1"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52"/>
          <p:cNvSpPr txBox="1">
            <a:spLocks noGrp="1"/>
          </p:cNvSpPr>
          <p:nvPr>
            <p:ph type="subTitle" idx="1"/>
          </p:nvPr>
        </p:nvSpPr>
        <p:spPr>
          <a:xfrm flipH="1">
            <a:off x="1547694" y="3071081"/>
            <a:ext cx="37794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2" name="Google Shape;1342;p52"/>
          <p:cNvSpPr txBox="1">
            <a:spLocks noGrp="1"/>
          </p:cNvSpPr>
          <p:nvPr>
            <p:ph type="ctrTitle"/>
          </p:nvPr>
        </p:nvSpPr>
        <p:spPr>
          <a:xfrm flipH="1">
            <a:off x="1143650" y="1309006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3" name="Google Shape;1343;p52"/>
          <p:cNvSpPr/>
          <p:nvPr/>
        </p:nvSpPr>
        <p:spPr>
          <a:xfrm>
            <a:off x="5548426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dk2">
              <a:alpha val="477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52"/>
          <p:cNvSpPr/>
          <p:nvPr/>
        </p:nvSpPr>
        <p:spPr>
          <a:xfrm rot="5400000" flipH="1">
            <a:off x="-133350" y="-219449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598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52"/>
          <p:cNvSpPr/>
          <p:nvPr/>
        </p:nvSpPr>
        <p:spPr>
          <a:xfrm rot="10800000" flipH="1">
            <a:off x="-59881" y="425655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52"/>
          <p:cNvSpPr/>
          <p:nvPr/>
        </p:nvSpPr>
        <p:spPr>
          <a:xfrm flipH="1">
            <a:off x="5320140" y="3198044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52"/>
          <p:cNvSpPr/>
          <p:nvPr/>
        </p:nvSpPr>
        <p:spPr>
          <a:xfrm rot="2024276">
            <a:off x="8351633" y="1663617"/>
            <a:ext cx="755189" cy="17692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52"/>
          <p:cNvSpPr/>
          <p:nvPr/>
        </p:nvSpPr>
        <p:spPr>
          <a:xfrm>
            <a:off x="7073440" y="-275926"/>
            <a:ext cx="1292661" cy="117754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52"/>
          <p:cNvGrpSpPr/>
          <p:nvPr/>
        </p:nvGrpSpPr>
        <p:grpSpPr>
          <a:xfrm>
            <a:off x="8144336" y="3252147"/>
            <a:ext cx="221772" cy="200884"/>
            <a:chOff x="1640475" y="1197075"/>
            <a:chExt cx="55475" cy="50250"/>
          </a:xfrm>
        </p:grpSpPr>
        <p:sp>
          <p:nvSpPr>
            <p:cNvPr id="1350" name="Google Shape;1350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52"/>
          <p:cNvGrpSpPr/>
          <p:nvPr/>
        </p:nvGrpSpPr>
        <p:grpSpPr>
          <a:xfrm rot="7529702" flipH="1">
            <a:off x="460810" y="487975"/>
            <a:ext cx="221773" cy="200885"/>
            <a:chOff x="1640475" y="1197075"/>
            <a:chExt cx="55475" cy="50250"/>
          </a:xfrm>
        </p:grpSpPr>
        <p:sp>
          <p:nvSpPr>
            <p:cNvPr id="1354" name="Google Shape;1354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7" name="Google Shape;1357;p52"/>
          <p:cNvGrpSpPr/>
          <p:nvPr/>
        </p:nvGrpSpPr>
        <p:grpSpPr>
          <a:xfrm>
            <a:off x="1648299" y="4503035"/>
            <a:ext cx="221772" cy="200884"/>
            <a:chOff x="1640475" y="1197075"/>
            <a:chExt cx="55475" cy="50250"/>
          </a:xfrm>
        </p:grpSpPr>
        <p:sp>
          <p:nvSpPr>
            <p:cNvPr id="1358" name="Google Shape;1358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52"/>
          <p:cNvGrpSpPr/>
          <p:nvPr/>
        </p:nvGrpSpPr>
        <p:grpSpPr>
          <a:xfrm>
            <a:off x="7209124" y="114872"/>
            <a:ext cx="221772" cy="200884"/>
            <a:chOff x="1640475" y="1197075"/>
            <a:chExt cx="55475" cy="50250"/>
          </a:xfrm>
        </p:grpSpPr>
        <p:sp>
          <p:nvSpPr>
            <p:cNvPr id="1362" name="Google Shape;1362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" name="Google Shape;1365;p52"/>
          <p:cNvGrpSpPr/>
          <p:nvPr/>
        </p:nvGrpSpPr>
        <p:grpSpPr>
          <a:xfrm rot="10468240">
            <a:off x="1819739" y="114875"/>
            <a:ext cx="221772" cy="200884"/>
            <a:chOff x="1640475" y="1197075"/>
            <a:chExt cx="55475" cy="50250"/>
          </a:xfrm>
        </p:grpSpPr>
        <p:sp>
          <p:nvSpPr>
            <p:cNvPr id="1366" name="Google Shape;1366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9" name="Google Shape;1369;p52"/>
          <p:cNvSpPr/>
          <p:nvPr/>
        </p:nvSpPr>
        <p:spPr>
          <a:xfrm rot="-1439237">
            <a:off x="229358" y="4354592"/>
            <a:ext cx="755196" cy="17693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0" name="Google Shape;1370;p52"/>
          <p:cNvSpPr/>
          <p:nvPr/>
        </p:nvSpPr>
        <p:spPr>
          <a:xfrm rot="6471385" flipH="1">
            <a:off x="8124343" y="4299394"/>
            <a:ext cx="1292668" cy="1177548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1" name="Google Shape;1371;p52"/>
          <p:cNvGrpSpPr/>
          <p:nvPr/>
        </p:nvGrpSpPr>
        <p:grpSpPr>
          <a:xfrm rot="3155490">
            <a:off x="6966697" y="4660972"/>
            <a:ext cx="221774" cy="200886"/>
            <a:chOff x="1640475" y="1197075"/>
            <a:chExt cx="55475" cy="50250"/>
          </a:xfrm>
        </p:grpSpPr>
        <p:sp>
          <p:nvSpPr>
            <p:cNvPr id="1372" name="Google Shape;1372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5" name="Google Shape;1375;p52"/>
          <p:cNvGrpSpPr/>
          <p:nvPr/>
        </p:nvGrpSpPr>
        <p:grpSpPr>
          <a:xfrm rot="-5400064">
            <a:off x="6187029" y="2959875"/>
            <a:ext cx="297246" cy="269250"/>
            <a:chOff x="1640475" y="1197075"/>
            <a:chExt cx="55475" cy="50250"/>
          </a:xfrm>
        </p:grpSpPr>
        <p:sp>
          <p:nvSpPr>
            <p:cNvPr id="1376" name="Google Shape;1376;p5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4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54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54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chemeClr val="accent1">
              <a:alpha val="497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54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1" name="Google Shape;1411;p54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1412" name="Google Shape;1412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54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1416" name="Google Shape;1416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9" name="Google Shape;1419;p54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54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1" name="Google Shape;1421;p54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1422" name="Google Shape;1422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5" name="Google Shape;1425;p54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54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7" name="Google Shape;1427;p54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1428" name="Google Shape;1428;p5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55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55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chemeClr val="lt2">
              <a:alpha val="486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55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chemeClr val="dk2">
              <a:alpha val="49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55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chemeClr val="accent2">
              <a:alpha val="502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55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55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55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55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0" name="Google Shape;1440;p55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1441" name="Google Shape;1441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4" name="Google Shape;1444;p55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5" name="Google Shape;1445;p55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1446" name="Google Shape;1446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55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1450" name="Google Shape;1450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3" name="Google Shape;1453;p55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55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1455" name="Google Shape;1455;p5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3" r:id="rId4"/>
    <p:sldLayoutId id="2147483675" r:id="rId5"/>
    <p:sldLayoutId id="2147483690" r:id="rId6"/>
    <p:sldLayoutId id="2147483698" r:id="rId7"/>
    <p:sldLayoutId id="2147483700" r:id="rId8"/>
    <p:sldLayoutId id="2147483701" r:id="rId9"/>
    <p:sldLayoutId id="214748370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hyperlink" Target="https://www.youtube.com/watch?v=HhskKBTcj1s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60"/>
          <p:cNvGrpSpPr/>
          <p:nvPr/>
        </p:nvGrpSpPr>
        <p:grpSpPr>
          <a:xfrm>
            <a:off x="179512" y="166517"/>
            <a:ext cx="8964488" cy="3528392"/>
            <a:chOff x="6530374" y="1560189"/>
            <a:chExt cx="1045566" cy="505315"/>
          </a:xfrm>
        </p:grpSpPr>
        <p:sp>
          <p:nvSpPr>
            <p:cNvPr id="1496" name="Google Shape;1496;p60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0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0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0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0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0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0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0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0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0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0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0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0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0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0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60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60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0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0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0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0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0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0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0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0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0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0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0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0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0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0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0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0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0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0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0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0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0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0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0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0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0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0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0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0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0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2" name="Google Shape;1542;p60"/>
          <p:cNvSpPr txBox="1">
            <a:spLocks noGrp="1"/>
          </p:cNvSpPr>
          <p:nvPr>
            <p:ph type="ctrTitle"/>
          </p:nvPr>
        </p:nvSpPr>
        <p:spPr>
          <a:xfrm>
            <a:off x="787620" y="1061650"/>
            <a:ext cx="7854688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Acollides</a:t>
            </a:r>
            <a:endParaRPr sz="6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Setmana </a:t>
            </a:r>
            <a:r>
              <a:rPr lang="en" dirty="0" smtClean="0"/>
              <a:t>26-30 Setembre</a:t>
            </a:r>
            <a:endParaRPr dirty="0"/>
          </a:p>
        </p:txBody>
      </p:sp>
      <p:pic>
        <p:nvPicPr>
          <p:cNvPr id="5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519" y="3694909"/>
            <a:ext cx="1934299" cy="80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8" name="Google Shape;1908;p72"/>
          <p:cNvGrpSpPr/>
          <p:nvPr/>
        </p:nvGrpSpPr>
        <p:grpSpPr>
          <a:xfrm>
            <a:off x="1691680" y="157390"/>
            <a:ext cx="6912768" cy="1406248"/>
            <a:chOff x="2500316" y="711578"/>
            <a:chExt cx="4143518" cy="745906"/>
          </a:xfrm>
        </p:grpSpPr>
        <p:sp>
          <p:nvSpPr>
            <p:cNvPr id="1909" name="Google Shape;1909;p72"/>
            <p:cNvSpPr/>
            <p:nvPr/>
          </p:nvSpPr>
          <p:spPr>
            <a:xfrm>
              <a:off x="2521150" y="885178"/>
              <a:ext cx="810325" cy="540800"/>
            </a:xfrm>
            <a:custGeom>
              <a:avLst/>
              <a:gdLst/>
              <a:ahLst/>
              <a:cxnLst/>
              <a:rect l="l" t="t" r="r" b="b"/>
              <a:pathLst>
                <a:path w="32413" h="21632" extrusionOk="0">
                  <a:moveTo>
                    <a:pt x="20115" y="0"/>
                  </a:moveTo>
                  <a:lnTo>
                    <a:pt x="1524" y="853"/>
                  </a:lnTo>
                  <a:lnTo>
                    <a:pt x="10262" y="9947"/>
                  </a:lnTo>
                  <a:lnTo>
                    <a:pt x="5560" y="16290"/>
                  </a:lnTo>
                  <a:lnTo>
                    <a:pt x="0" y="21632"/>
                  </a:lnTo>
                  <a:lnTo>
                    <a:pt x="32413" y="21226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10" name="Google Shape;1910;p72"/>
            <p:cNvSpPr/>
            <p:nvPr/>
          </p:nvSpPr>
          <p:spPr>
            <a:xfrm>
              <a:off x="3060950" y="1283728"/>
              <a:ext cx="287700" cy="121900"/>
            </a:xfrm>
            <a:custGeom>
              <a:avLst/>
              <a:gdLst/>
              <a:ahLst/>
              <a:cxnLst/>
              <a:rect l="l" t="t" r="r" b="b"/>
              <a:pathLst>
                <a:path w="11508" h="4876" extrusionOk="0">
                  <a:moveTo>
                    <a:pt x="0" y="203"/>
                  </a:moveTo>
                  <a:lnTo>
                    <a:pt x="11508" y="4876"/>
                  </a:lnTo>
                  <a:lnTo>
                    <a:pt x="113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11" name="Google Shape;1911;p72"/>
            <p:cNvSpPr/>
            <p:nvPr/>
          </p:nvSpPr>
          <p:spPr>
            <a:xfrm>
              <a:off x="5948725" y="881828"/>
              <a:ext cx="687675" cy="564175"/>
            </a:xfrm>
            <a:custGeom>
              <a:avLst/>
              <a:gdLst/>
              <a:ahLst/>
              <a:cxnLst/>
              <a:rect l="l" t="t" r="r" b="b"/>
              <a:pathLst>
                <a:path w="27507" h="22567" extrusionOk="0">
                  <a:moveTo>
                    <a:pt x="7611" y="134"/>
                  </a:moveTo>
                  <a:lnTo>
                    <a:pt x="27374" y="0"/>
                  </a:lnTo>
                  <a:lnTo>
                    <a:pt x="19095" y="10816"/>
                  </a:lnTo>
                  <a:lnTo>
                    <a:pt x="22166" y="16424"/>
                  </a:lnTo>
                  <a:lnTo>
                    <a:pt x="27507" y="22300"/>
                  </a:lnTo>
                  <a:lnTo>
                    <a:pt x="0" y="22567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12" name="Google Shape;1912;p72"/>
            <p:cNvSpPr/>
            <p:nvPr/>
          </p:nvSpPr>
          <p:spPr>
            <a:xfrm>
              <a:off x="3034450" y="724928"/>
              <a:ext cx="3144625" cy="584200"/>
            </a:xfrm>
            <a:custGeom>
              <a:avLst/>
              <a:gdLst/>
              <a:ahLst/>
              <a:cxnLst/>
              <a:rect l="l" t="t" r="r" b="b"/>
              <a:pathLst>
                <a:path w="125785" h="23368" extrusionOk="0">
                  <a:moveTo>
                    <a:pt x="134" y="801"/>
                  </a:moveTo>
                  <a:lnTo>
                    <a:pt x="67032" y="2003"/>
                  </a:lnTo>
                  <a:lnTo>
                    <a:pt x="123381" y="0"/>
                  </a:lnTo>
                  <a:lnTo>
                    <a:pt x="125785" y="21899"/>
                  </a:lnTo>
                  <a:lnTo>
                    <a:pt x="87462" y="23368"/>
                  </a:lnTo>
                  <a:lnTo>
                    <a:pt x="37655" y="22834"/>
                  </a:lnTo>
                  <a:lnTo>
                    <a:pt x="935" y="22033"/>
                  </a:lnTo>
                  <a:lnTo>
                    <a:pt x="0" y="747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13" name="Google Shape;1913;p72"/>
            <p:cNvSpPr/>
            <p:nvPr/>
          </p:nvSpPr>
          <p:spPr>
            <a:xfrm>
              <a:off x="5928700" y="1275753"/>
              <a:ext cx="237700" cy="150200"/>
            </a:xfrm>
            <a:custGeom>
              <a:avLst/>
              <a:gdLst/>
              <a:ahLst/>
              <a:cxnLst/>
              <a:rect l="l" t="t" r="r" b="b"/>
              <a:pathLst>
                <a:path w="9508" h="6008" extrusionOk="0">
                  <a:moveTo>
                    <a:pt x="9508" y="365"/>
                  </a:moveTo>
                  <a:lnTo>
                    <a:pt x="0" y="6008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14" name="Google Shape;1914;p72"/>
            <p:cNvSpPr/>
            <p:nvPr/>
          </p:nvSpPr>
          <p:spPr>
            <a:xfrm>
              <a:off x="2500316" y="711578"/>
              <a:ext cx="4143518" cy="745906"/>
            </a:xfrm>
            <a:custGeom>
              <a:avLst/>
              <a:gdLst/>
              <a:ahLst/>
              <a:cxnLst/>
              <a:rect l="l" t="t" r="r" b="b"/>
              <a:pathLst>
                <a:path w="26741" h="5172" extrusionOk="0">
                  <a:moveTo>
                    <a:pt x="3678" y="4001"/>
                  </a:moveTo>
                  <a:lnTo>
                    <a:pt x="3678" y="4001"/>
                  </a:lnTo>
                  <a:cubicBezTo>
                    <a:pt x="4254" y="4040"/>
                    <a:pt x="4830" y="4060"/>
                    <a:pt x="5405" y="4089"/>
                  </a:cubicBezTo>
                  <a:cubicBezTo>
                    <a:pt x="5415" y="4323"/>
                    <a:pt x="5444" y="4557"/>
                    <a:pt x="5473" y="4791"/>
                  </a:cubicBezTo>
                  <a:cubicBezTo>
                    <a:pt x="4878" y="4528"/>
                    <a:pt x="4283" y="4245"/>
                    <a:pt x="3678" y="4001"/>
                  </a:cubicBezTo>
                  <a:close/>
                  <a:moveTo>
                    <a:pt x="23424" y="4050"/>
                  </a:moveTo>
                  <a:cubicBezTo>
                    <a:pt x="23024" y="4303"/>
                    <a:pt x="22633" y="4577"/>
                    <a:pt x="22243" y="4850"/>
                  </a:cubicBezTo>
                  <a:cubicBezTo>
                    <a:pt x="22233" y="4616"/>
                    <a:pt x="22233" y="4372"/>
                    <a:pt x="22233" y="4138"/>
                  </a:cubicBezTo>
                  <a:cubicBezTo>
                    <a:pt x="22233" y="4118"/>
                    <a:pt x="22224" y="4099"/>
                    <a:pt x="22214" y="4089"/>
                  </a:cubicBezTo>
                  <a:cubicBezTo>
                    <a:pt x="22624" y="4079"/>
                    <a:pt x="23024" y="4060"/>
                    <a:pt x="23424" y="4050"/>
                  </a:cubicBezTo>
                  <a:close/>
                  <a:moveTo>
                    <a:pt x="3278" y="1299"/>
                  </a:moveTo>
                  <a:lnTo>
                    <a:pt x="3278" y="1299"/>
                  </a:lnTo>
                  <a:cubicBezTo>
                    <a:pt x="3259" y="2157"/>
                    <a:pt x="3337" y="3016"/>
                    <a:pt x="3513" y="3855"/>
                  </a:cubicBezTo>
                  <a:cubicBezTo>
                    <a:pt x="3444" y="3884"/>
                    <a:pt x="3454" y="3991"/>
                    <a:pt x="3532" y="4001"/>
                  </a:cubicBezTo>
                  <a:lnTo>
                    <a:pt x="3552" y="4001"/>
                  </a:lnTo>
                  <a:cubicBezTo>
                    <a:pt x="3532" y="4020"/>
                    <a:pt x="3542" y="4050"/>
                    <a:pt x="3571" y="4069"/>
                  </a:cubicBezTo>
                  <a:cubicBezTo>
                    <a:pt x="4117" y="4352"/>
                    <a:pt x="4673" y="4616"/>
                    <a:pt x="5239" y="4869"/>
                  </a:cubicBezTo>
                  <a:cubicBezTo>
                    <a:pt x="4456" y="4851"/>
                    <a:pt x="3667" y="4841"/>
                    <a:pt x="2876" y="4841"/>
                  </a:cubicBezTo>
                  <a:cubicBezTo>
                    <a:pt x="1992" y="4841"/>
                    <a:pt x="1106" y="4853"/>
                    <a:pt x="225" y="4879"/>
                  </a:cubicBezTo>
                  <a:cubicBezTo>
                    <a:pt x="781" y="4333"/>
                    <a:pt x="1308" y="3747"/>
                    <a:pt x="1796" y="3142"/>
                  </a:cubicBezTo>
                  <a:cubicBezTo>
                    <a:pt x="1815" y="3113"/>
                    <a:pt x="1825" y="3074"/>
                    <a:pt x="1805" y="3035"/>
                  </a:cubicBezTo>
                  <a:lnTo>
                    <a:pt x="1805" y="3035"/>
                  </a:lnTo>
                  <a:cubicBezTo>
                    <a:pt x="1814" y="3042"/>
                    <a:pt x="1823" y="3045"/>
                    <a:pt x="1832" y="3045"/>
                  </a:cubicBezTo>
                  <a:cubicBezTo>
                    <a:pt x="1874" y="3045"/>
                    <a:pt x="1914" y="2980"/>
                    <a:pt x="1874" y="2947"/>
                  </a:cubicBezTo>
                  <a:cubicBezTo>
                    <a:pt x="1337" y="2508"/>
                    <a:pt x="888" y="1972"/>
                    <a:pt x="547" y="1367"/>
                  </a:cubicBezTo>
                  <a:lnTo>
                    <a:pt x="547" y="1367"/>
                  </a:lnTo>
                  <a:cubicBezTo>
                    <a:pt x="931" y="1388"/>
                    <a:pt x="1314" y="1398"/>
                    <a:pt x="1698" y="1398"/>
                  </a:cubicBezTo>
                  <a:cubicBezTo>
                    <a:pt x="2202" y="1398"/>
                    <a:pt x="2706" y="1381"/>
                    <a:pt x="3210" y="1347"/>
                  </a:cubicBezTo>
                  <a:cubicBezTo>
                    <a:pt x="3239" y="1338"/>
                    <a:pt x="3269" y="1328"/>
                    <a:pt x="3278" y="1299"/>
                  </a:cubicBezTo>
                  <a:close/>
                  <a:moveTo>
                    <a:pt x="23217" y="1"/>
                  </a:moveTo>
                  <a:cubicBezTo>
                    <a:pt x="23215" y="1"/>
                    <a:pt x="23212" y="1"/>
                    <a:pt x="23209" y="1"/>
                  </a:cubicBezTo>
                  <a:cubicBezTo>
                    <a:pt x="18652" y="189"/>
                    <a:pt x="14100" y="234"/>
                    <a:pt x="9547" y="234"/>
                  </a:cubicBezTo>
                  <a:cubicBezTo>
                    <a:pt x="7490" y="234"/>
                    <a:pt x="5434" y="225"/>
                    <a:pt x="3376" y="216"/>
                  </a:cubicBezTo>
                  <a:cubicBezTo>
                    <a:pt x="3317" y="216"/>
                    <a:pt x="3288" y="284"/>
                    <a:pt x="3327" y="323"/>
                  </a:cubicBezTo>
                  <a:cubicBezTo>
                    <a:pt x="3308" y="616"/>
                    <a:pt x="3298" y="908"/>
                    <a:pt x="3288" y="1201"/>
                  </a:cubicBezTo>
                  <a:cubicBezTo>
                    <a:pt x="3278" y="1172"/>
                    <a:pt x="3249" y="1162"/>
                    <a:pt x="3210" y="1162"/>
                  </a:cubicBezTo>
                  <a:cubicBezTo>
                    <a:pt x="2499" y="1200"/>
                    <a:pt x="1794" y="1214"/>
                    <a:pt x="1086" y="1214"/>
                  </a:cubicBezTo>
                  <a:cubicBezTo>
                    <a:pt x="881" y="1214"/>
                    <a:pt x="675" y="1213"/>
                    <a:pt x="469" y="1211"/>
                  </a:cubicBezTo>
                  <a:cubicBezTo>
                    <a:pt x="453" y="1193"/>
                    <a:pt x="433" y="1185"/>
                    <a:pt x="413" y="1185"/>
                  </a:cubicBezTo>
                  <a:cubicBezTo>
                    <a:pt x="355" y="1185"/>
                    <a:pt x="294" y="1246"/>
                    <a:pt x="322" y="1318"/>
                  </a:cubicBezTo>
                  <a:cubicBezTo>
                    <a:pt x="644" y="1991"/>
                    <a:pt x="1132" y="2567"/>
                    <a:pt x="1747" y="2996"/>
                  </a:cubicBezTo>
                  <a:cubicBezTo>
                    <a:pt x="1739" y="2994"/>
                    <a:pt x="1732" y="2992"/>
                    <a:pt x="1725" y="2992"/>
                  </a:cubicBezTo>
                  <a:cubicBezTo>
                    <a:pt x="1707" y="2992"/>
                    <a:pt x="1693" y="3001"/>
                    <a:pt x="1679" y="3016"/>
                  </a:cubicBezTo>
                  <a:cubicBezTo>
                    <a:pt x="1132" y="3581"/>
                    <a:pt x="615" y="4186"/>
                    <a:pt x="137" y="4811"/>
                  </a:cubicBezTo>
                  <a:cubicBezTo>
                    <a:pt x="118" y="4830"/>
                    <a:pt x="118" y="4859"/>
                    <a:pt x="137" y="4889"/>
                  </a:cubicBezTo>
                  <a:lnTo>
                    <a:pt x="127" y="4889"/>
                  </a:lnTo>
                  <a:cubicBezTo>
                    <a:pt x="1" y="4898"/>
                    <a:pt x="1" y="5074"/>
                    <a:pt x="127" y="5084"/>
                  </a:cubicBezTo>
                  <a:cubicBezTo>
                    <a:pt x="756" y="5112"/>
                    <a:pt x="1385" y="5126"/>
                    <a:pt x="2015" y="5126"/>
                  </a:cubicBezTo>
                  <a:cubicBezTo>
                    <a:pt x="3146" y="5126"/>
                    <a:pt x="4277" y="5080"/>
                    <a:pt x="5405" y="4986"/>
                  </a:cubicBezTo>
                  <a:cubicBezTo>
                    <a:pt x="5425" y="4986"/>
                    <a:pt x="5444" y="4977"/>
                    <a:pt x="5454" y="4957"/>
                  </a:cubicBezTo>
                  <a:lnTo>
                    <a:pt x="5532" y="4996"/>
                  </a:lnTo>
                  <a:cubicBezTo>
                    <a:pt x="5544" y="5001"/>
                    <a:pt x="5557" y="5003"/>
                    <a:pt x="5571" y="5003"/>
                  </a:cubicBezTo>
                  <a:cubicBezTo>
                    <a:pt x="5614" y="5003"/>
                    <a:pt x="5659" y="4979"/>
                    <a:pt x="5659" y="4928"/>
                  </a:cubicBezTo>
                  <a:cubicBezTo>
                    <a:pt x="5630" y="4645"/>
                    <a:pt x="5620" y="4372"/>
                    <a:pt x="5571" y="4099"/>
                  </a:cubicBezTo>
                  <a:lnTo>
                    <a:pt x="5571" y="4099"/>
                  </a:lnTo>
                  <a:cubicBezTo>
                    <a:pt x="8244" y="4206"/>
                    <a:pt x="10917" y="4216"/>
                    <a:pt x="13580" y="4216"/>
                  </a:cubicBezTo>
                  <a:cubicBezTo>
                    <a:pt x="16409" y="4216"/>
                    <a:pt x="19239" y="4186"/>
                    <a:pt x="22077" y="4099"/>
                  </a:cubicBezTo>
                  <a:lnTo>
                    <a:pt x="22077" y="4099"/>
                  </a:lnTo>
                  <a:cubicBezTo>
                    <a:pt x="22068" y="4108"/>
                    <a:pt x="22058" y="4118"/>
                    <a:pt x="22058" y="4138"/>
                  </a:cubicBezTo>
                  <a:cubicBezTo>
                    <a:pt x="22058" y="4430"/>
                    <a:pt x="22077" y="4723"/>
                    <a:pt x="22077" y="5016"/>
                  </a:cubicBezTo>
                  <a:cubicBezTo>
                    <a:pt x="22077" y="5064"/>
                    <a:pt x="22116" y="5103"/>
                    <a:pt x="22175" y="5113"/>
                  </a:cubicBezTo>
                  <a:cubicBezTo>
                    <a:pt x="22175" y="5142"/>
                    <a:pt x="22204" y="5172"/>
                    <a:pt x="22233" y="5172"/>
                  </a:cubicBezTo>
                  <a:cubicBezTo>
                    <a:pt x="23697" y="5172"/>
                    <a:pt x="25160" y="5162"/>
                    <a:pt x="26623" y="5094"/>
                  </a:cubicBezTo>
                  <a:cubicBezTo>
                    <a:pt x="26741" y="5084"/>
                    <a:pt x="26731" y="4918"/>
                    <a:pt x="26614" y="4918"/>
                  </a:cubicBezTo>
                  <a:lnTo>
                    <a:pt x="26584" y="4918"/>
                  </a:lnTo>
                  <a:cubicBezTo>
                    <a:pt x="26604" y="4889"/>
                    <a:pt x="26594" y="4859"/>
                    <a:pt x="26575" y="4830"/>
                  </a:cubicBezTo>
                  <a:cubicBezTo>
                    <a:pt x="26067" y="4303"/>
                    <a:pt x="25677" y="3679"/>
                    <a:pt x="25424" y="2996"/>
                  </a:cubicBezTo>
                  <a:lnTo>
                    <a:pt x="25424" y="2986"/>
                  </a:lnTo>
                  <a:cubicBezTo>
                    <a:pt x="25443" y="2977"/>
                    <a:pt x="25453" y="2967"/>
                    <a:pt x="25463" y="2957"/>
                  </a:cubicBezTo>
                  <a:cubicBezTo>
                    <a:pt x="25853" y="2401"/>
                    <a:pt x="26272" y="1874"/>
                    <a:pt x="26682" y="1338"/>
                  </a:cubicBezTo>
                  <a:cubicBezTo>
                    <a:pt x="26702" y="1318"/>
                    <a:pt x="26702" y="1289"/>
                    <a:pt x="26672" y="1269"/>
                  </a:cubicBezTo>
                  <a:cubicBezTo>
                    <a:pt x="26731" y="1221"/>
                    <a:pt x="26692" y="1133"/>
                    <a:pt x="26614" y="1123"/>
                  </a:cubicBezTo>
                  <a:cubicBezTo>
                    <a:pt x="26261" y="1116"/>
                    <a:pt x="25907" y="1113"/>
                    <a:pt x="25553" y="1113"/>
                  </a:cubicBezTo>
                  <a:cubicBezTo>
                    <a:pt x="24907" y="1113"/>
                    <a:pt x="24258" y="1124"/>
                    <a:pt x="23609" y="1143"/>
                  </a:cubicBezTo>
                  <a:cubicBezTo>
                    <a:pt x="23570" y="840"/>
                    <a:pt x="23531" y="528"/>
                    <a:pt x="23492" y="235"/>
                  </a:cubicBezTo>
                  <a:cubicBezTo>
                    <a:pt x="23487" y="172"/>
                    <a:pt x="23438" y="140"/>
                    <a:pt x="23392" y="140"/>
                  </a:cubicBezTo>
                  <a:cubicBezTo>
                    <a:pt x="23346" y="140"/>
                    <a:pt x="23302" y="172"/>
                    <a:pt x="23307" y="235"/>
                  </a:cubicBezTo>
                  <a:cubicBezTo>
                    <a:pt x="23394" y="1396"/>
                    <a:pt x="23394" y="2694"/>
                    <a:pt x="23687" y="3825"/>
                  </a:cubicBezTo>
                  <a:cubicBezTo>
                    <a:pt x="23696" y="3852"/>
                    <a:pt x="23717" y="3865"/>
                    <a:pt x="23738" y="3865"/>
                  </a:cubicBezTo>
                  <a:cubicBezTo>
                    <a:pt x="23762" y="3865"/>
                    <a:pt x="23785" y="3847"/>
                    <a:pt x="23785" y="3816"/>
                  </a:cubicBezTo>
                  <a:cubicBezTo>
                    <a:pt x="23833" y="2996"/>
                    <a:pt x="23736" y="2128"/>
                    <a:pt x="23629" y="1279"/>
                  </a:cubicBezTo>
                  <a:lnTo>
                    <a:pt x="23629" y="1279"/>
                  </a:lnTo>
                  <a:cubicBezTo>
                    <a:pt x="24247" y="1298"/>
                    <a:pt x="24869" y="1305"/>
                    <a:pt x="25491" y="1305"/>
                  </a:cubicBezTo>
                  <a:cubicBezTo>
                    <a:pt x="25849" y="1305"/>
                    <a:pt x="26208" y="1302"/>
                    <a:pt x="26565" y="1299"/>
                  </a:cubicBezTo>
                  <a:lnTo>
                    <a:pt x="26565" y="1299"/>
                  </a:lnTo>
                  <a:cubicBezTo>
                    <a:pt x="26097" y="1777"/>
                    <a:pt x="25667" y="2294"/>
                    <a:pt x="25297" y="2860"/>
                  </a:cubicBezTo>
                  <a:cubicBezTo>
                    <a:pt x="25267" y="2899"/>
                    <a:pt x="25277" y="2957"/>
                    <a:pt x="25316" y="2977"/>
                  </a:cubicBezTo>
                  <a:cubicBezTo>
                    <a:pt x="25306" y="2996"/>
                    <a:pt x="25306" y="3016"/>
                    <a:pt x="25306" y="3025"/>
                  </a:cubicBezTo>
                  <a:cubicBezTo>
                    <a:pt x="25521" y="3738"/>
                    <a:pt x="25902" y="4391"/>
                    <a:pt x="26428" y="4928"/>
                  </a:cubicBezTo>
                  <a:cubicBezTo>
                    <a:pt x="25053" y="4928"/>
                    <a:pt x="23677" y="4977"/>
                    <a:pt x="22302" y="5025"/>
                  </a:cubicBezTo>
                  <a:cubicBezTo>
                    <a:pt x="22760" y="4713"/>
                    <a:pt x="23219" y="4391"/>
                    <a:pt x="23658" y="4050"/>
                  </a:cubicBezTo>
                  <a:cubicBezTo>
                    <a:pt x="23677" y="4040"/>
                    <a:pt x="23687" y="4030"/>
                    <a:pt x="23687" y="4011"/>
                  </a:cubicBezTo>
                  <a:cubicBezTo>
                    <a:pt x="23755" y="3942"/>
                    <a:pt x="23707" y="3825"/>
                    <a:pt x="23609" y="3825"/>
                  </a:cubicBezTo>
                  <a:cubicBezTo>
                    <a:pt x="20263" y="3923"/>
                    <a:pt x="16917" y="4001"/>
                    <a:pt x="13571" y="4001"/>
                  </a:cubicBezTo>
                  <a:cubicBezTo>
                    <a:pt x="10263" y="4001"/>
                    <a:pt x="6956" y="3884"/>
                    <a:pt x="3639" y="3855"/>
                  </a:cubicBezTo>
                  <a:cubicBezTo>
                    <a:pt x="3571" y="2674"/>
                    <a:pt x="3474" y="1533"/>
                    <a:pt x="3522" y="352"/>
                  </a:cubicBezTo>
                  <a:lnTo>
                    <a:pt x="3522" y="352"/>
                  </a:lnTo>
                  <a:cubicBezTo>
                    <a:pt x="5966" y="458"/>
                    <a:pt x="8417" y="502"/>
                    <a:pt x="10869" y="502"/>
                  </a:cubicBezTo>
                  <a:cubicBezTo>
                    <a:pt x="14985" y="502"/>
                    <a:pt x="19107" y="377"/>
                    <a:pt x="23209" y="206"/>
                  </a:cubicBezTo>
                  <a:cubicBezTo>
                    <a:pt x="23333" y="206"/>
                    <a:pt x="23336" y="1"/>
                    <a:pt x="232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72"/>
            <p:cNvSpPr/>
            <p:nvPr/>
          </p:nvSpPr>
          <p:spPr>
            <a:xfrm>
              <a:off x="5987418" y="820950"/>
              <a:ext cx="53650" cy="371050"/>
            </a:xfrm>
            <a:custGeom>
              <a:avLst/>
              <a:gdLst/>
              <a:ahLst/>
              <a:cxnLst/>
              <a:rect l="l" t="t" r="r" b="b"/>
              <a:pathLst>
                <a:path w="2146" h="14842" extrusionOk="0">
                  <a:moveTo>
                    <a:pt x="291" y="0"/>
                  </a:moveTo>
                  <a:cubicBezTo>
                    <a:pt x="-531" y="4918"/>
                    <a:pt x="569" y="10112"/>
                    <a:pt x="2146" y="1484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16" name="Google Shape;1916;p72"/>
            <p:cNvSpPr/>
            <p:nvPr/>
          </p:nvSpPr>
          <p:spPr>
            <a:xfrm flipH="1">
              <a:off x="3111768" y="820950"/>
              <a:ext cx="53650" cy="371050"/>
            </a:xfrm>
            <a:custGeom>
              <a:avLst/>
              <a:gdLst/>
              <a:ahLst/>
              <a:cxnLst/>
              <a:rect l="l" t="t" r="r" b="b"/>
              <a:pathLst>
                <a:path w="2146" h="14842" extrusionOk="0">
                  <a:moveTo>
                    <a:pt x="291" y="0"/>
                  </a:moveTo>
                  <a:cubicBezTo>
                    <a:pt x="-531" y="4918"/>
                    <a:pt x="569" y="10112"/>
                    <a:pt x="2146" y="1484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917" name="Google Shape;1917;p72"/>
          <p:cNvSpPr txBox="1">
            <a:spLocks noGrp="1"/>
          </p:cNvSpPr>
          <p:nvPr>
            <p:ph type="body" idx="1"/>
          </p:nvPr>
        </p:nvSpPr>
        <p:spPr>
          <a:xfrm>
            <a:off x="434163" y="1604915"/>
            <a:ext cx="7584247" cy="33931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  <a:buSzPts val="1100"/>
              <a:buNone/>
            </a:pPr>
            <a:endParaRPr lang="ca-ES" dirty="0" smtClean="0">
              <a:latin typeface="MV Boli" pitchFamily="2" charset="0"/>
              <a:cs typeface="MV Boli" pitchFamily="2" charset="0"/>
            </a:endParaRPr>
          </a:p>
          <a:p>
            <a:pPr marL="0" lvl="0" indent="0">
              <a:spcAft>
                <a:spcPts val="1200"/>
              </a:spcAft>
              <a:buSzPts val="1100"/>
              <a:buNone/>
            </a:pPr>
            <a:r>
              <a:rPr lang="ca-ES" sz="2800" b="1" dirty="0" smtClean="0">
                <a:latin typeface="MV Boli" pitchFamily="2" charset="0"/>
                <a:cs typeface="MV Boli" pitchFamily="2" charset="0"/>
              </a:rPr>
              <a:t>“</a:t>
            </a:r>
            <a:r>
              <a:rPr lang="ca-ES" sz="2400" b="1" dirty="0" smtClean="0">
                <a:latin typeface="MV Boli" pitchFamily="2" charset="0"/>
                <a:cs typeface="MV Boli" pitchFamily="2" charset="0"/>
              </a:rPr>
              <a:t>Moltes mercès”, “gràcies” i “</a:t>
            </a:r>
            <a:r>
              <a:rPr lang="ca-ES" sz="2400" b="1" dirty="0" err="1" smtClean="0">
                <a:latin typeface="MV Boli" pitchFamily="2" charset="0"/>
                <a:cs typeface="MV Boli" pitchFamily="2" charset="0"/>
              </a:rPr>
              <a:t>merci</a:t>
            </a:r>
            <a:r>
              <a:rPr lang="ca-ES" sz="2400" b="1" dirty="0" smtClean="0">
                <a:latin typeface="MV Boli" pitchFamily="2" charset="0"/>
                <a:cs typeface="MV Boli" pitchFamily="2" charset="0"/>
              </a:rPr>
              <a:t>”</a:t>
            </a:r>
          </a:p>
          <a:p>
            <a:pPr marL="0" lvl="0" indent="0">
              <a:spcBef>
                <a:spcPts val="0"/>
              </a:spcBef>
              <a:buSzPts val="1100"/>
              <a:buNone/>
            </a:pPr>
            <a:r>
              <a:rPr lang="ca-ES" sz="1800" b="1" dirty="0" smtClean="0">
                <a:latin typeface="MV Boli" pitchFamily="2" charset="0"/>
                <a:cs typeface="MV Boli" pitchFamily="2" charset="0"/>
              </a:rPr>
              <a:t>La paraula mercès s’utilitza encara avui com a expressió de “donar gràcies per un favor”. Alguns dels nostres avis fan servir l’expressió i és viva.</a:t>
            </a:r>
          </a:p>
          <a:p>
            <a:pPr marL="0" lvl="0" indent="0">
              <a:spcBef>
                <a:spcPts val="0"/>
              </a:spcBef>
              <a:buSzPts val="1100"/>
              <a:buNone/>
            </a:pPr>
            <a:r>
              <a:rPr lang="es-ES_tradnl" sz="1800" b="1" dirty="0" smtClean="0">
                <a:latin typeface="MV Boli" pitchFamily="2" charset="0"/>
                <a:cs typeface="MV Boli" pitchFamily="2" charset="0"/>
              </a:rPr>
              <a:t>La </a:t>
            </a:r>
            <a:r>
              <a:rPr lang="es-ES_tradnl" sz="1800" b="1" dirty="0" err="1" smtClean="0">
                <a:latin typeface="MV Boli" pitchFamily="2" charset="0"/>
                <a:cs typeface="MV Boli" pitchFamily="2" charset="0"/>
              </a:rPr>
              <a:t>paraula</a:t>
            </a:r>
            <a:r>
              <a:rPr lang="es-ES_tradnl" sz="1800" b="1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s-ES_tradnl" sz="1800" b="1" dirty="0" err="1" smtClean="0">
                <a:latin typeface="MV Boli" pitchFamily="2" charset="0"/>
                <a:cs typeface="MV Boli" pitchFamily="2" charset="0"/>
              </a:rPr>
              <a:t>Mercè</a:t>
            </a:r>
            <a:r>
              <a:rPr lang="es-ES_tradnl" sz="1800" b="1" dirty="0" smtClean="0">
                <a:latin typeface="MV Boli" pitchFamily="2" charset="0"/>
                <a:cs typeface="MV Boli" pitchFamily="2" charset="0"/>
              </a:rPr>
              <a:t> fa </a:t>
            </a:r>
            <a:r>
              <a:rPr lang="es-ES_tradnl" sz="1800" b="1" dirty="0" err="1" smtClean="0">
                <a:latin typeface="MV Boli" pitchFamily="2" charset="0"/>
                <a:cs typeface="MV Boli" pitchFamily="2" charset="0"/>
              </a:rPr>
              <a:t>referència</a:t>
            </a:r>
            <a:r>
              <a:rPr lang="es-ES_tradnl" sz="1800" b="1" dirty="0" smtClean="0">
                <a:latin typeface="MV Boli" pitchFamily="2" charset="0"/>
                <a:cs typeface="MV Boli" pitchFamily="2" charset="0"/>
              </a:rPr>
              <a:t> a la mare de </a:t>
            </a:r>
            <a:r>
              <a:rPr lang="es-ES_tradnl" sz="1800" b="1" dirty="0" err="1" smtClean="0">
                <a:latin typeface="MV Boli" pitchFamily="2" charset="0"/>
                <a:cs typeface="MV Boli" pitchFamily="2" charset="0"/>
              </a:rPr>
              <a:t>Déu</a:t>
            </a:r>
            <a:r>
              <a:rPr lang="es-ES_tradnl" sz="1800" b="1" dirty="0" smtClean="0">
                <a:latin typeface="MV Boli" pitchFamily="2" charset="0"/>
                <a:cs typeface="MV Boli" pitchFamily="2" charset="0"/>
              </a:rPr>
              <a:t>, que era </a:t>
            </a:r>
            <a:r>
              <a:rPr lang="es-ES_tradnl" sz="1800" b="1" dirty="0" err="1" smtClean="0">
                <a:latin typeface="MV Boli" pitchFamily="2" charset="0"/>
                <a:cs typeface="MV Boli" pitchFamily="2" charset="0"/>
              </a:rPr>
              <a:t>molt</a:t>
            </a:r>
            <a:r>
              <a:rPr lang="es-ES_tradnl" sz="1800" b="1" dirty="0" smtClean="0">
                <a:latin typeface="MV Boli" pitchFamily="2" charset="0"/>
                <a:cs typeface="MV Boli" pitchFamily="2" charset="0"/>
              </a:rPr>
              <a:t> generosa i </a:t>
            </a:r>
            <a:r>
              <a:rPr lang="es-ES_tradnl" sz="1800" b="1" dirty="0" err="1" smtClean="0">
                <a:latin typeface="MV Boli" pitchFamily="2" charset="0"/>
                <a:cs typeface="MV Boli" pitchFamily="2" charset="0"/>
              </a:rPr>
              <a:t>s’esforçava</a:t>
            </a:r>
            <a:r>
              <a:rPr lang="es-ES_tradnl" sz="1800" b="1" dirty="0" smtClean="0">
                <a:latin typeface="MV Boli" pitchFamily="2" charset="0"/>
                <a:cs typeface="MV Boli" pitchFamily="2" charset="0"/>
              </a:rPr>
              <a:t> per </a:t>
            </a:r>
            <a:r>
              <a:rPr lang="es-ES_tradnl" sz="1800" b="1" dirty="0" err="1" smtClean="0">
                <a:latin typeface="MV Boli" pitchFamily="2" charset="0"/>
                <a:cs typeface="MV Boli" pitchFamily="2" charset="0"/>
              </a:rPr>
              <a:t>fer</a:t>
            </a:r>
            <a:r>
              <a:rPr lang="es-ES_tradnl" sz="1800" b="1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s-ES_tradnl" sz="1800" b="1" dirty="0" err="1" smtClean="0">
                <a:latin typeface="MV Boli" pitchFamily="2" charset="0"/>
                <a:cs typeface="MV Boli" pitchFamily="2" charset="0"/>
              </a:rPr>
              <a:t>favors</a:t>
            </a:r>
            <a:r>
              <a:rPr lang="es-ES_tradnl" sz="1800" b="1" dirty="0" smtClean="0">
                <a:latin typeface="MV Boli" pitchFamily="2" charset="0"/>
                <a:cs typeface="MV Boli" pitchFamily="2" charset="0"/>
              </a:rPr>
              <a:t> a </a:t>
            </a:r>
            <a:r>
              <a:rPr lang="es-ES_tradnl" sz="1800" b="1" dirty="0" err="1" smtClean="0">
                <a:latin typeface="MV Boli" pitchFamily="2" charset="0"/>
                <a:cs typeface="MV Boli" pitchFamily="2" charset="0"/>
              </a:rPr>
              <a:t>tothom</a:t>
            </a:r>
            <a:r>
              <a:rPr lang="es-ES_tradnl" sz="1800" b="1" dirty="0" smtClean="0">
                <a:latin typeface="MV Boli" pitchFamily="2" charset="0"/>
                <a:cs typeface="MV Boli" pitchFamily="2" charset="0"/>
              </a:rPr>
              <a:t>.</a:t>
            </a:r>
          </a:p>
          <a:p>
            <a:pPr marL="0" lvl="0" indent="0">
              <a:spcAft>
                <a:spcPts val="1200"/>
              </a:spcAft>
              <a:buSzPts val="1100"/>
              <a:buNone/>
            </a:pPr>
            <a:r>
              <a:rPr lang="es-ES_tradnl" sz="1800" b="1" dirty="0" err="1" smtClean="0">
                <a:latin typeface="MV Boli" pitchFamily="2" charset="0"/>
                <a:cs typeface="MV Boli" pitchFamily="2" charset="0"/>
              </a:rPr>
              <a:t>Nosaltres</a:t>
            </a:r>
            <a:r>
              <a:rPr lang="es-ES_tradnl" sz="1800" b="1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es-ES_tradnl" sz="1800" b="1" dirty="0" err="1" smtClean="0">
                <a:latin typeface="MV Boli" pitchFamily="2" charset="0"/>
                <a:cs typeface="MV Boli" pitchFamily="2" charset="0"/>
              </a:rPr>
              <a:t>voldríem</a:t>
            </a:r>
            <a:r>
              <a:rPr lang="es-ES_tradnl" sz="1800" b="1" dirty="0" smtClean="0">
                <a:latin typeface="MV Boli" pitchFamily="2" charset="0"/>
                <a:cs typeface="MV Boli" pitchFamily="2" charset="0"/>
              </a:rPr>
              <a:t> ser </a:t>
            </a:r>
            <a:r>
              <a:rPr lang="es-ES_tradnl" sz="1800" b="1" dirty="0" err="1" smtClean="0">
                <a:latin typeface="MV Boli" pitchFamily="2" charset="0"/>
                <a:cs typeface="MV Boli" pitchFamily="2" charset="0"/>
              </a:rPr>
              <a:t>com</a:t>
            </a:r>
            <a:r>
              <a:rPr lang="es-ES_tradnl" sz="1800" b="1" dirty="0" smtClean="0">
                <a:latin typeface="MV Boli" pitchFamily="2" charset="0"/>
                <a:cs typeface="MV Boli" pitchFamily="2" charset="0"/>
              </a:rPr>
              <a:t> ella.</a:t>
            </a:r>
          </a:p>
          <a:p>
            <a:pPr marL="0" lvl="0" indent="0">
              <a:spcBef>
                <a:spcPts val="0"/>
              </a:spcBef>
              <a:buSzPts val="1100"/>
              <a:buNone/>
            </a:pPr>
            <a:r>
              <a:rPr lang="es-ES_tradnl" b="1" dirty="0" err="1" smtClean="0">
                <a:solidFill>
                  <a:schemeClr val="bg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Quantes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es-ES_tradnl" b="1" dirty="0" err="1" smtClean="0">
                <a:solidFill>
                  <a:schemeClr val="bg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vegades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 al </a:t>
            </a:r>
            <a:r>
              <a:rPr lang="es-ES_tradnl" b="1" dirty="0" err="1" smtClean="0">
                <a:solidFill>
                  <a:schemeClr val="bg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dia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 dones les </a:t>
            </a:r>
            <a:r>
              <a:rPr lang="es-ES_tradnl" b="1" dirty="0" err="1" smtClean="0">
                <a:solidFill>
                  <a:schemeClr val="bg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gràcies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?</a:t>
            </a:r>
          </a:p>
          <a:p>
            <a:pPr marL="0" lvl="0" indent="0">
              <a:spcBef>
                <a:spcPts val="0"/>
              </a:spcBef>
              <a:buSzPts val="1100"/>
              <a:buNone/>
            </a:pP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Per </a:t>
            </a:r>
            <a:r>
              <a:rPr lang="es-ES_tradnl" b="1" dirty="0" err="1" smtClean="0">
                <a:solidFill>
                  <a:schemeClr val="bg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quines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es-ES_tradnl" b="1" dirty="0" err="1" smtClean="0">
                <a:solidFill>
                  <a:schemeClr val="bg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pots</a:t>
            </a:r>
            <a:r>
              <a:rPr lang="es-ES_tradnl" b="1" dirty="0" smtClean="0">
                <a:solidFill>
                  <a:schemeClr val="bg2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 donar GRÀCIES?</a:t>
            </a:r>
          </a:p>
          <a:p>
            <a:pPr marL="0" lvl="0" indent="0">
              <a:spcAft>
                <a:spcPts val="1200"/>
              </a:spcAft>
              <a:buSzPts val="1100"/>
              <a:buNone/>
            </a:pPr>
            <a:endParaRPr lang="ca-ES" dirty="0"/>
          </a:p>
        </p:txBody>
      </p:sp>
      <p:sp>
        <p:nvSpPr>
          <p:cNvPr id="1923" name="Google Shape;1923;p72"/>
          <p:cNvSpPr txBox="1">
            <a:spLocks noGrp="1"/>
          </p:cNvSpPr>
          <p:nvPr>
            <p:ph type="title"/>
          </p:nvPr>
        </p:nvSpPr>
        <p:spPr>
          <a:xfrm>
            <a:off x="3038149" y="340422"/>
            <a:ext cx="4499773" cy="804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24 de Setembre:</a:t>
            </a:r>
            <a:br>
              <a:rPr lang="en" dirty="0" smtClean="0"/>
            </a:br>
            <a:r>
              <a:rPr lang="e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Mare de Déu de la Mercè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" b="100000" l="0" r="97253">
                        <a14:foregroundMark x1="19780" y1="32813" x2="19780" y2="32813"/>
                        <a14:foregroundMark x1="19780" y1="30938" x2="19780" y2="30938"/>
                        <a14:foregroundMark x1="8791" y1="84063" x2="8791" y2="84063"/>
                        <a14:foregroundMark x1="44505" y1="95313" x2="44505" y2="95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78" y="2303462"/>
            <a:ext cx="1596740" cy="280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2752" y="363588"/>
            <a:ext cx="1080120" cy="281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</a:rPr>
              <a:t>DIMARTS</a:t>
            </a:r>
            <a:endParaRPr lang="ca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63"/>
          <p:cNvSpPr/>
          <p:nvPr/>
        </p:nvSpPr>
        <p:spPr>
          <a:xfrm rot="-5400000">
            <a:off x="4279930" y="-2250355"/>
            <a:ext cx="1698625" cy="6875125"/>
          </a:xfrm>
          <a:custGeom>
            <a:avLst/>
            <a:gdLst/>
            <a:ahLst/>
            <a:cxnLst/>
            <a:rect l="l" t="t" r="r" b="b"/>
            <a:pathLst>
              <a:path w="3796" h="10908" extrusionOk="0">
                <a:moveTo>
                  <a:pt x="3698" y="4576"/>
                </a:moveTo>
                <a:cubicBezTo>
                  <a:pt x="3669" y="5532"/>
                  <a:pt x="3708" y="6830"/>
                  <a:pt x="3776" y="8127"/>
                </a:cubicBezTo>
                <a:cubicBezTo>
                  <a:pt x="3795" y="8303"/>
                  <a:pt x="3747" y="8478"/>
                  <a:pt x="3639" y="8615"/>
                </a:cubicBezTo>
                <a:cubicBezTo>
                  <a:pt x="3395" y="8927"/>
                  <a:pt x="3171" y="9249"/>
                  <a:pt x="2908" y="9542"/>
                </a:cubicBezTo>
                <a:cubicBezTo>
                  <a:pt x="2566" y="9932"/>
                  <a:pt x="2244" y="10332"/>
                  <a:pt x="1903" y="10712"/>
                </a:cubicBezTo>
                <a:cubicBezTo>
                  <a:pt x="1864" y="10761"/>
                  <a:pt x="1815" y="10800"/>
                  <a:pt x="1776" y="10849"/>
                </a:cubicBezTo>
                <a:cubicBezTo>
                  <a:pt x="1737" y="10898"/>
                  <a:pt x="1688" y="10908"/>
                  <a:pt x="1630" y="10859"/>
                </a:cubicBezTo>
                <a:cubicBezTo>
                  <a:pt x="1493" y="10761"/>
                  <a:pt x="1376" y="10644"/>
                  <a:pt x="1259" y="10517"/>
                </a:cubicBezTo>
                <a:cubicBezTo>
                  <a:pt x="995" y="10205"/>
                  <a:pt x="722" y="9893"/>
                  <a:pt x="449" y="9581"/>
                </a:cubicBezTo>
                <a:cubicBezTo>
                  <a:pt x="313" y="9415"/>
                  <a:pt x="196" y="9249"/>
                  <a:pt x="88" y="9073"/>
                </a:cubicBezTo>
                <a:cubicBezTo>
                  <a:pt x="49" y="9005"/>
                  <a:pt x="30" y="8917"/>
                  <a:pt x="30" y="8839"/>
                </a:cubicBezTo>
                <a:cubicBezTo>
                  <a:pt x="69" y="8108"/>
                  <a:pt x="30" y="7366"/>
                  <a:pt x="30" y="6635"/>
                </a:cubicBezTo>
                <a:cubicBezTo>
                  <a:pt x="0" y="5259"/>
                  <a:pt x="0" y="3874"/>
                  <a:pt x="39" y="2498"/>
                </a:cubicBezTo>
                <a:cubicBezTo>
                  <a:pt x="59" y="1776"/>
                  <a:pt x="108" y="1054"/>
                  <a:pt x="157" y="333"/>
                </a:cubicBezTo>
                <a:cubicBezTo>
                  <a:pt x="166" y="137"/>
                  <a:pt x="166" y="137"/>
                  <a:pt x="371" y="98"/>
                </a:cubicBezTo>
                <a:cubicBezTo>
                  <a:pt x="703" y="30"/>
                  <a:pt x="1044" y="1"/>
                  <a:pt x="1386" y="1"/>
                </a:cubicBezTo>
                <a:cubicBezTo>
                  <a:pt x="1903" y="11"/>
                  <a:pt x="2420" y="11"/>
                  <a:pt x="2927" y="1"/>
                </a:cubicBezTo>
                <a:cubicBezTo>
                  <a:pt x="3171" y="1"/>
                  <a:pt x="3415" y="20"/>
                  <a:pt x="3659" y="69"/>
                </a:cubicBezTo>
                <a:cubicBezTo>
                  <a:pt x="3756" y="79"/>
                  <a:pt x="3766" y="128"/>
                  <a:pt x="3766" y="206"/>
                </a:cubicBezTo>
                <a:cubicBezTo>
                  <a:pt x="3756" y="284"/>
                  <a:pt x="3766" y="391"/>
                  <a:pt x="3756" y="479"/>
                </a:cubicBezTo>
                <a:cubicBezTo>
                  <a:pt x="3708" y="1737"/>
                  <a:pt x="3708" y="2986"/>
                  <a:pt x="3698" y="4576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63"/>
          <p:cNvSpPr txBox="1">
            <a:spLocks noGrp="1"/>
          </p:cNvSpPr>
          <p:nvPr>
            <p:ph type="subTitle" idx="1"/>
          </p:nvPr>
        </p:nvSpPr>
        <p:spPr>
          <a:xfrm flipH="1">
            <a:off x="1593822" y="2126683"/>
            <a:ext cx="6759240" cy="517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ca-ES" sz="2000" b="1" dirty="0" smtClean="0">
                <a:hlinkClick r:id="rId3"/>
              </a:rPr>
              <a:t>https://www.youtube.com/watch?v=HhskKBTcj1s</a:t>
            </a:r>
            <a:endParaRPr lang="ca-ES" sz="2000" b="1" dirty="0" smtClean="0"/>
          </a:p>
          <a:p>
            <a:pPr marL="0" lvl="0" indent="0"/>
            <a:endParaRPr dirty="0"/>
          </a:p>
        </p:txBody>
      </p:sp>
      <p:sp>
        <p:nvSpPr>
          <p:cNvPr id="1573" name="Google Shape;1573;p63"/>
          <p:cNvSpPr txBox="1">
            <a:spLocks noGrp="1"/>
          </p:cNvSpPr>
          <p:nvPr>
            <p:ph type="ctrTitle"/>
          </p:nvPr>
        </p:nvSpPr>
        <p:spPr>
          <a:xfrm flipH="1">
            <a:off x="1658430" y="551460"/>
            <a:ext cx="6282404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/>
              <a:t>GRÀCIES!</a:t>
            </a:r>
            <a:endParaRPr dirty="0"/>
          </a:p>
        </p:txBody>
      </p:sp>
      <p:grpSp>
        <p:nvGrpSpPr>
          <p:cNvPr id="1586" name="Google Shape;1586;p63"/>
          <p:cNvGrpSpPr/>
          <p:nvPr/>
        </p:nvGrpSpPr>
        <p:grpSpPr>
          <a:xfrm rot="-1357897">
            <a:off x="8518227" y="106988"/>
            <a:ext cx="525216" cy="627740"/>
            <a:chOff x="4515208" y="-1246226"/>
            <a:chExt cx="538517" cy="643724"/>
          </a:xfrm>
        </p:grpSpPr>
        <p:sp>
          <p:nvSpPr>
            <p:cNvPr id="1587" name="Google Shape;1587;p63"/>
            <p:cNvSpPr/>
            <p:nvPr/>
          </p:nvSpPr>
          <p:spPr>
            <a:xfrm>
              <a:off x="4522274" y="-1132618"/>
              <a:ext cx="531451" cy="530116"/>
            </a:xfrm>
            <a:custGeom>
              <a:avLst/>
              <a:gdLst/>
              <a:ahLst/>
              <a:cxnLst/>
              <a:rect l="l" t="t" r="r" b="b"/>
              <a:pathLst>
                <a:path w="6769" h="6752" extrusionOk="0">
                  <a:moveTo>
                    <a:pt x="5434" y="1"/>
                  </a:moveTo>
                  <a:cubicBezTo>
                    <a:pt x="5389" y="1"/>
                    <a:pt x="5342" y="38"/>
                    <a:pt x="5354" y="98"/>
                  </a:cubicBezTo>
                  <a:cubicBezTo>
                    <a:pt x="5647" y="1249"/>
                    <a:pt x="5920" y="2401"/>
                    <a:pt x="6193" y="3552"/>
                  </a:cubicBezTo>
                  <a:cubicBezTo>
                    <a:pt x="6320" y="4049"/>
                    <a:pt x="6437" y="4557"/>
                    <a:pt x="6545" y="5054"/>
                  </a:cubicBezTo>
                  <a:cubicBezTo>
                    <a:pt x="6593" y="5259"/>
                    <a:pt x="6632" y="5269"/>
                    <a:pt x="6476" y="5376"/>
                  </a:cubicBezTo>
                  <a:cubicBezTo>
                    <a:pt x="6145" y="5581"/>
                    <a:pt x="5793" y="5737"/>
                    <a:pt x="5423" y="5864"/>
                  </a:cubicBezTo>
                  <a:cubicBezTo>
                    <a:pt x="4701" y="6137"/>
                    <a:pt x="3950" y="6342"/>
                    <a:pt x="3189" y="6478"/>
                  </a:cubicBezTo>
                  <a:cubicBezTo>
                    <a:pt x="2837" y="6547"/>
                    <a:pt x="2486" y="6586"/>
                    <a:pt x="2125" y="6586"/>
                  </a:cubicBezTo>
                  <a:cubicBezTo>
                    <a:pt x="1794" y="6586"/>
                    <a:pt x="1735" y="6352"/>
                    <a:pt x="1618" y="6069"/>
                  </a:cubicBezTo>
                  <a:cubicBezTo>
                    <a:pt x="945" y="4371"/>
                    <a:pt x="613" y="2498"/>
                    <a:pt x="164" y="732"/>
                  </a:cubicBezTo>
                  <a:cubicBezTo>
                    <a:pt x="153" y="693"/>
                    <a:pt x="122" y="676"/>
                    <a:pt x="91" y="676"/>
                  </a:cubicBezTo>
                  <a:cubicBezTo>
                    <a:pt x="46" y="676"/>
                    <a:pt x="1" y="713"/>
                    <a:pt x="18" y="771"/>
                  </a:cubicBezTo>
                  <a:lnTo>
                    <a:pt x="18" y="781"/>
                  </a:lnTo>
                  <a:cubicBezTo>
                    <a:pt x="301" y="1893"/>
                    <a:pt x="574" y="3015"/>
                    <a:pt x="867" y="4127"/>
                  </a:cubicBezTo>
                  <a:cubicBezTo>
                    <a:pt x="1072" y="4888"/>
                    <a:pt x="1257" y="5678"/>
                    <a:pt x="1589" y="6400"/>
                  </a:cubicBezTo>
                  <a:cubicBezTo>
                    <a:pt x="1719" y="6686"/>
                    <a:pt x="1914" y="6752"/>
                    <a:pt x="2157" y="6752"/>
                  </a:cubicBezTo>
                  <a:cubicBezTo>
                    <a:pt x="2278" y="6752"/>
                    <a:pt x="2411" y="6735"/>
                    <a:pt x="2555" y="6722"/>
                  </a:cubicBezTo>
                  <a:cubicBezTo>
                    <a:pt x="3452" y="6654"/>
                    <a:pt x="4340" y="6400"/>
                    <a:pt x="5179" y="6117"/>
                  </a:cubicBezTo>
                  <a:cubicBezTo>
                    <a:pt x="5413" y="6039"/>
                    <a:pt x="6769" y="5630"/>
                    <a:pt x="6759" y="5337"/>
                  </a:cubicBezTo>
                  <a:cubicBezTo>
                    <a:pt x="6749" y="4966"/>
                    <a:pt x="6603" y="4566"/>
                    <a:pt x="6515" y="4215"/>
                  </a:cubicBezTo>
                  <a:cubicBezTo>
                    <a:pt x="6193" y="2830"/>
                    <a:pt x="5852" y="1435"/>
                    <a:pt x="5501" y="49"/>
                  </a:cubicBezTo>
                  <a:cubicBezTo>
                    <a:pt x="5489" y="16"/>
                    <a:pt x="5462" y="1"/>
                    <a:pt x="5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3"/>
            <p:cNvSpPr/>
            <p:nvPr/>
          </p:nvSpPr>
          <p:spPr>
            <a:xfrm>
              <a:off x="4593485" y="-1035106"/>
              <a:ext cx="121851" cy="426244"/>
            </a:xfrm>
            <a:custGeom>
              <a:avLst/>
              <a:gdLst/>
              <a:ahLst/>
              <a:cxnLst/>
              <a:rect l="l" t="t" r="r" b="b"/>
              <a:pathLst>
                <a:path w="1552" h="5429" extrusionOk="0">
                  <a:moveTo>
                    <a:pt x="97" y="0"/>
                  </a:moveTo>
                  <a:cubicBezTo>
                    <a:pt x="51" y="0"/>
                    <a:pt x="1" y="40"/>
                    <a:pt x="18" y="105"/>
                  </a:cubicBezTo>
                  <a:cubicBezTo>
                    <a:pt x="467" y="1861"/>
                    <a:pt x="935" y="3617"/>
                    <a:pt x="1384" y="5373"/>
                  </a:cubicBezTo>
                  <a:cubicBezTo>
                    <a:pt x="1396" y="5412"/>
                    <a:pt x="1426" y="5429"/>
                    <a:pt x="1456" y="5429"/>
                  </a:cubicBezTo>
                  <a:cubicBezTo>
                    <a:pt x="1503" y="5429"/>
                    <a:pt x="1552" y="5389"/>
                    <a:pt x="1540" y="5324"/>
                  </a:cubicBezTo>
                  <a:cubicBezTo>
                    <a:pt x="1082" y="3568"/>
                    <a:pt x="623" y="1812"/>
                    <a:pt x="165" y="56"/>
                  </a:cubicBezTo>
                  <a:cubicBezTo>
                    <a:pt x="157" y="17"/>
                    <a:pt x="128" y="0"/>
                    <a:pt x="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3"/>
            <p:cNvSpPr/>
            <p:nvPr/>
          </p:nvSpPr>
          <p:spPr>
            <a:xfrm>
              <a:off x="4515208" y="-1246226"/>
              <a:ext cx="441240" cy="221876"/>
            </a:xfrm>
            <a:custGeom>
              <a:avLst/>
              <a:gdLst/>
              <a:ahLst/>
              <a:cxnLst/>
              <a:rect l="l" t="t" r="r" b="b"/>
              <a:pathLst>
                <a:path w="5620" h="2826" extrusionOk="0">
                  <a:moveTo>
                    <a:pt x="4660" y="211"/>
                  </a:moveTo>
                  <a:cubicBezTo>
                    <a:pt x="4385" y="803"/>
                    <a:pt x="4646" y="1338"/>
                    <a:pt x="5254" y="1543"/>
                  </a:cubicBezTo>
                  <a:lnTo>
                    <a:pt x="5254" y="1543"/>
                  </a:lnTo>
                  <a:cubicBezTo>
                    <a:pt x="4454" y="1850"/>
                    <a:pt x="2283" y="2593"/>
                    <a:pt x="1072" y="2593"/>
                  </a:cubicBezTo>
                  <a:cubicBezTo>
                    <a:pt x="522" y="2593"/>
                    <a:pt x="171" y="2440"/>
                    <a:pt x="235" y="2023"/>
                  </a:cubicBezTo>
                  <a:cubicBezTo>
                    <a:pt x="362" y="1272"/>
                    <a:pt x="1923" y="931"/>
                    <a:pt x="2508" y="755"/>
                  </a:cubicBezTo>
                  <a:cubicBezTo>
                    <a:pt x="3219" y="539"/>
                    <a:pt x="3947" y="406"/>
                    <a:pt x="4660" y="211"/>
                  </a:cubicBezTo>
                  <a:close/>
                  <a:moveTo>
                    <a:pt x="4824" y="0"/>
                  </a:moveTo>
                  <a:cubicBezTo>
                    <a:pt x="4817" y="0"/>
                    <a:pt x="4809" y="1"/>
                    <a:pt x="4800" y="4"/>
                  </a:cubicBezTo>
                  <a:cubicBezTo>
                    <a:pt x="3835" y="297"/>
                    <a:pt x="2840" y="462"/>
                    <a:pt x="1874" y="784"/>
                  </a:cubicBezTo>
                  <a:cubicBezTo>
                    <a:pt x="1298" y="979"/>
                    <a:pt x="1" y="1379"/>
                    <a:pt x="79" y="2189"/>
                  </a:cubicBezTo>
                  <a:cubicBezTo>
                    <a:pt x="121" y="2655"/>
                    <a:pt x="540" y="2826"/>
                    <a:pt x="1130" y="2826"/>
                  </a:cubicBezTo>
                  <a:cubicBezTo>
                    <a:pt x="2565" y="2826"/>
                    <a:pt x="5014" y="1818"/>
                    <a:pt x="5532" y="1604"/>
                  </a:cubicBezTo>
                  <a:cubicBezTo>
                    <a:pt x="5600" y="1574"/>
                    <a:pt x="5620" y="1467"/>
                    <a:pt x="5532" y="1448"/>
                  </a:cubicBezTo>
                  <a:cubicBezTo>
                    <a:pt x="4830" y="1331"/>
                    <a:pt x="4459" y="804"/>
                    <a:pt x="4888" y="121"/>
                  </a:cubicBezTo>
                  <a:cubicBezTo>
                    <a:pt x="4915" y="81"/>
                    <a:pt x="4901" y="44"/>
                    <a:pt x="4874" y="23"/>
                  </a:cubicBezTo>
                  <a:lnTo>
                    <a:pt x="4874" y="23"/>
                  </a:lnTo>
                  <a:cubicBezTo>
                    <a:pt x="4861" y="9"/>
                    <a:pt x="4845" y="0"/>
                    <a:pt x="48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3"/>
            <p:cNvSpPr/>
            <p:nvPr/>
          </p:nvSpPr>
          <p:spPr>
            <a:xfrm>
              <a:off x="4577939" y="-1197234"/>
              <a:ext cx="269847" cy="93351"/>
            </a:xfrm>
            <a:custGeom>
              <a:avLst/>
              <a:gdLst/>
              <a:ahLst/>
              <a:cxnLst/>
              <a:rect l="l" t="t" r="r" b="b"/>
              <a:pathLst>
                <a:path w="3437" h="1189" extrusionOk="0">
                  <a:moveTo>
                    <a:pt x="3334" y="0"/>
                  </a:moveTo>
                  <a:cubicBezTo>
                    <a:pt x="3326" y="0"/>
                    <a:pt x="3318" y="2"/>
                    <a:pt x="3309" y="4"/>
                  </a:cubicBezTo>
                  <a:cubicBezTo>
                    <a:pt x="2236" y="365"/>
                    <a:pt x="1153" y="668"/>
                    <a:pt x="90" y="1029"/>
                  </a:cubicBezTo>
                  <a:cubicBezTo>
                    <a:pt x="1" y="1064"/>
                    <a:pt x="25" y="1188"/>
                    <a:pt x="104" y="1188"/>
                  </a:cubicBezTo>
                  <a:cubicBezTo>
                    <a:pt x="111" y="1188"/>
                    <a:pt x="120" y="1187"/>
                    <a:pt x="129" y="1185"/>
                  </a:cubicBezTo>
                  <a:cubicBezTo>
                    <a:pt x="1192" y="814"/>
                    <a:pt x="2275" y="511"/>
                    <a:pt x="3348" y="160"/>
                  </a:cubicBezTo>
                  <a:cubicBezTo>
                    <a:pt x="3437" y="125"/>
                    <a:pt x="3412" y="0"/>
                    <a:pt x="3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3"/>
            <p:cNvSpPr/>
            <p:nvPr/>
          </p:nvSpPr>
          <p:spPr>
            <a:xfrm>
              <a:off x="4567732" y="-1164259"/>
              <a:ext cx="293794" cy="93901"/>
            </a:xfrm>
            <a:custGeom>
              <a:avLst/>
              <a:gdLst/>
              <a:ahLst/>
              <a:cxnLst/>
              <a:rect l="l" t="t" r="r" b="b"/>
              <a:pathLst>
                <a:path w="3742" h="1196" extrusionOk="0">
                  <a:moveTo>
                    <a:pt x="3628" y="0"/>
                  </a:moveTo>
                  <a:cubicBezTo>
                    <a:pt x="3621" y="0"/>
                    <a:pt x="3613" y="1"/>
                    <a:pt x="3605" y="4"/>
                  </a:cubicBezTo>
                  <a:cubicBezTo>
                    <a:pt x="2424" y="316"/>
                    <a:pt x="1263" y="735"/>
                    <a:pt x="83" y="1048"/>
                  </a:cubicBezTo>
                  <a:cubicBezTo>
                    <a:pt x="1" y="1075"/>
                    <a:pt x="30" y="1196"/>
                    <a:pt x="105" y="1196"/>
                  </a:cubicBezTo>
                  <a:cubicBezTo>
                    <a:pt x="111" y="1196"/>
                    <a:pt x="116" y="1195"/>
                    <a:pt x="122" y="1194"/>
                  </a:cubicBezTo>
                  <a:cubicBezTo>
                    <a:pt x="1312" y="882"/>
                    <a:pt x="2463" y="462"/>
                    <a:pt x="3644" y="160"/>
                  </a:cubicBezTo>
                  <a:cubicBezTo>
                    <a:pt x="3742" y="133"/>
                    <a:pt x="3709" y="0"/>
                    <a:pt x="3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3"/>
            <p:cNvSpPr/>
            <p:nvPr/>
          </p:nvSpPr>
          <p:spPr>
            <a:xfrm>
              <a:off x="4631328" y="-1127358"/>
              <a:ext cx="222818" cy="66186"/>
            </a:xfrm>
            <a:custGeom>
              <a:avLst/>
              <a:gdLst/>
              <a:ahLst/>
              <a:cxnLst/>
              <a:rect l="l" t="t" r="r" b="b"/>
              <a:pathLst>
                <a:path w="2838" h="843" extrusionOk="0">
                  <a:moveTo>
                    <a:pt x="2733" y="0"/>
                  </a:moveTo>
                  <a:cubicBezTo>
                    <a:pt x="2728" y="0"/>
                    <a:pt x="2722" y="1"/>
                    <a:pt x="2717" y="2"/>
                  </a:cubicBezTo>
                  <a:cubicBezTo>
                    <a:pt x="1839" y="226"/>
                    <a:pt x="970" y="490"/>
                    <a:pt x="92" y="695"/>
                  </a:cubicBezTo>
                  <a:cubicBezTo>
                    <a:pt x="1" y="713"/>
                    <a:pt x="30" y="843"/>
                    <a:pt x="114" y="843"/>
                  </a:cubicBezTo>
                  <a:cubicBezTo>
                    <a:pt x="120" y="843"/>
                    <a:pt x="125" y="842"/>
                    <a:pt x="131" y="841"/>
                  </a:cubicBezTo>
                  <a:cubicBezTo>
                    <a:pt x="1019" y="646"/>
                    <a:pt x="1878" y="382"/>
                    <a:pt x="2756" y="148"/>
                  </a:cubicBezTo>
                  <a:cubicBezTo>
                    <a:pt x="2838" y="121"/>
                    <a:pt x="2809" y="0"/>
                    <a:pt x="2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63"/>
          <p:cNvGrpSpPr/>
          <p:nvPr/>
        </p:nvGrpSpPr>
        <p:grpSpPr>
          <a:xfrm rot="164258">
            <a:off x="8361056" y="4315683"/>
            <a:ext cx="540884" cy="695549"/>
            <a:chOff x="2770689" y="4138464"/>
            <a:chExt cx="520229" cy="668989"/>
          </a:xfrm>
        </p:grpSpPr>
        <p:sp>
          <p:nvSpPr>
            <p:cNvPr id="1594" name="Google Shape;1594;p63"/>
            <p:cNvSpPr/>
            <p:nvPr/>
          </p:nvSpPr>
          <p:spPr>
            <a:xfrm rot="2231121">
              <a:off x="2855044" y="4429849"/>
              <a:ext cx="209862" cy="349737"/>
            </a:xfrm>
            <a:custGeom>
              <a:avLst/>
              <a:gdLst/>
              <a:ahLst/>
              <a:cxnLst/>
              <a:rect l="l" t="t" r="r" b="b"/>
              <a:pathLst>
                <a:path w="2120" h="3533" extrusionOk="0">
                  <a:moveTo>
                    <a:pt x="1109" y="1"/>
                  </a:moveTo>
                  <a:cubicBezTo>
                    <a:pt x="1064" y="1"/>
                    <a:pt x="1019" y="38"/>
                    <a:pt x="1036" y="96"/>
                  </a:cubicBezTo>
                  <a:cubicBezTo>
                    <a:pt x="1212" y="691"/>
                    <a:pt x="1436" y="1277"/>
                    <a:pt x="1632" y="1872"/>
                  </a:cubicBezTo>
                  <a:cubicBezTo>
                    <a:pt x="1807" y="2399"/>
                    <a:pt x="2119" y="3325"/>
                    <a:pt x="1280" y="3384"/>
                  </a:cubicBezTo>
                  <a:cubicBezTo>
                    <a:pt x="1271" y="3385"/>
                    <a:pt x="1262" y="3385"/>
                    <a:pt x="1253" y="3385"/>
                  </a:cubicBezTo>
                  <a:cubicBezTo>
                    <a:pt x="750" y="3385"/>
                    <a:pt x="655" y="2334"/>
                    <a:pt x="578" y="1999"/>
                  </a:cubicBezTo>
                  <a:cubicBezTo>
                    <a:pt x="451" y="1423"/>
                    <a:pt x="266" y="877"/>
                    <a:pt x="158" y="301"/>
                  </a:cubicBezTo>
                  <a:cubicBezTo>
                    <a:pt x="151" y="258"/>
                    <a:pt x="123" y="240"/>
                    <a:pt x="93" y="240"/>
                  </a:cubicBezTo>
                  <a:cubicBezTo>
                    <a:pt x="49" y="240"/>
                    <a:pt x="0" y="281"/>
                    <a:pt x="12" y="340"/>
                  </a:cubicBezTo>
                  <a:cubicBezTo>
                    <a:pt x="168" y="1199"/>
                    <a:pt x="383" y="2057"/>
                    <a:pt x="636" y="2896"/>
                  </a:cubicBezTo>
                  <a:cubicBezTo>
                    <a:pt x="748" y="3241"/>
                    <a:pt x="922" y="3532"/>
                    <a:pt x="1303" y="3532"/>
                  </a:cubicBezTo>
                  <a:cubicBezTo>
                    <a:pt x="1321" y="3532"/>
                    <a:pt x="1340" y="3532"/>
                    <a:pt x="1358" y="3530"/>
                  </a:cubicBezTo>
                  <a:cubicBezTo>
                    <a:pt x="1817" y="3501"/>
                    <a:pt x="2012" y="3199"/>
                    <a:pt x="2002" y="2769"/>
                  </a:cubicBezTo>
                  <a:cubicBezTo>
                    <a:pt x="1983" y="1862"/>
                    <a:pt x="1446" y="906"/>
                    <a:pt x="1183" y="57"/>
                  </a:cubicBezTo>
                  <a:cubicBezTo>
                    <a:pt x="1171" y="18"/>
                    <a:pt x="1140" y="1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3"/>
            <p:cNvSpPr/>
            <p:nvPr/>
          </p:nvSpPr>
          <p:spPr>
            <a:xfrm rot="2231121">
              <a:off x="2951278" y="4179559"/>
              <a:ext cx="236689" cy="299350"/>
            </a:xfrm>
            <a:custGeom>
              <a:avLst/>
              <a:gdLst/>
              <a:ahLst/>
              <a:cxnLst/>
              <a:rect l="l" t="t" r="r" b="b"/>
              <a:pathLst>
                <a:path w="2391" h="3024" extrusionOk="0">
                  <a:moveTo>
                    <a:pt x="882" y="155"/>
                  </a:moveTo>
                  <a:cubicBezTo>
                    <a:pt x="1152" y="155"/>
                    <a:pt x="1463" y="368"/>
                    <a:pt x="1610" y="602"/>
                  </a:cubicBezTo>
                  <a:cubicBezTo>
                    <a:pt x="1903" y="1089"/>
                    <a:pt x="2030" y="1762"/>
                    <a:pt x="2147" y="2309"/>
                  </a:cubicBezTo>
                  <a:cubicBezTo>
                    <a:pt x="2237" y="2750"/>
                    <a:pt x="1246" y="2867"/>
                    <a:pt x="863" y="2867"/>
                  </a:cubicBezTo>
                  <a:cubicBezTo>
                    <a:pt x="853" y="2867"/>
                    <a:pt x="844" y="2867"/>
                    <a:pt x="835" y="2867"/>
                  </a:cubicBezTo>
                  <a:lnTo>
                    <a:pt x="835" y="2867"/>
                  </a:lnTo>
                  <a:cubicBezTo>
                    <a:pt x="710" y="2399"/>
                    <a:pt x="553" y="1939"/>
                    <a:pt x="450" y="1470"/>
                  </a:cubicBezTo>
                  <a:cubicBezTo>
                    <a:pt x="381" y="1167"/>
                    <a:pt x="372" y="855"/>
                    <a:pt x="440" y="553"/>
                  </a:cubicBezTo>
                  <a:cubicBezTo>
                    <a:pt x="517" y="264"/>
                    <a:pt x="689" y="155"/>
                    <a:pt x="882" y="155"/>
                  </a:cubicBezTo>
                  <a:close/>
                  <a:moveTo>
                    <a:pt x="1007" y="0"/>
                  </a:moveTo>
                  <a:cubicBezTo>
                    <a:pt x="708" y="0"/>
                    <a:pt x="417" y="200"/>
                    <a:pt x="293" y="524"/>
                  </a:cubicBezTo>
                  <a:cubicBezTo>
                    <a:pt x="1" y="1255"/>
                    <a:pt x="518" y="2270"/>
                    <a:pt x="703" y="2972"/>
                  </a:cubicBezTo>
                  <a:cubicBezTo>
                    <a:pt x="715" y="3006"/>
                    <a:pt x="742" y="3021"/>
                    <a:pt x="770" y="3021"/>
                  </a:cubicBezTo>
                  <a:cubicBezTo>
                    <a:pt x="772" y="3021"/>
                    <a:pt x="774" y="3021"/>
                    <a:pt x="776" y="3021"/>
                  </a:cubicBezTo>
                  <a:lnTo>
                    <a:pt x="776" y="3021"/>
                  </a:lnTo>
                  <a:cubicBezTo>
                    <a:pt x="778" y="3021"/>
                    <a:pt x="780" y="3021"/>
                    <a:pt x="781" y="3021"/>
                  </a:cubicBezTo>
                  <a:cubicBezTo>
                    <a:pt x="817" y="3023"/>
                    <a:pt x="859" y="3024"/>
                    <a:pt x="906" y="3024"/>
                  </a:cubicBezTo>
                  <a:cubicBezTo>
                    <a:pt x="1348" y="3024"/>
                    <a:pt x="2199" y="2928"/>
                    <a:pt x="2323" y="2504"/>
                  </a:cubicBezTo>
                  <a:cubicBezTo>
                    <a:pt x="2391" y="2260"/>
                    <a:pt x="2186" y="1811"/>
                    <a:pt x="2128" y="1577"/>
                  </a:cubicBezTo>
                  <a:cubicBezTo>
                    <a:pt x="2001" y="1128"/>
                    <a:pt x="1864" y="641"/>
                    <a:pt x="1562" y="280"/>
                  </a:cubicBezTo>
                  <a:cubicBezTo>
                    <a:pt x="1403" y="86"/>
                    <a:pt x="1203" y="0"/>
                    <a:pt x="1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3"/>
            <p:cNvSpPr/>
            <p:nvPr/>
          </p:nvSpPr>
          <p:spPr>
            <a:xfrm rot="2231121">
              <a:off x="3037184" y="4221529"/>
              <a:ext cx="163732" cy="352905"/>
            </a:xfrm>
            <a:custGeom>
              <a:avLst/>
              <a:gdLst/>
              <a:ahLst/>
              <a:cxnLst/>
              <a:rect l="l" t="t" r="r" b="b"/>
              <a:pathLst>
                <a:path w="1654" h="3565" extrusionOk="0">
                  <a:moveTo>
                    <a:pt x="339" y="1"/>
                  </a:moveTo>
                  <a:cubicBezTo>
                    <a:pt x="256" y="1"/>
                    <a:pt x="168" y="27"/>
                    <a:pt x="73" y="84"/>
                  </a:cubicBezTo>
                  <a:cubicBezTo>
                    <a:pt x="0" y="133"/>
                    <a:pt x="42" y="235"/>
                    <a:pt x="108" y="235"/>
                  </a:cubicBezTo>
                  <a:cubicBezTo>
                    <a:pt x="122" y="235"/>
                    <a:pt x="136" y="231"/>
                    <a:pt x="151" y="221"/>
                  </a:cubicBezTo>
                  <a:cubicBezTo>
                    <a:pt x="213" y="182"/>
                    <a:pt x="271" y="164"/>
                    <a:pt x="327" y="164"/>
                  </a:cubicBezTo>
                  <a:cubicBezTo>
                    <a:pt x="787" y="164"/>
                    <a:pt x="1028" y="1379"/>
                    <a:pt x="1098" y="1684"/>
                  </a:cubicBezTo>
                  <a:cubicBezTo>
                    <a:pt x="1185" y="2064"/>
                    <a:pt x="1254" y="2455"/>
                    <a:pt x="1312" y="2845"/>
                  </a:cubicBezTo>
                  <a:cubicBezTo>
                    <a:pt x="1361" y="3001"/>
                    <a:pt x="1361" y="3177"/>
                    <a:pt x="1332" y="3333"/>
                  </a:cubicBezTo>
                  <a:cubicBezTo>
                    <a:pt x="1326" y="3333"/>
                    <a:pt x="1321" y="3333"/>
                    <a:pt x="1316" y="3333"/>
                  </a:cubicBezTo>
                  <a:cubicBezTo>
                    <a:pt x="1177" y="3333"/>
                    <a:pt x="1069" y="3210"/>
                    <a:pt x="1078" y="3069"/>
                  </a:cubicBezTo>
                  <a:cubicBezTo>
                    <a:pt x="1039" y="2952"/>
                    <a:pt x="1010" y="2835"/>
                    <a:pt x="990" y="2718"/>
                  </a:cubicBezTo>
                  <a:cubicBezTo>
                    <a:pt x="982" y="2679"/>
                    <a:pt x="952" y="2662"/>
                    <a:pt x="921" y="2662"/>
                  </a:cubicBezTo>
                  <a:cubicBezTo>
                    <a:pt x="875" y="2662"/>
                    <a:pt x="827" y="2699"/>
                    <a:pt x="844" y="2757"/>
                  </a:cubicBezTo>
                  <a:cubicBezTo>
                    <a:pt x="881" y="2941"/>
                    <a:pt x="978" y="3565"/>
                    <a:pt x="1282" y="3565"/>
                  </a:cubicBezTo>
                  <a:cubicBezTo>
                    <a:pt x="1301" y="3565"/>
                    <a:pt x="1321" y="3562"/>
                    <a:pt x="1342" y="3557"/>
                  </a:cubicBezTo>
                  <a:cubicBezTo>
                    <a:pt x="1654" y="3469"/>
                    <a:pt x="1468" y="2757"/>
                    <a:pt x="1429" y="2601"/>
                  </a:cubicBezTo>
                  <a:cubicBezTo>
                    <a:pt x="1368" y="2214"/>
                    <a:pt x="1100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3"/>
            <p:cNvSpPr/>
            <p:nvPr/>
          </p:nvSpPr>
          <p:spPr>
            <a:xfrm rot="2231121">
              <a:off x="2953325" y="4385878"/>
              <a:ext cx="162445" cy="52564"/>
            </a:xfrm>
            <a:custGeom>
              <a:avLst/>
              <a:gdLst/>
              <a:ahLst/>
              <a:cxnLst/>
              <a:rect l="l" t="t" r="r" b="b"/>
              <a:pathLst>
                <a:path w="1641" h="531" extrusionOk="0">
                  <a:moveTo>
                    <a:pt x="1530" y="1"/>
                  </a:moveTo>
                  <a:cubicBezTo>
                    <a:pt x="1517" y="1"/>
                    <a:pt x="1503" y="5"/>
                    <a:pt x="1490" y="15"/>
                  </a:cubicBezTo>
                  <a:cubicBezTo>
                    <a:pt x="1179" y="219"/>
                    <a:pt x="747" y="375"/>
                    <a:pt x="356" y="375"/>
                  </a:cubicBezTo>
                  <a:cubicBezTo>
                    <a:pt x="280" y="375"/>
                    <a:pt x="205" y="369"/>
                    <a:pt x="133" y="356"/>
                  </a:cubicBezTo>
                  <a:cubicBezTo>
                    <a:pt x="130" y="356"/>
                    <a:pt x="127" y="356"/>
                    <a:pt x="124" y="356"/>
                  </a:cubicBezTo>
                  <a:cubicBezTo>
                    <a:pt x="34" y="356"/>
                    <a:pt x="0" y="494"/>
                    <a:pt x="94" y="512"/>
                  </a:cubicBezTo>
                  <a:cubicBezTo>
                    <a:pt x="169" y="525"/>
                    <a:pt x="247" y="530"/>
                    <a:pt x="327" y="530"/>
                  </a:cubicBezTo>
                  <a:cubicBezTo>
                    <a:pt x="754" y="530"/>
                    <a:pt x="1230" y="364"/>
                    <a:pt x="1568" y="142"/>
                  </a:cubicBezTo>
                  <a:cubicBezTo>
                    <a:pt x="1640" y="101"/>
                    <a:pt x="1592" y="1"/>
                    <a:pt x="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3"/>
            <p:cNvSpPr/>
            <p:nvPr/>
          </p:nvSpPr>
          <p:spPr>
            <a:xfrm rot="2231121">
              <a:off x="2965649" y="4352753"/>
              <a:ext cx="166306" cy="57811"/>
            </a:xfrm>
            <a:custGeom>
              <a:avLst/>
              <a:gdLst/>
              <a:ahLst/>
              <a:cxnLst/>
              <a:rect l="l" t="t" r="r" b="b"/>
              <a:pathLst>
                <a:path w="1680" h="584" extrusionOk="0">
                  <a:moveTo>
                    <a:pt x="1567" y="1"/>
                  </a:moveTo>
                  <a:cubicBezTo>
                    <a:pt x="1549" y="1"/>
                    <a:pt x="1530" y="7"/>
                    <a:pt x="1512" y="23"/>
                  </a:cubicBezTo>
                  <a:cubicBezTo>
                    <a:pt x="1148" y="318"/>
                    <a:pt x="729" y="428"/>
                    <a:pt x="277" y="428"/>
                  </a:cubicBezTo>
                  <a:cubicBezTo>
                    <a:pt x="221" y="428"/>
                    <a:pt x="164" y="426"/>
                    <a:pt x="107" y="423"/>
                  </a:cubicBezTo>
                  <a:cubicBezTo>
                    <a:pt x="0" y="423"/>
                    <a:pt x="10" y="569"/>
                    <a:pt x="107" y="579"/>
                  </a:cubicBezTo>
                  <a:cubicBezTo>
                    <a:pt x="162" y="582"/>
                    <a:pt x="216" y="583"/>
                    <a:pt x="270" y="583"/>
                  </a:cubicBezTo>
                  <a:cubicBezTo>
                    <a:pt x="771" y="583"/>
                    <a:pt x="1223" y="456"/>
                    <a:pt x="1620" y="130"/>
                  </a:cubicBezTo>
                  <a:cubicBezTo>
                    <a:pt x="1680" y="77"/>
                    <a:pt x="1629" y="1"/>
                    <a:pt x="1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77 Rectángulo"/>
          <p:cNvSpPr/>
          <p:nvPr/>
        </p:nvSpPr>
        <p:spPr>
          <a:xfrm>
            <a:off x="304761" y="214642"/>
            <a:ext cx="1312643" cy="281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</a:rPr>
              <a:t>DIMECRES</a:t>
            </a:r>
            <a:endParaRPr lang="ca-ES" dirty="0">
              <a:solidFill>
                <a:schemeClr val="tx1"/>
              </a:solidFill>
            </a:endParaRPr>
          </a:p>
        </p:txBody>
      </p:sp>
      <p:pic>
        <p:nvPicPr>
          <p:cNvPr id="2" name="Imagen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200" t="8961" r="27951" b="34880"/>
          <a:stretch/>
        </p:blipFill>
        <p:spPr>
          <a:xfrm>
            <a:off x="4212268" y="2626042"/>
            <a:ext cx="3996469" cy="203741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06336" y="2564509"/>
            <a:ext cx="36616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 panose="020B0604020202020204" charset="0"/>
              </a:rPr>
              <a:t>Fixem-nos bé amb la lletra. T’has adonat per quantes coses podem donar les gràcies?</a:t>
            </a:r>
            <a:endParaRPr lang="ca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loria Hallelujah" panose="020B060402020202020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15" y1="35762" x2="8615" y2="35762"/>
                        <a14:foregroundMark x1="10846" y1="37517" x2="10846" y2="37517"/>
                        <a14:foregroundMark x1="13846" y1="39811" x2="13846" y2="39811"/>
                        <a14:foregroundMark x1="5385" y1="31984" x2="5385" y2="31984"/>
                        <a14:foregroundMark x1="5923" y1="29825" x2="5923" y2="29825"/>
                        <a14:foregroundMark x1="7154" y1="25101" x2="7154" y2="25101"/>
                        <a14:foregroundMark x1="3692" y1="12955" x2="3692" y2="12955"/>
                        <a14:foregroundMark x1="22077" y1="78947" x2="22077" y2="78947"/>
                        <a14:foregroundMark x1="23692" y1="76383" x2="23692" y2="76383"/>
                        <a14:foregroundMark x1="20000" y1="60054" x2="20000" y2="60054"/>
                        <a14:foregroundMark x1="4462" y1="53036" x2="4462" y2="53036"/>
                        <a14:foregroundMark x1="2769" y1="42645" x2="2769" y2="42645"/>
                        <a14:foregroundMark x1="55308" y1="64912" x2="55308" y2="64912"/>
                        <a14:foregroundMark x1="73769" y1="79082" x2="73769" y2="79082"/>
                        <a14:foregroundMark x1="82308" y1="63968" x2="82308" y2="63968"/>
                        <a14:foregroundMark x1="92231" y1="69366" x2="92231" y2="693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983" y="1131590"/>
            <a:ext cx="1359992" cy="9950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67" b="100000" l="3815" r="96458">
                        <a14:foregroundMark x1="48501" y1="42222" x2="48501" y2="42222"/>
                        <a14:foregroundMark x1="50954" y1="26389" x2="50954" y2="26389"/>
                        <a14:foregroundMark x1="48774" y1="17500" x2="48774" y2="17500"/>
                        <a14:foregroundMark x1="51771" y1="82222" x2="51771" y2="82222"/>
                        <a14:foregroundMark x1="55586" y1="75833" x2="55586" y2="75833"/>
                        <a14:foregroundMark x1="55858" y1="66389" x2="55858" y2="66389"/>
                        <a14:foregroundMark x1="55041" y1="56667" x2="55041" y2="56667"/>
                        <a14:foregroundMark x1="46322" y1="82500" x2="46322" y2="82500"/>
                        <a14:foregroundMark x1="52316" y1="86389" x2="52316" y2="86389"/>
                        <a14:foregroundMark x1="70572" y1="64167" x2="70572" y2="64167"/>
                        <a14:foregroundMark x1="68937" y1="63333" x2="68937" y2="63333"/>
                        <a14:foregroundMark x1="63488" y1="60278" x2="63488" y2="60278"/>
                        <a14:foregroundMark x1="85286" y1="71111" x2="85286" y2="71111"/>
                        <a14:foregroundMark x1="90191" y1="71944" x2="90191" y2="71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90001" y="1757483"/>
            <a:ext cx="793531" cy="778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2057;p75"/>
          <p:cNvSpPr/>
          <p:nvPr/>
        </p:nvSpPr>
        <p:spPr>
          <a:xfrm rot="173206">
            <a:off x="5272902" y="4131666"/>
            <a:ext cx="3232259" cy="73542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017" name="Google Shape;2017;p75"/>
          <p:cNvGrpSpPr/>
          <p:nvPr/>
        </p:nvGrpSpPr>
        <p:grpSpPr>
          <a:xfrm>
            <a:off x="1918517" y="1"/>
            <a:ext cx="5500938" cy="1403598"/>
            <a:chOff x="7728915" y="1917859"/>
            <a:chExt cx="1034486" cy="222599"/>
          </a:xfrm>
        </p:grpSpPr>
        <p:sp>
          <p:nvSpPr>
            <p:cNvPr id="2018" name="Google Shape;2018;p75"/>
            <p:cNvSpPr/>
            <p:nvPr/>
          </p:nvSpPr>
          <p:spPr>
            <a:xfrm>
              <a:off x="8619035" y="1957671"/>
              <a:ext cx="135129" cy="175206"/>
            </a:xfrm>
            <a:custGeom>
              <a:avLst/>
              <a:gdLst/>
              <a:ahLst/>
              <a:cxnLst/>
              <a:rect l="l" t="t" r="r" b="b"/>
              <a:pathLst>
                <a:path w="2549" h="3305" extrusionOk="0">
                  <a:moveTo>
                    <a:pt x="2549" y="0"/>
                  </a:moveTo>
                  <a:cubicBezTo>
                    <a:pt x="2549" y="0"/>
                    <a:pt x="2548" y="0"/>
                    <a:pt x="2548" y="1"/>
                  </a:cubicBezTo>
                  <a:lnTo>
                    <a:pt x="2548" y="1"/>
                  </a:lnTo>
                  <a:cubicBezTo>
                    <a:pt x="2548" y="0"/>
                    <a:pt x="2549" y="0"/>
                    <a:pt x="2549" y="0"/>
                  </a:cubicBezTo>
                  <a:close/>
                  <a:moveTo>
                    <a:pt x="999" y="255"/>
                  </a:moveTo>
                  <a:cubicBezTo>
                    <a:pt x="1054" y="255"/>
                    <a:pt x="1109" y="256"/>
                    <a:pt x="1163" y="259"/>
                  </a:cubicBezTo>
                  <a:cubicBezTo>
                    <a:pt x="1206" y="261"/>
                    <a:pt x="1206" y="322"/>
                    <a:pt x="1163" y="325"/>
                  </a:cubicBezTo>
                  <a:cubicBezTo>
                    <a:pt x="1109" y="327"/>
                    <a:pt x="1054" y="328"/>
                    <a:pt x="999" y="328"/>
                  </a:cubicBezTo>
                  <a:cubicBezTo>
                    <a:pt x="889" y="328"/>
                    <a:pt x="778" y="325"/>
                    <a:pt x="668" y="322"/>
                  </a:cubicBezTo>
                  <a:cubicBezTo>
                    <a:pt x="628" y="321"/>
                    <a:pt x="629" y="263"/>
                    <a:pt x="668" y="262"/>
                  </a:cubicBezTo>
                  <a:cubicBezTo>
                    <a:pt x="778" y="259"/>
                    <a:pt x="889" y="255"/>
                    <a:pt x="999" y="255"/>
                  </a:cubicBezTo>
                  <a:close/>
                  <a:moveTo>
                    <a:pt x="1958" y="347"/>
                  </a:moveTo>
                  <a:cubicBezTo>
                    <a:pt x="2042" y="347"/>
                    <a:pt x="2125" y="350"/>
                    <a:pt x="2207" y="360"/>
                  </a:cubicBezTo>
                  <a:cubicBezTo>
                    <a:pt x="2247" y="366"/>
                    <a:pt x="2247" y="417"/>
                    <a:pt x="2207" y="422"/>
                  </a:cubicBezTo>
                  <a:cubicBezTo>
                    <a:pt x="2127" y="432"/>
                    <a:pt x="2045" y="435"/>
                    <a:pt x="1963" y="435"/>
                  </a:cubicBezTo>
                  <a:cubicBezTo>
                    <a:pt x="1829" y="435"/>
                    <a:pt x="1694" y="427"/>
                    <a:pt x="1562" y="425"/>
                  </a:cubicBezTo>
                  <a:cubicBezTo>
                    <a:pt x="1517" y="425"/>
                    <a:pt x="1517" y="357"/>
                    <a:pt x="1562" y="357"/>
                  </a:cubicBezTo>
                  <a:cubicBezTo>
                    <a:pt x="1692" y="355"/>
                    <a:pt x="1825" y="347"/>
                    <a:pt x="1958" y="347"/>
                  </a:cubicBezTo>
                  <a:close/>
                  <a:moveTo>
                    <a:pt x="1261" y="2801"/>
                  </a:moveTo>
                  <a:cubicBezTo>
                    <a:pt x="1263" y="2801"/>
                    <a:pt x="1266" y="2802"/>
                    <a:pt x="1269" y="2802"/>
                  </a:cubicBezTo>
                  <a:cubicBezTo>
                    <a:pt x="1481" y="2855"/>
                    <a:pt x="1692" y="2877"/>
                    <a:pt x="1909" y="2894"/>
                  </a:cubicBezTo>
                  <a:cubicBezTo>
                    <a:pt x="1949" y="2897"/>
                    <a:pt x="1950" y="2955"/>
                    <a:pt x="1909" y="2957"/>
                  </a:cubicBezTo>
                  <a:cubicBezTo>
                    <a:pt x="1891" y="2958"/>
                    <a:pt x="1873" y="2958"/>
                    <a:pt x="1855" y="2958"/>
                  </a:cubicBezTo>
                  <a:cubicBezTo>
                    <a:pt x="1652" y="2958"/>
                    <a:pt x="1447" y="2920"/>
                    <a:pt x="1253" y="2864"/>
                  </a:cubicBezTo>
                  <a:cubicBezTo>
                    <a:pt x="1216" y="2853"/>
                    <a:pt x="1227" y="2801"/>
                    <a:pt x="1261" y="2801"/>
                  </a:cubicBezTo>
                  <a:close/>
                  <a:moveTo>
                    <a:pt x="2548" y="1"/>
                  </a:moveTo>
                  <a:cubicBezTo>
                    <a:pt x="2390" y="75"/>
                    <a:pt x="2206" y="93"/>
                    <a:pt x="2020" y="93"/>
                  </a:cubicBezTo>
                  <a:cubicBezTo>
                    <a:pt x="1861" y="93"/>
                    <a:pt x="1699" y="80"/>
                    <a:pt x="1549" y="77"/>
                  </a:cubicBezTo>
                  <a:cubicBezTo>
                    <a:pt x="1232" y="74"/>
                    <a:pt x="916" y="70"/>
                    <a:pt x="599" y="48"/>
                  </a:cubicBezTo>
                  <a:lnTo>
                    <a:pt x="599" y="48"/>
                  </a:lnTo>
                  <a:cubicBezTo>
                    <a:pt x="661" y="876"/>
                    <a:pt x="712" y="1715"/>
                    <a:pt x="658" y="2537"/>
                  </a:cubicBezTo>
                  <a:cubicBezTo>
                    <a:pt x="663" y="2549"/>
                    <a:pt x="663" y="2564"/>
                    <a:pt x="652" y="2579"/>
                  </a:cubicBezTo>
                  <a:cubicBezTo>
                    <a:pt x="574" y="2685"/>
                    <a:pt x="489" y="2787"/>
                    <a:pt x="401" y="2889"/>
                  </a:cubicBezTo>
                  <a:cubicBezTo>
                    <a:pt x="554" y="2867"/>
                    <a:pt x="709" y="2844"/>
                    <a:pt x="865" y="2841"/>
                  </a:cubicBezTo>
                  <a:cubicBezTo>
                    <a:pt x="895" y="2841"/>
                    <a:pt x="903" y="2889"/>
                    <a:pt x="873" y="2895"/>
                  </a:cubicBezTo>
                  <a:cubicBezTo>
                    <a:pt x="707" y="2928"/>
                    <a:pt x="537" y="2940"/>
                    <a:pt x="370" y="2955"/>
                  </a:cubicBezTo>
                  <a:cubicBezTo>
                    <a:pt x="368" y="2955"/>
                    <a:pt x="367" y="2955"/>
                    <a:pt x="366" y="2955"/>
                  </a:cubicBezTo>
                  <a:cubicBezTo>
                    <a:pt x="358" y="2955"/>
                    <a:pt x="353" y="2952"/>
                    <a:pt x="348" y="2949"/>
                  </a:cubicBezTo>
                  <a:cubicBezTo>
                    <a:pt x="236" y="3073"/>
                    <a:pt x="120" y="3192"/>
                    <a:pt x="0" y="3304"/>
                  </a:cubicBezTo>
                  <a:cubicBezTo>
                    <a:pt x="511" y="3250"/>
                    <a:pt x="1027" y="3229"/>
                    <a:pt x="1542" y="3229"/>
                  </a:cubicBezTo>
                  <a:cubicBezTo>
                    <a:pt x="1872" y="3229"/>
                    <a:pt x="2202" y="3238"/>
                    <a:pt x="2530" y="3252"/>
                  </a:cubicBezTo>
                  <a:cubicBezTo>
                    <a:pt x="2365" y="3054"/>
                    <a:pt x="2233" y="2833"/>
                    <a:pt x="2080" y="2626"/>
                  </a:cubicBezTo>
                  <a:cubicBezTo>
                    <a:pt x="1864" y="2331"/>
                    <a:pt x="1625" y="2061"/>
                    <a:pt x="1376" y="1793"/>
                  </a:cubicBezTo>
                  <a:cubicBezTo>
                    <a:pt x="1336" y="1751"/>
                    <a:pt x="1365" y="1698"/>
                    <a:pt x="1407" y="1685"/>
                  </a:cubicBezTo>
                  <a:cubicBezTo>
                    <a:pt x="1379" y="1670"/>
                    <a:pt x="1363" y="1630"/>
                    <a:pt x="1391" y="1598"/>
                  </a:cubicBezTo>
                  <a:cubicBezTo>
                    <a:pt x="1796" y="1111"/>
                    <a:pt x="2189" y="625"/>
                    <a:pt x="2534" y="93"/>
                  </a:cubicBezTo>
                  <a:cubicBezTo>
                    <a:pt x="2511" y="64"/>
                    <a:pt x="2507" y="20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5"/>
            <p:cNvSpPr/>
            <p:nvPr/>
          </p:nvSpPr>
          <p:spPr>
            <a:xfrm>
              <a:off x="8615165" y="2098841"/>
              <a:ext cx="25234" cy="25128"/>
            </a:xfrm>
            <a:custGeom>
              <a:avLst/>
              <a:gdLst/>
              <a:ahLst/>
              <a:cxnLst/>
              <a:rect l="l" t="t" r="r" b="b"/>
              <a:pathLst>
                <a:path w="476" h="474" extrusionOk="0">
                  <a:moveTo>
                    <a:pt x="476" y="0"/>
                  </a:moveTo>
                  <a:cubicBezTo>
                    <a:pt x="470" y="4"/>
                    <a:pt x="464" y="7"/>
                    <a:pt x="458" y="7"/>
                  </a:cubicBezTo>
                  <a:cubicBezTo>
                    <a:pt x="305" y="5"/>
                    <a:pt x="152" y="4"/>
                    <a:pt x="0" y="3"/>
                  </a:cubicBezTo>
                  <a:lnTo>
                    <a:pt x="0" y="3"/>
                  </a:lnTo>
                  <a:cubicBezTo>
                    <a:pt x="24" y="157"/>
                    <a:pt x="29" y="317"/>
                    <a:pt x="15" y="474"/>
                  </a:cubicBezTo>
                  <a:cubicBezTo>
                    <a:pt x="159" y="309"/>
                    <a:pt x="313" y="149"/>
                    <a:pt x="4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5"/>
            <p:cNvSpPr/>
            <p:nvPr/>
          </p:nvSpPr>
          <p:spPr>
            <a:xfrm>
              <a:off x="7873160" y="2103135"/>
              <a:ext cx="41032" cy="27513"/>
            </a:xfrm>
            <a:custGeom>
              <a:avLst/>
              <a:gdLst/>
              <a:ahLst/>
              <a:cxnLst/>
              <a:rect l="l" t="t" r="r" b="b"/>
              <a:pathLst>
                <a:path w="774" h="519" extrusionOk="0">
                  <a:moveTo>
                    <a:pt x="1" y="1"/>
                  </a:moveTo>
                  <a:lnTo>
                    <a:pt x="1" y="1"/>
                  </a:lnTo>
                  <a:cubicBezTo>
                    <a:pt x="258" y="174"/>
                    <a:pt x="512" y="350"/>
                    <a:pt x="773" y="519"/>
                  </a:cubicBezTo>
                  <a:cubicBezTo>
                    <a:pt x="753" y="348"/>
                    <a:pt x="747" y="175"/>
                    <a:pt x="761" y="4"/>
                  </a:cubicBezTo>
                  <a:cubicBezTo>
                    <a:pt x="507" y="4"/>
                    <a:pt x="255" y="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5"/>
            <p:cNvSpPr/>
            <p:nvPr/>
          </p:nvSpPr>
          <p:spPr>
            <a:xfrm>
              <a:off x="7869820" y="1922736"/>
              <a:ext cx="779814" cy="175047"/>
            </a:xfrm>
            <a:custGeom>
              <a:avLst/>
              <a:gdLst/>
              <a:ahLst/>
              <a:cxnLst/>
              <a:rect l="l" t="t" r="r" b="b"/>
              <a:pathLst>
                <a:path w="14710" h="3302" extrusionOk="0">
                  <a:moveTo>
                    <a:pt x="1575" y="266"/>
                  </a:moveTo>
                  <a:cubicBezTo>
                    <a:pt x="1647" y="266"/>
                    <a:pt x="1718" y="267"/>
                    <a:pt x="1789" y="272"/>
                  </a:cubicBezTo>
                  <a:cubicBezTo>
                    <a:pt x="1832" y="276"/>
                    <a:pt x="1832" y="334"/>
                    <a:pt x="1789" y="338"/>
                  </a:cubicBezTo>
                  <a:cubicBezTo>
                    <a:pt x="1717" y="343"/>
                    <a:pt x="1644" y="344"/>
                    <a:pt x="1572" y="344"/>
                  </a:cubicBezTo>
                  <a:cubicBezTo>
                    <a:pt x="1462" y="344"/>
                    <a:pt x="1353" y="341"/>
                    <a:pt x="1243" y="339"/>
                  </a:cubicBezTo>
                  <a:cubicBezTo>
                    <a:pt x="1200" y="338"/>
                    <a:pt x="1200" y="272"/>
                    <a:pt x="1243" y="272"/>
                  </a:cubicBezTo>
                  <a:cubicBezTo>
                    <a:pt x="1353" y="270"/>
                    <a:pt x="1465" y="266"/>
                    <a:pt x="1575" y="266"/>
                  </a:cubicBezTo>
                  <a:close/>
                  <a:moveTo>
                    <a:pt x="4373" y="242"/>
                  </a:moveTo>
                  <a:cubicBezTo>
                    <a:pt x="4393" y="242"/>
                    <a:pt x="4409" y="273"/>
                    <a:pt x="4385" y="283"/>
                  </a:cubicBezTo>
                  <a:cubicBezTo>
                    <a:pt x="4284" y="328"/>
                    <a:pt x="4176" y="345"/>
                    <a:pt x="4067" y="345"/>
                  </a:cubicBezTo>
                  <a:cubicBezTo>
                    <a:pt x="4001" y="345"/>
                    <a:pt x="3934" y="338"/>
                    <a:pt x="3868" y="328"/>
                  </a:cubicBezTo>
                  <a:cubicBezTo>
                    <a:pt x="3834" y="323"/>
                    <a:pt x="3847" y="274"/>
                    <a:pt x="3878" y="274"/>
                  </a:cubicBezTo>
                  <a:cubicBezTo>
                    <a:pt x="3880" y="274"/>
                    <a:pt x="3881" y="274"/>
                    <a:pt x="3883" y="275"/>
                  </a:cubicBezTo>
                  <a:cubicBezTo>
                    <a:pt x="3928" y="281"/>
                    <a:pt x="3973" y="284"/>
                    <a:pt x="4017" y="284"/>
                  </a:cubicBezTo>
                  <a:cubicBezTo>
                    <a:pt x="4135" y="284"/>
                    <a:pt x="4250" y="264"/>
                    <a:pt x="4369" y="243"/>
                  </a:cubicBezTo>
                  <a:cubicBezTo>
                    <a:pt x="4370" y="242"/>
                    <a:pt x="4372" y="242"/>
                    <a:pt x="4373" y="242"/>
                  </a:cubicBezTo>
                  <a:close/>
                  <a:moveTo>
                    <a:pt x="2907" y="327"/>
                  </a:moveTo>
                  <a:cubicBezTo>
                    <a:pt x="2965" y="327"/>
                    <a:pt x="3023" y="328"/>
                    <a:pt x="3081" y="330"/>
                  </a:cubicBezTo>
                  <a:cubicBezTo>
                    <a:pt x="3113" y="331"/>
                    <a:pt x="3113" y="379"/>
                    <a:pt x="3081" y="379"/>
                  </a:cubicBezTo>
                  <a:cubicBezTo>
                    <a:pt x="3017" y="382"/>
                    <a:pt x="2955" y="383"/>
                    <a:pt x="2892" y="383"/>
                  </a:cubicBezTo>
                  <a:cubicBezTo>
                    <a:pt x="2806" y="383"/>
                    <a:pt x="2720" y="381"/>
                    <a:pt x="2634" y="379"/>
                  </a:cubicBezTo>
                  <a:cubicBezTo>
                    <a:pt x="2603" y="379"/>
                    <a:pt x="2603" y="331"/>
                    <a:pt x="2634" y="331"/>
                  </a:cubicBezTo>
                  <a:cubicBezTo>
                    <a:pt x="2726" y="329"/>
                    <a:pt x="2816" y="327"/>
                    <a:pt x="2907" y="327"/>
                  </a:cubicBezTo>
                  <a:close/>
                  <a:moveTo>
                    <a:pt x="5330" y="318"/>
                  </a:moveTo>
                  <a:cubicBezTo>
                    <a:pt x="5408" y="318"/>
                    <a:pt x="5486" y="320"/>
                    <a:pt x="5563" y="324"/>
                  </a:cubicBezTo>
                  <a:cubicBezTo>
                    <a:pt x="5605" y="325"/>
                    <a:pt x="5605" y="385"/>
                    <a:pt x="5563" y="387"/>
                  </a:cubicBezTo>
                  <a:cubicBezTo>
                    <a:pt x="5492" y="390"/>
                    <a:pt x="5421" y="392"/>
                    <a:pt x="5350" y="392"/>
                  </a:cubicBezTo>
                  <a:cubicBezTo>
                    <a:pt x="5273" y="392"/>
                    <a:pt x="5195" y="390"/>
                    <a:pt x="5117" y="388"/>
                  </a:cubicBezTo>
                  <a:cubicBezTo>
                    <a:pt x="5074" y="386"/>
                    <a:pt x="5074" y="324"/>
                    <a:pt x="5117" y="322"/>
                  </a:cubicBezTo>
                  <a:cubicBezTo>
                    <a:pt x="5188" y="320"/>
                    <a:pt x="5259" y="318"/>
                    <a:pt x="5330" y="318"/>
                  </a:cubicBezTo>
                  <a:close/>
                  <a:moveTo>
                    <a:pt x="9432" y="313"/>
                  </a:moveTo>
                  <a:cubicBezTo>
                    <a:pt x="9504" y="313"/>
                    <a:pt x="9577" y="318"/>
                    <a:pt x="9643" y="337"/>
                  </a:cubicBezTo>
                  <a:cubicBezTo>
                    <a:pt x="9668" y="343"/>
                    <a:pt x="9672" y="386"/>
                    <a:pt x="9643" y="389"/>
                  </a:cubicBezTo>
                  <a:cubicBezTo>
                    <a:pt x="9615" y="393"/>
                    <a:pt x="9586" y="395"/>
                    <a:pt x="9557" y="395"/>
                  </a:cubicBezTo>
                  <a:cubicBezTo>
                    <a:pt x="9449" y="395"/>
                    <a:pt x="9335" y="370"/>
                    <a:pt x="9231" y="356"/>
                  </a:cubicBezTo>
                  <a:cubicBezTo>
                    <a:pt x="9208" y="354"/>
                    <a:pt x="9215" y="317"/>
                    <a:pt x="9237" y="317"/>
                  </a:cubicBezTo>
                  <a:cubicBezTo>
                    <a:pt x="9299" y="317"/>
                    <a:pt x="9365" y="313"/>
                    <a:pt x="9432" y="313"/>
                  </a:cubicBezTo>
                  <a:close/>
                  <a:moveTo>
                    <a:pt x="8298" y="328"/>
                  </a:moveTo>
                  <a:cubicBezTo>
                    <a:pt x="8322" y="328"/>
                    <a:pt x="8327" y="371"/>
                    <a:pt x="8301" y="376"/>
                  </a:cubicBezTo>
                  <a:cubicBezTo>
                    <a:pt x="8135" y="402"/>
                    <a:pt x="7967" y="418"/>
                    <a:pt x="7799" y="435"/>
                  </a:cubicBezTo>
                  <a:cubicBezTo>
                    <a:pt x="7798" y="435"/>
                    <a:pt x="7797" y="435"/>
                    <a:pt x="7797" y="435"/>
                  </a:cubicBezTo>
                  <a:cubicBezTo>
                    <a:pt x="7772" y="435"/>
                    <a:pt x="7768" y="392"/>
                    <a:pt x="7793" y="388"/>
                  </a:cubicBezTo>
                  <a:cubicBezTo>
                    <a:pt x="7961" y="365"/>
                    <a:pt x="8127" y="341"/>
                    <a:pt x="8295" y="328"/>
                  </a:cubicBezTo>
                  <a:cubicBezTo>
                    <a:pt x="8296" y="328"/>
                    <a:pt x="8297" y="328"/>
                    <a:pt x="8298" y="328"/>
                  </a:cubicBezTo>
                  <a:close/>
                  <a:moveTo>
                    <a:pt x="10929" y="339"/>
                  </a:moveTo>
                  <a:cubicBezTo>
                    <a:pt x="10961" y="339"/>
                    <a:pt x="10968" y="392"/>
                    <a:pt x="10937" y="397"/>
                  </a:cubicBezTo>
                  <a:cubicBezTo>
                    <a:pt x="10770" y="424"/>
                    <a:pt x="10598" y="427"/>
                    <a:pt x="10431" y="440"/>
                  </a:cubicBezTo>
                  <a:cubicBezTo>
                    <a:pt x="10431" y="440"/>
                    <a:pt x="10430" y="440"/>
                    <a:pt x="10429" y="440"/>
                  </a:cubicBezTo>
                  <a:cubicBezTo>
                    <a:pt x="10399" y="440"/>
                    <a:pt x="10400" y="393"/>
                    <a:pt x="10431" y="389"/>
                  </a:cubicBezTo>
                  <a:cubicBezTo>
                    <a:pt x="10596" y="371"/>
                    <a:pt x="10763" y="343"/>
                    <a:pt x="10928" y="339"/>
                  </a:cubicBezTo>
                  <a:cubicBezTo>
                    <a:pt x="10929" y="339"/>
                    <a:pt x="10929" y="339"/>
                    <a:pt x="10929" y="339"/>
                  </a:cubicBezTo>
                  <a:close/>
                  <a:moveTo>
                    <a:pt x="11898" y="365"/>
                  </a:moveTo>
                  <a:cubicBezTo>
                    <a:pt x="11988" y="365"/>
                    <a:pt x="12078" y="367"/>
                    <a:pt x="12168" y="373"/>
                  </a:cubicBezTo>
                  <a:cubicBezTo>
                    <a:pt x="12209" y="376"/>
                    <a:pt x="12209" y="434"/>
                    <a:pt x="12168" y="436"/>
                  </a:cubicBezTo>
                  <a:cubicBezTo>
                    <a:pt x="12078" y="442"/>
                    <a:pt x="11988" y="444"/>
                    <a:pt x="11898" y="444"/>
                  </a:cubicBezTo>
                  <a:cubicBezTo>
                    <a:pt x="11790" y="444"/>
                    <a:pt x="11681" y="441"/>
                    <a:pt x="11572" y="440"/>
                  </a:cubicBezTo>
                  <a:cubicBezTo>
                    <a:pt x="11528" y="440"/>
                    <a:pt x="11528" y="370"/>
                    <a:pt x="11572" y="369"/>
                  </a:cubicBezTo>
                  <a:cubicBezTo>
                    <a:pt x="11681" y="367"/>
                    <a:pt x="11790" y="365"/>
                    <a:pt x="11898" y="365"/>
                  </a:cubicBezTo>
                  <a:close/>
                  <a:moveTo>
                    <a:pt x="6306" y="365"/>
                  </a:moveTo>
                  <a:cubicBezTo>
                    <a:pt x="6307" y="365"/>
                    <a:pt x="6308" y="365"/>
                    <a:pt x="6309" y="365"/>
                  </a:cubicBezTo>
                  <a:cubicBezTo>
                    <a:pt x="6510" y="378"/>
                    <a:pt x="6716" y="381"/>
                    <a:pt x="6915" y="409"/>
                  </a:cubicBezTo>
                  <a:cubicBezTo>
                    <a:pt x="6957" y="414"/>
                    <a:pt x="6947" y="482"/>
                    <a:pt x="6906" y="482"/>
                  </a:cubicBezTo>
                  <a:cubicBezTo>
                    <a:pt x="6906" y="482"/>
                    <a:pt x="6905" y="482"/>
                    <a:pt x="6905" y="482"/>
                  </a:cubicBezTo>
                  <a:cubicBezTo>
                    <a:pt x="6707" y="478"/>
                    <a:pt x="6507" y="447"/>
                    <a:pt x="6309" y="426"/>
                  </a:cubicBezTo>
                  <a:cubicBezTo>
                    <a:pt x="6271" y="422"/>
                    <a:pt x="6271" y="365"/>
                    <a:pt x="6306" y="365"/>
                  </a:cubicBezTo>
                  <a:close/>
                  <a:moveTo>
                    <a:pt x="14278" y="413"/>
                  </a:moveTo>
                  <a:cubicBezTo>
                    <a:pt x="14353" y="413"/>
                    <a:pt x="14428" y="415"/>
                    <a:pt x="14503" y="424"/>
                  </a:cubicBezTo>
                  <a:cubicBezTo>
                    <a:pt x="14541" y="428"/>
                    <a:pt x="14541" y="481"/>
                    <a:pt x="14503" y="485"/>
                  </a:cubicBezTo>
                  <a:cubicBezTo>
                    <a:pt x="14429" y="493"/>
                    <a:pt x="14355" y="496"/>
                    <a:pt x="14280" y="496"/>
                  </a:cubicBezTo>
                  <a:cubicBezTo>
                    <a:pt x="14188" y="496"/>
                    <a:pt x="14096" y="492"/>
                    <a:pt x="14006" y="491"/>
                  </a:cubicBezTo>
                  <a:cubicBezTo>
                    <a:pt x="13958" y="490"/>
                    <a:pt x="13958" y="418"/>
                    <a:pt x="14006" y="418"/>
                  </a:cubicBezTo>
                  <a:cubicBezTo>
                    <a:pt x="14096" y="417"/>
                    <a:pt x="14187" y="413"/>
                    <a:pt x="14278" y="413"/>
                  </a:cubicBezTo>
                  <a:close/>
                  <a:moveTo>
                    <a:pt x="12862" y="459"/>
                  </a:moveTo>
                  <a:cubicBezTo>
                    <a:pt x="12863" y="459"/>
                    <a:pt x="12863" y="459"/>
                    <a:pt x="12864" y="459"/>
                  </a:cubicBezTo>
                  <a:cubicBezTo>
                    <a:pt x="13066" y="474"/>
                    <a:pt x="13269" y="486"/>
                    <a:pt x="13469" y="515"/>
                  </a:cubicBezTo>
                  <a:cubicBezTo>
                    <a:pt x="13502" y="520"/>
                    <a:pt x="13494" y="575"/>
                    <a:pt x="13461" y="575"/>
                  </a:cubicBezTo>
                  <a:cubicBezTo>
                    <a:pt x="13461" y="575"/>
                    <a:pt x="13460" y="575"/>
                    <a:pt x="13460" y="575"/>
                  </a:cubicBezTo>
                  <a:cubicBezTo>
                    <a:pt x="13261" y="570"/>
                    <a:pt x="13063" y="549"/>
                    <a:pt x="12864" y="530"/>
                  </a:cubicBezTo>
                  <a:cubicBezTo>
                    <a:pt x="12822" y="525"/>
                    <a:pt x="12819" y="459"/>
                    <a:pt x="12862" y="459"/>
                  </a:cubicBezTo>
                  <a:close/>
                  <a:moveTo>
                    <a:pt x="12989" y="2701"/>
                  </a:moveTo>
                  <a:cubicBezTo>
                    <a:pt x="13063" y="2701"/>
                    <a:pt x="13137" y="2704"/>
                    <a:pt x="13211" y="2710"/>
                  </a:cubicBezTo>
                  <a:cubicBezTo>
                    <a:pt x="13247" y="2713"/>
                    <a:pt x="13247" y="2763"/>
                    <a:pt x="13211" y="2766"/>
                  </a:cubicBezTo>
                  <a:cubicBezTo>
                    <a:pt x="13139" y="2773"/>
                    <a:pt x="13066" y="2775"/>
                    <a:pt x="12993" y="2775"/>
                  </a:cubicBezTo>
                  <a:cubicBezTo>
                    <a:pt x="12901" y="2775"/>
                    <a:pt x="12808" y="2771"/>
                    <a:pt x="12715" y="2769"/>
                  </a:cubicBezTo>
                  <a:cubicBezTo>
                    <a:pt x="12674" y="2769"/>
                    <a:pt x="12675" y="2708"/>
                    <a:pt x="12715" y="2707"/>
                  </a:cubicBezTo>
                  <a:cubicBezTo>
                    <a:pt x="12806" y="2705"/>
                    <a:pt x="12898" y="2701"/>
                    <a:pt x="12989" y="2701"/>
                  </a:cubicBezTo>
                  <a:close/>
                  <a:moveTo>
                    <a:pt x="13704" y="2700"/>
                  </a:moveTo>
                  <a:cubicBezTo>
                    <a:pt x="13705" y="2700"/>
                    <a:pt x="13707" y="2701"/>
                    <a:pt x="13708" y="2701"/>
                  </a:cubicBezTo>
                  <a:cubicBezTo>
                    <a:pt x="13859" y="2716"/>
                    <a:pt x="14017" y="2724"/>
                    <a:pt x="14163" y="2764"/>
                  </a:cubicBezTo>
                  <a:cubicBezTo>
                    <a:pt x="14201" y="2773"/>
                    <a:pt x="14193" y="2831"/>
                    <a:pt x="14155" y="2831"/>
                  </a:cubicBezTo>
                  <a:cubicBezTo>
                    <a:pt x="14155" y="2831"/>
                    <a:pt x="14155" y="2831"/>
                    <a:pt x="14154" y="2831"/>
                  </a:cubicBezTo>
                  <a:cubicBezTo>
                    <a:pt x="14003" y="2830"/>
                    <a:pt x="13848" y="2796"/>
                    <a:pt x="13699" y="2770"/>
                  </a:cubicBezTo>
                  <a:cubicBezTo>
                    <a:pt x="13661" y="2764"/>
                    <a:pt x="13668" y="2700"/>
                    <a:pt x="13704" y="2700"/>
                  </a:cubicBezTo>
                  <a:close/>
                  <a:moveTo>
                    <a:pt x="7797" y="2812"/>
                  </a:moveTo>
                  <a:cubicBezTo>
                    <a:pt x="7831" y="2812"/>
                    <a:pt x="7864" y="2813"/>
                    <a:pt x="7897" y="2816"/>
                  </a:cubicBezTo>
                  <a:cubicBezTo>
                    <a:pt x="7925" y="2818"/>
                    <a:pt x="7925" y="2857"/>
                    <a:pt x="7897" y="2860"/>
                  </a:cubicBezTo>
                  <a:cubicBezTo>
                    <a:pt x="7863" y="2863"/>
                    <a:pt x="7828" y="2864"/>
                    <a:pt x="7792" y="2864"/>
                  </a:cubicBezTo>
                  <a:cubicBezTo>
                    <a:pt x="7695" y="2864"/>
                    <a:pt x="7596" y="2855"/>
                    <a:pt x="7500" y="2852"/>
                  </a:cubicBezTo>
                  <a:cubicBezTo>
                    <a:pt x="7483" y="2851"/>
                    <a:pt x="7483" y="2825"/>
                    <a:pt x="7500" y="2825"/>
                  </a:cubicBezTo>
                  <a:cubicBezTo>
                    <a:pt x="7598" y="2821"/>
                    <a:pt x="7698" y="2812"/>
                    <a:pt x="7797" y="2812"/>
                  </a:cubicBezTo>
                  <a:close/>
                  <a:moveTo>
                    <a:pt x="9936" y="2762"/>
                  </a:moveTo>
                  <a:cubicBezTo>
                    <a:pt x="9964" y="2762"/>
                    <a:pt x="9971" y="2804"/>
                    <a:pt x="9942" y="2816"/>
                  </a:cubicBezTo>
                  <a:cubicBezTo>
                    <a:pt x="9845" y="2857"/>
                    <a:pt x="9744" y="2873"/>
                    <a:pt x="9641" y="2873"/>
                  </a:cubicBezTo>
                  <a:cubicBezTo>
                    <a:pt x="9588" y="2873"/>
                    <a:pt x="9534" y="2869"/>
                    <a:pt x="9481" y="2861"/>
                  </a:cubicBezTo>
                  <a:cubicBezTo>
                    <a:pt x="9453" y="2857"/>
                    <a:pt x="9458" y="2809"/>
                    <a:pt x="9484" y="2809"/>
                  </a:cubicBezTo>
                  <a:cubicBezTo>
                    <a:pt x="9485" y="2809"/>
                    <a:pt x="9486" y="2810"/>
                    <a:pt x="9487" y="2810"/>
                  </a:cubicBezTo>
                  <a:cubicBezTo>
                    <a:pt x="9523" y="2814"/>
                    <a:pt x="9558" y="2816"/>
                    <a:pt x="9593" y="2816"/>
                  </a:cubicBezTo>
                  <a:cubicBezTo>
                    <a:pt x="9706" y="2816"/>
                    <a:pt x="9815" y="2795"/>
                    <a:pt x="9926" y="2764"/>
                  </a:cubicBezTo>
                  <a:cubicBezTo>
                    <a:pt x="9930" y="2763"/>
                    <a:pt x="9933" y="2762"/>
                    <a:pt x="9936" y="2762"/>
                  </a:cubicBezTo>
                  <a:close/>
                  <a:moveTo>
                    <a:pt x="11620" y="2766"/>
                  </a:moveTo>
                  <a:cubicBezTo>
                    <a:pt x="11622" y="2766"/>
                    <a:pt x="11625" y="2766"/>
                    <a:pt x="11628" y="2767"/>
                  </a:cubicBezTo>
                  <a:cubicBezTo>
                    <a:pt x="11742" y="2801"/>
                    <a:pt x="11857" y="2813"/>
                    <a:pt x="11974" y="2813"/>
                  </a:cubicBezTo>
                  <a:cubicBezTo>
                    <a:pt x="12021" y="2813"/>
                    <a:pt x="12070" y="2811"/>
                    <a:pt x="12118" y="2807"/>
                  </a:cubicBezTo>
                  <a:cubicBezTo>
                    <a:pt x="12119" y="2807"/>
                    <a:pt x="12120" y="2807"/>
                    <a:pt x="12120" y="2807"/>
                  </a:cubicBezTo>
                  <a:cubicBezTo>
                    <a:pt x="12148" y="2807"/>
                    <a:pt x="12154" y="2854"/>
                    <a:pt x="12126" y="2860"/>
                  </a:cubicBezTo>
                  <a:cubicBezTo>
                    <a:pt x="12063" y="2874"/>
                    <a:pt x="12000" y="2880"/>
                    <a:pt x="11937" y="2880"/>
                  </a:cubicBezTo>
                  <a:cubicBezTo>
                    <a:pt x="11827" y="2880"/>
                    <a:pt x="11718" y="2860"/>
                    <a:pt x="11611" y="2828"/>
                  </a:cubicBezTo>
                  <a:cubicBezTo>
                    <a:pt x="11575" y="2817"/>
                    <a:pt x="11587" y="2766"/>
                    <a:pt x="11620" y="2766"/>
                  </a:cubicBezTo>
                  <a:close/>
                  <a:moveTo>
                    <a:pt x="10709" y="2805"/>
                  </a:moveTo>
                  <a:cubicBezTo>
                    <a:pt x="10803" y="2805"/>
                    <a:pt x="10894" y="2823"/>
                    <a:pt x="10985" y="2860"/>
                  </a:cubicBezTo>
                  <a:cubicBezTo>
                    <a:pt x="11012" y="2870"/>
                    <a:pt x="11004" y="2910"/>
                    <a:pt x="10981" y="2910"/>
                  </a:cubicBezTo>
                  <a:cubicBezTo>
                    <a:pt x="10978" y="2910"/>
                    <a:pt x="10975" y="2909"/>
                    <a:pt x="10972" y="2908"/>
                  </a:cubicBezTo>
                  <a:cubicBezTo>
                    <a:pt x="10880" y="2873"/>
                    <a:pt x="10784" y="2856"/>
                    <a:pt x="10686" y="2856"/>
                  </a:cubicBezTo>
                  <a:cubicBezTo>
                    <a:pt x="10651" y="2856"/>
                    <a:pt x="10615" y="2858"/>
                    <a:pt x="10579" y="2863"/>
                  </a:cubicBezTo>
                  <a:cubicBezTo>
                    <a:pt x="10578" y="2863"/>
                    <a:pt x="10577" y="2863"/>
                    <a:pt x="10576" y="2863"/>
                  </a:cubicBezTo>
                  <a:cubicBezTo>
                    <a:pt x="10553" y="2863"/>
                    <a:pt x="10548" y="2820"/>
                    <a:pt x="10572" y="2817"/>
                  </a:cubicBezTo>
                  <a:cubicBezTo>
                    <a:pt x="10619" y="2809"/>
                    <a:pt x="10664" y="2805"/>
                    <a:pt x="10709" y="2805"/>
                  </a:cubicBezTo>
                  <a:close/>
                  <a:moveTo>
                    <a:pt x="2656" y="2863"/>
                  </a:moveTo>
                  <a:cubicBezTo>
                    <a:pt x="2682" y="2863"/>
                    <a:pt x="2708" y="2863"/>
                    <a:pt x="2733" y="2864"/>
                  </a:cubicBezTo>
                  <a:cubicBezTo>
                    <a:pt x="2763" y="2865"/>
                    <a:pt x="2763" y="2910"/>
                    <a:pt x="2733" y="2911"/>
                  </a:cubicBezTo>
                  <a:cubicBezTo>
                    <a:pt x="2707" y="2912"/>
                    <a:pt x="2681" y="2912"/>
                    <a:pt x="2655" y="2912"/>
                  </a:cubicBezTo>
                  <a:cubicBezTo>
                    <a:pt x="2548" y="2912"/>
                    <a:pt x="2442" y="2908"/>
                    <a:pt x="2336" y="2907"/>
                  </a:cubicBezTo>
                  <a:cubicBezTo>
                    <a:pt x="2311" y="2906"/>
                    <a:pt x="2311" y="2869"/>
                    <a:pt x="2336" y="2869"/>
                  </a:cubicBezTo>
                  <a:cubicBezTo>
                    <a:pt x="2442" y="2868"/>
                    <a:pt x="2549" y="2863"/>
                    <a:pt x="2656" y="2863"/>
                  </a:cubicBezTo>
                  <a:close/>
                  <a:moveTo>
                    <a:pt x="8732" y="2860"/>
                  </a:moveTo>
                  <a:cubicBezTo>
                    <a:pt x="8818" y="2860"/>
                    <a:pt x="8904" y="2862"/>
                    <a:pt x="8990" y="2868"/>
                  </a:cubicBezTo>
                  <a:cubicBezTo>
                    <a:pt x="9015" y="2869"/>
                    <a:pt x="9015" y="2905"/>
                    <a:pt x="8990" y="2907"/>
                  </a:cubicBezTo>
                  <a:cubicBezTo>
                    <a:pt x="8900" y="2913"/>
                    <a:pt x="8810" y="2914"/>
                    <a:pt x="8720" y="2914"/>
                  </a:cubicBezTo>
                  <a:cubicBezTo>
                    <a:pt x="8645" y="2914"/>
                    <a:pt x="8569" y="2913"/>
                    <a:pt x="8494" y="2912"/>
                  </a:cubicBezTo>
                  <a:cubicBezTo>
                    <a:pt x="8462" y="2912"/>
                    <a:pt x="8462" y="2863"/>
                    <a:pt x="8494" y="2863"/>
                  </a:cubicBezTo>
                  <a:cubicBezTo>
                    <a:pt x="8573" y="2862"/>
                    <a:pt x="8653" y="2860"/>
                    <a:pt x="8732" y="2860"/>
                  </a:cubicBezTo>
                  <a:close/>
                  <a:moveTo>
                    <a:pt x="3513" y="2854"/>
                  </a:moveTo>
                  <a:cubicBezTo>
                    <a:pt x="3584" y="2854"/>
                    <a:pt x="3655" y="2856"/>
                    <a:pt x="3726" y="2861"/>
                  </a:cubicBezTo>
                  <a:cubicBezTo>
                    <a:pt x="3761" y="2863"/>
                    <a:pt x="3761" y="2911"/>
                    <a:pt x="3726" y="2914"/>
                  </a:cubicBezTo>
                  <a:cubicBezTo>
                    <a:pt x="3657" y="2919"/>
                    <a:pt x="3589" y="2921"/>
                    <a:pt x="3521" y="2921"/>
                  </a:cubicBezTo>
                  <a:cubicBezTo>
                    <a:pt x="3440" y="2921"/>
                    <a:pt x="3360" y="2919"/>
                    <a:pt x="3279" y="2918"/>
                  </a:cubicBezTo>
                  <a:cubicBezTo>
                    <a:pt x="3241" y="2918"/>
                    <a:pt x="3241" y="2858"/>
                    <a:pt x="3279" y="2857"/>
                  </a:cubicBezTo>
                  <a:cubicBezTo>
                    <a:pt x="3357" y="2856"/>
                    <a:pt x="3435" y="2854"/>
                    <a:pt x="3513" y="2854"/>
                  </a:cubicBezTo>
                  <a:close/>
                  <a:moveTo>
                    <a:pt x="5734" y="2850"/>
                  </a:moveTo>
                  <a:cubicBezTo>
                    <a:pt x="5778" y="2850"/>
                    <a:pt x="5820" y="2851"/>
                    <a:pt x="5862" y="2857"/>
                  </a:cubicBezTo>
                  <a:cubicBezTo>
                    <a:pt x="5901" y="2862"/>
                    <a:pt x="5901" y="2913"/>
                    <a:pt x="5862" y="2918"/>
                  </a:cubicBezTo>
                  <a:cubicBezTo>
                    <a:pt x="5819" y="2923"/>
                    <a:pt x="5774" y="2925"/>
                    <a:pt x="5729" y="2925"/>
                  </a:cubicBezTo>
                  <a:cubicBezTo>
                    <a:pt x="5641" y="2925"/>
                    <a:pt x="5551" y="2918"/>
                    <a:pt x="5464" y="2915"/>
                  </a:cubicBezTo>
                  <a:cubicBezTo>
                    <a:pt x="5429" y="2914"/>
                    <a:pt x="5429" y="2860"/>
                    <a:pt x="5464" y="2860"/>
                  </a:cubicBezTo>
                  <a:cubicBezTo>
                    <a:pt x="5553" y="2858"/>
                    <a:pt x="5644" y="2850"/>
                    <a:pt x="5734" y="2850"/>
                  </a:cubicBezTo>
                  <a:close/>
                  <a:moveTo>
                    <a:pt x="4222" y="2815"/>
                  </a:moveTo>
                  <a:cubicBezTo>
                    <a:pt x="4224" y="2815"/>
                    <a:pt x="4226" y="2815"/>
                    <a:pt x="4229" y="2816"/>
                  </a:cubicBezTo>
                  <a:cubicBezTo>
                    <a:pt x="4351" y="2848"/>
                    <a:pt x="4472" y="2861"/>
                    <a:pt x="4596" y="2861"/>
                  </a:cubicBezTo>
                  <a:cubicBezTo>
                    <a:pt x="4653" y="2861"/>
                    <a:pt x="4710" y="2858"/>
                    <a:pt x="4768" y="2853"/>
                  </a:cubicBezTo>
                  <a:cubicBezTo>
                    <a:pt x="4769" y="2853"/>
                    <a:pt x="4770" y="2853"/>
                    <a:pt x="4771" y="2853"/>
                  </a:cubicBezTo>
                  <a:cubicBezTo>
                    <a:pt x="4804" y="2853"/>
                    <a:pt x="4811" y="2911"/>
                    <a:pt x="4777" y="2915"/>
                  </a:cubicBezTo>
                  <a:cubicBezTo>
                    <a:pt x="4719" y="2924"/>
                    <a:pt x="4661" y="2928"/>
                    <a:pt x="4603" y="2928"/>
                  </a:cubicBezTo>
                  <a:cubicBezTo>
                    <a:pt x="4472" y="2928"/>
                    <a:pt x="4342" y="2907"/>
                    <a:pt x="4214" y="2868"/>
                  </a:cubicBezTo>
                  <a:cubicBezTo>
                    <a:pt x="4183" y="2859"/>
                    <a:pt x="4193" y="2815"/>
                    <a:pt x="4222" y="2815"/>
                  </a:cubicBezTo>
                  <a:close/>
                  <a:moveTo>
                    <a:pt x="1378" y="2817"/>
                  </a:moveTo>
                  <a:cubicBezTo>
                    <a:pt x="1486" y="2817"/>
                    <a:pt x="1594" y="2834"/>
                    <a:pt x="1693" y="2874"/>
                  </a:cubicBezTo>
                  <a:cubicBezTo>
                    <a:pt x="1724" y="2885"/>
                    <a:pt x="1716" y="2928"/>
                    <a:pt x="1688" y="2928"/>
                  </a:cubicBezTo>
                  <a:cubicBezTo>
                    <a:pt x="1685" y="2928"/>
                    <a:pt x="1682" y="2928"/>
                    <a:pt x="1679" y="2927"/>
                  </a:cubicBezTo>
                  <a:cubicBezTo>
                    <a:pt x="1552" y="2898"/>
                    <a:pt x="1434" y="2880"/>
                    <a:pt x="1310" y="2880"/>
                  </a:cubicBezTo>
                  <a:cubicBezTo>
                    <a:pt x="1257" y="2880"/>
                    <a:pt x="1202" y="2883"/>
                    <a:pt x="1146" y="2891"/>
                  </a:cubicBezTo>
                  <a:cubicBezTo>
                    <a:pt x="1145" y="2891"/>
                    <a:pt x="1144" y="2891"/>
                    <a:pt x="1143" y="2891"/>
                  </a:cubicBezTo>
                  <a:cubicBezTo>
                    <a:pt x="1117" y="2891"/>
                    <a:pt x="1105" y="2853"/>
                    <a:pt x="1134" y="2846"/>
                  </a:cubicBezTo>
                  <a:cubicBezTo>
                    <a:pt x="1213" y="2827"/>
                    <a:pt x="1296" y="2817"/>
                    <a:pt x="1378" y="2817"/>
                  </a:cubicBezTo>
                  <a:close/>
                  <a:moveTo>
                    <a:pt x="6410" y="2856"/>
                  </a:moveTo>
                  <a:cubicBezTo>
                    <a:pt x="6412" y="2856"/>
                    <a:pt x="6414" y="2856"/>
                    <a:pt x="6416" y="2857"/>
                  </a:cubicBezTo>
                  <a:cubicBezTo>
                    <a:pt x="6595" y="2894"/>
                    <a:pt x="6773" y="2901"/>
                    <a:pt x="6954" y="2910"/>
                  </a:cubicBezTo>
                  <a:cubicBezTo>
                    <a:pt x="6992" y="2911"/>
                    <a:pt x="6991" y="2962"/>
                    <a:pt x="6954" y="2967"/>
                  </a:cubicBezTo>
                  <a:cubicBezTo>
                    <a:pt x="6911" y="2972"/>
                    <a:pt x="6869" y="2974"/>
                    <a:pt x="6826" y="2974"/>
                  </a:cubicBezTo>
                  <a:cubicBezTo>
                    <a:pt x="6683" y="2974"/>
                    <a:pt x="6540" y="2949"/>
                    <a:pt x="6401" y="2913"/>
                  </a:cubicBezTo>
                  <a:cubicBezTo>
                    <a:pt x="6367" y="2904"/>
                    <a:pt x="6379" y="2856"/>
                    <a:pt x="6410" y="285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4" y="6"/>
                    <a:pt x="7" y="12"/>
                    <a:pt x="7" y="20"/>
                  </a:cubicBezTo>
                  <a:cubicBezTo>
                    <a:pt x="16" y="90"/>
                    <a:pt x="23" y="160"/>
                    <a:pt x="31" y="231"/>
                  </a:cubicBezTo>
                  <a:cubicBezTo>
                    <a:pt x="35" y="220"/>
                    <a:pt x="43" y="214"/>
                    <a:pt x="55" y="214"/>
                  </a:cubicBezTo>
                  <a:cubicBezTo>
                    <a:pt x="58" y="214"/>
                    <a:pt x="61" y="214"/>
                    <a:pt x="64" y="215"/>
                  </a:cubicBezTo>
                  <a:cubicBezTo>
                    <a:pt x="186" y="248"/>
                    <a:pt x="309" y="265"/>
                    <a:pt x="432" y="265"/>
                  </a:cubicBezTo>
                  <a:cubicBezTo>
                    <a:pt x="518" y="265"/>
                    <a:pt x="605" y="257"/>
                    <a:pt x="692" y="240"/>
                  </a:cubicBezTo>
                  <a:cubicBezTo>
                    <a:pt x="695" y="240"/>
                    <a:pt x="697" y="240"/>
                    <a:pt x="700" y="240"/>
                  </a:cubicBezTo>
                  <a:cubicBezTo>
                    <a:pt x="735" y="240"/>
                    <a:pt x="747" y="291"/>
                    <a:pt x="709" y="301"/>
                  </a:cubicBezTo>
                  <a:cubicBezTo>
                    <a:pt x="615" y="326"/>
                    <a:pt x="520" y="339"/>
                    <a:pt x="426" y="339"/>
                  </a:cubicBezTo>
                  <a:cubicBezTo>
                    <a:pt x="299" y="339"/>
                    <a:pt x="173" y="316"/>
                    <a:pt x="49" y="271"/>
                  </a:cubicBezTo>
                  <a:cubicBezTo>
                    <a:pt x="42" y="269"/>
                    <a:pt x="37" y="266"/>
                    <a:pt x="34" y="261"/>
                  </a:cubicBezTo>
                  <a:lnTo>
                    <a:pt x="34" y="261"/>
                  </a:lnTo>
                  <a:cubicBezTo>
                    <a:pt x="126" y="1122"/>
                    <a:pt x="181" y="2046"/>
                    <a:pt x="66" y="2910"/>
                  </a:cubicBezTo>
                  <a:cubicBezTo>
                    <a:pt x="184" y="2907"/>
                    <a:pt x="301" y="2904"/>
                    <a:pt x="419" y="2904"/>
                  </a:cubicBezTo>
                  <a:cubicBezTo>
                    <a:pt x="495" y="2904"/>
                    <a:pt x="571" y="2905"/>
                    <a:pt x="647" y="2908"/>
                  </a:cubicBezTo>
                  <a:cubicBezTo>
                    <a:pt x="686" y="2908"/>
                    <a:pt x="686" y="2966"/>
                    <a:pt x="647" y="2968"/>
                  </a:cubicBezTo>
                  <a:cubicBezTo>
                    <a:pt x="575" y="2969"/>
                    <a:pt x="503" y="2970"/>
                    <a:pt x="431" y="2970"/>
                  </a:cubicBezTo>
                  <a:cubicBezTo>
                    <a:pt x="306" y="2970"/>
                    <a:pt x="182" y="2968"/>
                    <a:pt x="58" y="2965"/>
                  </a:cubicBezTo>
                  <a:cubicBezTo>
                    <a:pt x="42" y="3078"/>
                    <a:pt x="23" y="3191"/>
                    <a:pt x="1" y="3301"/>
                  </a:cubicBezTo>
                  <a:cubicBezTo>
                    <a:pt x="1465" y="3228"/>
                    <a:pt x="2933" y="3217"/>
                    <a:pt x="4402" y="3217"/>
                  </a:cubicBezTo>
                  <a:cubicBezTo>
                    <a:pt x="5078" y="3217"/>
                    <a:pt x="5753" y="3219"/>
                    <a:pt x="6429" y="3219"/>
                  </a:cubicBezTo>
                  <a:cubicBezTo>
                    <a:pt x="6697" y="3219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4"/>
                    <a:pt x="13939" y="3241"/>
                  </a:cubicBezTo>
                  <a:cubicBezTo>
                    <a:pt x="13952" y="3227"/>
                    <a:pt x="13972" y="3219"/>
                    <a:pt x="13992" y="3219"/>
                  </a:cubicBezTo>
                  <a:cubicBezTo>
                    <a:pt x="14012" y="3219"/>
                    <a:pt x="14031" y="3227"/>
                    <a:pt x="14042" y="3242"/>
                  </a:cubicBezTo>
                  <a:cubicBezTo>
                    <a:pt x="14185" y="3243"/>
                    <a:pt x="14330" y="3244"/>
                    <a:pt x="14474" y="3245"/>
                  </a:cubicBezTo>
                  <a:cubicBezTo>
                    <a:pt x="14477" y="3227"/>
                    <a:pt x="14492" y="3210"/>
                    <a:pt x="14518" y="3210"/>
                  </a:cubicBezTo>
                  <a:cubicBezTo>
                    <a:pt x="14559" y="3208"/>
                    <a:pt x="14601" y="3207"/>
                    <a:pt x="14642" y="3206"/>
                  </a:cubicBezTo>
                  <a:lnTo>
                    <a:pt x="14670" y="3206"/>
                  </a:lnTo>
                  <a:cubicBezTo>
                    <a:pt x="14682" y="3196"/>
                    <a:pt x="14693" y="3186"/>
                    <a:pt x="14705" y="3176"/>
                  </a:cubicBezTo>
                  <a:cubicBezTo>
                    <a:pt x="14707" y="3175"/>
                    <a:pt x="14708" y="3175"/>
                    <a:pt x="14710" y="3173"/>
                  </a:cubicBezTo>
                  <a:cubicBezTo>
                    <a:pt x="14632" y="2148"/>
                    <a:pt x="14635" y="1117"/>
                    <a:pt x="14546" y="92"/>
                  </a:cubicBezTo>
                  <a:lnTo>
                    <a:pt x="14543" y="92"/>
                  </a:lnTo>
                  <a:cubicBezTo>
                    <a:pt x="13978" y="99"/>
                    <a:pt x="13413" y="102"/>
                    <a:pt x="12848" y="102"/>
                  </a:cubicBezTo>
                  <a:cubicBezTo>
                    <a:pt x="10969" y="102"/>
                    <a:pt x="9088" y="71"/>
                    <a:pt x="7210" y="57"/>
                  </a:cubicBezTo>
                  <a:cubicBezTo>
                    <a:pt x="5992" y="47"/>
                    <a:pt x="4772" y="37"/>
                    <a:pt x="3553" y="30"/>
                  </a:cubicBezTo>
                  <a:cubicBezTo>
                    <a:pt x="3436" y="29"/>
                    <a:pt x="3319" y="29"/>
                    <a:pt x="3203" y="29"/>
                  </a:cubicBezTo>
                  <a:cubicBezTo>
                    <a:pt x="2689" y="29"/>
                    <a:pt x="2175" y="35"/>
                    <a:pt x="1660" y="35"/>
                  </a:cubicBezTo>
                  <a:cubicBezTo>
                    <a:pt x="1106" y="35"/>
                    <a:pt x="552" y="28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5"/>
            <p:cNvSpPr/>
            <p:nvPr/>
          </p:nvSpPr>
          <p:spPr>
            <a:xfrm>
              <a:off x="7737238" y="1961276"/>
              <a:ext cx="167201" cy="172927"/>
            </a:xfrm>
            <a:custGeom>
              <a:avLst/>
              <a:gdLst/>
              <a:ahLst/>
              <a:cxnLst/>
              <a:rect l="l" t="t" r="r" b="b"/>
              <a:pathLst>
                <a:path w="3154" h="3262" extrusionOk="0">
                  <a:moveTo>
                    <a:pt x="366" y="143"/>
                  </a:moveTo>
                  <a:cubicBezTo>
                    <a:pt x="369" y="143"/>
                    <a:pt x="372" y="143"/>
                    <a:pt x="376" y="144"/>
                  </a:cubicBezTo>
                  <a:cubicBezTo>
                    <a:pt x="514" y="178"/>
                    <a:pt x="652" y="186"/>
                    <a:pt x="792" y="186"/>
                  </a:cubicBezTo>
                  <a:cubicBezTo>
                    <a:pt x="832" y="186"/>
                    <a:pt x="872" y="185"/>
                    <a:pt x="913" y="184"/>
                  </a:cubicBezTo>
                  <a:cubicBezTo>
                    <a:pt x="914" y="184"/>
                    <a:pt x="914" y="184"/>
                    <a:pt x="914" y="184"/>
                  </a:cubicBezTo>
                  <a:cubicBezTo>
                    <a:pt x="955" y="184"/>
                    <a:pt x="963" y="248"/>
                    <a:pt x="924" y="257"/>
                  </a:cubicBezTo>
                  <a:cubicBezTo>
                    <a:pt x="859" y="271"/>
                    <a:pt x="795" y="277"/>
                    <a:pt x="730" y="277"/>
                  </a:cubicBezTo>
                  <a:cubicBezTo>
                    <a:pt x="604" y="277"/>
                    <a:pt x="478" y="253"/>
                    <a:pt x="357" y="214"/>
                  </a:cubicBezTo>
                  <a:cubicBezTo>
                    <a:pt x="316" y="200"/>
                    <a:pt x="328" y="143"/>
                    <a:pt x="366" y="143"/>
                  </a:cubicBezTo>
                  <a:close/>
                  <a:moveTo>
                    <a:pt x="1611" y="244"/>
                  </a:moveTo>
                  <a:cubicBezTo>
                    <a:pt x="1660" y="244"/>
                    <a:pt x="1709" y="246"/>
                    <a:pt x="1758" y="249"/>
                  </a:cubicBezTo>
                  <a:cubicBezTo>
                    <a:pt x="1790" y="252"/>
                    <a:pt x="1790" y="295"/>
                    <a:pt x="1758" y="299"/>
                  </a:cubicBezTo>
                  <a:cubicBezTo>
                    <a:pt x="1712" y="302"/>
                    <a:pt x="1667" y="303"/>
                    <a:pt x="1621" y="303"/>
                  </a:cubicBezTo>
                  <a:cubicBezTo>
                    <a:pt x="1517" y="303"/>
                    <a:pt x="1413" y="297"/>
                    <a:pt x="1311" y="293"/>
                  </a:cubicBezTo>
                  <a:cubicBezTo>
                    <a:pt x="1286" y="292"/>
                    <a:pt x="1286" y="255"/>
                    <a:pt x="1311" y="254"/>
                  </a:cubicBezTo>
                  <a:cubicBezTo>
                    <a:pt x="1410" y="250"/>
                    <a:pt x="1511" y="244"/>
                    <a:pt x="1611" y="244"/>
                  </a:cubicBezTo>
                  <a:close/>
                  <a:moveTo>
                    <a:pt x="2205" y="293"/>
                  </a:moveTo>
                  <a:cubicBezTo>
                    <a:pt x="2255" y="293"/>
                    <a:pt x="2304" y="295"/>
                    <a:pt x="2353" y="301"/>
                  </a:cubicBezTo>
                  <a:cubicBezTo>
                    <a:pt x="2382" y="305"/>
                    <a:pt x="2382" y="341"/>
                    <a:pt x="2353" y="346"/>
                  </a:cubicBezTo>
                  <a:cubicBezTo>
                    <a:pt x="2304" y="351"/>
                    <a:pt x="2255" y="353"/>
                    <a:pt x="2205" y="353"/>
                  </a:cubicBezTo>
                  <a:cubicBezTo>
                    <a:pt x="2156" y="353"/>
                    <a:pt x="2106" y="351"/>
                    <a:pt x="2056" y="351"/>
                  </a:cubicBezTo>
                  <a:cubicBezTo>
                    <a:pt x="2020" y="350"/>
                    <a:pt x="2020" y="295"/>
                    <a:pt x="2056" y="295"/>
                  </a:cubicBezTo>
                  <a:cubicBezTo>
                    <a:pt x="2106" y="295"/>
                    <a:pt x="2156" y="293"/>
                    <a:pt x="2205" y="293"/>
                  </a:cubicBezTo>
                  <a:close/>
                  <a:moveTo>
                    <a:pt x="1887" y="2866"/>
                  </a:moveTo>
                  <a:cubicBezTo>
                    <a:pt x="1927" y="2866"/>
                    <a:pt x="1967" y="2868"/>
                    <a:pt x="2006" y="2873"/>
                  </a:cubicBezTo>
                  <a:cubicBezTo>
                    <a:pt x="2048" y="2878"/>
                    <a:pt x="2048" y="2933"/>
                    <a:pt x="2006" y="2937"/>
                  </a:cubicBezTo>
                  <a:cubicBezTo>
                    <a:pt x="1965" y="2942"/>
                    <a:pt x="1924" y="2944"/>
                    <a:pt x="1883" y="2944"/>
                  </a:cubicBezTo>
                  <a:cubicBezTo>
                    <a:pt x="1792" y="2944"/>
                    <a:pt x="1699" y="2935"/>
                    <a:pt x="1610" y="2930"/>
                  </a:cubicBezTo>
                  <a:cubicBezTo>
                    <a:pt x="1578" y="2928"/>
                    <a:pt x="1578" y="2883"/>
                    <a:pt x="1610" y="2881"/>
                  </a:cubicBezTo>
                  <a:cubicBezTo>
                    <a:pt x="1701" y="2876"/>
                    <a:pt x="1794" y="2866"/>
                    <a:pt x="1887" y="2866"/>
                  </a:cubicBezTo>
                  <a:close/>
                  <a:moveTo>
                    <a:pt x="934" y="2918"/>
                  </a:moveTo>
                  <a:cubicBezTo>
                    <a:pt x="977" y="2918"/>
                    <a:pt x="1020" y="2920"/>
                    <a:pt x="1063" y="2923"/>
                  </a:cubicBezTo>
                  <a:cubicBezTo>
                    <a:pt x="1103" y="2928"/>
                    <a:pt x="1103" y="2983"/>
                    <a:pt x="1063" y="2986"/>
                  </a:cubicBezTo>
                  <a:cubicBezTo>
                    <a:pt x="1020" y="2990"/>
                    <a:pt x="977" y="2992"/>
                    <a:pt x="934" y="2992"/>
                  </a:cubicBezTo>
                  <a:cubicBezTo>
                    <a:pt x="844" y="2992"/>
                    <a:pt x="755" y="2985"/>
                    <a:pt x="665" y="2981"/>
                  </a:cubicBezTo>
                  <a:cubicBezTo>
                    <a:pt x="631" y="2980"/>
                    <a:pt x="631" y="2930"/>
                    <a:pt x="665" y="2929"/>
                  </a:cubicBezTo>
                  <a:cubicBezTo>
                    <a:pt x="755" y="2924"/>
                    <a:pt x="844" y="2918"/>
                    <a:pt x="934" y="2918"/>
                  </a:cubicBezTo>
                  <a:close/>
                  <a:moveTo>
                    <a:pt x="2588" y="2921"/>
                  </a:moveTo>
                  <a:cubicBezTo>
                    <a:pt x="2612" y="2921"/>
                    <a:pt x="2636" y="2925"/>
                    <a:pt x="2659" y="2933"/>
                  </a:cubicBezTo>
                  <a:cubicBezTo>
                    <a:pt x="2683" y="2942"/>
                    <a:pt x="2681" y="2982"/>
                    <a:pt x="2652" y="2982"/>
                  </a:cubicBezTo>
                  <a:cubicBezTo>
                    <a:pt x="2652" y="2982"/>
                    <a:pt x="2652" y="2982"/>
                    <a:pt x="2651" y="2982"/>
                  </a:cubicBezTo>
                  <a:cubicBezTo>
                    <a:pt x="2623" y="2982"/>
                    <a:pt x="2595" y="2978"/>
                    <a:pt x="2567" y="2978"/>
                  </a:cubicBezTo>
                  <a:cubicBezTo>
                    <a:pt x="2555" y="2978"/>
                    <a:pt x="2542" y="2979"/>
                    <a:pt x="2530" y="2981"/>
                  </a:cubicBezTo>
                  <a:cubicBezTo>
                    <a:pt x="2488" y="2989"/>
                    <a:pt x="2450" y="3003"/>
                    <a:pt x="2416" y="3026"/>
                  </a:cubicBezTo>
                  <a:cubicBezTo>
                    <a:pt x="2412" y="3028"/>
                    <a:pt x="2408" y="3030"/>
                    <a:pt x="2404" y="3030"/>
                  </a:cubicBezTo>
                  <a:cubicBezTo>
                    <a:pt x="2383" y="3030"/>
                    <a:pt x="2370" y="2999"/>
                    <a:pt x="2392" y="2985"/>
                  </a:cubicBezTo>
                  <a:cubicBezTo>
                    <a:pt x="2445" y="2950"/>
                    <a:pt x="2518" y="2921"/>
                    <a:pt x="2588" y="2921"/>
                  </a:cubicBezTo>
                  <a:close/>
                  <a:moveTo>
                    <a:pt x="2414" y="1"/>
                  </a:moveTo>
                  <a:lnTo>
                    <a:pt x="2396" y="2"/>
                  </a:lnTo>
                  <a:cubicBezTo>
                    <a:pt x="2396" y="27"/>
                    <a:pt x="2379" y="54"/>
                    <a:pt x="2341" y="56"/>
                  </a:cubicBezTo>
                  <a:cubicBezTo>
                    <a:pt x="2156" y="66"/>
                    <a:pt x="1968" y="70"/>
                    <a:pt x="1778" y="70"/>
                  </a:cubicBezTo>
                  <a:cubicBezTo>
                    <a:pt x="1257" y="70"/>
                    <a:pt x="728" y="39"/>
                    <a:pt x="217" y="5"/>
                  </a:cubicBezTo>
                  <a:lnTo>
                    <a:pt x="217" y="5"/>
                  </a:lnTo>
                  <a:cubicBezTo>
                    <a:pt x="557" y="614"/>
                    <a:pt x="989" y="1161"/>
                    <a:pt x="1436" y="1697"/>
                  </a:cubicBezTo>
                  <a:cubicBezTo>
                    <a:pt x="1452" y="1717"/>
                    <a:pt x="1453" y="1741"/>
                    <a:pt x="1445" y="1759"/>
                  </a:cubicBezTo>
                  <a:cubicBezTo>
                    <a:pt x="1459" y="1782"/>
                    <a:pt x="1461" y="1812"/>
                    <a:pt x="1437" y="1839"/>
                  </a:cubicBezTo>
                  <a:cubicBezTo>
                    <a:pt x="978" y="2327"/>
                    <a:pt x="493" y="2808"/>
                    <a:pt x="1" y="3262"/>
                  </a:cubicBezTo>
                  <a:cubicBezTo>
                    <a:pt x="1049" y="3216"/>
                    <a:pt x="2102" y="3225"/>
                    <a:pt x="3153" y="3218"/>
                  </a:cubicBezTo>
                  <a:cubicBezTo>
                    <a:pt x="2894" y="3064"/>
                    <a:pt x="2646" y="2893"/>
                    <a:pt x="2419" y="2690"/>
                  </a:cubicBezTo>
                  <a:cubicBezTo>
                    <a:pt x="2407" y="2680"/>
                    <a:pt x="2405" y="2666"/>
                    <a:pt x="2407" y="2652"/>
                  </a:cubicBezTo>
                  <a:cubicBezTo>
                    <a:pt x="2397" y="2634"/>
                    <a:pt x="2398" y="2610"/>
                    <a:pt x="2412" y="2594"/>
                  </a:cubicBezTo>
                  <a:cubicBezTo>
                    <a:pt x="2411" y="2590"/>
                    <a:pt x="2409" y="2586"/>
                    <a:pt x="2409" y="2580"/>
                  </a:cubicBezTo>
                  <a:cubicBezTo>
                    <a:pt x="2396" y="2033"/>
                    <a:pt x="2454" y="1485"/>
                    <a:pt x="2449" y="936"/>
                  </a:cubicBezTo>
                  <a:cubicBezTo>
                    <a:pt x="2448" y="623"/>
                    <a:pt x="2435" y="311"/>
                    <a:pt x="2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5"/>
            <p:cNvSpPr/>
            <p:nvPr/>
          </p:nvSpPr>
          <p:spPr>
            <a:xfrm>
              <a:off x="7728915" y="1917859"/>
              <a:ext cx="1034486" cy="222599"/>
            </a:xfrm>
            <a:custGeom>
              <a:avLst/>
              <a:gdLst/>
              <a:ahLst/>
              <a:cxnLst/>
              <a:rect l="l" t="t" r="r" b="b"/>
              <a:pathLst>
                <a:path w="19514" h="4199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0" y="120"/>
                    <a:pt x="3764" y="127"/>
                    <a:pt x="4318" y="127"/>
                  </a:cubicBezTo>
                  <a:cubicBezTo>
                    <a:pt x="4833" y="127"/>
                    <a:pt x="5347" y="121"/>
                    <a:pt x="5861" y="121"/>
                  </a:cubicBezTo>
                  <a:cubicBezTo>
                    <a:pt x="5977" y="121"/>
                    <a:pt x="6094" y="121"/>
                    <a:pt x="6211" y="122"/>
                  </a:cubicBezTo>
                  <a:cubicBezTo>
                    <a:pt x="7430" y="129"/>
                    <a:pt x="8650" y="139"/>
                    <a:pt x="9868" y="149"/>
                  </a:cubicBezTo>
                  <a:cubicBezTo>
                    <a:pt x="11746" y="163"/>
                    <a:pt x="13627" y="194"/>
                    <a:pt x="15506" y="194"/>
                  </a:cubicBezTo>
                  <a:cubicBezTo>
                    <a:pt x="16071" y="194"/>
                    <a:pt x="16636" y="191"/>
                    <a:pt x="17201" y="184"/>
                  </a:cubicBezTo>
                  <a:lnTo>
                    <a:pt x="17204" y="184"/>
                  </a:lnTo>
                  <a:cubicBezTo>
                    <a:pt x="17293" y="1209"/>
                    <a:pt x="17290" y="2240"/>
                    <a:pt x="17368" y="3265"/>
                  </a:cubicBezTo>
                  <a:cubicBezTo>
                    <a:pt x="17366" y="3267"/>
                    <a:pt x="17365" y="3267"/>
                    <a:pt x="17363" y="3268"/>
                  </a:cubicBezTo>
                  <a:cubicBezTo>
                    <a:pt x="17351" y="3278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7"/>
                  </a:cubicBezTo>
                  <a:cubicBezTo>
                    <a:pt x="16988" y="3336"/>
                    <a:pt x="16843" y="3335"/>
                    <a:pt x="16699" y="3333"/>
                  </a:cubicBezTo>
                  <a:cubicBezTo>
                    <a:pt x="16688" y="3318"/>
                    <a:pt x="16670" y="3311"/>
                    <a:pt x="16651" y="3311"/>
                  </a:cubicBezTo>
                  <a:cubicBezTo>
                    <a:pt x="16631" y="3311"/>
                    <a:pt x="16610" y="3319"/>
                    <a:pt x="16597" y="3333"/>
                  </a:cubicBezTo>
                  <a:cubicBezTo>
                    <a:pt x="14907" y="3316"/>
                    <a:pt x="13217" y="3307"/>
                    <a:pt x="11527" y="3307"/>
                  </a:cubicBezTo>
                  <a:cubicBezTo>
                    <a:pt x="10981" y="3307"/>
                    <a:pt x="10436" y="3308"/>
                    <a:pt x="9890" y="3310"/>
                  </a:cubicBezTo>
                  <a:cubicBezTo>
                    <a:pt x="9622" y="3311"/>
                    <a:pt x="9355" y="3311"/>
                    <a:pt x="9087" y="3311"/>
                  </a:cubicBezTo>
                  <a:cubicBezTo>
                    <a:pt x="8412" y="3311"/>
                    <a:pt x="7736" y="3309"/>
                    <a:pt x="7060" y="3309"/>
                  </a:cubicBezTo>
                  <a:cubicBezTo>
                    <a:pt x="5592" y="3309"/>
                    <a:pt x="4124" y="3320"/>
                    <a:pt x="2659" y="3393"/>
                  </a:cubicBezTo>
                  <a:cubicBezTo>
                    <a:pt x="2681" y="3283"/>
                    <a:pt x="2700" y="3171"/>
                    <a:pt x="2716" y="3057"/>
                  </a:cubicBezTo>
                  <a:cubicBezTo>
                    <a:pt x="2840" y="3060"/>
                    <a:pt x="2964" y="3062"/>
                    <a:pt x="3089" y="3062"/>
                  </a:cubicBezTo>
                  <a:cubicBezTo>
                    <a:pt x="3161" y="3062"/>
                    <a:pt x="3233" y="3061"/>
                    <a:pt x="3305" y="3060"/>
                  </a:cubicBezTo>
                  <a:cubicBezTo>
                    <a:pt x="3344" y="3058"/>
                    <a:pt x="3344" y="3000"/>
                    <a:pt x="3305" y="3000"/>
                  </a:cubicBezTo>
                  <a:cubicBezTo>
                    <a:pt x="3229" y="2997"/>
                    <a:pt x="3153" y="2996"/>
                    <a:pt x="3077" y="2996"/>
                  </a:cubicBezTo>
                  <a:cubicBezTo>
                    <a:pt x="2959" y="2996"/>
                    <a:pt x="2842" y="2999"/>
                    <a:pt x="2724" y="3002"/>
                  </a:cubicBezTo>
                  <a:cubicBezTo>
                    <a:pt x="2839" y="2138"/>
                    <a:pt x="2784" y="1214"/>
                    <a:pt x="2692" y="353"/>
                  </a:cubicBezTo>
                  <a:lnTo>
                    <a:pt x="2692" y="353"/>
                  </a:lnTo>
                  <a:cubicBezTo>
                    <a:pt x="2695" y="358"/>
                    <a:pt x="2700" y="361"/>
                    <a:pt x="2707" y="363"/>
                  </a:cubicBezTo>
                  <a:cubicBezTo>
                    <a:pt x="2830" y="408"/>
                    <a:pt x="2957" y="430"/>
                    <a:pt x="3083" y="430"/>
                  </a:cubicBezTo>
                  <a:cubicBezTo>
                    <a:pt x="3178" y="430"/>
                    <a:pt x="3273" y="418"/>
                    <a:pt x="3367" y="393"/>
                  </a:cubicBezTo>
                  <a:cubicBezTo>
                    <a:pt x="3405" y="383"/>
                    <a:pt x="3393" y="332"/>
                    <a:pt x="3358" y="332"/>
                  </a:cubicBezTo>
                  <a:cubicBezTo>
                    <a:pt x="3355" y="332"/>
                    <a:pt x="3353" y="332"/>
                    <a:pt x="3350" y="332"/>
                  </a:cubicBezTo>
                  <a:cubicBezTo>
                    <a:pt x="3263" y="349"/>
                    <a:pt x="3176" y="357"/>
                    <a:pt x="3090" y="357"/>
                  </a:cubicBezTo>
                  <a:cubicBezTo>
                    <a:pt x="2967" y="357"/>
                    <a:pt x="2844" y="340"/>
                    <a:pt x="2722" y="307"/>
                  </a:cubicBezTo>
                  <a:cubicBezTo>
                    <a:pt x="2719" y="306"/>
                    <a:pt x="2716" y="306"/>
                    <a:pt x="2713" y="306"/>
                  </a:cubicBezTo>
                  <a:cubicBezTo>
                    <a:pt x="2701" y="306"/>
                    <a:pt x="2693" y="312"/>
                    <a:pt x="2689" y="323"/>
                  </a:cubicBezTo>
                  <a:cubicBezTo>
                    <a:pt x="2681" y="252"/>
                    <a:pt x="2674" y="182"/>
                    <a:pt x="2665" y="112"/>
                  </a:cubicBezTo>
                  <a:cubicBezTo>
                    <a:pt x="2665" y="104"/>
                    <a:pt x="2662" y="98"/>
                    <a:pt x="2659" y="92"/>
                  </a:cubicBezTo>
                  <a:close/>
                  <a:moveTo>
                    <a:pt x="17194" y="3414"/>
                  </a:moveTo>
                  <a:cubicBezTo>
                    <a:pt x="17031" y="3563"/>
                    <a:pt x="16877" y="3724"/>
                    <a:pt x="16733" y="3888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1"/>
                  </a:cubicBezTo>
                  <a:cubicBezTo>
                    <a:pt x="17182" y="3421"/>
                    <a:pt x="17188" y="3418"/>
                    <a:pt x="17194" y="3414"/>
                  </a:cubicBezTo>
                  <a:close/>
                  <a:moveTo>
                    <a:pt x="2722" y="3496"/>
                  </a:moveTo>
                  <a:cubicBezTo>
                    <a:pt x="2883" y="3498"/>
                    <a:pt x="3043" y="3498"/>
                    <a:pt x="3204" y="3498"/>
                  </a:cubicBezTo>
                  <a:cubicBezTo>
                    <a:pt x="3297" y="3498"/>
                    <a:pt x="3389" y="3498"/>
                    <a:pt x="3482" y="3498"/>
                  </a:cubicBezTo>
                  <a:lnTo>
                    <a:pt x="3482" y="3498"/>
                  </a:lnTo>
                  <a:cubicBezTo>
                    <a:pt x="3468" y="3670"/>
                    <a:pt x="3474" y="3843"/>
                    <a:pt x="3494" y="4014"/>
                  </a:cubicBezTo>
                  <a:cubicBezTo>
                    <a:pt x="3233" y="3845"/>
                    <a:pt x="2979" y="3669"/>
                    <a:pt x="2722" y="3496"/>
                  </a:cubicBezTo>
                  <a:close/>
                  <a:moveTo>
                    <a:pt x="19339" y="752"/>
                  </a:moveTo>
                  <a:cubicBezTo>
                    <a:pt x="19298" y="771"/>
                    <a:pt x="19302" y="815"/>
                    <a:pt x="19325" y="844"/>
                  </a:cubicBezTo>
                  <a:cubicBezTo>
                    <a:pt x="18980" y="1376"/>
                    <a:pt x="18587" y="1862"/>
                    <a:pt x="18182" y="2349"/>
                  </a:cubicBezTo>
                  <a:cubicBezTo>
                    <a:pt x="18154" y="2381"/>
                    <a:pt x="18169" y="2421"/>
                    <a:pt x="18198" y="2436"/>
                  </a:cubicBezTo>
                  <a:cubicBezTo>
                    <a:pt x="18156" y="2449"/>
                    <a:pt x="18127" y="2502"/>
                    <a:pt x="18166" y="2544"/>
                  </a:cubicBezTo>
                  <a:cubicBezTo>
                    <a:pt x="18416" y="2812"/>
                    <a:pt x="18655" y="3082"/>
                    <a:pt x="18871" y="3377"/>
                  </a:cubicBezTo>
                  <a:cubicBezTo>
                    <a:pt x="19024" y="3584"/>
                    <a:pt x="19156" y="3805"/>
                    <a:pt x="19321" y="4003"/>
                  </a:cubicBezTo>
                  <a:cubicBezTo>
                    <a:pt x="18993" y="3989"/>
                    <a:pt x="18663" y="3980"/>
                    <a:pt x="18333" y="3980"/>
                  </a:cubicBezTo>
                  <a:cubicBezTo>
                    <a:pt x="17818" y="3980"/>
                    <a:pt x="17302" y="4001"/>
                    <a:pt x="16791" y="4055"/>
                  </a:cubicBezTo>
                  <a:cubicBezTo>
                    <a:pt x="16911" y="3943"/>
                    <a:pt x="17027" y="3822"/>
                    <a:pt x="17139" y="3700"/>
                  </a:cubicBezTo>
                  <a:cubicBezTo>
                    <a:pt x="17144" y="3703"/>
                    <a:pt x="17149" y="3706"/>
                    <a:pt x="17157" y="3706"/>
                  </a:cubicBezTo>
                  <a:cubicBezTo>
                    <a:pt x="17158" y="3706"/>
                    <a:pt x="17159" y="3706"/>
                    <a:pt x="17161" y="3706"/>
                  </a:cubicBezTo>
                  <a:cubicBezTo>
                    <a:pt x="17328" y="3691"/>
                    <a:pt x="17498" y="3679"/>
                    <a:pt x="17664" y="3646"/>
                  </a:cubicBezTo>
                  <a:cubicBezTo>
                    <a:pt x="17694" y="3640"/>
                    <a:pt x="17686" y="3592"/>
                    <a:pt x="17656" y="3592"/>
                  </a:cubicBezTo>
                  <a:cubicBezTo>
                    <a:pt x="17500" y="3595"/>
                    <a:pt x="17345" y="3618"/>
                    <a:pt x="17192" y="3640"/>
                  </a:cubicBezTo>
                  <a:cubicBezTo>
                    <a:pt x="17280" y="3538"/>
                    <a:pt x="17365" y="3436"/>
                    <a:pt x="17443" y="3330"/>
                  </a:cubicBezTo>
                  <a:cubicBezTo>
                    <a:pt x="17454" y="3315"/>
                    <a:pt x="17454" y="3300"/>
                    <a:pt x="17449" y="3288"/>
                  </a:cubicBezTo>
                  <a:cubicBezTo>
                    <a:pt x="17503" y="2466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21"/>
                    <a:pt x="18023" y="825"/>
                    <a:pt x="18340" y="828"/>
                  </a:cubicBezTo>
                  <a:cubicBezTo>
                    <a:pt x="18490" y="831"/>
                    <a:pt x="18652" y="844"/>
                    <a:pt x="18811" y="844"/>
                  </a:cubicBezTo>
                  <a:cubicBezTo>
                    <a:pt x="18997" y="844"/>
                    <a:pt x="19181" y="826"/>
                    <a:pt x="19339" y="752"/>
                  </a:cubicBezTo>
                  <a:close/>
                  <a:moveTo>
                    <a:pt x="3781" y="1"/>
                  </a:moveTo>
                  <a:cubicBezTo>
                    <a:pt x="3380" y="1"/>
                    <a:pt x="2979" y="7"/>
                    <a:pt x="2580" y="25"/>
                  </a:cubicBezTo>
                  <a:cubicBezTo>
                    <a:pt x="2563" y="26"/>
                    <a:pt x="2553" y="36"/>
                    <a:pt x="2550" y="49"/>
                  </a:cubicBezTo>
                  <a:cubicBezTo>
                    <a:pt x="2528" y="59"/>
                    <a:pt x="2513" y="79"/>
                    <a:pt x="2516" y="112"/>
                  </a:cubicBezTo>
                  <a:cubicBezTo>
                    <a:pt x="2537" y="347"/>
                    <a:pt x="2556" y="583"/>
                    <a:pt x="2572" y="820"/>
                  </a:cubicBezTo>
                  <a:cubicBezTo>
                    <a:pt x="2592" y="1130"/>
                    <a:pt x="2605" y="1442"/>
                    <a:pt x="2607" y="1755"/>
                  </a:cubicBezTo>
                  <a:cubicBezTo>
                    <a:pt x="2611" y="2304"/>
                    <a:pt x="2553" y="2852"/>
                    <a:pt x="2566" y="3399"/>
                  </a:cubicBezTo>
                  <a:cubicBezTo>
                    <a:pt x="2566" y="3405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5"/>
                    <a:pt x="2564" y="3499"/>
                    <a:pt x="2576" y="3509"/>
                  </a:cubicBezTo>
                  <a:cubicBezTo>
                    <a:pt x="2803" y="3712"/>
                    <a:pt x="3051" y="3883"/>
                    <a:pt x="3310" y="4037"/>
                  </a:cubicBezTo>
                  <a:cubicBezTo>
                    <a:pt x="2260" y="4044"/>
                    <a:pt x="1207" y="4035"/>
                    <a:pt x="158" y="4081"/>
                  </a:cubicBezTo>
                  <a:cubicBezTo>
                    <a:pt x="650" y="3626"/>
                    <a:pt x="1136" y="3146"/>
                    <a:pt x="1594" y="2657"/>
                  </a:cubicBezTo>
                  <a:cubicBezTo>
                    <a:pt x="1619" y="2631"/>
                    <a:pt x="1616" y="2601"/>
                    <a:pt x="1602" y="2578"/>
                  </a:cubicBezTo>
                  <a:cubicBezTo>
                    <a:pt x="1610" y="2560"/>
                    <a:pt x="1610" y="2536"/>
                    <a:pt x="1593" y="2516"/>
                  </a:cubicBezTo>
                  <a:cubicBezTo>
                    <a:pt x="1146" y="1980"/>
                    <a:pt x="716" y="1433"/>
                    <a:pt x="374" y="823"/>
                  </a:cubicBezTo>
                  <a:lnTo>
                    <a:pt x="374" y="823"/>
                  </a:lnTo>
                  <a:cubicBezTo>
                    <a:pt x="883" y="857"/>
                    <a:pt x="1409" y="888"/>
                    <a:pt x="1927" y="888"/>
                  </a:cubicBezTo>
                  <a:cubicBezTo>
                    <a:pt x="2119" y="888"/>
                    <a:pt x="2310" y="884"/>
                    <a:pt x="2498" y="874"/>
                  </a:cubicBezTo>
                  <a:cubicBezTo>
                    <a:pt x="2536" y="873"/>
                    <a:pt x="2553" y="846"/>
                    <a:pt x="2553" y="820"/>
                  </a:cubicBezTo>
                  <a:cubicBezTo>
                    <a:pt x="2553" y="793"/>
                    <a:pt x="2535" y="765"/>
                    <a:pt x="2498" y="762"/>
                  </a:cubicBezTo>
                  <a:cubicBezTo>
                    <a:pt x="2051" y="717"/>
                    <a:pt x="1588" y="704"/>
                    <a:pt x="1128" y="704"/>
                  </a:cubicBezTo>
                  <a:cubicBezTo>
                    <a:pt x="861" y="704"/>
                    <a:pt x="595" y="709"/>
                    <a:pt x="333" y="714"/>
                  </a:cubicBezTo>
                  <a:cubicBezTo>
                    <a:pt x="320" y="715"/>
                    <a:pt x="311" y="719"/>
                    <a:pt x="301" y="726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09"/>
                  </a:cubicBezTo>
                  <a:cubicBezTo>
                    <a:pt x="582" y="1448"/>
                    <a:pt x="973" y="2057"/>
                    <a:pt x="1487" y="2577"/>
                  </a:cubicBezTo>
                  <a:cubicBezTo>
                    <a:pt x="989" y="3022"/>
                    <a:pt x="505" y="3514"/>
                    <a:pt x="67" y="4018"/>
                  </a:cubicBezTo>
                  <a:cubicBezTo>
                    <a:pt x="47" y="4041"/>
                    <a:pt x="50" y="4067"/>
                    <a:pt x="63" y="4085"/>
                  </a:cubicBezTo>
                  <a:cubicBezTo>
                    <a:pt x="1" y="4092"/>
                    <a:pt x="1" y="4185"/>
                    <a:pt x="66" y="4187"/>
                  </a:cubicBezTo>
                  <a:cubicBezTo>
                    <a:pt x="379" y="4195"/>
                    <a:pt x="693" y="4199"/>
                    <a:pt x="1007" y="4199"/>
                  </a:cubicBezTo>
                  <a:cubicBezTo>
                    <a:pt x="1843" y="4199"/>
                    <a:pt x="2679" y="4175"/>
                    <a:pt x="3514" y="4164"/>
                  </a:cubicBezTo>
                  <a:cubicBezTo>
                    <a:pt x="3556" y="4164"/>
                    <a:pt x="3576" y="4131"/>
                    <a:pt x="3575" y="4098"/>
                  </a:cubicBezTo>
                  <a:cubicBezTo>
                    <a:pt x="3598" y="4094"/>
                    <a:pt x="3616" y="4077"/>
                    <a:pt x="3614" y="4045"/>
                  </a:cubicBezTo>
                  <a:cubicBezTo>
                    <a:pt x="3601" y="3862"/>
                    <a:pt x="3600" y="3681"/>
                    <a:pt x="3601" y="3499"/>
                  </a:cubicBezTo>
                  <a:cubicBezTo>
                    <a:pt x="5697" y="3493"/>
                    <a:pt x="7794" y="3412"/>
                    <a:pt x="9890" y="3402"/>
                  </a:cubicBezTo>
                  <a:cubicBezTo>
                    <a:pt x="10674" y="3397"/>
                    <a:pt x="11459" y="3395"/>
                    <a:pt x="12243" y="3395"/>
                  </a:cubicBezTo>
                  <a:cubicBezTo>
                    <a:pt x="13691" y="3395"/>
                    <a:pt x="15139" y="3402"/>
                    <a:pt x="16586" y="3415"/>
                  </a:cubicBezTo>
                  <a:cubicBezTo>
                    <a:pt x="16600" y="3637"/>
                    <a:pt x="16604" y="3856"/>
                    <a:pt x="16603" y="4078"/>
                  </a:cubicBezTo>
                  <a:cubicBezTo>
                    <a:pt x="16562" y="4094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30" y="4140"/>
                    <a:pt x="18044" y="4114"/>
                    <a:pt x="18760" y="4114"/>
                  </a:cubicBezTo>
                  <a:cubicBezTo>
                    <a:pt x="18953" y="4114"/>
                    <a:pt x="19147" y="4116"/>
                    <a:pt x="19341" y="4121"/>
                  </a:cubicBezTo>
                  <a:cubicBezTo>
                    <a:pt x="19342" y="4121"/>
                    <a:pt x="19343" y="4121"/>
                    <a:pt x="19343" y="4121"/>
                  </a:cubicBezTo>
                  <a:cubicBezTo>
                    <a:pt x="19374" y="4121"/>
                    <a:pt x="19391" y="4101"/>
                    <a:pt x="19396" y="4077"/>
                  </a:cubicBezTo>
                  <a:cubicBezTo>
                    <a:pt x="19396" y="4077"/>
                    <a:pt x="19397" y="4077"/>
                    <a:pt x="19398" y="4077"/>
                  </a:cubicBezTo>
                  <a:cubicBezTo>
                    <a:pt x="19427" y="4077"/>
                    <a:pt x="19456" y="4044"/>
                    <a:pt x="19437" y="4014"/>
                  </a:cubicBezTo>
                  <a:cubicBezTo>
                    <a:pt x="19103" y="3446"/>
                    <a:pt x="18737" y="2909"/>
                    <a:pt x="18260" y="2451"/>
                  </a:cubicBezTo>
                  <a:cubicBezTo>
                    <a:pt x="18254" y="2444"/>
                    <a:pt x="18247" y="2440"/>
                    <a:pt x="18240" y="2437"/>
                  </a:cubicBezTo>
                  <a:cubicBezTo>
                    <a:pt x="18246" y="2435"/>
                    <a:pt x="18252" y="2432"/>
                    <a:pt x="18258" y="2426"/>
                  </a:cubicBezTo>
                  <a:cubicBezTo>
                    <a:pt x="18751" y="1988"/>
                    <a:pt x="19157" y="1443"/>
                    <a:pt x="19491" y="876"/>
                  </a:cubicBezTo>
                  <a:cubicBezTo>
                    <a:pt x="19513" y="838"/>
                    <a:pt x="19498" y="802"/>
                    <a:pt x="19472" y="780"/>
                  </a:cubicBezTo>
                  <a:cubicBezTo>
                    <a:pt x="19475" y="746"/>
                    <a:pt x="19450" y="715"/>
                    <a:pt x="19418" y="703"/>
                  </a:cubicBezTo>
                  <a:cubicBezTo>
                    <a:pt x="19313" y="666"/>
                    <a:pt x="19189" y="655"/>
                    <a:pt x="19059" y="655"/>
                  </a:cubicBezTo>
                  <a:cubicBezTo>
                    <a:pt x="18865" y="655"/>
                    <a:pt x="18661" y="680"/>
                    <a:pt x="18495" y="681"/>
                  </a:cubicBezTo>
                  <a:cubicBezTo>
                    <a:pt x="18123" y="682"/>
                    <a:pt x="17753" y="683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3"/>
                    <a:pt x="17265" y="73"/>
                  </a:cubicBezTo>
                  <a:cubicBezTo>
                    <a:pt x="17249" y="73"/>
                    <a:pt x="17233" y="78"/>
                    <a:pt x="17222" y="88"/>
                  </a:cubicBezTo>
                  <a:cubicBezTo>
                    <a:pt x="17215" y="86"/>
                    <a:pt x="17209" y="85"/>
                    <a:pt x="17202" y="85"/>
                  </a:cubicBezTo>
                  <a:cubicBezTo>
                    <a:pt x="15550" y="46"/>
                    <a:pt x="13897" y="44"/>
                    <a:pt x="12243" y="44"/>
                  </a:cubicBezTo>
                  <a:cubicBezTo>
                    <a:pt x="11980" y="44"/>
                    <a:pt x="11716" y="44"/>
                    <a:pt x="11453" y="44"/>
                  </a:cubicBezTo>
                  <a:cubicBezTo>
                    <a:pt x="10924" y="44"/>
                    <a:pt x="10396" y="43"/>
                    <a:pt x="9868" y="42"/>
                  </a:cubicBezTo>
                  <a:cubicBezTo>
                    <a:pt x="8650" y="38"/>
                    <a:pt x="7431" y="34"/>
                    <a:pt x="6211" y="30"/>
                  </a:cubicBezTo>
                  <a:cubicBezTo>
                    <a:pt x="5404" y="26"/>
                    <a:pt x="4591" y="1"/>
                    <a:pt x="3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5"/>
            <p:cNvSpPr/>
            <p:nvPr/>
          </p:nvSpPr>
          <p:spPr>
            <a:xfrm>
              <a:off x="8699454" y="1976013"/>
              <a:ext cx="38699" cy="4718"/>
            </a:xfrm>
            <a:custGeom>
              <a:avLst/>
              <a:gdLst/>
              <a:ahLst/>
              <a:cxnLst/>
              <a:rect l="l" t="t" r="r" b="b"/>
              <a:pathLst>
                <a:path w="730" h="89" extrusionOk="0">
                  <a:moveTo>
                    <a:pt x="438" y="1"/>
                  </a:moveTo>
                  <a:cubicBezTo>
                    <a:pt x="307" y="1"/>
                    <a:pt x="174" y="9"/>
                    <a:pt x="45" y="10"/>
                  </a:cubicBezTo>
                  <a:cubicBezTo>
                    <a:pt x="0" y="11"/>
                    <a:pt x="0" y="79"/>
                    <a:pt x="45" y="79"/>
                  </a:cubicBezTo>
                  <a:cubicBezTo>
                    <a:pt x="177" y="81"/>
                    <a:pt x="312" y="89"/>
                    <a:pt x="446" y="89"/>
                  </a:cubicBezTo>
                  <a:cubicBezTo>
                    <a:pt x="528" y="89"/>
                    <a:pt x="610" y="86"/>
                    <a:pt x="690" y="76"/>
                  </a:cubicBezTo>
                  <a:cubicBezTo>
                    <a:pt x="730" y="71"/>
                    <a:pt x="730" y="20"/>
                    <a:pt x="690" y="14"/>
                  </a:cubicBezTo>
                  <a:cubicBezTo>
                    <a:pt x="607" y="4"/>
                    <a:pt x="523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5"/>
            <p:cNvSpPr/>
            <p:nvPr/>
          </p:nvSpPr>
          <p:spPr>
            <a:xfrm>
              <a:off x="8683444" y="2106157"/>
              <a:ext cx="38964" cy="8323"/>
            </a:xfrm>
            <a:custGeom>
              <a:avLst/>
              <a:gdLst/>
              <a:ahLst/>
              <a:cxnLst/>
              <a:rect l="l" t="t" r="r" b="b"/>
              <a:pathLst>
                <a:path w="735" h="157" extrusionOk="0">
                  <a:moveTo>
                    <a:pt x="45" y="0"/>
                  </a:moveTo>
                  <a:cubicBezTo>
                    <a:pt x="12" y="0"/>
                    <a:pt x="1" y="52"/>
                    <a:pt x="38" y="63"/>
                  </a:cubicBezTo>
                  <a:cubicBezTo>
                    <a:pt x="230" y="119"/>
                    <a:pt x="432" y="156"/>
                    <a:pt x="634" y="156"/>
                  </a:cubicBezTo>
                  <a:cubicBezTo>
                    <a:pt x="654" y="156"/>
                    <a:pt x="674" y="156"/>
                    <a:pt x="694" y="155"/>
                  </a:cubicBezTo>
                  <a:cubicBezTo>
                    <a:pt x="735" y="154"/>
                    <a:pt x="734" y="96"/>
                    <a:pt x="694" y="93"/>
                  </a:cubicBezTo>
                  <a:cubicBezTo>
                    <a:pt x="477" y="76"/>
                    <a:pt x="266" y="54"/>
                    <a:pt x="54" y="1"/>
                  </a:cubicBezTo>
                  <a:cubicBezTo>
                    <a:pt x="51" y="0"/>
                    <a:pt x="48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5"/>
            <p:cNvSpPr/>
            <p:nvPr/>
          </p:nvSpPr>
          <p:spPr>
            <a:xfrm>
              <a:off x="8652326" y="1971136"/>
              <a:ext cx="30694" cy="3976"/>
            </a:xfrm>
            <a:custGeom>
              <a:avLst/>
              <a:gdLst/>
              <a:ahLst/>
              <a:cxnLst/>
              <a:rect l="l" t="t" r="r" b="b"/>
              <a:pathLst>
                <a:path w="579" h="75" extrusionOk="0">
                  <a:moveTo>
                    <a:pt x="371" y="1"/>
                  </a:moveTo>
                  <a:cubicBezTo>
                    <a:pt x="261" y="1"/>
                    <a:pt x="150" y="5"/>
                    <a:pt x="40" y="8"/>
                  </a:cubicBezTo>
                  <a:cubicBezTo>
                    <a:pt x="1" y="10"/>
                    <a:pt x="0" y="67"/>
                    <a:pt x="40" y="68"/>
                  </a:cubicBezTo>
                  <a:cubicBezTo>
                    <a:pt x="150" y="71"/>
                    <a:pt x="261" y="74"/>
                    <a:pt x="371" y="74"/>
                  </a:cubicBezTo>
                  <a:cubicBezTo>
                    <a:pt x="426" y="74"/>
                    <a:pt x="481" y="73"/>
                    <a:pt x="535" y="71"/>
                  </a:cubicBezTo>
                  <a:cubicBezTo>
                    <a:pt x="578" y="68"/>
                    <a:pt x="578" y="7"/>
                    <a:pt x="535" y="5"/>
                  </a:cubicBezTo>
                  <a:cubicBezTo>
                    <a:pt x="481" y="2"/>
                    <a:pt x="426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5"/>
            <p:cNvSpPr/>
            <p:nvPr/>
          </p:nvSpPr>
          <p:spPr>
            <a:xfrm>
              <a:off x="8609705" y="1944577"/>
              <a:ext cx="31012" cy="4453"/>
            </a:xfrm>
            <a:custGeom>
              <a:avLst/>
              <a:gdLst/>
              <a:ahLst/>
              <a:cxnLst/>
              <a:rect l="l" t="t" r="r" b="b"/>
              <a:pathLst>
                <a:path w="585" h="84" extrusionOk="0">
                  <a:moveTo>
                    <a:pt x="316" y="1"/>
                  </a:moveTo>
                  <a:cubicBezTo>
                    <a:pt x="227" y="1"/>
                    <a:pt x="137" y="4"/>
                    <a:pt x="49" y="5"/>
                  </a:cubicBezTo>
                  <a:cubicBezTo>
                    <a:pt x="1" y="6"/>
                    <a:pt x="1" y="78"/>
                    <a:pt x="49" y="78"/>
                  </a:cubicBezTo>
                  <a:cubicBezTo>
                    <a:pt x="141" y="80"/>
                    <a:pt x="234" y="83"/>
                    <a:pt x="327" y="83"/>
                  </a:cubicBezTo>
                  <a:cubicBezTo>
                    <a:pt x="401" y="83"/>
                    <a:pt x="474" y="81"/>
                    <a:pt x="546" y="73"/>
                  </a:cubicBezTo>
                  <a:cubicBezTo>
                    <a:pt x="584" y="69"/>
                    <a:pt x="584" y="16"/>
                    <a:pt x="546" y="12"/>
                  </a:cubicBezTo>
                  <a:cubicBezTo>
                    <a:pt x="470" y="3"/>
                    <a:pt x="393" y="1"/>
                    <a:pt x="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5"/>
            <p:cNvSpPr/>
            <p:nvPr/>
          </p:nvSpPr>
          <p:spPr>
            <a:xfrm>
              <a:off x="8594013" y="2065868"/>
              <a:ext cx="28680" cy="6945"/>
            </a:xfrm>
            <a:custGeom>
              <a:avLst/>
              <a:gdLst/>
              <a:ahLst/>
              <a:cxnLst/>
              <a:rect l="l" t="t" r="r" b="b"/>
              <a:pathLst>
                <a:path w="541" h="131" extrusionOk="0">
                  <a:moveTo>
                    <a:pt x="43" y="0"/>
                  </a:moveTo>
                  <a:cubicBezTo>
                    <a:pt x="7" y="0"/>
                    <a:pt x="0" y="63"/>
                    <a:pt x="38" y="70"/>
                  </a:cubicBezTo>
                  <a:cubicBezTo>
                    <a:pt x="187" y="95"/>
                    <a:pt x="342" y="130"/>
                    <a:pt x="493" y="131"/>
                  </a:cubicBezTo>
                  <a:cubicBezTo>
                    <a:pt x="494" y="131"/>
                    <a:pt x="494" y="131"/>
                    <a:pt x="494" y="131"/>
                  </a:cubicBezTo>
                  <a:cubicBezTo>
                    <a:pt x="532" y="131"/>
                    <a:pt x="540" y="72"/>
                    <a:pt x="502" y="63"/>
                  </a:cubicBezTo>
                  <a:cubicBezTo>
                    <a:pt x="356" y="24"/>
                    <a:pt x="198" y="16"/>
                    <a:pt x="47" y="1"/>
                  </a:cubicBezTo>
                  <a:cubicBezTo>
                    <a:pt x="46" y="1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5"/>
            <p:cNvSpPr/>
            <p:nvPr/>
          </p:nvSpPr>
          <p:spPr>
            <a:xfrm>
              <a:off x="8549378" y="1947069"/>
              <a:ext cx="36261" cy="6149"/>
            </a:xfrm>
            <a:custGeom>
              <a:avLst/>
              <a:gdLst/>
              <a:ahLst/>
              <a:cxnLst/>
              <a:rect l="l" t="t" r="r" b="b"/>
              <a:pathLst>
                <a:path w="684" h="116" extrusionOk="0">
                  <a:moveTo>
                    <a:pt x="43" y="0"/>
                  </a:moveTo>
                  <a:cubicBezTo>
                    <a:pt x="0" y="0"/>
                    <a:pt x="3" y="66"/>
                    <a:pt x="45" y="71"/>
                  </a:cubicBezTo>
                  <a:cubicBezTo>
                    <a:pt x="244" y="90"/>
                    <a:pt x="442" y="111"/>
                    <a:pt x="641" y="116"/>
                  </a:cubicBezTo>
                  <a:cubicBezTo>
                    <a:pt x="641" y="116"/>
                    <a:pt x="642" y="116"/>
                    <a:pt x="642" y="116"/>
                  </a:cubicBezTo>
                  <a:cubicBezTo>
                    <a:pt x="675" y="116"/>
                    <a:pt x="683" y="61"/>
                    <a:pt x="650" y="56"/>
                  </a:cubicBezTo>
                  <a:cubicBezTo>
                    <a:pt x="450" y="27"/>
                    <a:pt x="248" y="15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5"/>
            <p:cNvSpPr/>
            <p:nvPr/>
          </p:nvSpPr>
          <p:spPr>
            <a:xfrm>
              <a:off x="8541638" y="2065921"/>
              <a:ext cx="30482" cy="3976"/>
            </a:xfrm>
            <a:custGeom>
              <a:avLst/>
              <a:gdLst/>
              <a:ahLst/>
              <a:cxnLst/>
              <a:rect l="l" t="t" r="r" b="b"/>
              <a:pathLst>
                <a:path w="575" h="75" extrusionOk="0">
                  <a:moveTo>
                    <a:pt x="316" y="0"/>
                  </a:moveTo>
                  <a:cubicBezTo>
                    <a:pt x="225" y="0"/>
                    <a:pt x="133" y="4"/>
                    <a:pt x="42" y="6"/>
                  </a:cubicBezTo>
                  <a:cubicBezTo>
                    <a:pt x="2" y="7"/>
                    <a:pt x="1" y="68"/>
                    <a:pt x="42" y="68"/>
                  </a:cubicBezTo>
                  <a:cubicBezTo>
                    <a:pt x="135" y="70"/>
                    <a:pt x="228" y="74"/>
                    <a:pt x="320" y="74"/>
                  </a:cubicBezTo>
                  <a:cubicBezTo>
                    <a:pt x="393" y="74"/>
                    <a:pt x="466" y="72"/>
                    <a:pt x="538" y="65"/>
                  </a:cubicBezTo>
                  <a:cubicBezTo>
                    <a:pt x="574" y="62"/>
                    <a:pt x="574" y="12"/>
                    <a:pt x="538" y="9"/>
                  </a:cubicBezTo>
                  <a:cubicBezTo>
                    <a:pt x="464" y="3"/>
                    <a:pt x="390" y="0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5"/>
            <p:cNvSpPr/>
            <p:nvPr/>
          </p:nvSpPr>
          <p:spPr>
            <a:xfrm>
              <a:off x="8480886" y="1942032"/>
              <a:ext cx="36208" cy="4294"/>
            </a:xfrm>
            <a:custGeom>
              <a:avLst/>
              <a:gdLst/>
              <a:ahLst/>
              <a:cxnLst/>
              <a:rect l="l" t="t" r="r" b="b"/>
              <a:pathLst>
                <a:path w="683" h="81" extrusionOk="0">
                  <a:moveTo>
                    <a:pt x="378" y="1"/>
                  </a:moveTo>
                  <a:cubicBezTo>
                    <a:pt x="267" y="1"/>
                    <a:pt x="156" y="4"/>
                    <a:pt x="45" y="6"/>
                  </a:cubicBezTo>
                  <a:cubicBezTo>
                    <a:pt x="1" y="6"/>
                    <a:pt x="1" y="76"/>
                    <a:pt x="45" y="76"/>
                  </a:cubicBezTo>
                  <a:cubicBezTo>
                    <a:pt x="154" y="77"/>
                    <a:pt x="263" y="80"/>
                    <a:pt x="371" y="80"/>
                  </a:cubicBezTo>
                  <a:cubicBezTo>
                    <a:pt x="461" y="80"/>
                    <a:pt x="551" y="78"/>
                    <a:pt x="641" y="72"/>
                  </a:cubicBezTo>
                  <a:cubicBezTo>
                    <a:pt x="682" y="70"/>
                    <a:pt x="682" y="12"/>
                    <a:pt x="641" y="9"/>
                  </a:cubicBezTo>
                  <a:cubicBezTo>
                    <a:pt x="554" y="3"/>
                    <a:pt x="466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5"/>
            <p:cNvSpPr/>
            <p:nvPr/>
          </p:nvSpPr>
          <p:spPr>
            <a:xfrm>
              <a:off x="8483431" y="2069314"/>
              <a:ext cx="30694" cy="6096"/>
            </a:xfrm>
            <a:custGeom>
              <a:avLst/>
              <a:gdLst/>
              <a:ahLst/>
              <a:cxnLst/>
              <a:rect l="l" t="t" r="r" b="b"/>
              <a:pathLst>
                <a:path w="579" h="115" extrusionOk="0">
                  <a:moveTo>
                    <a:pt x="44" y="1"/>
                  </a:moveTo>
                  <a:cubicBezTo>
                    <a:pt x="12" y="1"/>
                    <a:pt x="1" y="52"/>
                    <a:pt x="36" y="63"/>
                  </a:cubicBezTo>
                  <a:cubicBezTo>
                    <a:pt x="143" y="95"/>
                    <a:pt x="254" y="114"/>
                    <a:pt x="365" y="114"/>
                  </a:cubicBezTo>
                  <a:cubicBezTo>
                    <a:pt x="427" y="114"/>
                    <a:pt x="489" y="108"/>
                    <a:pt x="551" y="95"/>
                  </a:cubicBezTo>
                  <a:cubicBezTo>
                    <a:pt x="579" y="89"/>
                    <a:pt x="573" y="42"/>
                    <a:pt x="545" y="42"/>
                  </a:cubicBezTo>
                  <a:cubicBezTo>
                    <a:pt x="545" y="42"/>
                    <a:pt x="544" y="42"/>
                    <a:pt x="543" y="42"/>
                  </a:cubicBezTo>
                  <a:cubicBezTo>
                    <a:pt x="495" y="46"/>
                    <a:pt x="446" y="48"/>
                    <a:pt x="399" y="48"/>
                  </a:cubicBezTo>
                  <a:cubicBezTo>
                    <a:pt x="282" y="48"/>
                    <a:pt x="167" y="36"/>
                    <a:pt x="53" y="2"/>
                  </a:cubicBezTo>
                  <a:cubicBezTo>
                    <a:pt x="50" y="1"/>
                    <a:pt x="47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5"/>
            <p:cNvSpPr/>
            <p:nvPr/>
          </p:nvSpPr>
          <p:spPr>
            <a:xfrm>
              <a:off x="8428935" y="2071434"/>
              <a:ext cx="24651" cy="5566"/>
            </a:xfrm>
            <a:custGeom>
              <a:avLst/>
              <a:gdLst/>
              <a:ahLst/>
              <a:cxnLst/>
              <a:rect l="l" t="t" r="r" b="b"/>
              <a:pathLst>
                <a:path w="465" h="105" extrusionOk="0">
                  <a:moveTo>
                    <a:pt x="162" y="0"/>
                  </a:moveTo>
                  <a:cubicBezTo>
                    <a:pt x="117" y="0"/>
                    <a:pt x="72" y="4"/>
                    <a:pt x="25" y="12"/>
                  </a:cubicBezTo>
                  <a:cubicBezTo>
                    <a:pt x="1" y="16"/>
                    <a:pt x="6" y="58"/>
                    <a:pt x="29" y="58"/>
                  </a:cubicBezTo>
                  <a:cubicBezTo>
                    <a:pt x="30" y="58"/>
                    <a:pt x="31" y="58"/>
                    <a:pt x="32" y="58"/>
                  </a:cubicBezTo>
                  <a:cubicBezTo>
                    <a:pt x="68" y="53"/>
                    <a:pt x="104" y="51"/>
                    <a:pt x="139" y="51"/>
                  </a:cubicBezTo>
                  <a:cubicBezTo>
                    <a:pt x="237" y="51"/>
                    <a:pt x="332" y="68"/>
                    <a:pt x="424" y="103"/>
                  </a:cubicBezTo>
                  <a:cubicBezTo>
                    <a:pt x="427" y="104"/>
                    <a:pt x="430" y="105"/>
                    <a:pt x="433" y="105"/>
                  </a:cubicBezTo>
                  <a:cubicBezTo>
                    <a:pt x="457" y="105"/>
                    <a:pt x="465" y="65"/>
                    <a:pt x="438" y="55"/>
                  </a:cubicBezTo>
                  <a:cubicBezTo>
                    <a:pt x="347" y="18"/>
                    <a:pt x="256" y="0"/>
                    <a:pt x="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5"/>
            <p:cNvSpPr/>
            <p:nvPr/>
          </p:nvSpPr>
          <p:spPr>
            <a:xfrm>
              <a:off x="8421089" y="1940654"/>
              <a:ext cx="30217" cy="5407"/>
            </a:xfrm>
            <a:custGeom>
              <a:avLst/>
              <a:gdLst/>
              <a:ahLst/>
              <a:cxnLst/>
              <a:rect l="l" t="t" r="r" b="b"/>
              <a:pathLst>
                <a:path w="570" h="102" extrusionOk="0">
                  <a:moveTo>
                    <a:pt x="530" y="1"/>
                  </a:moveTo>
                  <a:cubicBezTo>
                    <a:pt x="530" y="1"/>
                    <a:pt x="530" y="1"/>
                    <a:pt x="529" y="1"/>
                  </a:cubicBezTo>
                  <a:cubicBezTo>
                    <a:pt x="364" y="5"/>
                    <a:pt x="197" y="33"/>
                    <a:pt x="32" y="51"/>
                  </a:cubicBezTo>
                  <a:cubicBezTo>
                    <a:pt x="1" y="55"/>
                    <a:pt x="0" y="101"/>
                    <a:pt x="30" y="101"/>
                  </a:cubicBezTo>
                  <a:cubicBezTo>
                    <a:pt x="30" y="101"/>
                    <a:pt x="31" y="101"/>
                    <a:pt x="32" y="101"/>
                  </a:cubicBezTo>
                  <a:cubicBezTo>
                    <a:pt x="200" y="89"/>
                    <a:pt x="371" y="85"/>
                    <a:pt x="538" y="59"/>
                  </a:cubicBezTo>
                  <a:cubicBezTo>
                    <a:pt x="569" y="53"/>
                    <a:pt x="562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5"/>
            <p:cNvSpPr/>
            <p:nvPr/>
          </p:nvSpPr>
          <p:spPr>
            <a:xfrm>
              <a:off x="8370887" y="2069101"/>
              <a:ext cx="27566" cy="5990"/>
            </a:xfrm>
            <a:custGeom>
              <a:avLst/>
              <a:gdLst/>
              <a:ahLst/>
              <a:cxnLst/>
              <a:rect l="l" t="t" r="r" b="b"/>
              <a:pathLst>
                <a:path w="520" h="113" extrusionOk="0">
                  <a:moveTo>
                    <a:pt x="483" y="0"/>
                  </a:moveTo>
                  <a:cubicBezTo>
                    <a:pt x="480" y="0"/>
                    <a:pt x="477" y="1"/>
                    <a:pt x="474" y="2"/>
                  </a:cubicBezTo>
                  <a:cubicBezTo>
                    <a:pt x="363" y="34"/>
                    <a:pt x="254" y="55"/>
                    <a:pt x="140" y="55"/>
                  </a:cubicBezTo>
                  <a:cubicBezTo>
                    <a:pt x="106" y="55"/>
                    <a:pt x="71" y="53"/>
                    <a:pt x="35" y="49"/>
                  </a:cubicBezTo>
                  <a:cubicBezTo>
                    <a:pt x="34" y="49"/>
                    <a:pt x="33" y="48"/>
                    <a:pt x="32" y="48"/>
                  </a:cubicBezTo>
                  <a:cubicBezTo>
                    <a:pt x="6" y="48"/>
                    <a:pt x="1" y="96"/>
                    <a:pt x="29" y="100"/>
                  </a:cubicBezTo>
                  <a:cubicBezTo>
                    <a:pt x="82" y="108"/>
                    <a:pt x="136" y="112"/>
                    <a:pt x="189" y="112"/>
                  </a:cubicBezTo>
                  <a:cubicBezTo>
                    <a:pt x="292" y="112"/>
                    <a:pt x="393" y="96"/>
                    <a:pt x="490" y="55"/>
                  </a:cubicBezTo>
                  <a:cubicBezTo>
                    <a:pt x="519" y="43"/>
                    <a:pt x="512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5"/>
            <p:cNvSpPr/>
            <p:nvPr/>
          </p:nvSpPr>
          <p:spPr>
            <a:xfrm>
              <a:off x="8357952" y="1939276"/>
              <a:ext cx="24598" cy="4400"/>
            </a:xfrm>
            <a:custGeom>
              <a:avLst/>
              <a:gdLst/>
              <a:ahLst/>
              <a:cxnLst/>
              <a:rect l="l" t="t" r="r" b="b"/>
              <a:pathLst>
                <a:path w="464" h="83" extrusionOk="0">
                  <a:moveTo>
                    <a:pt x="224" y="1"/>
                  </a:moveTo>
                  <a:cubicBezTo>
                    <a:pt x="157" y="1"/>
                    <a:pt x="91" y="5"/>
                    <a:pt x="29" y="5"/>
                  </a:cubicBezTo>
                  <a:cubicBezTo>
                    <a:pt x="7" y="5"/>
                    <a:pt x="0" y="41"/>
                    <a:pt x="23" y="44"/>
                  </a:cubicBezTo>
                  <a:cubicBezTo>
                    <a:pt x="127" y="58"/>
                    <a:pt x="241" y="83"/>
                    <a:pt x="349" y="83"/>
                  </a:cubicBezTo>
                  <a:cubicBezTo>
                    <a:pt x="378" y="83"/>
                    <a:pt x="407" y="81"/>
                    <a:pt x="435" y="77"/>
                  </a:cubicBezTo>
                  <a:cubicBezTo>
                    <a:pt x="464" y="73"/>
                    <a:pt x="460" y="31"/>
                    <a:pt x="435" y="25"/>
                  </a:cubicBezTo>
                  <a:cubicBezTo>
                    <a:pt x="369" y="6"/>
                    <a:pt x="296" y="1"/>
                    <a:pt x="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5"/>
            <p:cNvSpPr/>
            <p:nvPr/>
          </p:nvSpPr>
          <p:spPr>
            <a:xfrm>
              <a:off x="8318353" y="2074350"/>
              <a:ext cx="29369" cy="2916"/>
            </a:xfrm>
            <a:custGeom>
              <a:avLst/>
              <a:gdLst/>
              <a:ahLst/>
              <a:cxnLst/>
              <a:rect l="l" t="t" r="r" b="b"/>
              <a:pathLst>
                <a:path w="554" h="55" extrusionOk="0">
                  <a:moveTo>
                    <a:pt x="271" y="0"/>
                  </a:moveTo>
                  <a:cubicBezTo>
                    <a:pt x="192" y="0"/>
                    <a:pt x="112" y="2"/>
                    <a:pt x="33" y="3"/>
                  </a:cubicBezTo>
                  <a:cubicBezTo>
                    <a:pt x="1" y="3"/>
                    <a:pt x="1" y="52"/>
                    <a:pt x="33" y="52"/>
                  </a:cubicBezTo>
                  <a:cubicBezTo>
                    <a:pt x="108" y="53"/>
                    <a:pt x="184" y="54"/>
                    <a:pt x="259" y="54"/>
                  </a:cubicBezTo>
                  <a:cubicBezTo>
                    <a:pt x="349" y="54"/>
                    <a:pt x="439" y="53"/>
                    <a:pt x="529" y="47"/>
                  </a:cubicBezTo>
                  <a:cubicBezTo>
                    <a:pt x="554" y="45"/>
                    <a:pt x="554" y="9"/>
                    <a:pt x="529" y="8"/>
                  </a:cubicBezTo>
                  <a:cubicBezTo>
                    <a:pt x="443" y="2"/>
                    <a:pt x="357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5"/>
            <p:cNvSpPr/>
            <p:nvPr/>
          </p:nvSpPr>
          <p:spPr>
            <a:xfrm>
              <a:off x="8281509" y="1940018"/>
              <a:ext cx="29793" cy="5778"/>
            </a:xfrm>
            <a:custGeom>
              <a:avLst/>
              <a:gdLst/>
              <a:ahLst/>
              <a:cxnLst/>
              <a:rect l="l" t="t" r="r" b="b"/>
              <a:pathLst>
                <a:path w="562" h="109" extrusionOk="0">
                  <a:moveTo>
                    <a:pt x="531" y="1"/>
                  </a:moveTo>
                  <a:cubicBezTo>
                    <a:pt x="530" y="1"/>
                    <a:pt x="529" y="1"/>
                    <a:pt x="529" y="1"/>
                  </a:cubicBezTo>
                  <a:cubicBezTo>
                    <a:pt x="361" y="15"/>
                    <a:pt x="195" y="39"/>
                    <a:pt x="27" y="62"/>
                  </a:cubicBezTo>
                  <a:cubicBezTo>
                    <a:pt x="1" y="66"/>
                    <a:pt x="6" y="109"/>
                    <a:pt x="31" y="109"/>
                  </a:cubicBezTo>
                  <a:cubicBezTo>
                    <a:pt x="31" y="109"/>
                    <a:pt x="32" y="109"/>
                    <a:pt x="33" y="109"/>
                  </a:cubicBezTo>
                  <a:cubicBezTo>
                    <a:pt x="201" y="92"/>
                    <a:pt x="369" y="75"/>
                    <a:pt x="534" y="49"/>
                  </a:cubicBezTo>
                  <a:cubicBezTo>
                    <a:pt x="561" y="45"/>
                    <a:pt x="556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5"/>
            <p:cNvSpPr/>
            <p:nvPr/>
          </p:nvSpPr>
          <p:spPr>
            <a:xfrm>
              <a:off x="8266454" y="2071805"/>
              <a:ext cx="23538" cy="2757"/>
            </a:xfrm>
            <a:custGeom>
              <a:avLst/>
              <a:gdLst/>
              <a:ahLst/>
              <a:cxnLst/>
              <a:rect l="l" t="t" r="r" b="b"/>
              <a:pathLst>
                <a:path w="444" h="52" extrusionOk="0">
                  <a:moveTo>
                    <a:pt x="314" y="0"/>
                  </a:moveTo>
                  <a:cubicBezTo>
                    <a:pt x="216" y="0"/>
                    <a:pt x="116" y="9"/>
                    <a:pt x="18" y="12"/>
                  </a:cubicBezTo>
                  <a:cubicBezTo>
                    <a:pt x="1" y="13"/>
                    <a:pt x="1" y="39"/>
                    <a:pt x="18" y="40"/>
                  </a:cubicBezTo>
                  <a:cubicBezTo>
                    <a:pt x="114" y="43"/>
                    <a:pt x="213" y="52"/>
                    <a:pt x="310" y="52"/>
                  </a:cubicBezTo>
                  <a:cubicBezTo>
                    <a:pt x="346" y="52"/>
                    <a:pt x="381" y="51"/>
                    <a:pt x="415" y="48"/>
                  </a:cubicBezTo>
                  <a:cubicBezTo>
                    <a:pt x="443" y="45"/>
                    <a:pt x="443" y="6"/>
                    <a:pt x="415" y="4"/>
                  </a:cubicBezTo>
                  <a:cubicBezTo>
                    <a:pt x="382" y="1"/>
                    <a:pt x="348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5"/>
            <p:cNvSpPr/>
            <p:nvPr/>
          </p:nvSpPr>
          <p:spPr>
            <a:xfrm>
              <a:off x="8207293" y="2074138"/>
              <a:ext cx="33186" cy="6255"/>
            </a:xfrm>
            <a:custGeom>
              <a:avLst/>
              <a:gdLst/>
              <a:ahLst/>
              <a:cxnLst/>
              <a:rect l="l" t="t" r="r" b="b"/>
              <a:pathLst>
                <a:path w="626" h="118" extrusionOk="0">
                  <a:moveTo>
                    <a:pt x="44" y="0"/>
                  </a:moveTo>
                  <a:cubicBezTo>
                    <a:pt x="13" y="0"/>
                    <a:pt x="1" y="48"/>
                    <a:pt x="35" y="57"/>
                  </a:cubicBezTo>
                  <a:cubicBezTo>
                    <a:pt x="174" y="93"/>
                    <a:pt x="317" y="118"/>
                    <a:pt x="460" y="118"/>
                  </a:cubicBezTo>
                  <a:cubicBezTo>
                    <a:pt x="503" y="118"/>
                    <a:pt x="545" y="116"/>
                    <a:pt x="588" y="111"/>
                  </a:cubicBezTo>
                  <a:cubicBezTo>
                    <a:pt x="625" y="106"/>
                    <a:pt x="626" y="55"/>
                    <a:pt x="588" y="54"/>
                  </a:cubicBezTo>
                  <a:cubicBezTo>
                    <a:pt x="407" y="45"/>
                    <a:pt x="229" y="38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5"/>
            <p:cNvSpPr/>
            <p:nvPr/>
          </p:nvSpPr>
          <p:spPr>
            <a:xfrm>
              <a:off x="8202204" y="1942085"/>
              <a:ext cx="36473" cy="6202"/>
            </a:xfrm>
            <a:custGeom>
              <a:avLst/>
              <a:gdLst/>
              <a:ahLst/>
              <a:cxnLst/>
              <a:rect l="l" t="t" r="r" b="b"/>
              <a:pathLst>
                <a:path w="688" h="117" extrusionOk="0">
                  <a:moveTo>
                    <a:pt x="37" y="0"/>
                  </a:moveTo>
                  <a:cubicBezTo>
                    <a:pt x="1" y="0"/>
                    <a:pt x="3" y="57"/>
                    <a:pt x="40" y="61"/>
                  </a:cubicBezTo>
                  <a:cubicBezTo>
                    <a:pt x="237" y="82"/>
                    <a:pt x="437" y="113"/>
                    <a:pt x="635" y="117"/>
                  </a:cubicBezTo>
                  <a:cubicBezTo>
                    <a:pt x="635" y="117"/>
                    <a:pt x="636" y="117"/>
                    <a:pt x="636" y="117"/>
                  </a:cubicBezTo>
                  <a:cubicBezTo>
                    <a:pt x="677" y="117"/>
                    <a:pt x="687" y="49"/>
                    <a:pt x="645" y="44"/>
                  </a:cubicBezTo>
                  <a:cubicBezTo>
                    <a:pt x="446" y="16"/>
                    <a:pt x="240" y="13"/>
                    <a:pt x="40" y="0"/>
                  </a:cubicBezTo>
                  <a:cubicBezTo>
                    <a:pt x="39" y="0"/>
                    <a:pt x="38" y="0"/>
                    <a:pt x="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5"/>
            <p:cNvSpPr/>
            <p:nvPr/>
          </p:nvSpPr>
          <p:spPr>
            <a:xfrm>
              <a:off x="8157568" y="2073767"/>
              <a:ext cx="25075" cy="4082"/>
            </a:xfrm>
            <a:custGeom>
              <a:avLst/>
              <a:gdLst/>
              <a:ahLst/>
              <a:cxnLst/>
              <a:rect l="l" t="t" r="r" b="b"/>
              <a:pathLst>
                <a:path w="473" h="77" extrusionOk="0">
                  <a:moveTo>
                    <a:pt x="306" y="1"/>
                  </a:moveTo>
                  <a:cubicBezTo>
                    <a:pt x="216" y="1"/>
                    <a:pt x="125" y="9"/>
                    <a:pt x="36" y="11"/>
                  </a:cubicBezTo>
                  <a:cubicBezTo>
                    <a:pt x="1" y="11"/>
                    <a:pt x="1" y="65"/>
                    <a:pt x="36" y="66"/>
                  </a:cubicBezTo>
                  <a:cubicBezTo>
                    <a:pt x="123" y="69"/>
                    <a:pt x="213" y="76"/>
                    <a:pt x="301" y="76"/>
                  </a:cubicBezTo>
                  <a:cubicBezTo>
                    <a:pt x="346" y="76"/>
                    <a:pt x="391" y="74"/>
                    <a:pt x="434" y="69"/>
                  </a:cubicBezTo>
                  <a:cubicBezTo>
                    <a:pt x="473" y="64"/>
                    <a:pt x="473" y="13"/>
                    <a:pt x="434" y="8"/>
                  </a:cubicBezTo>
                  <a:cubicBezTo>
                    <a:pt x="392" y="2"/>
                    <a:pt x="35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5"/>
            <p:cNvSpPr/>
            <p:nvPr/>
          </p:nvSpPr>
          <p:spPr>
            <a:xfrm>
              <a:off x="8138802" y="1939594"/>
              <a:ext cx="28150" cy="3923"/>
            </a:xfrm>
            <a:custGeom>
              <a:avLst/>
              <a:gdLst/>
              <a:ahLst/>
              <a:cxnLst/>
              <a:rect l="l" t="t" r="r" b="b"/>
              <a:pathLst>
                <a:path w="531" h="74" extrusionOk="0">
                  <a:moveTo>
                    <a:pt x="256" y="0"/>
                  </a:moveTo>
                  <a:cubicBezTo>
                    <a:pt x="185" y="0"/>
                    <a:pt x="114" y="2"/>
                    <a:pt x="43" y="4"/>
                  </a:cubicBezTo>
                  <a:cubicBezTo>
                    <a:pt x="0" y="6"/>
                    <a:pt x="0" y="68"/>
                    <a:pt x="43" y="70"/>
                  </a:cubicBezTo>
                  <a:cubicBezTo>
                    <a:pt x="121" y="72"/>
                    <a:pt x="199" y="74"/>
                    <a:pt x="276" y="74"/>
                  </a:cubicBezTo>
                  <a:cubicBezTo>
                    <a:pt x="347" y="74"/>
                    <a:pt x="418" y="72"/>
                    <a:pt x="489" y="69"/>
                  </a:cubicBezTo>
                  <a:cubicBezTo>
                    <a:pt x="531" y="67"/>
                    <a:pt x="531" y="7"/>
                    <a:pt x="489" y="6"/>
                  </a:cubicBezTo>
                  <a:cubicBezTo>
                    <a:pt x="412" y="2"/>
                    <a:pt x="334" y="0"/>
                    <a:pt x="2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5"/>
            <p:cNvSpPr/>
            <p:nvPr/>
          </p:nvSpPr>
          <p:spPr>
            <a:xfrm>
              <a:off x="8091568" y="2071964"/>
              <a:ext cx="33345" cy="5990"/>
            </a:xfrm>
            <a:custGeom>
              <a:avLst/>
              <a:gdLst/>
              <a:ahLst/>
              <a:cxnLst/>
              <a:rect l="l" t="t" r="r" b="b"/>
              <a:pathLst>
                <a:path w="629" h="113" extrusionOk="0">
                  <a:moveTo>
                    <a:pt x="39" y="0"/>
                  </a:moveTo>
                  <a:cubicBezTo>
                    <a:pt x="10" y="0"/>
                    <a:pt x="1" y="45"/>
                    <a:pt x="32" y="54"/>
                  </a:cubicBezTo>
                  <a:cubicBezTo>
                    <a:pt x="159" y="92"/>
                    <a:pt x="288" y="113"/>
                    <a:pt x="419" y="113"/>
                  </a:cubicBezTo>
                  <a:cubicBezTo>
                    <a:pt x="477" y="113"/>
                    <a:pt x="536" y="109"/>
                    <a:pt x="594" y="100"/>
                  </a:cubicBezTo>
                  <a:cubicBezTo>
                    <a:pt x="628" y="96"/>
                    <a:pt x="621" y="38"/>
                    <a:pt x="588" y="38"/>
                  </a:cubicBezTo>
                  <a:cubicBezTo>
                    <a:pt x="587" y="38"/>
                    <a:pt x="586" y="38"/>
                    <a:pt x="585" y="38"/>
                  </a:cubicBezTo>
                  <a:cubicBezTo>
                    <a:pt x="527" y="43"/>
                    <a:pt x="470" y="46"/>
                    <a:pt x="413" y="46"/>
                  </a:cubicBezTo>
                  <a:cubicBezTo>
                    <a:pt x="290" y="46"/>
                    <a:pt x="169" y="33"/>
                    <a:pt x="46" y="1"/>
                  </a:cubicBezTo>
                  <a:cubicBezTo>
                    <a:pt x="43" y="0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5"/>
            <p:cNvSpPr/>
            <p:nvPr/>
          </p:nvSpPr>
          <p:spPr>
            <a:xfrm>
              <a:off x="8073067" y="1935565"/>
              <a:ext cx="30535" cy="5460"/>
            </a:xfrm>
            <a:custGeom>
              <a:avLst/>
              <a:gdLst/>
              <a:ahLst/>
              <a:cxnLst/>
              <a:rect l="l" t="t" r="r" b="b"/>
              <a:pathLst>
                <a:path w="576" h="103" extrusionOk="0">
                  <a:moveTo>
                    <a:pt x="539" y="0"/>
                  </a:moveTo>
                  <a:cubicBezTo>
                    <a:pt x="538" y="0"/>
                    <a:pt x="536" y="0"/>
                    <a:pt x="535" y="1"/>
                  </a:cubicBezTo>
                  <a:cubicBezTo>
                    <a:pt x="416" y="22"/>
                    <a:pt x="301" y="42"/>
                    <a:pt x="183" y="42"/>
                  </a:cubicBezTo>
                  <a:cubicBezTo>
                    <a:pt x="139" y="42"/>
                    <a:pt x="94" y="39"/>
                    <a:pt x="49" y="33"/>
                  </a:cubicBezTo>
                  <a:cubicBezTo>
                    <a:pt x="47" y="32"/>
                    <a:pt x="46" y="32"/>
                    <a:pt x="44" y="32"/>
                  </a:cubicBezTo>
                  <a:cubicBezTo>
                    <a:pt x="13" y="32"/>
                    <a:pt x="0" y="81"/>
                    <a:pt x="34" y="86"/>
                  </a:cubicBezTo>
                  <a:cubicBezTo>
                    <a:pt x="100" y="96"/>
                    <a:pt x="167" y="103"/>
                    <a:pt x="233" y="103"/>
                  </a:cubicBezTo>
                  <a:cubicBezTo>
                    <a:pt x="342" y="103"/>
                    <a:pt x="450" y="86"/>
                    <a:pt x="551" y="41"/>
                  </a:cubicBezTo>
                  <a:cubicBezTo>
                    <a:pt x="575" y="31"/>
                    <a:pt x="559" y="0"/>
                    <a:pt x="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5"/>
            <p:cNvSpPr/>
            <p:nvPr/>
          </p:nvSpPr>
          <p:spPr>
            <a:xfrm>
              <a:off x="8041578" y="2074032"/>
              <a:ext cx="27673" cy="3552"/>
            </a:xfrm>
            <a:custGeom>
              <a:avLst/>
              <a:gdLst/>
              <a:ahLst/>
              <a:cxnLst/>
              <a:rect l="l" t="t" r="r" b="b"/>
              <a:pathLst>
                <a:path w="522" h="67" extrusionOk="0">
                  <a:moveTo>
                    <a:pt x="273" y="0"/>
                  </a:moveTo>
                  <a:cubicBezTo>
                    <a:pt x="195" y="0"/>
                    <a:pt x="117" y="2"/>
                    <a:pt x="39" y="3"/>
                  </a:cubicBezTo>
                  <a:cubicBezTo>
                    <a:pt x="1" y="4"/>
                    <a:pt x="1" y="64"/>
                    <a:pt x="39" y="64"/>
                  </a:cubicBezTo>
                  <a:cubicBezTo>
                    <a:pt x="120" y="65"/>
                    <a:pt x="201" y="67"/>
                    <a:pt x="281" y="67"/>
                  </a:cubicBezTo>
                  <a:cubicBezTo>
                    <a:pt x="350" y="67"/>
                    <a:pt x="418" y="65"/>
                    <a:pt x="486" y="60"/>
                  </a:cubicBezTo>
                  <a:cubicBezTo>
                    <a:pt x="521" y="57"/>
                    <a:pt x="521" y="9"/>
                    <a:pt x="486" y="7"/>
                  </a:cubicBezTo>
                  <a:cubicBezTo>
                    <a:pt x="415" y="2"/>
                    <a:pt x="344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5"/>
            <p:cNvSpPr/>
            <p:nvPr/>
          </p:nvSpPr>
          <p:spPr>
            <a:xfrm>
              <a:off x="8007810" y="1940018"/>
              <a:ext cx="27036" cy="3022"/>
            </a:xfrm>
            <a:custGeom>
              <a:avLst/>
              <a:gdLst/>
              <a:ahLst/>
              <a:cxnLst/>
              <a:rect l="l" t="t" r="r" b="b"/>
              <a:pathLst>
                <a:path w="510" h="57" extrusionOk="0">
                  <a:moveTo>
                    <a:pt x="289" y="0"/>
                  </a:moveTo>
                  <a:cubicBezTo>
                    <a:pt x="203" y="0"/>
                    <a:pt x="117" y="2"/>
                    <a:pt x="31" y="4"/>
                  </a:cubicBezTo>
                  <a:cubicBezTo>
                    <a:pt x="0" y="4"/>
                    <a:pt x="0" y="52"/>
                    <a:pt x="31" y="53"/>
                  </a:cubicBezTo>
                  <a:cubicBezTo>
                    <a:pt x="122" y="55"/>
                    <a:pt x="212" y="57"/>
                    <a:pt x="302" y="57"/>
                  </a:cubicBezTo>
                  <a:cubicBezTo>
                    <a:pt x="361" y="57"/>
                    <a:pt x="419" y="56"/>
                    <a:pt x="478" y="53"/>
                  </a:cubicBezTo>
                  <a:cubicBezTo>
                    <a:pt x="510" y="52"/>
                    <a:pt x="510" y="5"/>
                    <a:pt x="478" y="4"/>
                  </a:cubicBezTo>
                  <a:cubicBezTo>
                    <a:pt x="414" y="1"/>
                    <a:pt x="352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5"/>
            <p:cNvSpPr/>
            <p:nvPr/>
          </p:nvSpPr>
          <p:spPr>
            <a:xfrm>
              <a:off x="7992331" y="2074509"/>
              <a:ext cx="24015" cy="2598"/>
            </a:xfrm>
            <a:custGeom>
              <a:avLst/>
              <a:gdLst/>
              <a:ahLst/>
              <a:cxnLst/>
              <a:rect l="l" t="t" r="r" b="b"/>
              <a:pathLst>
                <a:path w="453" h="49" extrusionOk="0">
                  <a:moveTo>
                    <a:pt x="345" y="0"/>
                  </a:moveTo>
                  <a:cubicBezTo>
                    <a:pt x="238" y="0"/>
                    <a:pt x="131" y="5"/>
                    <a:pt x="25" y="6"/>
                  </a:cubicBezTo>
                  <a:cubicBezTo>
                    <a:pt x="0" y="6"/>
                    <a:pt x="0" y="43"/>
                    <a:pt x="25" y="44"/>
                  </a:cubicBezTo>
                  <a:cubicBezTo>
                    <a:pt x="131" y="45"/>
                    <a:pt x="237" y="49"/>
                    <a:pt x="344" y="49"/>
                  </a:cubicBezTo>
                  <a:cubicBezTo>
                    <a:pt x="370" y="49"/>
                    <a:pt x="396" y="49"/>
                    <a:pt x="422" y="48"/>
                  </a:cubicBezTo>
                  <a:cubicBezTo>
                    <a:pt x="452" y="47"/>
                    <a:pt x="452" y="2"/>
                    <a:pt x="422" y="1"/>
                  </a:cubicBezTo>
                  <a:cubicBezTo>
                    <a:pt x="397" y="0"/>
                    <a:pt x="37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5"/>
            <p:cNvSpPr/>
            <p:nvPr/>
          </p:nvSpPr>
          <p:spPr>
            <a:xfrm>
              <a:off x="7933435" y="1936784"/>
              <a:ext cx="33504" cy="4241"/>
            </a:xfrm>
            <a:custGeom>
              <a:avLst/>
              <a:gdLst/>
              <a:ahLst/>
              <a:cxnLst/>
              <a:rect l="l" t="t" r="r" b="b"/>
              <a:pathLst>
                <a:path w="632" h="80" extrusionOk="0">
                  <a:moveTo>
                    <a:pt x="376" y="1"/>
                  </a:moveTo>
                  <a:cubicBezTo>
                    <a:pt x="265" y="1"/>
                    <a:pt x="154" y="5"/>
                    <a:pt x="43" y="7"/>
                  </a:cubicBezTo>
                  <a:cubicBezTo>
                    <a:pt x="0" y="7"/>
                    <a:pt x="0" y="73"/>
                    <a:pt x="43" y="74"/>
                  </a:cubicBezTo>
                  <a:cubicBezTo>
                    <a:pt x="152" y="76"/>
                    <a:pt x="262" y="79"/>
                    <a:pt x="371" y="79"/>
                  </a:cubicBezTo>
                  <a:cubicBezTo>
                    <a:pt x="444" y="79"/>
                    <a:pt x="517" y="78"/>
                    <a:pt x="589" y="73"/>
                  </a:cubicBezTo>
                  <a:cubicBezTo>
                    <a:pt x="632" y="69"/>
                    <a:pt x="632" y="11"/>
                    <a:pt x="589" y="7"/>
                  </a:cubicBezTo>
                  <a:cubicBezTo>
                    <a:pt x="518" y="2"/>
                    <a:pt x="447" y="1"/>
                    <a:pt x="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5"/>
            <p:cNvSpPr/>
            <p:nvPr/>
          </p:nvSpPr>
          <p:spPr>
            <a:xfrm>
              <a:off x="7928398" y="2072017"/>
              <a:ext cx="32868" cy="5990"/>
            </a:xfrm>
            <a:custGeom>
              <a:avLst/>
              <a:gdLst/>
              <a:ahLst/>
              <a:cxnLst/>
              <a:rect l="l" t="t" r="r" b="b"/>
              <a:pathLst>
                <a:path w="620" h="113" extrusionOk="0">
                  <a:moveTo>
                    <a:pt x="275" y="1"/>
                  </a:moveTo>
                  <a:cubicBezTo>
                    <a:pt x="192" y="1"/>
                    <a:pt x="108" y="11"/>
                    <a:pt x="29" y="31"/>
                  </a:cubicBezTo>
                  <a:cubicBezTo>
                    <a:pt x="0" y="37"/>
                    <a:pt x="12" y="75"/>
                    <a:pt x="38" y="75"/>
                  </a:cubicBezTo>
                  <a:cubicBezTo>
                    <a:pt x="39" y="75"/>
                    <a:pt x="40" y="75"/>
                    <a:pt x="41" y="75"/>
                  </a:cubicBezTo>
                  <a:cubicBezTo>
                    <a:pt x="97" y="67"/>
                    <a:pt x="152" y="64"/>
                    <a:pt x="205" y="64"/>
                  </a:cubicBezTo>
                  <a:cubicBezTo>
                    <a:pt x="329" y="64"/>
                    <a:pt x="447" y="82"/>
                    <a:pt x="574" y="111"/>
                  </a:cubicBezTo>
                  <a:cubicBezTo>
                    <a:pt x="577" y="112"/>
                    <a:pt x="580" y="112"/>
                    <a:pt x="583" y="112"/>
                  </a:cubicBezTo>
                  <a:cubicBezTo>
                    <a:pt x="612" y="112"/>
                    <a:pt x="619" y="69"/>
                    <a:pt x="588" y="58"/>
                  </a:cubicBezTo>
                  <a:cubicBezTo>
                    <a:pt x="490" y="19"/>
                    <a:pt x="382" y="1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5"/>
            <p:cNvSpPr/>
            <p:nvPr/>
          </p:nvSpPr>
          <p:spPr>
            <a:xfrm>
              <a:off x="7862876" y="2116123"/>
              <a:ext cx="16646" cy="5778"/>
            </a:xfrm>
            <a:custGeom>
              <a:avLst/>
              <a:gdLst/>
              <a:ahLst/>
              <a:cxnLst/>
              <a:rect l="l" t="t" r="r" b="b"/>
              <a:pathLst>
                <a:path w="314" h="109" extrusionOk="0">
                  <a:moveTo>
                    <a:pt x="218" y="0"/>
                  </a:moveTo>
                  <a:cubicBezTo>
                    <a:pt x="148" y="0"/>
                    <a:pt x="75" y="29"/>
                    <a:pt x="22" y="64"/>
                  </a:cubicBezTo>
                  <a:cubicBezTo>
                    <a:pt x="0" y="78"/>
                    <a:pt x="13" y="109"/>
                    <a:pt x="34" y="109"/>
                  </a:cubicBezTo>
                  <a:cubicBezTo>
                    <a:pt x="38" y="109"/>
                    <a:pt x="42" y="107"/>
                    <a:pt x="46" y="105"/>
                  </a:cubicBezTo>
                  <a:cubicBezTo>
                    <a:pt x="80" y="82"/>
                    <a:pt x="118" y="68"/>
                    <a:pt x="160" y="60"/>
                  </a:cubicBezTo>
                  <a:cubicBezTo>
                    <a:pt x="172" y="58"/>
                    <a:pt x="185" y="57"/>
                    <a:pt x="197" y="57"/>
                  </a:cubicBezTo>
                  <a:cubicBezTo>
                    <a:pt x="225" y="57"/>
                    <a:pt x="253" y="61"/>
                    <a:pt x="281" y="61"/>
                  </a:cubicBezTo>
                  <a:cubicBezTo>
                    <a:pt x="282" y="61"/>
                    <a:pt x="282" y="61"/>
                    <a:pt x="282" y="61"/>
                  </a:cubicBezTo>
                  <a:cubicBezTo>
                    <a:pt x="311" y="61"/>
                    <a:pt x="313" y="21"/>
                    <a:pt x="289" y="12"/>
                  </a:cubicBezTo>
                  <a:cubicBezTo>
                    <a:pt x="266" y="4"/>
                    <a:pt x="242" y="0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5"/>
            <p:cNvSpPr/>
            <p:nvPr/>
          </p:nvSpPr>
          <p:spPr>
            <a:xfrm>
              <a:off x="7844269" y="1976808"/>
              <a:ext cx="19297" cy="3234"/>
            </a:xfrm>
            <a:custGeom>
              <a:avLst/>
              <a:gdLst/>
              <a:ahLst/>
              <a:cxnLst/>
              <a:rect l="l" t="t" r="r" b="b"/>
              <a:pathLst>
                <a:path w="364" h="61" extrusionOk="0">
                  <a:moveTo>
                    <a:pt x="186" y="0"/>
                  </a:moveTo>
                  <a:cubicBezTo>
                    <a:pt x="137" y="0"/>
                    <a:pt x="87" y="2"/>
                    <a:pt x="37" y="2"/>
                  </a:cubicBezTo>
                  <a:cubicBezTo>
                    <a:pt x="1" y="2"/>
                    <a:pt x="1" y="57"/>
                    <a:pt x="37" y="58"/>
                  </a:cubicBezTo>
                  <a:cubicBezTo>
                    <a:pt x="87" y="58"/>
                    <a:pt x="137" y="60"/>
                    <a:pt x="186" y="60"/>
                  </a:cubicBezTo>
                  <a:cubicBezTo>
                    <a:pt x="236" y="60"/>
                    <a:pt x="285" y="58"/>
                    <a:pt x="334" y="53"/>
                  </a:cubicBezTo>
                  <a:cubicBezTo>
                    <a:pt x="363" y="48"/>
                    <a:pt x="363" y="12"/>
                    <a:pt x="334" y="8"/>
                  </a:cubicBezTo>
                  <a:cubicBezTo>
                    <a:pt x="285" y="2"/>
                    <a:pt x="236" y="0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5"/>
            <p:cNvSpPr/>
            <p:nvPr/>
          </p:nvSpPr>
          <p:spPr>
            <a:xfrm>
              <a:off x="7820838" y="2113207"/>
              <a:ext cx="24969" cy="4135"/>
            </a:xfrm>
            <a:custGeom>
              <a:avLst/>
              <a:gdLst/>
              <a:ahLst/>
              <a:cxnLst/>
              <a:rect l="l" t="t" r="r" b="b"/>
              <a:pathLst>
                <a:path w="471" h="78" extrusionOk="0">
                  <a:moveTo>
                    <a:pt x="310" y="0"/>
                  </a:moveTo>
                  <a:cubicBezTo>
                    <a:pt x="217" y="0"/>
                    <a:pt x="124" y="10"/>
                    <a:pt x="33" y="15"/>
                  </a:cubicBezTo>
                  <a:cubicBezTo>
                    <a:pt x="1" y="16"/>
                    <a:pt x="1" y="62"/>
                    <a:pt x="33" y="64"/>
                  </a:cubicBezTo>
                  <a:cubicBezTo>
                    <a:pt x="124" y="68"/>
                    <a:pt x="217" y="78"/>
                    <a:pt x="310" y="78"/>
                  </a:cubicBezTo>
                  <a:cubicBezTo>
                    <a:pt x="350" y="78"/>
                    <a:pt x="390" y="76"/>
                    <a:pt x="429" y="71"/>
                  </a:cubicBezTo>
                  <a:cubicBezTo>
                    <a:pt x="471" y="67"/>
                    <a:pt x="471" y="12"/>
                    <a:pt x="429" y="7"/>
                  </a:cubicBezTo>
                  <a:cubicBezTo>
                    <a:pt x="390" y="2"/>
                    <a:pt x="350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5"/>
            <p:cNvSpPr/>
            <p:nvPr/>
          </p:nvSpPr>
          <p:spPr>
            <a:xfrm>
              <a:off x="7805411" y="1974211"/>
              <a:ext cx="26771" cy="3128"/>
            </a:xfrm>
            <a:custGeom>
              <a:avLst/>
              <a:gdLst/>
              <a:ahLst/>
              <a:cxnLst/>
              <a:rect l="l" t="t" r="r" b="b"/>
              <a:pathLst>
                <a:path w="505" h="59" extrusionOk="0">
                  <a:moveTo>
                    <a:pt x="325" y="0"/>
                  </a:moveTo>
                  <a:cubicBezTo>
                    <a:pt x="225" y="0"/>
                    <a:pt x="124" y="6"/>
                    <a:pt x="25" y="10"/>
                  </a:cubicBezTo>
                  <a:cubicBezTo>
                    <a:pt x="0" y="11"/>
                    <a:pt x="0" y="48"/>
                    <a:pt x="25" y="49"/>
                  </a:cubicBezTo>
                  <a:cubicBezTo>
                    <a:pt x="127" y="53"/>
                    <a:pt x="231" y="59"/>
                    <a:pt x="335" y="59"/>
                  </a:cubicBezTo>
                  <a:cubicBezTo>
                    <a:pt x="381" y="59"/>
                    <a:pt x="426" y="58"/>
                    <a:pt x="472" y="55"/>
                  </a:cubicBezTo>
                  <a:cubicBezTo>
                    <a:pt x="504" y="51"/>
                    <a:pt x="504" y="8"/>
                    <a:pt x="472" y="5"/>
                  </a:cubicBezTo>
                  <a:cubicBezTo>
                    <a:pt x="423" y="2"/>
                    <a:pt x="374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5"/>
            <p:cNvSpPr/>
            <p:nvPr/>
          </p:nvSpPr>
          <p:spPr>
            <a:xfrm>
              <a:off x="7770689" y="2115964"/>
              <a:ext cx="25075" cy="3923"/>
            </a:xfrm>
            <a:custGeom>
              <a:avLst/>
              <a:gdLst/>
              <a:ahLst/>
              <a:cxnLst/>
              <a:rect l="l" t="t" r="r" b="b"/>
              <a:pathLst>
                <a:path w="473" h="74" extrusionOk="0">
                  <a:moveTo>
                    <a:pt x="303" y="0"/>
                  </a:moveTo>
                  <a:cubicBezTo>
                    <a:pt x="213" y="0"/>
                    <a:pt x="124" y="6"/>
                    <a:pt x="34" y="11"/>
                  </a:cubicBezTo>
                  <a:cubicBezTo>
                    <a:pt x="0" y="12"/>
                    <a:pt x="0" y="62"/>
                    <a:pt x="34" y="64"/>
                  </a:cubicBezTo>
                  <a:cubicBezTo>
                    <a:pt x="123" y="68"/>
                    <a:pt x="212" y="74"/>
                    <a:pt x="301" y="74"/>
                  </a:cubicBezTo>
                  <a:cubicBezTo>
                    <a:pt x="345" y="74"/>
                    <a:pt x="388" y="72"/>
                    <a:pt x="432" y="68"/>
                  </a:cubicBezTo>
                  <a:cubicBezTo>
                    <a:pt x="472" y="65"/>
                    <a:pt x="472" y="10"/>
                    <a:pt x="432" y="5"/>
                  </a:cubicBezTo>
                  <a:cubicBezTo>
                    <a:pt x="389" y="2"/>
                    <a:pt x="346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5"/>
            <p:cNvSpPr/>
            <p:nvPr/>
          </p:nvSpPr>
          <p:spPr>
            <a:xfrm>
              <a:off x="7753990" y="1968856"/>
              <a:ext cx="34352" cy="7104"/>
            </a:xfrm>
            <a:custGeom>
              <a:avLst/>
              <a:gdLst/>
              <a:ahLst/>
              <a:cxnLst/>
              <a:rect l="l" t="t" r="r" b="b"/>
              <a:pathLst>
                <a:path w="648" h="134" extrusionOk="0">
                  <a:moveTo>
                    <a:pt x="49" y="0"/>
                  </a:moveTo>
                  <a:cubicBezTo>
                    <a:pt x="12" y="0"/>
                    <a:pt x="0" y="57"/>
                    <a:pt x="41" y="71"/>
                  </a:cubicBezTo>
                  <a:cubicBezTo>
                    <a:pt x="162" y="110"/>
                    <a:pt x="288" y="134"/>
                    <a:pt x="414" y="134"/>
                  </a:cubicBezTo>
                  <a:cubicBezTo>
                    <a:pt x="479" y="134"/>
                    <a:pt x="543" y="128"/>
                    <a:pt x="608" y="114"/>
                  </a:cubicBezTo>
                  <a:cubicBezTo>
                    <a:pt x="647" y="105"/>
                    <a:pt x="639" y="41"/>
                    <a:pt x="598" y="41"/>
                  </a:cubicBezTo>
                  <a:cubicBezTo>
                    <a:pt x="598" y="41"/>
                    <a:pt x="598" y="41"/>
                    <a:pt x="597" y="41"/>
                  </a:cubicBezTo>
                  <a:cubicBezTo>
                    <a:pt x="555" y="43"/>
                    <a:pt x="512" y="43"/>
                    <a:pt x="470" y="43"/>
                  </a:cubicBezTo>
                  <a:cubicBezTo>
                    <a:pt x="332" y="43"/>
                    <a:pt x="196" y="34"/>
                    <a:pt x="60" y="2"/>
                  </a:cubicBezTo>
                  <a:cubicBezTo>
                    <a:pt x="56" y="1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7" name="Google Shape;2057;p75"/>
          <p:cNvSpPr/>
          <p:nvPr/>
        </p:nvSpPr>
        <p:spPr>
          <a:xfrm rot="173206">
            <a:off x="1521917" y="4059658"/>
            <a:ext cx="3232259" cy="735422"/>
          </a:xfrm>
          <a:custGeom>
            <a:avLst/>
            <a:gdLst/>
            <a:ahLst/>
            <a:cxnLst/>
            <a:rect l="l" t="t" r="r" b="b"/>
            <a:pathLst>
              <a:path w="98833" h="24747" extrusionOk="0">
                <a:moveTo>
                  <a:pt x="0" y="1867"/>
                </a:moveTo>
                <a:lnTo>
                  <a:pt x="2335" y="24747"/>
                </a:lnTo>
                <a:lnTo>
                  <a:pt x="98833" y="22879"/>
                </a:lnTo>
                <a:lnTo>
                  <a:pt x="97121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8" name="Google Shape;2058;p75"/>
          <p:cNvSpPr/>
          <p:nvPr/>
        </p:nvSpPr>
        <p:spPr>
          <a:xfrm>
            <a:off x="3260225" y="3543489"/>
            <a:ext cx="792702" cy="1242027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75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1516521" y="4116565"/>
            <a:ext cx="3248049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Gràcies a ella molta gent és una mica més feliç.</a:t>
            </a:r>
            <a:endParaRPr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0" name="Google Shape;2060;p75"/>
          <p:cNvSpPr txBox="1">
            <a:spLocks noGrp="1"/>
          </p:cNvSpPr>
          <p:nvPr>
            <p:ph type="title"/>
          </p:nvPr>
        </p:nvSpPr>
        <p:spPr>
          <a:xfrm>
            <a:off x="3034571" y="195486"/>
            <a:ext cx="354097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tens la clau per escollir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61" name="Google Shape;2061;p75"/>
          <p:cNvSpPr txBox="1">
            <a:spLocks noGrp="1"/>
          </p:cNvSpPr>
          <p:nvPr>
            <p:ph type="subTitle" idx="2"/>
          </p:nvPr>
        </p:nvSpPr>
        <p:spPr>
          <a:xfrm>
            <a:off x="1450731" y="2000479"/>
            <a:ext cx="3375896" cy="18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Pensa en els altres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 altres compten amb ella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Diu: Em necessites?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S’esforça pels altres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 favors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a-E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</a:t>
            </a:r>
            <a:r>
              <a:rPr lang="e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el seu temps als  altres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S’estima més donar que rebre</a:t>
            </a:r>
          </a:p>
        </p:txBody>
      </p:sp>
      <p:grpSp>
        <p:nvGrpSpPr>
          <p:cNvPr id="2066" name="Google Shape;2066;p75"/>
          <p:cNvGrpSpPr/>
          <p:nvPr/>
        </p:nvGrpSpPr>
        <p:grpSpPr>
          <a:xfrm>
            <a:off x="8677116" y="4510010"/>
            <a:ext cx="330725" cy="220803"/>
            <a:chOff x="5244650" y="4666550"/>
            <a:chExt cx="154450" cy="149875"/>
          </a:xfrm>
        </p:grpSpPr>
        <p:sp>
          <p:nvSpPr>
            <p:cNvPr id="2067" name="Google Shape;2067;p75"/>
            <p:cNvSpPr/>
            <p:nvPr/>
          </p:nvSpPr>
          <p:spPr>
            <a:xfrm>
              <a:off x="5244650" y="4666550"/>
              <a:ext cx="154450" cy="149875"/>
            </a:xfrm>
            <a:custGeom>
              <a:avLst/>
              <a:gdLst/>
              <a:ahLst/>
              <a:cxnLst/>
              <a:rect l="l" t="t" r="r" b="b"/>
              <a:pathLst>
                <a:path w="6178" h="5995" extrusionOk="0">
                  <a:moveTo>
                    <a:pt x="4603" y="299"/>
                  </a:moveTo>
                  <a:lnTo>
                    <a:pt x="4574" y="634"/>
                  </a:lnTo>
                  <a:cubicBezTo>
                    <a:pt x="4558" y="819"/>
                    <a:pt x="4534" y="1194"/>
                    <a:pt x="4520" y="1474"/>
                  </a:cubicBezTo>
                  <a:lnTo>
                    <a:pt x="4496" y="1980"/>
                  </a:lnTo>
                  <a:lnTo>
                    <a:pt x="4791" y="1987"/>
                  </a:lnTo>
                  <a:cubicBezTo>
                    <a:pt x="4955" y="1992"/>
                    <a:pt x="5183" y="1998"/>
                    <a:pt x="5302" y="2000"/>
                  </a:cubicBezTo>
                  <a:lnTo>
                    <a:pt x="5518" y="2004"/>
                  </a:lnTo>
                  <a:lnTo>
                    <a:pt x="5511" y="2149"/>
                  </a:lnTo>
                  <a:cubicBezTo>
                    <a:pt x="5505" y="2232"/>
                    <a:pt x="5479" y="2310"/>
                    <a:pt x="5449" y="2329"/>
                  </a:cubicBezTo>
                  <a:cubicBezTo>
                    <a:pt x="5429" y="2341"/>
                    <a:pt x="5317" y="2348"/>
                    <a:pt x="5168" y="2348"/>
                  </a:cubicBezTo>
                  <a:cubicBezTo>
                    <a:pt x="5095" y="2348"/>
                    <a:pt x="5013" y="2346"/>
                    <a:pt x="4929" y="2343"/>
                  </a:cubicBezTo>
                  <a:lnTo>
                    <a:pt x="4463" y="2325"/>
                  </a:lnTo>
                  <a:lnTo>
                    <a:pt x="4483" y="2980"/>
                  </a:lnTo>
                  <a:cubicBezTo>
                    <a:pt x="4495" y="3342"/>
                    <a:pt x="4510" y="3642"/>
                    <a:pt x="4518" y="3649"/>
                  </a:cubicBezTo>
                  <a:cubicBezTo>
                    <a:pt x="4526" y="3658"/>
                    <a:pt x="4832" y="3672"/>
                    <a:pt x="5198" y="3680"/>
                  </a:cubicBezTo>
                  <a:cubicBezTo>
                    <a:pt x="5785" y="3695"/>
                    <a:pt x="5865" y="3706"/>
                    <a:pt x="5878" y="3771"/>
                  </a:cubicBezTo>
                  <a:cubicBezTo>
                    <a:pt x="5886" y="3812"/>
                    <a:pt x="5875" y="3862"/>
                    <a:pt x="5854" y="3884"/>
                  </a:cubicBezTo>
                  <a:cubicBezTo>
                    <a:pt x="5832" y="3906"/>
                    <a:pt x="5516" y="3927"/>
                    <a:pt x="5155" y="3931"/>
                  </a:cubicBezTo>
                  <a:lnTo>
                    <a:pt x="4496" y="3940"/>
                  </a:lnTo>
                  <a:lnTo>
                    <a:pt x="4510" y="4688"/>
                  </a:lnTo>
                  <a:cubicBezTo>
                    <a:pt x="4519" y="5168"/>
                    <a:pt x="4509" y="5436"/>
                    <a:pt x="4481" y="5436"/>
                  </a:cubicBezTo>
                  <a:cubicBezTo>
                    <a:pt x="4457" y="5436"/>
                    <a:pt x="4394" y="5446"/>
                    <a:pt x="4341" y="5460"/>
                  </a:cubicBezTo>
                  <a:cubicBezTo>
                    <a:pt x="4323" y="5465"/>
                    <a:pt x="4309" y="5468"/>
                    <a:pt x="4297" y="5468"/>
                  </a:cubicBezTo>
                  <a:cubicBezTo>
                    <a:pt x="4246" y="5468"/>
                    <a:pt x="4245" y="5405"/>
                    <a:pt x="4245" y="5098"/>
                  </a:cubicBezTo>
                  <a:cubicBezTo>
                    <a:pt x="4245" y="4885"/>
                    <a:pt x="4232" y="4535"/>
                    <a:pt x="4216" y="4317"/>
                  </a:cubicBezTo>
                  <a:lnTo>
                    <a:pt x="4187" y="3923"/>
                  </a:lnTo>
                  <a:lnTo>
                    <a:pt x="3924" y="3943"/>
                  </a:lnTo>
                  <a:cubicBezTo>
                    <a:pt x="3781" y="3955"/>
                    <a:pt x="3524" y="3973"/>
                    <a:pt x="3359" y="3985"/>
                  </a:cubicBezTo>
                  <a:cubicBezTo>
                    <a:pt x="3193" y="3997"/>
                    <a:pt x="2887" y="4019"/>
                    <a:pt x="2678" y="4036"/>
                  </a:cubicBezTo>
                  <a:lnTo>
                    <a:pt x="2297" y="4067"/>
                  </a:lnTo>
                  <a:lnTo>
                    <a:pt x="2322" y="4479"/>
                  </a:lnTo>
                  <a:cubicBezTo>
                    <a:pt x="2336" y="4706"/>
                    <a:pt x="2358" y="5071"/>
                    <a:pt x="2371" y="5287"/>
                  </a:cubicBezTo>
                  <a:lnTo>
                    <a:pt x="2397" y="5682"/>
                  </a:lnTo>
                  <a:lnTo>
                    <a:pt x="2244" y="5706"/>
                  </a:lnTo>
                  <a:cubicBezTo>
                    <a:pt x="2178" y="5716"/>
                    <a:pt x="2125" y="5723"/>
                    <a:pt x="2083" y="5723"/>
                  </a:cubicBezTo>
                  <a:cubicBezTo>
                    <a:pt x="1933" y="5723"/>
                    <a:pt x="1912" y="5642"/>
                    <a:pt x="1914" y="5374"/>
                  </a:cubicBezTo>
                  <a:cubicBezTo>
                    <a:pt x="1915" y="5205"/>
                    <a:pt x="1915" y="4844"/>
                    <a:pt x="1914" y="4577"/>
                  </a:cubicBezTo>
                  <a:lnTo>
                    <a:pt x="1912" y="4087"/>
                  </a:lnTo>
                  <a:lnTo>
                    <a:pt x="1751" y="4112"/>
                  </a:lnTo>
                  <a:cubicBezTo>
                    <a:pt x="1664" y="4126"/>
                    <a:pt x="1513" y="4147"/>
                    <a:pt x="1418" y="4159"/>
                  </a:cubicBezTo>
                  <a:cubicBezTo>
                    <a:pt x="1323" y="4172"/>
                    <a:pt x="1106" y="4218"/>
                    <a:pt x="933" y="4263"/>
                  </a:cubicBezTo>
                  <a:lnTo>
                    <a:pt x="621" y="4343"/>
                  </a:lnTo>
                  <a:lnTo>
                    <a:pt x="621" y="4159"/>
                  </a:lnTo>
                  <a:lnTo>
                    <a:pt x="621" y="3976"/>
                  </a:lnTo>
                  <a:lnTo>
                    <a:pt x="870" y="3950"/>
                  </a:lnTo>
                  <a:cubicBezTo>
                    <a:pt x="1006" y="3936"/>
                    <a:pt x="1293" y="3914"/>
                    <a:pt x="1503" y="3903"/>
                  </a:cubicBezTo>
                  <a:cubicBezTo>
                    <a:pt x="1712" y="3892"/>
                    <a:pt x="1896" y="3873"/>
                    <a:pt x="1905" y="3862"/>
                  </a:cubicBezTo>
                  <a:cubicBezTo>
                    <a:pt x="1930" y="3834"/>
                    <a:pt x="1931" y="3775"/>
                    <a:pt x="1913" y="2966"/>
                  </a:cubicBezTo>
                  <a:lnTo>
                    <a:pt x="1899" y="2333"/>
                  </a:lnTo>
                  <a:lnTo>
                    <a:pt x="1271" y="2328"/>
                  </a:lnTo>
                  <a:cubicBezTo>
                    <a:pt x="383" y="2320"/>
                    <a:pt x="363" y="2318"/>
                    <a:pt x="363" y="2230"/>
                  </a:cubicBezTo>
                  <a:cubicBezTo>
                    <a:pt x="363" y="2142"/>
                    <a:pt x="498" y="2122"/>
                    <a:pt x="1307" y="2092"/>
                  </a:cubicBezTo>
                  <a:cubicBezTo>
                    <a:pt x="1623" y="2080"/>
                    <a:pt x="1888" y="2064"/>
                    <a:pt x="1895" y="2058"/>
                  </a:cubicBezTo>
                  <a:cubicBezTo>
                    <a:pt x="1902" y="2051"/>
                    <a:pt x="1917" y="1679"/>
                    <a:pt x="1930" y="1232"/>
                  </a:cubicBezTo>
                  <a:cubicBezTo>
                    <a:pt x="1943" y="784"/>
                    <a:pt x="1963" y="408"/>
                    <a:pt x="1975" y="395"/>
                  </a:cubicBezTo>
                  <a:cubicBezTo>
                    <a:pt x="1980" y="390"/>
                    <a:pt x="1998" y="388"/>
                    <a:pt x="2025" y="388"/>
                  </a:cubicBezTo>
                  <a:cubicBezTo>
                    <a:pt x="2067" y="388"/>
                    <a:pt x="2130" y="394"/>
                    <a:pt x="2197" y="404"/>
                  </a:cubicBezTo>
                  <a:lnTo>
                    <a:pt x="2397" y="435"/>
                  </a:lnTo>
                  <a:lnTo>
                    <a:pt x="2382" y="1252"/>
                  </a:lnTo>
                  <a:lnTo>
                    <a:pt x="2368" y="2070"/>
                  </a:lnTo>
                  <a:lnTo>
                    <a:pt x="2368" y="2070"/>
                  </a:lnTo>
                  <a:lnTo>
                    <a:pt x="2778" y="2068"/>
                  </a:lnTo>
                  <a:cubicBezTo>
                    <a:pt x="3005" y="2067"/>
                    <a:pt x="3335" y="2046"/>
                    <a:pt x="3512" y="2020"/>
                  </a:cubicBezTo>
                  <a:cubicBezTo>
                    <a:pt x="3688" y="1996"/>
                    <a:pt x="3934" y="1966"/>
                    <a:pt x="4055" y="1953"/>
                  </a:cubicBezTo>
                  <a:lnTo>
                    <a:pt x="4274" y="1930"/>
                  </a:lnTo>
                  <a:lnTo>
                    <a:pt x="4303" y="1301"/>
                  </a:lnTo>
                  <a:cubicBezTo>
                    <a:pt x="4319" y="956"/>
                    <a:pt x="4351" y="650"/>
                    <a:pt x="4375" y="622"/>
                  </a:cubicBezTo>
                  <a:cubicBezTo>
                    <a:pt x="4399" y="593"/>
                    <a:pt x="4406" y="509"/>
                    <a:pt x="4391" y="435"/>
                  </a:cubicBezTo>
                  <a:cubicBezTo>
                    <a:pt x="4366" y="307"/>
                    <a:pt x="4372" y="299"/>
                    <a:pt x="4483" y="299"/>
                  </a:cubicBezTo>
                  <a:close/>
                  <a:moveTo>
                    <a:pt x="4285" y="0"/>
                  </a:moveTo>
                  <a:cubicBezTo>
                    <a:pt x="4175" y="0"/>
                    <a:pt x="4110" y="12"/>
                    <a:pt x="4095" y="36"/>
                  </a:cubicBezTo>
                  <a:cubicBezTo>
                    <a:pt x="4078" y="63"/>
                    <a:pt x="4070" y="168"/>
                    <a:pt x="4076" y="266"/>
                  </a:cubicBezTo>
                  <a:cubicBezTo>
                    <a:pt x="4093" y="525"/>
                    <a:pt x="4024" y="1721"/>
                    <a:pt x="3991" y="1729"/>
                  </a:cubicBezTo>
                  <a:cubicBezTo>
                    <a:pt x="3888" y="1749"/>
                    <a:pt x="3338" y="1771"/>
                    <a:pt x="2988" y="1771"/>
                  </a:cubicBezTo>
                  <a:cubicBezTo>
                    <a:pt x="2947" y="1771"/>
                    <a:pt x="2908" y="1771"/>
                    <a:pt x="2873" y="1770"/>
                  </a:cubicBezTo>
                  <a:lnTo>
                    <a:pt x="2642" y="1766"/>
                  </a:lnTo>
                  <a:lnTo>
                    <a:pt x="2649" y="1065"/>
                  </a:lnTo>
                  <a:cubicBezTo>
                    <a:pt x="2652" y="678"/>
                    <a:pt x="2653" y="339"/>
                    <a:pt x="2651" y="307"/>
                  </a:cubicBezTo>
                  <a:cubicBezTo>
                    <a:pt x="2644" y="203"/>
                    <a:pt x="2259" y="118"/>
                    <a:pt x="1980" y="118"/>
                  </a:cubicBezTo>
                  <a:cubicBezTo>
                    <a:pt x="1851" y="118"/>
                    <a:pt x="1744" y="137"/>
                    <a:pt x="1709" y="180"/>
                  </a:cubicBezTo>
                  <a:cubicBezTo>
                    <a:pt x="1682" y="212"/>
                    <a:pt x="1663" y="547"/>
                    <a:pt x="1661" y="1007"/>
                  </a:cubicBezTo>
                  <a:cubicBezTo>
                    <a:pt x="1659" y="1435"/>
                    <a:pt x="1648" y="1789"/>
                    <a:pt x="1638" y="1799"/>
                  </a:cubicBezTo>
                  <a:cubicBezTo>
                    <a:pt x="1628" y="1808"/>
                    <a:pt x="1311" y="1826"/>
                    <a:pt x="937" y="1840"/>
                  </a:cubicBezTo>
                  <a:cubicBezTo>
                    <a:pt x="564" y="1854"/>
                    <a:pt x="224" y="1880"/>
                    <a:pt x="185" y="1900"/>
                  </a:cubicBezTo>
                  <a:cubicBezTo>
                    <a:pt x="91" y="1948"/>
                    <a:pt x="1" y="2451"/>
                    <a:pt x="72" y="2526"/>
                  </a:cubicBezTo>
                  <a:cubicBezTo>
                    <a:pt x="107" y="2562"/>
                    <a:pt x="366" y="2584"/>
                    <a:pt x="880" y="2594"/>
                  </a:cubicBezTo>
                  <a:lnTo>
                    <a:pt x="1636" y="2608"/>
                  </a:lnTo>
                  <a:lnTo>
                    <a:pt x="1648" y="3112"/>
                  </a:lnTo>
                  <a:lnTo>
                    <a:pt x="1661" y="3615"/>
                  </a:lnTo>
                  <a:lnTo>
                    <a:pt x="1519" y="3638"/>
                  </a:lnTo>
                  <a:cubicBezTo>
                    <a:pt x="1441" y="3650"/>
                    <a:pt x="1176" y="3671"/>
                    <a:pt x="925" y="3685"/>
                  </a:cubicBezTo>
                  <a:cubicBezTo>
                    <a:pt x="341" y="3717"/>
                    <a:pt x="314" y="3739"/>
                    <a:pt x="325" y="4174"/>
                  </a:cubicBezTo>
                  <a:cubicBezTo>
                    <a:pt x="331" y="4392"/>
                    <a:pt x="355" y="4517"/>
                    <a:pt x="403" y="4577"/>
                  </a:cubicBezTo>
                  <a:lnTo>
                    <a:pt x="473" y="4663"/>
                  </a:lnTo>
                  <a:lnTo>
                    <a:pt x="818" y="4574"/>
                  </a:lnTo>
                  <a:cubicBezTo>
                    <a:pt x="1007" y="4526"/>
                    <a:pt x="1275" y="4473"/>
                    <a:pt x="1410" y="4457"/>
                  </a:cubicBezTo>
                  <a:lnTo>
                    <a:pt x="1656" y="4428"/>
                  </a:lnTo>
                  <a:lnTo>
                    <a:pt x="1659" y="4704"/>
                  </a:lnTo>
                  <a:cubicBezTo>
                    <a:pt x="1660" y="4855"/>
                    <a:pt x="1657" y="5164"/>
                    <a:pt x="1655" y="5390"/>
                  </a:cubicBezTo>
                  <a:cubicBezTo>
                    <a:pt x="1649" y="5918"/>
                    <a:pt x="1687" y="5972"/>
                    <a:pt x="2145" y="5972"/>
                  </a:cubicBezTo>
                  <a:cubicBezTo>
                    <a:pt x="2155" y="5972"/>
                    <a:pt x="2164" y="5972"/>
                    <a:pt x="2175" y="5972"/>
                  </a:cubicBezTo>
                  <a:cubicBezTo>
                    <a:pt x="2672" y="5970"/>
                    <a:pt x="2660" y="5994"/>
                    <a:pt x="2624" y="5090"/>
                  </a:cubicBezTo>
                  <a:lnTo>
                    <a:pt x="2593" y="4326"/>
                  </a:lnTo>
                  <a:lnTo>
                    <a:pt x="2825" y="4297"/>
                  </a:lnTo>
                  <a:cubicBezTo>
                    <a:pt x="2953" y="4282"/>
                    <a:pt x="3263" y="4269"/>
                    <a:pt x="3514" y="4269"/>
                  </a:cubicBezTo>
                  <a:lnTo>
                    <a:pt x="3970" y="4269"/>
                  </a:lnTo>
                  <a:lnTo>
                    <a:pt x="3980" y="4946"/>
                  </a:lnTo>
                  <a:cubicBezTo>
                    <a:pt x="3986" y="5349"/>
                    <a:pt x="4010" y="5647"/>
                    <a:pt x="4038" y="5680"/>
                  </a:cubicBezTo>
                  <a:cubicBezTo>
                    <a:pt x="4068" y="5715"/>
                    <a:pt x="4191" y="5736"/>
                    <a:pt x="4376" y="5736"/>
                  </a:cubicBezTo>
                  <a:cubicBezTo>
                    <a:pt x="4821" y="5736"/>
                    <a:pt x="4821" y="5736"/>
                    <a:pt x="4796" y="4926"/>
                  </a:cubicBezTo>
                  <a:cubicBezTo>
                    <a:pt x="4781" y="4466"/>
                    <a:pt x="4790" y="4255"/>
                    <a:pt x="4823" y="4243"/>
                  </a:cubicBezTo>
                  <a:cubicBezTo>
                    <a:pt x="4848" y="4235"/>
                    <a:pt x="5114" y="4219"/>
                    <a:pt x="5410" y="4209"/>
                  </a:cubicBezTo>
                  <a:cubicBezTo>
                    <a:pt x="5706" y="4198"/>
                    <a:pt x="5983" y="4177"/>
                    <a:pt x="6022" y="4161"/>
                  </a:cubicBezTo>
                  <a:cubicBezTo>
                    <a:pt x="6069" y="4143"/>
                    <a:pt x="6105" y="4063"/>
                    <a:pt x="6125" y="3931"/>
                  </a:cubicBezTo>
                  <a:cubicBezTo>
                    <a:pt x="6142" y="3820"/>
                    <a:pt x="6162" y="3692"/>
                    <a:pt x="6170" y="3646"/>
                  </a:cubicBezTo>
                  <a:cubicBezTo>
                    <a:pt x="6177" y="3601"/>
                    <a:pt x="6157" y="3518"/>
                    <a:pt x="6125" y="3469"/>
                  </a:cubicBezTo>
                  <a:cubicBezTo>
                    <a:pt x="6084" y="3405"/>
                    <a:pt x="6059" y="3385"/>
                    <a:pt x="5815" y="3385"/>
                  </a:cubicBezTo>
                  <a:cubicBezTo>
                    <a:pt x="5720" y="3385"/>
                    <a:pt x="5591" y="3388"/>
                    <a:pt x="5415" y="3393"/>
                  </a:cubicBezTo>
                  <a:lnTo>
                    <a:pt x="4763" y="3409"/>
                  </a:lnTo>
                  <a:lnTo>
                    <a:pt x="4758" y="3246"/>
                  </a:lnTo>
                  <a:cubicBezTo>
                    <a:pt x="4749" y="3015"/>
                    <a:pt x="4768" y="2655"/>
                    <a:pt x="4789" y="2633"/>
                  </a:cubicBezTo>
                  <a:cubicBezTo>
                    <a:pt x="4798" y="2624"/>
                    <a:pt x="4931" y="2617"/>
                    <a:pt x="5103" y="2617"/>
                  </a:cubicBezTo>
                  <a:cubicBezTo>
                    <a:pt x="5135" y="2617"/>
                    <a:pt x="5169" y="2617"/>
                    <a:pt x="5203" y="2617"/>
                  </a:cubicBezTo>
                  <a:cubicBezTo>
                    <a:pt x="5228" y="2618"/>
                    <a:pt x="5251" y="2618"/>
                    <a:pt x="5274" y="2618"/>
                  </a:cubicBezTo>
                  <a:cubicBezTo>
                    <a:pt x="5719" y="2618"/>
                    <a:pt x="5777" y="2550"/>
                    <a:pt x="5821" y="2111"/>
                  </a:cubicBezTo>
                  <a:cubicBezTo>
                    <a:pt x="5845" y="1869"/>
                    <a:pt x="5839" y="1791"/>
                    <a:pt x="5793" y="1762"/>
                  </a:cubicBezTo>
                  <a:cubicBezTo>
                    <a:pt x="5760" y="1741"/>
                    <a:pt x="5521" y="1724"/>
                    <a:pt x="5266" y="1723"/>
                  </a:cubicBezTo>
                  <a:lnTo>
                    <a:pt x="4800" y="1721"/>
                  </a:lnTo>
                  <a:lnTo>
                    <a:pt x="4829" y="1020"/>
                  </a:lnTo>
                  <a:cubicBezTo>
                    <a:pt x="4844" y="634"/>
                    <a:pt x="4864" y="296"/>
                    <a:pt x="4872" y="268"/>
                  </a:cubicBezTo>
                  <a:cubicBezTo>
                    <a:pt x="4879" y="239"/>
                    <a:pt x="4852" y="173"/>
                    <a:pt x="4808" y="120"/>
                  </a:cubicBezTo>
                  <a:cubicBezTo>
                    <a:pt x="4744" y="40"/>
                    <a:pt x="4679" y="20"/>
                    <a:pt x="4429" y="5"/>
                  </a:cubicBezTo>
                  <a:cubicBezTo>
                    <a:pt x="4374" y="2"/>
                    <a:pt x="4326" y="0"/>
                    <a:pt x="4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5"/>
            <p:cNvSpPr/>
            <p:nvPr/>
          </p:nvSpPr>
          <p:spPr>
            <a:xfrm>
              <a:off x="5300100" y="4724150"/>
              <a:ext cx="48200" cy="38525"/>
            </a:xfrm>
            <a:custGeom>
              <a:avLst/>
              <a:gdLst/>
              <a:ahLst/>
              <a:cxnLst/>
              <a:rect l="l" t="t" r="r" b="b"/>
              <a:pathLst>
                <a:path w="1928" h="1541" extrusionOk="0">
                  <a:moveTo>
                    <a:pt x="730" y="302"/>
                  </a:moveTo>
                  <a:cubicBezTo>
                    <a:pt x="813" y="302"/>
                    <a:pt x="904" y="303"/>
                    <a:pt x="998" y="305"/>
                  </a:cubicBezTo>
                  <a:lnTo>
                    <a:pt x="1648" y="317"/>
                  </a:lnTo>
                  <a:lnTo>
                    <a:pt x="1660" y="715"/>
                  </a:lnTo>
                  <a:cubicBezTo>
                    <a:pt x="1669" y="1011"/>
                    <a:pt x="1657" y="1119"/>
                    <a:pt x="1615" y="1134"/>
                  </a:cubicBezTo>
                  <a:cubicBezTo>
                    <a:pt x="1565" y="1151"/>
                    <a:pt x="1105" y="1194"/>
                    <a:pt x="920" y="1198"/>
                  </a:cubicBezTo>
                  <a:cubicBezTo>
                    <a:pt x="871" y="1199"/>
                    <a:pt x="854" y="1219"/>
                    <a:pt x="873" y="1251"/>
                  </a:cubicBezTo>
                  <a:cubicBezTo>
                    <a:pt x="886" y="1273"/>
                    <a:pt x="885" y="1284"/>
                    <a:pt x="871" y="1284"/>
                  </a:cubicBezTo>
                  <a:cubicBezTo>
                    <a:pt x="862" y="1284"/>
                    <a:pt x="849" y="1280"/>
                    <a:pt x="830" y="1272"/>
                  </a:cubicBezTo>
                  <a:cubicBezTo>
                    <a:pt x="790" y="1256"/>
                    <a:pt x="649" y="1242"/>
                    <a:pt x="522" y="1242"/>
                  </a:cubicBezTo>
                  <a:lnTo>
                    <a:pt x="288" y="1242"/>
                  </a:lnTo>
                  <a:lnTo>
                    <a:pt x="288" y="795"/>
                  </a:lnTo>
                  <a:cubicBezTo>
                    <a:pt x="288" y="548"/>
                    <a:pt x="302" y="337"/>
                    <a:pt x="319" y="321"/>
                  </a:cubicBezTo>
                  <a:cubicBezTo>
                    <a:pt x="331" y="309"/>
                    <a:pt x="500" y="302"/>
                    <a:pt x="730" y="302"/>
                  </a:cubicBezTo>
                  <a:close/>
                  <a:moveTo>
                    <a:pt x="1790" y="1"/>
                  </a:moveTo>
                  <a:cubicBezTo>
                    <a:pt x="1787" y="1"/>
                    <a:pt x="1784" y="1"/>
                    <a:pt x="1783" y="3"/>
                  </a:cubicBezTo>
                  <a:cubicBezTo>
                    <a:pt x="1779" y="8"/>
                    <a:pt x="1393" y="19"/>
                    <a:pt x="924" y="25"/>
                  </a:cubicBezTo>
                  <a:cubicBezTo>
                    <a:pt x="83" y="38"/>
                    <a:pt x="74" y="39"/>
                    <a:pt x="54" y="134"/>
                  </a:cubicBezTo>
                  <a:cubicBezTo>
                    <a:pt x="42" y="187"/>
                    <a:pt x="26" y="524"/>
                    <a:pt x="16" y="886"/>
                  </a:cubicBezTo>
                  <a:lnTo>
                    <a:pt x="0" y="1541"/>
                  </a:lnTo>
                  <a:lnTo>
                    <a:pt x="306" y="1518"/>
                  </a:lnTo>
                  <a:cubicBezTo>
                    <a:pt x="476" y="1506"/>
                    <a:pt x="795" y="1477"/>
                    <a:pt x="1022" y="1453"/>
                  </a:cubicBezTo>
                  <a:cubicBezTo>
                    <a:pt x="1247" y="1429"/>
                    <a:pt x="1541" y="1400"/>
                    <a:pt x="1679" y="1387"/>
                  </a:cubicBezTo>
                  <a:lnTo>
                    <a:pt x="1928" y="1365"/>
                  </a:lnTo>
                  <a:lnTo>
                    <a:pt x="1928" y="705"/>
                  </a:lnTo>
                  <a:cubicBezTo>
                    <a:pt x="1928" y="142"/>
                    <a:pt x="1917" y="42"/>
                    <a:pt x="1859" y="19"/>
                  </a:cubicBezTo>
                  <a:cubicBezTo>
                    <a:pt x="1831" y="8"/>
                    <a:pt x="1803" y="1"/>
                    <a:pt x="17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3" name="Google Shape;2073;p75"/>
          <p:cNvGrpSpPr/>
          <p:nvPr/>
        </p:nvGrpSpPr>
        <p:grpSpPr>
          <a:xfrm rot="-1464194">
            <a:off x="7724414" y="699769"/>
            <a:ext cx="1195633" cy="850391"/>
            <a:chOff x="6060100" y="2504357"/>
            <a:chExt cx="256950" cy="197900"/>
          </a:xfrm>
        </p:grpSpPr>
        <p:sp>
          <p:nvSpPr>
            <p:cNvPr id="2074" name="Google Shape;2074;p75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5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2061;p75"/>
          <p:cNvSpPr txBox="1">
            <a:spLocks/>
          </p:cNvSpPr>
          <p:nvPr/>
        </p:nvSpPr>
        <p:spPr>
          <a:xfrm>
            <a:off x="5057507" y="1992896"/>
            <a:ext cx="3950333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16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 SemiBold"/>
              <a:buNone/>
              <a:defRPr sz="2100" b="0" i="0" u="none" strike="noStrike" cap="non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e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Només pensa en sí mateix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Utilitza els altres pel seu interès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Diu: No tinc temps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 altres el cansen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 alguna cosa a canvi dels favors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 pren el temps dels altres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S’estima més rebre que donar</a:t>
            </a:r>
          </a:p>
        </p:txBody>
      </p:sp>
      <p:sp>
        <p:nvSpPr>
          <p:cNvPr id="68" name="Google Shape;2059;p75">
            <a:hlinkClick r:id="" action="ppaction://noaction"/>
          </p:cNvPr>
          <p:cNvSpPr txBox="1">
            <a:spLocks/>
          </p:cNvSpPr>
          <p:nvPr/>
        </p:nvSpPr>
        <p:spPr>
          <a:xfrm>
            <a:off x="5302745" y="4140090"/>
            <a:ext cx="3248049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0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Gloria Hallelujah"/>
              <a:buNone/>
              <a:defRPr sz="21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indent="0"/>
            <a:r>
              <a:rPr lang="es-ES_tradn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culpa </a:t>
            </a:r>
            <a:r>
              <a:rPr lang="es-ES_tradnl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seva</a:t>
            </a:r>
            <a:r>
              <a:rPr lang="es-ES_tradn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_tradnl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molta</a:t>
            </a:r>
            <a:r>
              <a:rPr lang="es-ES_tradn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gent</a:t>
            </a:r>
            <a:r>
              <a:rPr lang="es-ES_tradn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continua </a:t>
            </a:r>
            <a:r>
              <a:rPr lang="es-ES_tradnl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patint</a:t>
            </a:r>
            <a:r>
              <a:rPr lang="es-ES_tradnl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a-E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516" y="1571139"/>
            <a:ext cx="183383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547" y="1571139"/>
            <a:ext cx="1914031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95736" y="1707654"/>
            <a:ext cx="1224136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Què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ca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5871349" y="1685119"/>
            <a:ext cx="1224136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Què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ca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062" y="1685119"/>
            <a:ext cx="340818" cy="34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331640" y="2125928"/>
            <a:ext cx="3432930" cy="19389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_tradn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loria Hallelujah" charset="0"/>
            </a:endParaRPr>
          </a:p>
          <a:p>
            <a:pPr algn="ctr"/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 charset="0"/>
              </a:rPr>
              <a:t>Generositat</a:t>
            </a:r>
            <a:endParaRPr lang="es-ES_tradn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loria Hallelujah" charset="0"/>
            </a:endParaRPr>
          </a:p>
          <a:p>
            <a:pPr algn="ctr"/>
            <a:endParaRPr lang="ca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loria Hallelujah" charset="0"/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5126779" y="2145569"/>
            <a:ext cx="3549677" cy="193899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s-ES_tradn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loria Hallelujah" charset="0"/>
            </a:endParaRPr>
          </a:p>
          <a:p>
            <a:pPr algn="ctr"/>
            <a:r>
              <a:rPr lang="es-ES_tradnl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oria Hallelujah" charset="0"/>
              </a:rPr>
              <a:t>Egoisme</a:t>
            </a:r>
            <a:endParaRPr lang="es-ES_tradnl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loria Hallelujah" charset="0"/>
            </a:endParaRPr>
          </a:p>
          <a:p>
            <a:pPr algn="ctr"/>
            <a:endParaRPr lang="ca-E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loria Hallelujah" charset="0"/>
            </a:endParaRPr>
          </a:p>
        </p:txBody>
      </p:sp>
      <p:pic>
        <p:nvPicPr>
          <p:cNvPr id="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076" y="1652078"/>
            <a:ext cx="340818" cy="34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77 Rectángulo"/>
          <p:cNvSpPr/>
          <p:nvPr/>
        </p:nvSpPr>
        <p:spPr>
          <a:xfrm>
            <a:off x="375841" y="280309"/>
            <a:ext cx="1180464" cy="281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</a:rPr>
              <a:t>DIJOUS</a:t>
            </a:r>
            <a:endParaRPr lang="ca-ES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4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32707">
            <a:off x="456205" y="703609"/>
            <a:ext cx="774193" cy="7291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7475" t="3210" r="18343" b="79411"/>
          <a:stretch/>
        </p:blipFill>
        <p:spPr>
          <a:xfrm>
            <a:off x="80277" y="1540719"/>
            <a:ext cx="1749069" cy="486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p61"/>
          <p:cNvGrpSpPr/>
          <p:nvPr/>
        </p:nvGrpSpPr>
        <p:grpSpPr>
          <a:xfrm>
            <a:off x="683568" y="598485"/>
            <a:ext cx="7632847" cy="921454"/>
            <a:chOff x="7728915" y="2370420"/>
            <a:chExt cx="1034472" cy="222546"/>
          </a:xfrm>
        </p:grpSpPr>
        <p:sp>
          <p:nvSpPr>
            <p:cNvPr id="1549" name="Google Shape;1549;p61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61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1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61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61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61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61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61"/>
          <p:cNvSpPr txBox="1">
            <a:spLocks noGrp="1"/>
          </p:cNvSpPr>
          <p:nvPr>
            <p:ph type="title"/>
          </p:nvPr>
        </p:nvSpPr>
        <p:spPr>
          <a:xfrm>
            <a:off x="2085274" y="673465"/>
            <a:ext cx="523057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Ser generós és donar temps</a:t>
            </a:r>
            <a:endParaRPr dirty="0"/>
          </a:p>
        </p:txBody>
      </p:sp>
      <p:sp>
        <p:nvSpPr>
          <p:cNvPr id="1557" name="Google Shape;1557;p61"/>
          <p:cNvSpPr txBox="1"/>
          <p:nvPr/>
        </p:nvSpPr>
        <p:spPr>
          <a:xfrm>
            <a:off x="2067002" y="1519939"/>
            <a:ext cx="5410087" cy="587302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Observa les imatges</a:t>
            </a:r>
            <a:r>
              <a:rPr lang="en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. Què </a:t>
            </a:r>
            <a:r>
              <a:rPr lang="en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et suggereixen?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Relaciona-les amb el títol</a:t>
            </a:r>
            <a:endParaRPr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7734"/>
            <a:ext cx="313234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27" y="2283718"/>
            <a:ext cx="336077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77 Rectángulo"/>
          <p:cNvSpPr/>
          <p:nvPr/>
        </p:nvSpPr>
        <p:spPr>
          <a:xfrm>
            <a:off x="385688" y="196574"/>
            <a:ext cx="1315839" cy="281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</a:rPr>
              <a:t>DIVENDRES</a:t>
            </a:r>
            <a:endParaRPr lang="ca-ES" dirty="0">
              <a:solidFill>
                <a:schemeClr val="tx1"/>
              </a:solidFill>
            </a:endParaRPr>
          </a:p>
        </p:txBody>
      </p:sp>
      <p:grpSp>
        <p:nvGrpSpPr>
          <p:cNvPr id="15" name="Google Shape;2073;p75"/>
          <p:cNvGrpSpPr/>
          <p:nvPr/>
        </p:nvGrpSpPr>
        <p:grpSpPr>
          <a:xfrm rot="-1464194">
            <a:off x="7906711" y="1487275"/>
            <a:ext cx="1195633" cy="850391"/>
            <a:chOff x="6060100" y="2504357"/>
            <a:chExt cx="256950" cy="197900"/>
          </a:xfrm>
        </p:grpSpPr>
        <p:sp>
          <p:nvSpPr>
            <p:cNvPr id="16" name="Google Shape;2074;p75"/>
            <p:cNvSpPr/>
            <p:nvPr/>
          </p:nvSpPr>
          <p:spPr>
            <a:xfrm>
              <a:off x="6060100" y="2504357"/>
              <a:ext cx="256950" cy="197900"/>
            </a:xfrm>
            <a:custGeom>
              <a:avLst/>
              <a:gdLst/>
              <a:ahLst/>
              <a:cxnLst/>
              <a:rect l="l" t="t" r="r" b="b"/>
              <a:pathLst>
                <a:path w="10278" h="7916" extrusionOk="0">
                  <a:moveTo>
                    <a:pt x="7357" y="528"/>
                  </a:moveTo>
                  <a:cubicBezTo>
                    <a:pt x="8886" y="528"/>
                    <a:pt x="8922" y="2740"/>
                    <a:pt x="8396" y="3792"/>
                  </a:cubicBezTo>
                  <a:cubicBezTo>
                    <a:pt x="7578" y="5426"/>
                    <a:pt x="6108" y="6456"/>
                    <a:pt x="4602" y="7389"/>
                  </a:cubicBezTo>
                  <a:cubicBezTo>
                    <a:pt x="4522" y="7437"/>
                    <a:pt x="4492" y="7506"/>
                    <a:pt x="4490" y="7573"/>
                  </a:cubicBezTo>
                  <a:cubicBezTo>
                    <a:pt x="3361" y="6492"/>
                    <a:pt x="2315" y="5241"/>
                    <a:pt x="1806" y="3740"/>
                  </a:cubicBezTo>
                  <a:cubicBezTo>
                    <a:pt x="1504" y="2849"/>
                    <a:pt x="1365" y="1667"/>
                    <a:pt x="2125" y="949"/>
                  </a:cubicBezTo>
                  <a:cubicBezTo>
                    <a:pt x="2364" y="723"/>
                    <a:pt x="2666" y="625"/>
                    <a:pt x="2977" y="625"/>
                  </a:cubicBezTo>
                  <a:cubicBezTo>
                    <a:pt x="3565" y="625"/>
                    <a:pt x="4183" y="977"/>
                    <a:pt x="4464" y="1480"/>
                  </a:cubicBezTo>
                  <a:cubicBezTo>
                    <a:pt x="4681" y="1868"/>
                    <a:pt x="4759" y="2335"/>
                    <a:pt x="4836" y="2766"/>
                  </a:cubicBezTo>
                  <a:cubicBezTo>
                    <a:pt x="4857" y="2889"/>
                    <a:pt x="4963" y="2946"/>
                    <a:pt x="5072" y="2946"/>
                  </a:cubicBezTo>
                  <a:cubicBezTo>
                    <a:pt x="5208" y="2946"/>
                    <a:pt x="5348" y="2857"/>
                    <a:pt x="5332" y="2700"/>
                  </a:cubicBezTo>
                  <a:cubicBezTo>
                    <a:pt x="5332" y="2688"/>
                    <a:pt x="5330" y="2678"/>
                    <a:pt x="5330" y="2667"/>
                  </a:cubicBezTo>
                  <a:cubicBezTo>
                    <a:pt x="5526" y="1806"/>
                    <a:pt x="5948" y="818"/>
                    <a:pt x="6886" y="589"/>
                  </a:cubicBezTo>
                  <a:cubicBezTo>
                    <a:pt x="7057" y="547"/>
                    <a:pt x="7213" y="528"/>
                    <a:pt x="7357" y="528"/>
                  </a:cubicBezTo>
                  <a:close/>
                  <a:moveTo>
                    <a:pt x="3085" y="0"/>
                  </a:moveTo>
                  <a:cubicBezTo>
                    <a:pt x="2364" y="0"/>
                    <a:pt x="1702" y="444"/>
                    <a:pt x="1326" y="1106"/>
                  </a:cubicBezTo>
                  <a:cubicBezTo>
                    <a:pt x="1" y="3440"/>
                    <a:pt x="2522" y="6659"/>
                    <a:pt x="4355" y="7890"/>
                  </a:cubicBezTo>
                  <a:cubicBezTo>
                    <a:pt x="4382" y="7907"/>
                    <a:pt x="4409" y="7915"/>
                    <a:pt x="4435" y="7915"/>
                  </a:cubicBezTo>
                  <a:cubicBezTo>
                    <a:pt x="4510" y="7915"/>
                    <a:pt x="4576" y="7850"/>
                    <a:pt x="4594" y="7774"/>
                  </a:cubicBezTo>
                  <a:cubicBezTo>
                    <a:pt x="4634" y="7805"/>
                    <a:pt x="4684" y="7824"/>
                    <a:pt x="4740" y="7824"/>
                  </a:cubicBezTo>
                  <a:cubicBezTo>
                    <a:pt x="4773" y="7824"/>
                    <a:pt x="4808" y="7817"/>
                    <a:pt x="4845" y="7802"/>
                  </a:cubicBezTo>
                  <a:cubicBezTo>
                    <a:pt x="6960" y="6909"/>
                    <a:pt x="10278" y="3867"/>
                    <a:pt x="9031" y="1275"/>
                  </a:cubicBezTo>
                  <a:cubicBezTo>
                    <a:pt x="8680" y="547"/>
                    <a:pt x="7983" y="6"/>
                    <a:pt x="7205" y="6"/>
                  </a:cubicBezTo>
                  <a:cubicBezTo>
                    <a:pt x="7000" y="6"/>
                    <a:pt x="6790" y="44"/>
                    <a:pt x="6578" y="125"/>
                  </a:cubicBezTo>
                  <a:cubicBezTo>
                    <a:pt x="5831" y="414"/>
                    <a:pt x="5399" y="1092"/>
                    <a:pt x="5163" y="1829"/>
                  </a:cubicBezTo>
                  <a:cubicBezTo>
                    <a:pt x="4944" y="1092"/>
                    <a:pt x="4514" y="430"/>
                    <a:pt x="3753" y="130"/>
                  </a:cubicBezTo>
                  <a:cubicBezTo>
                    <a:pt x="3529" y="41"/>
                    <a:pt x="3304" y="0"/>
                    <a:pt x="3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5;p75"/>
            <p:cNvSpPr/>
            <p:nvPr/>
          </p:nvSpPr>
          <p:spPr>
            <a:xfrm>
              <a:off x="6094225" y="2517532"/>
              <a:ext cx="188925" cy="176175"/>
            </a:xfrm>
            <a:custGeom>
              <a:avLst/>
              <a:gdLst/>
              <a:ahLst/>
              <a:cxnLst/>
              <a:rect l="l" t="t" r="r" b="b"/>
              <a:pathLst>
                <a:path w="7557" h="7047" extrusionOk="0">
                  <a:moveTo>
                    <a:pt x="5992" y="1"/>
                  </a:moveTo>
                  <a:cubicBezTo>
                    <a:pt x="5848" y="1"/>
                    <a:pt x="5692" y="20"/>
                    <a:pt x="5521" y="62"/>
                  </a:cubicBezTo>
                  <a:cubicBezTo>
                    <a:pt x="4583" y="291"/>
                    <a:pt x="4161" y="1279"/>
                    <a:pt x="3965" y="2140"/>
                  </a:cubicBezTo>
                  <a:cubicBezTo>
                    <a:pt x="3965" y="2151"/>
                    <a:pt x="3967" y="2161"/>
                    <a:pt x="3967" y="2173"/>
                  </a:cubicBezTo>
                  <a:cubicBezTo>
                    <a:pt x="3983" y="2330"/>
                    <a:pt x="3843" y="2419"/>
                    <a:pt x="3707" y="2419"/>
                  </a:cubicBezTo>
                  <a:cubicBezTo>
                    <a:pt x="3598" y="2419"/>
                    <a:pt x="3492" y="2362"/>
                    <a:pt x="3470" y="2239"/>
                  </a:cubicBezTo>
                  <a:cubicBezTo>
                    <a:pt x="3394" y="1808"/>
                    <a:pt x="3316" y="1341"/>
                    <a:pt x="3098" y="953"/>
                  </a:cubicBezTo>
                  <a:cubicBezTo>
                    <a:pt x="2817" y="450"/>
                    <a:pt x="2199" y="98"/>
                    <a:pt x="1611" y="98"/>
                  </a:cubicBezTo>
                  <a:cubicBezTo>
                    <a:pt x="1301" y="98"/>
                    <a:pt x="999" y="196"/>
                    <a:pt x="760" y="422"/>
                  </a:cubicBezTo>
                  <a:cubicBezTo>
                    <a:pt x="0" y="1140"/>
                    <a:pt x="139" y="2322"/>
                    <a:pt x="441" y="3213"/>
                  </a:cubicBezTo>
                  <a:cubicBezTo>
                    <a:pt x="949" y="4714"/>
                    <a:pt x="1996" y="5966"/>
                    <a:pt x="3124" y="7046"/>
                  </a:cubicBezTo>
                  <a:cubicBezTo>
                    <a:pt x="3127" y="6979"/>
                    <a:pt x="3157" y="6911"/>
                    <a:pt x="3237" y="6862"/>
                  </a:cubicBezTo>
                  <a:cubicBezTo>
                    <a:pt x="4743" y="5929"/>
                    <a:pt x="6213" y="4899"/>
                    <a:pt x="7031" y="3265"/>
                  </a:cubicBezTo>
                  <a:cubicBezTo>
                    <a:pt x="7557" y="2213"/>
                    <a:pt x="7521" y="1"/>
                    <a:pt x="59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235</Words>
  <Application>Microsoft Office PowerPoint</Application>
  <PresentationFormat>Presentación en pantalla (16:9)</PresentationFormat>
  <Paragraphs>43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Fira Sans Extra Condensed</vt:lpstr>
      <vt:lpstr>Arial</vt:lpstr>
      <vt:lpstr>Raleway</vt:lpstr>
      <vt:lpstr>MV Boli</vt:lpstr>
      <vt:lpstr>Raleway SemiBold</vt:lpstr>
      <vt:lpstr>Gloria Hallelujah</vt:lpstr>
      <vt:lpstr>Team Building Class for Elementary by Slidesgo</vt:lpstr>
      <vt:lpstr>Acollides Setmana 26-30 Setembre</vt:lpstr>
      <vt:lpstr>24 de Setembre: La Mare de Déu de la Mercè</vt:lpstr>
      <vt:lpstr>GRÀCIES!</vt:lpstr>
      <vt:lpstr>Tu tens la clau per escollir</vt:lpstr>
      <vt:lpstr>Ser generós és donar temps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Building Class</dc:title>
  <dc:creator>profeclaret</dc:creator>
  <cp:lastModifiedBy>profeclaret</cp:lastModifiedBy>
  <cp:revision>14</cp:revision>
  <dcterms:modified xsi:type="dcterms:W3CDTF">2023-09-20T16:39:18Z</dcterms:modified>
</cp:coreProperties>
</file>