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8"/>
  </p:notesMasterIdLst>
  <p:sldIdLst>
    <p:sldId id="256" r:id="rId2"/>
    <p:sldId id="271" r:id="rId3"/>
    <p:sldId id="269" r:id="rId4"/>
    <p:sldId id="268" r:id="rId5"/>
    <p:sldId id="274" r:id="rId6"/>
    <p:sldId id="267" r:id="rId7"/>
  </p:sldIdLst>
  <p:sldSz cx="9144000" cy="5143500" type="screen16x9"/>
  <p:notesSz cx="6858000" cy="9144000"/>
  <p:embeddedFontLst>
    <p:embeddedFont>
      <p:font typeface="Gloria Hallelujah" charset="0"/>
      <p:regular r:id="rId9"/>
    </p:embeddedFont>
    <p:embeddedFont>
      <p:font typeface="Aharoni" pitchFamily="2" charset="-79"/>
      <p:bold r:id="rId10"/>
    </p:embeddedFont>
    <p:embeddedFont>
      <p:font typeface="Raleway" charset="0"/>
      <p:regular r:id="rId11"/>
      <p:bold r:id="rId12"/>
      <p:italic r:id="rId13"/>
      <p:boldItalic r:id="rId14"/>
    </p:embeddedFont>
    <p:embeddedFont>
      <p:font typeface="Fira Sans Extra Condensed" charset="0"/>
      <p:regular r:id="rId15"/>
      <p:bold r:id="rId16"/>
      <p:italic r:id="rId17"/>
      <p:boldItalic r:id="rId18"/>
    </p:embeddedFont>
    <p:embeddedFont>
      <p:font typeface="Raleway SemiBold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DE2997E-DAE5-4244-B763-A85F7B55A1BA}">
  <a:tblStyle styleId="{3DE2997E-DAE5-4244-B763-A85F7B55A1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60773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" name="Google Shape;4136;gcc2272533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7" name="Google Shape;4137;gcc22725338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4" name="Google Shape;4354;gf2fa020c1d_1_2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5" name="Google Shape;4355;gf2fa020c1d_1_2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gccffd0e25e_0_1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3" name="Google Shape;1853;gccffd0e25e_0_1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3195425" y="673625"/>
            <a:ext cx="275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2"/>
          </p:nvPr>
        </p:nvSpPr>
        <p:spPr>
          <a:xfrm>
            <a:off x="6692209" y="2629375"/>
            <a:ext cx="1622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5" name="Google Shape;175;p11"/>
          <p:cNvSpPr txBox="1">
            <a:spLocks noGrp="1"/>
          </p:cNvSpPr>
          <p:nvPr>
            <p:ph type="subTitle" idx="1"/>
          </p:nvPr>
        </p:nvSpPr>
        <p:spPr>
          <a:xfrm>
            <a:off x="6651584" y="3403300"/>
            <a:ext cx="1703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76" name="Google Shape;176;p11"/>
          <p:cNvSpPr txBox="1">
            <a:spLocks noGrp="1"/>
          </p:cNvSpPr>
          <p:nvPr>
            <p:ph type="title" idx="3"/>
          </p:nvPr>
        </p:nvSpPr>
        <p:spPr>
          <a:xfrm>
            <a:off x="4738037" y="2629375"/>
            <a:ext cx="1622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" name="Google Shape;177;p11"/>
          <p:cNvSpPr txBox="1">
            <a:spLocks noGrp="1"/>
          </p:cNvSpPr>
          <p:nvPr>
            <p:ph type="subTitle" idx="4"/>
          </p:nvPr>
        </p:nvSpPr>
        <p:spPr>
          <a:xfrm>
            <a:off x="4697412" y="3403300"/>
            <a:ext cx="1703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78" name="Google Shape;178;p11"/>
          <p:cNvSpPr txBox="1">
            <a:spLocks noGrp="1"/>
          </p:cNvSpPr>
          <p:nvPr>
            <p:ph type="title" idx="5"/>
          </p:nvPr>
        </p:nvSpPr>
        <p:spPr>
          <a:xfrm>
            <a:off x="2783831" y="2629375"/>
            <a:ext cx="1622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9" name="Google Shape;179;p11"/>
          <p:cNvSpPr txBox="1">
            <a:spLocks noGrp="1"/>
          </p:cNvSpPr>
          <p:nvPr>
            <p:ph type="subTitle" idx="6"/>
          </p:nvPr>
        </p:nvSpPr>
        <p:spPr>
          <a:xfrm>
            <a:off x="2743206" y="3403300"/>
            <a:ext cx="1703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80" name="Google Shape;180;p11"/>
          <p:cNvSpPr txBox="1">
            <a:spLocks noGrp="1"/>
          </p:cNvSpPr>
          <p:nvPr>
            <p:ph type="title" idx="7"/>
          </p:nvPr>
        </p:nvSpPr>
        <p:spPr>
          <a:xfrm>
            <a:off x="829641" y="2629375"/>
            <a:ext cx="1622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" name="Google Shape;181;p11"/>
          <p:cNvSpPr txBox="1">
            <a:spLocks noGrp="1"/>
          </p:cNvSpPr>
          <p:nvPr>
            <p:ph type="subTitle" idx="8"/>
          </p:nvPr>
        </p:nvSpPr>
        <p:spPr>
          <a:xfrm>
            <a:off x="789016" y="3403300"/>
            <a:ext cx="1703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82" name="Google Shape;182;p11"/>
          <p:cNvSpPr txBox="1">
            <a:spLocks noGrp="1"/>
          </p:cNvSpPr>
          <p:nvPr>
            <p:ph type="title" idx="9"/>
          </p:nvPr>
        </p:nvSpPr>
        <p:spPr>
          <a:xfrm>
            <a:off x="789016" y="1880125"/>
            <a:ext cx="17034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183" name="Google Shape;183;p11"/>
          <p:cNvSpPr txBox="1">
            <a:spLocks noGrp="1"/>
          </p:cNvSpPr>
          <p:nvPr>
            <p:ph type="title" idx="13"/>
          </p:nvPr>
        </p:nvSpPr>
        <p:spPr>
          <a:xfrm>
            <a:off x="2743206" y="1880125"/>
            <a:ext cx="17034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184" name="Google Shape;184;p11"/>
          <p:cNvSpPr txBox="1">
            <a:spLocks noGrp="1"/>
          </p:cNvSpPr>
          <p:nvPr>
            <p:ph type="title" idx="14"/>
          </p:nvPr>
        </p:nvSpPr>
        <p:spPr>
          <a:xfrm>
            <a:off x="4697412" y="1880125"/>
            <a:ext cx="17034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185" name="Google Shape;185;p11"/>
          <p:cNvSpPr txBox="1">
            <a:spLocks noGrp="1"/>
          </p:cNvSpPr>
          <p:nvPr>
            <p:ph type="title" idx="15"/>
          </p:nvPr>
        </p:nvSpPr>
        <p:spPr>
          <a:xfrm>
            <a:off x="6651584" y="1880125"/>
            <a:ext cx="17034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186" name="Google Shape;186;p11"/>
          <p:cNvSpPr/>
          <p:nvPr/>
        </p:nvSpPr>
        <p:spPr>
          <a:xfrm rot="-5400000">
            <a:off x="6877487" y="-194452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01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 rot="10800000" flipH="1">
            <a:off x="6650172" y="3948028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23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 rot="8100000">
            <a:off x="-821724" y="-537528"/>
            <a:ext cx="2590333" cy="1991668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41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 rot="-5400000">
            <a:off x="-482253" y="2967250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196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11"/>
          <p:cNvGrpSpPr/>
          <p:nvPr/>
        </p:nvGrpSpPr>
        <p:grpSpPr>
          <a:xfrm rot="4499945">
            <a:off x="541788" y="4505661"/>
            <a:ext cx="215934" cy="195605"/>
            <a:chOff x="1640475" y="1197075"/>
            <a:chExt cx="55475" cy="50250"/>
          </a:xfrm>
        </p:grpSpPr>
        <p:sp>
          <p:nvSpPr>
            <p:cNvPr id="191" name="Google Shape;191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11"/>
          <p:cNvSpPr/>
          <p:nvPr/>
        </p:nvSpPr>
        <p:spPr>
          <a:xfrm rot="9000107" flipH="1">
            <a:off x="1432356" y="253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 rot="5400117" flipH="1">
            <a:off x="83389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11"/>
          <p:cNvGrpSpPr/>
          <p:nvPr/>
        </p:nvGrpSpPr>
        <p:grpSpPr>
          <a:xfrm rot="3412077">
            <a:off x="7544730" y="4598335"/>
            <a:ext cx="228601" cy="207083"/>
            <a:chOff x="1640475" y="1197075"/>
            <a:chExt cx="55475" cy="50250"/>
          </a:xfrm>
        </p:grpSpPr>
        <p:sp>
          <p:nvSpPr>
            <p:cNvPr id="197" name="Google Shape;197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11"/>
          <p:cNvGrpSpPr/>
          <p:nvPr/>
        </p:nvGrpSpPr>
        <p:grpSpPr>
          <a:xfrm rot="5627155">
            <a:off x="8483770" y="851641"/>
            <a:ext cx="267257" cy="242085"/>
            <a:chOff x="1640475" y="1197075"/>
            <a:chExt cx="55475" cy="50250"/>
          </a:xfrm>
        </p:grpSpPr>
        <p:sp>
          <p:nvSpPr>
            <p:cNvPr id="201" name="Google Shape;201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" name="Google Shape;204;p11"/>
          <p:cNvSpPr/>
          <p:nvPr/>
        </p:nvSpPr>
        <p:spPr>
          <a:xfrm rot="3218474">
            <a:off x="2157332" y="4435042"/>
            <a:ext cx="809522" cy="12684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11"/>
          <p:cNvGrpSpPr/>
          <p:nvPr/>
        </p:nvGrpSpPr>
        <p:grpSpPr>
          <a:xfrm rot="-5400136">
            <a:off x="507506" y="880058"/>
            <a:ext cx="420678" cy="381051"/>
            <a:chOff x="1640475" y="1197075"/>
            <a:chExt cx="55475" cy="50250"/>
          </a:xfrm>
        </p:grpSpPr>
        <p:sp>
          <p:nvSpPr>
            <p:cNvPr id="206" name="Google Shape;206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21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48"/>
          <p:cNvSpPr txBox="1">
            <a:spLocks noGrp="1"/>
          </p:cNvSpPr>
          <p:nvPr>
            <p:ph type="subTitle" idx="1"/>
          </p:nvPr>
        </p:nvSpPr>
        <p:spPr>
          <a:xfrm>
            <a:off x="4775063" y="2355800"/>
            <a:ext cx="3095100" cy="1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251" name="Google Shape;1251;p48"/>
          <p:cNvSpPr txBox="1">
            <a:spLocks noGrp="1"/>
          </p:cNvSpPr>
          <p:nvPr>
            <p:ph type="title"/>
          </p:nvPr>
        </p:nvSpPr>
        <p:spPr>
          <a:xfrm>
            <a:off x="3068175" y="758950"/>
            <a:ext cx="3007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2" name="Google Shape;1252;p48"/>
          <p:cNvSpPr/>
          <p:nvPr/>
        </p:nvSpPr>
        <p:spPr>
          <a:xfrm rot="10800000" flipH="1">
            <a:off x="7052435" y="-342694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8"/>
          <p:cNvSpPr/>
          <p:nvPr/>
        </p:nvSpPr>
        <p:spPr>
          <a:xfrm rot="10800000">
            <a:off x="-246461" y="4218971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48"/>
          <p:cNvSpPr/>
          <p:nvPr/>
        </p:nvSpPr>
        <p:spPr>
          <a:xfrm>
            <a:off x="-1526763" y="-342705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48"/>
          <p:cNvSpPr/>
          <p:nvPr/>
        </p:nvSpPr>
        <p:spPr>
          <a:xfrm flipH="1">
            <a:off x="5821100" y="3760534"/>
            <a:ext cx="3566130" cy="1460872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48"/>
          <p:cNvSpPr/>
          <p:nvPr/>
        </p:nvSpPr>
        <p:spPr>
          <a:xfrm rot="-10446150">
            <a:off x="7301254" y="828711"/>
            <a:ext cx="605803" cy="14193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7" name="Google Shape;1257;p48"/>
          <p:cNvGrpSpPr/>
          <p:nvPr/>
        </p:nvGrpSpPr>
        <p:grpSpPr>
          <a:xfrm rot="5400000">
            <a:off x="1196997" y="633767"/>
            <a:ext cx="221772" cy="200884"/>
            <a:chOff x="1640475" y="1197075"/>
            <a:chExt cx="55475" cy="50250"/>
          </a:xfrm>
        </p:grpSpPr>
        <p:sp>
          <p:nvSpPr>
            <p:cNvPr id="1258" name="Google Shape;1258;p4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1" name="Google Shape;1261;p48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48"/>
          <p:cNvSpPr/>
          <p:nvPr/>
        </p:nvSpPr>
        <p:spPr>
          <a:xfrm rot="9299609">
            <a:off x="6169067" y="4423007"/>
            <a:ext cx="580163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48"/>
          <p:cNvGrpSpPr/>
          <p:nvPr/>
        </p:nvGrpSpPr>
        <p:grpSpPr>
          <a:xfrm rot="5400000">
            <a:off x="7984661" y="4245497"/>
            <a:ext cx="221772" cy="200884"/>
            <a:chOff x="1640475" y="1197075"/>
            <a:chExt cx="55475" cy="50250"/>
          </a:xfrm>
        </p:grpSpPr>
        <p:sp>
          <p:nvSpPr>
            <p:cNvPr id="1264" name="Google Shape;1264;p4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48"/>
          <p:cNvGrpSpPr/>
          <p:nvPr/>
        </p:nvGrpSpPr>
        <p:grpSpPr>
          <a:xfrm rot="9243324">
            <a:off x="715625" y="4390515"/>
            <a:ext cx="221772" cy="200884"/>
            <a:chOff x="1640475" y="1197075"/>
            <a:chExt cx="55475" cy="50250"/>
          </a:xfrm>
        </p:grpSpPr>
        <p:sp>
          <p:nvSpPr>
            <p:cNvPr id="1268" name="Google Shape;1268;p4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1" name="Google Shape;1271;p48"/>
          <p:cNvSpPr/>
          <p:nvPr/>
        </p:nvSpPr>
        <p:spPr>
          <a:xfrm rot="6391521">
            <a:off x="90759" y="1137610"/>
            <a:ext cx="605799" cy="14193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48"/>
          <p:cNvSpPr/>
          <p:nvPr/>
        </p:nvSpPr>
        <p:spPr>
          <a:xfrm rot="-5211900">
            <a:off x="-288345" y="2736749"/>
            <a:ext cx="988852" cy="900801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34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-212202" y="2778871"/>
            <a:ext cx="2502288" cy="2607656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6580375" y="4142426"/>
            <a:ext cx="2928340" cy="1246805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>
            <a:off x="-60710" y="-32232"/>
            <a:ext cx="3923803" cy="1058013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5957247" y="-243037"/>
            <a:ext cx="3390448" cy="270488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5169350" y="1897913"/>
            <a:ext cx="2997000" cy="22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2" name="Google Shape;182;p7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83" name="Google Shape;183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7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87" name="Google Shape;187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7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91" name="Google Shape;191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7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7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96" name="Google Shape;196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rot="-807259">
            <a:off x="1440942" y="4787382"/>
            <a:ext cx="1060734" cy="248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3284000" y="759398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_AND_BODY_1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9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9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9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9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9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9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29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739" name="Google Shape;73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29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743" name="Google Shape;74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29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747" name="Google Shape;747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29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29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752" name="Google Shape;752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29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9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4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54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54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54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1" name="Google Shape;1411;p54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1412" name="Google Shape;1412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54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1416" name="Google Shape;1416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9" name="Google Shape;1419;p54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54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1" name="Google Shape;1421;p54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1422" name="Google Shape;1422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5" name="Google Shape;1425;p54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54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7" name="Google Shape;1427;p54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1428" name="Google Shape;1428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55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55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55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55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55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55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55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55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0" name="Google Shape;1440;p55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1441" name="Google Shape;1441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4" name="Google Shape;1444;p55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5" name="Google Shape;1445;p55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1446" name="Google Shape;1446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55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1450" name="Google Shape;1450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3" name="Google Shape;1453;p55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55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1455" name="Google Shape;1455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56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56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56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56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56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56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56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56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7" name="Google Shape;1467;p56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1468" name="Google Shape;1468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1" name="Google Shape;1471;p56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2" name="Google Shape;1472;p56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1473" name="Google Shape;1473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56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1477" name="Google Shape;1477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0" name="Google Shape;1480;p56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1" name="Google Shape;1481;p56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1482" name="Google Shape;1482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01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3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3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41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3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23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3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196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49" name="Google Shape;149;p13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50" name="Google Shape;150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13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54" name="Google Shape;15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13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58" name="Google Shape;158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13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13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63" name="Google Shape;16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13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3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29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10"/>
          <p:cNvSpPr txBox="1">
            <a:spLocks noGrp="1"/>
          </p:cNvSpPr>
          <p:nvPr>
            <p:ph type="title"/>
          </p:nvPr>
        </p:nvSpPr>
        <p:spPr>
          <a:xfrm>
            <a:off x="821675" y="3707975"/>
            <a:ext cx="28812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5777548" y="-948481"/>
            <a:ext cx="4112727" cy="2805948"/>
          </a:xfrm>
          <a:custGeom>
            <a:avLst/>
            <a:gdLst/>
            <a:ahLst/>
            <a:cxnLst/>
            <a:rect l="l" t="t" r="r" b="b"/>
            <a:pathLst>
              <a:path w="166828" h="113820" extrusionOk="0">
                <a:moveTo>
                  <a:pt x="37921" y="1"/>
                </a:moveTo>
                <a:cubicBezTo>
                  <a:pt x="36836" y="1"/>
                  <a:pt x="35541" y="330"/>
                  <a:pt x="34305" y="1407"/>
                </a:cubicBezTo>
                <a:cubicBezTo>
                  <a:pt x="23972" y="10416"/>
                  <a:pt x="8738" y="14467"/>
                  <a:pt x="4398" y="27982"/>
                </a:cubicBezTo>
                <a:cubicBezTo>
                  <a:pt x="0" y="41680"/>
                  <a:pt x="7520" y="58250"/>
                  <a:pt x="21045" y="63486"/>
                </a:cubicBezTo>
                <a:cubicBezTo>
                  <a:pt x="22997" y="64243"/>
                  <a:pt x="25102" y="64731"/>
                  <a:pt x="27186" y="64731"/>
                </a:cubicBezTo>
                <a:cubicBezTo>
                  <a:pt x="28926" y="64731"/>
                  <a:pt x="30652" y="64391"/>
                  <a:pt x="32263" y="63581"/>
                </a:cubicBezTo>
                <a:cubicBezTo>
                  <a:pt x="35432" y="61989"/>
                  <a:pt x="37547" y="59068"/>
                  <a:pt x="39281" y="56069"/>
                </a:cubicBezTo>
                <a:cubicBezTo>
                  <a:pt x="41088" y="52945"/>
                  <a:pt x="42569" y="49589"/>
                  <a:pt x="44777" y="46713"/>
                </a:cubicBezTo>
                <a:cubicBezTo>
                  <a:pt x="46806" y="44071"/>
                  <a:pt x="49700" y="42214"/>
                  <a:pt x="52852" y="41193"/>
                </a:cubicBezTo>
                <a:cubicBezTo>
                  <a:pt x="54502" y="40658"/>
                  <a:pt x="56271" y="40357"/>
                  <a:pt x="58033" y="40357"/>
                </a:cubicBezTo>
                <a:cubicBezTo>
                  <a:pt x="59582" y="40357"/>
                  <a:pt x="61125" y="40589"/>
                  <a:pt x="62577" y="41099"/>
                </a:cubicBezTo>
                <a:cubicBezTo>
                  <a:pt x="65894" y="42264"/>
                  <a:pt x="68169" y="44781"/>
                  <a:pt x="69461" y="48008"/>
                </a:cubicBezTo>
                <a:cubicBezTo>
                  <a:pt x="70920" y="51651"/>
                  <a:pt x="71214" y="55625"/>
                  <a:pt x="72500" y="59321"/>
                </a:cubicBezTo>
                <a:cubicBezTo>
                  <a:pt x="73761" y="62945"/>
                  <a:pt x="76246" y="66870"/>
                  <a:pt x="80098" y="68098"/>
                </a:cubicBezTo>
                <a:cubicBezTo>
                  <a:pt x="80924" y="68361"/>
                  <a:pt x="81738" y="68476"/>
                  <a:pt x="82539" y="68476"/>
                </a:cubicBezTo>
                <a:cubicBezTo>
                  <a:pt x="84915" y="68476"/>
                  <a:pt x="87181" y="67468"/>
                  <a:pt x="89338" y="66338"/>
                </a:cubicBezTo>
                <a:cubicBezTo>
                  <a:pt x="91372" y="65273"/>
                  <a:pt x="93666" y="63918"/>
                  <a:pt x="96008" y="63918"/>
                </a:cubicBezTo>
                <a:cubicBezTo>
                  <a:pt x="96706" y="63918"/>
                  <a:pt x="97408" y="64039"/>
                  <a:pt x="98109" y="64323"/>
                </a:cubicBezTo>
                <a:cubicBezTo>
                  <a:pt x="101824" y="65830"/>
                  <a:pt x="103218" y="70593"/>
                  <a:pt x="104170" y="74096"/>
                </a:cubicBezTo>
                <a:cubicBezTo>
                  <a:pt x="105294" y="78232"/>
                  <a:pt x="106341" y="82392"/>
                  <a:pt x="107639" y="86478"/>
                </a:cubicBezTo>
                <a:cubicBezTo>
                  <a:pt x="110173" y="94464"/>
                  <a:pt x="113842" y="102270"/>
                  <a:pt x="120376" y="107758"/>
                </a:cubicBezTo>
                <a:cubicBezTo>
                  <a:pt x="124773" y="111451"/>
                  <a:pt x="130232" y="113819"/>
                  <a:pt x="135852" y="113819"/>
                </a:cubicBezTo>
                <a:cubicBezTo>
                  <a:pt x="137764" y="113819"/>
                  <a:pt x="139695" y="113545"/>
                  <a:pt x="141609" y="112956"/>
                </a:cubicBezTo>
                <a:cubicBezTo>
                  <a:pt x="148075" y="110966"/>
                  <a:pt x="152915" y="105717"/>
                  <a:pt x="156292" y="100059"/>
                </a:cubicBezTo>
                <a:cubicBezTo>
                  <a:pt x="159974" y="93886"/>
                  <a:pt x="162303" y="87008"/>
                  <a:pt x="164024" y="80059"/>
                </a:cubicBezTo>
                <a:cubicBezTo>
                  <a:pt x="165781" y="72965"/>
                  <a:pt x="166828" y="65469"/>
                  <a:pt x="165704" y="58187"/>
                </a:cubicBezTo>
                <a:cubicBezTo>
                  <a:pt x="164530" y="50572"/>
                  <a:pt x="160681" y="43928"/>
                  <a:pt x="154464" y="39322"/>
                </a:cubicBezTo>
                <a:cubicBezTo>
                  <a:pt x="147232" y="33964"/>
                  <a:pt x="138199" y="31294"/>
                  <a:pt x="129697" y="28706"/>
                </a:cubicBezTo>
                <a:cubicBezTo>
                  <a:pt x="120365" y="25866"/>
                  <a:pt x="110897" y="23505"/>
                  <a:pt x="101432" y="21160"/>
                </a:cubicBezTo>
                <a:cubicBezTo>
                  <a:pt x="82523" y="16474"/>
                  <a:pt x="63390" y="11839"/>
                  <a:pt x="45718" y="3432"/>
                </a:cubicBezTo>
                <a:cubicBezTo>
                  <a:pt x="43955" y="2593"/>
                  <a:pt x="42210" y="1715"/>
                  <a:pt x="40486" y="799"/>
                </a:cubicBezTo>
                <a:cubicBezTo>
                  <a:pt x="40674" y="722"/>
                  <a:pt x="39528" y="1"/>
                  <a:pt x="379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657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75" r:id="rId4"/>
    <p:sldLayoutId id="2147483700" r:id="rId5"/>
    <p:sldLayoutId id="2147483701" r:id="rId6"/>
    <p:sldLayoutId id="2147483702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youtu.be/nwAYpLVyeF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M2D4TcLqi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K6uP84FsYy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60"/>
          <p:cNvGrpSpPr/>
          <p:nvPr/>
        </p:nvGrpSpPr>
        <p:grpSpPr>
          <a:xfrm>
            <a:off x="827584" y="483518"/>
            <a:ext cx="7992888" cy="3181714"/>
            <a:chOff x="6530374" y="1560189"/>
            <a:chExt cx="1045566" cy="505315"/>
          </a:xfrm>
        </p:grpSpPr>
        <p:sp>
          <p:nvSpPr>
            <p:cNvPr id="1496" name="Google Shape;1496;p60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0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0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0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0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0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0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0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0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0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0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0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0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0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0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0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60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0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0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0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0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0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0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0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0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0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0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0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0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0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0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0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0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0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0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0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0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0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0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0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0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0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0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0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0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0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2" name="Google Shape;1542;p60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8038854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 smtClean="0"/>
              <a:t>ACOLLIDES</a:t>
            </a:r>
            <a:br>
              <a:rPr lang="es-ES_tradnl" dirty="0" smtClean="0"/>
            </a:br>
            <a:r>
              <a:rPr lang="es-ES_tradnl" dirty="0" err="1" smtClean="0"/>
              <a:t>SeGONA</a:t>
            </a:r>
            <a:r>
              <a:rPr lang="es-ES_tradnl" dirty="0" smtClean="0"/>
              <a:t> </a:t>
            </a:r>
            <a:r>
              <a:rPr lang="es-ES_tradnl" dirty="0" smtClean="0"/>
              <a:t>SETMANA,</a:t>
            </a:r>
            <a:br>
              <a:rPr lang="es-ES_tradnl" dirty="0" smtClean="0"/>
            </a:br>
            <a:r>
              <a:rPr lang="es-ES_tradnl" sz="4400" dirty="0" smtClean="0"/>
              <a:t>18-22 </a:t>
            </a:r>
            <a:r>
              <a:rPr lang="es-ES_tradnl" sz="4400" dirty="0" err="1" smtClean="0"/>
              <a:t>setembre</a:t>
            </a:r>
            <a:r>
              <a:rPr lang="es-ES_tradnl" sz="4400" dirty="0" smtClean="0"/>
              <a:t> </a:t>
            </a:r>
            <a:endParaRPr dirty="0"/>
          </a:p>
        </p:txBody>
      </p:sp>
      <p:sp>
        <p:nvSpPr>
          <p:cNvPr id="2" name="1 Rectángulo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/>
              <a:t> </a:t>
            </a:r>
          </a:p>
        </p:txBody>
      </p:sp>
      <p:pic>
        <p:nvPicPr>
          <p:cNvPr id="5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884" y="3665232"/>
            <a:ext cx="2420995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"/>
          <p:cNvSpPr txBox="1">
            <a:spLocks noGrp="1"/>
          </p:cNvSpPr>
          <p:nvPr>
            <p:ph type="title" idx="9"/>
          </p:nvPr>
        </p:nvSpPr>
        <p:spPr>
          <a:xfrm>
            <a:off x="491466" y="1774563"/>
            <a:ext cx="5592702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-US" sz="20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Què</a:t>
            </a: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20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puc</a:t>
            </a: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20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donar</a:t>
            </a: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? </a:t>
            </a:r>
            <a:r>
              <a:rPr lang="en-US" sz="20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Què</a:t>
            </a: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20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podem</a:t>
            </a: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20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donar</a:t>
            </a: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?</a:t>
            </a:r>
            <a:endParaRPr sz="20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8" name="Google Shape;478;p5"/>
          <p:cNvSpPr txBox="1">
            <a:spLocks noGrp="1"/>
          </p:cNvSpPr>
          <p:nvPr>
            <p:ph type="title"/>
          </p:nvPr>
        </p:nvSpPr>
        <p:spPr>
          <a:xfrm>
            <a:off x="1272746" y="343385"/>
            <a:ext cx="4955438" cy="14174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6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La </a:t>
            </a:r>
            <a:r>
              <a:rPr lang="en-US" sz="1600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setmana</a:t>
            </a:r>
            <a:r>
              <a:rPr lang="en-US" sz="16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passada</a:t>
            </a:r>
            <a:r>
              <a:rPr lang="en-US" sz="16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vam</a:t>
            </a:r>
            <a:r>
              <a:rPr lang="en-US" sz="16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reflexionar</a:t>
            </a:r>
            <a:r>
              <a:rPr lang="en-US" sz="16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que</a:t>
            </a:r>
            <a:r>
              <a:rPr lang="en-US" sz="16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una</a:t>
            </a:r>
            <a:r>
              <a:rPr lang="en-US" sz="16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manera</a:t>
            </a:r>
            <a:r>
              <a:rPr lang="en-US" sz="16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de </a:t>
            </a:r>
            <a:r>
              <a:rPr lang="en-US" sz="1600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connectar</a:t>
            </a:r>
            <a:r>
              <a:rPr lang="en-US" sz="16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amb</a:t>
            </a:r>
            <a:r>
              <a:rPr lang="en-US" sz="16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els</a:t>
            </a:r>
            <a:r>
              <a:rPr lang="en-US" sz="16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altres</a:t>
            </a:r>
            <a:r>
              <a:rPr lang="en-US" sz="16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és</a:t>
            </a:r>
            <a:r>
              <a:rPr lang="en-US" sz="16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ttrocento Sans"/>
                <a:ea typeface="Quattrocento Sans"/>
                <a:cs typeface="Quattrocento Sans"/>
                <a:sym typeface="Quattrocento Sans"/>
              </a:rPr>
              <a:t>donant-nos</a:t>
            </a:r>
            <a:r>
              <a:rPr lang="en-US" sz="16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ttrocento Sans"/>
                <a:ea typeface="Quattrocento Sans"/>
                <a:cs typeface="Quattrocento Sans"/>
                <a:sym typeface="Quattrocento Sans"/>
              </a:rPr>
              <a:t>a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ttrocento Sans"/>
                <a:ea typeface="Quattrocento Sans"/>
                <a:cs typeface="Quattrocento Sans"/>
                <a:sym typeface="Quattrocento Sans"/>
              </a:rPr>
              <a:t>conèixer</a:t>
            </a:r>
            <a:r>
              <a:rPr lang="en-US" sz="16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sz="1600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Ara</a:t>
            </a:r>
            <a:r>
              <a:rPr lang="en-US" sz="16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que</a:t>
            </a:r>
            <a:r>
              <a:rPr lang="en-US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ens</a:t>
            </a:r>
            <a:r>
              <a:rPr lang="en-US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coneixem</a:t>
            </a:r>
            <a:r>
              <a:rPr lang="en-US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una</a:t>
            </a:r>
            <a:r>
              <a:rPr lang="en-US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 mica </a:t>
            </a:r>
            <a:r>
              <a:rPr lang="en-US" sz="16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més</a:t>
            </a:r>
            <a:r>
              <a:rPr lang="en-US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podem</a:t>
            </a:r>
            <a:r>
              <a:rPr lang="en-US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fer</a:t>
            </a:r>
            <a:r>
              <a:rPr lang="en-US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 el pas de </a:t>
            </a:r>
            <a:r>
              <a:rPr lang="en-US" sz="16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creure</a:t>
            </a:r>
            <a:r>
              <a:rPr lang="en-US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 en </a:t>
            </a:r>
            <a:r>
              <a:rPr lang="en-US" sz="1600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nosaltres</a:t>
            </a:r>
            <a:r>
              <a:rPr lang="en-US" sz="16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mateixos</a:t>
            </a:r>
            <a:r>
              <a:rPr lang="en-US" sz="16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i</a:t>
            </a:r>
            <a:r>
              <a:rPr lang="en-US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 en </a:t>
            </a:r>
            <a:r>
              <a:rPr lang="en-US" sz="1600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els</a:t>
            </a:r>
            <a:r>
              <a:rPr lang="en-US" sz="16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altres</a:t>
            </a:r>
            <a:r>
              <a:rPr lang="en-US" sz="16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sz="16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79" name="Google Shape;47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8184" y="267494"/>
            <a:ext cx="2671031" cy="168796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80" name="Google Shape;480;p5"/>
          <p:cNvSpPr txBox="1"/>
          <p:nvPr/>
        </p:nvSpPr>
        <p:spPr>
          <a:xfrm>
            <a:off x="2267744" y="3651870"/>
            <a:ext cx="3456384" cy="95406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Escriviu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dins </a:t>
            </a:r>
            <a:r>
              <a:rPr lang="en-US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dels</a:t>
            </a:r>
            <a:r>
              <a:rPr lang="en-U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 err="1" smtClean="0">
                <a:latin typeface="Quattrocento Sans"/>
                <a:ea typeface="Quattrocento Sans"/>
                <a:cs typeface="Quattrocento Sans"/>
                <a:sym typeface="Quattrocento Sans"/>
              </a:rPr>
              <a:t>cors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coses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podem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donar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la </a:t>
            </a: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classe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Així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començarem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el curs </a:t>
            </a: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amb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bones </a:t>
            </a: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intencions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per </a:t>
            </a: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tenir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un bon ambient.</a:t>
            </a:r>
            <a:endParaRPr sz="14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81" name="Google Shape;48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97664">
            <a:off x="883166" y="3571448"/>
            <a:ext cx="1201016" cy="1146147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5"/>
          <p:cNvSpPr/>
          <p:nvPr/>
        </p:nvSpPr>
        <p:spPr>
          <a:xfrm>
            <a:off x="107504" y="0"/>
            <a:ext cx="184056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solidFill>
                  <a:srgbClr val="7A7A7A"/>
                </a:solidFill>
                <a:latin typeface="Aharoni"/>
                <a:ea typeface="Aharoni"/>
                <a:cs typeface="Aharoni"/>
                <a:sym typeface="Aharoni"/>
              </a:rPr>
              <a:t>DILLUNS</a:t>
            </a:r>
            <a:endParaRPr sz="2400" b="1" i="0" u="none" strike="noStrike" cap="none" dirty="0">
              <a:solidFill>
                <a:srgbClr val="7A7A7A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" name="Google Shape;48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97664">
            <a:off x="267911" y="2563337"/>
            <a:ext cx="1201016" cy="114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8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97664">
            <a:off x="1611265" y="2253395"/>
            <a:ext cx="1201016" cy="114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8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97664">
            <a:off x="2827382" y="2402493"/>
            <a:ext cx="1201016" cy="114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8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97664">
            <a:off x="3920869" y="2253396"/>
            <a:ext cx="1201016" cy="114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48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97664">
            <a:off x="5123619" y="2370120"/>
            <a:ext cx="1201016" cy="114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8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97664">
            <a:off x="6355774" y="2306497"/>
            <a:ext cx="1201016" cy="114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48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97664">
            <a:off x="7675240" y="2378877"/>
            <a:ext cx="1201016" cy="114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48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97664">
            <a:off x="5851718" y="3458177"/>
            <a:ext cx="1201016" cy="114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8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97664">
            <a:off x="6947142" y="3604602"/>
            <a:ext cx="1201016" cy="1146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86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9" name="Google Shape;4139;p1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98" b="7806"/>
          <a:stretch/>
        </p:blipFill>
        <p:spPr>
          <a:xfrm>
            <a:off x="0" y="0"/>
            <a:ext cx="9144003" cy="5143501"/>
          </a:xfrm>
          <a:prstGeom prst="rect">
            <a:avLst/>
          </a:prstGeom>
        </p:spPr>
      </p:pic>
      <p:sp>
        <p:nvSpPr>
          <p:cNvPr id="4140" name="Google Shape;4140;p113"/>
          <p:cNvSpPr/>
          <p:nvPr/>
        </p:nvSpPr>
        <p:spPr>
          <a:xfrm>
            <a:off x="-598275" y="2481833"/>
            <a:ext cx="4694558" cy="2503131"/>
          </a:xfrm>
          <a:custGeom>
            <a:avLst/>
            <a:gdLst/>
            <a:ahLst/>
            <a:cxnLst/>
            <a:rect l="l" t="t" r="r" b="b"/>
            <a:pathLst>
              <a:path w="70021" h="55861" extrusionOk="0">
                <a:moveTo>
                  <a:pt x="21295" y="1"/>
                </a:moveTo>
                <a:cubicBezTo>
                  <a:pt x="16666" y="1"/>
                  <a:pt x="12338" y="1827"/>
                  <a:pt x="8855" y="4471"/>
                </a:cubicBezTo>
                <a:cubicBezTo>
                  <a:pt x="5211" y="7237"/>
                  <a:pt x="2249" y="10816"/>
                  <a:pt x="1125" y="14901"/>
                </a:cubicBezTo>
                <a:cubicBezTo>
                  <a:pt x="1" y="18984"/>
                  <a:pt x="903" y="23588"/>
                  <a:pt x="4091" y="26749"/>
                </a:cubicBezTo>
                <a:cubicBezTo>
                  <a:pt x="6577" y="29215"/>
                  <a:pt x="10292" y="30737"/>
                  <a:pt x="12141" y="33592"/>
                </a:cubicBezTo>
                <a:cubicBezTo>
                  <a:pt x="14538" y="37293"/>
                  <a:pt x="13047" y="41962"/>
                  <a:pt x="14175" y="46092"/>
                </a:cubicBezTo>
                <a:cubicBezTo>
                  <a:pt x="14861" y="48604"/>
                  <a:pt x="16528" y="50871"/>
                  <a:pt x="18665" y="52669"/>
                </a:cubicBezTo>
                <a:cubicBezTo>
                  <a:pt x="20621" y="54317"/>
                  <a:pt x="23091" y="55633"/>
                  <a:pt x="25809" y="55832"/>
                </a:cubicBezTo>
                <a:cubicBezTo>
                  <a:pt x="26066" y="55851"/>
                  <a:pt x="26321" y="55860"/>
                  <a:pt x="26574" y="55860"/>
                </a:cubicBezTo>
                <a:cubicBezTo>
                  <a:pt x="31588" y="55860"/>
                  <a:pt x="35964" y="52336"/>
                  <a:pt x="41020" y="51759"/>
                </a:cubicBezTo>
                <a:cubicBezTo>
                  <a:pt x="41562" y="51697"/>
                  <a:pt x="42104" y="51670"/>
                  <a:pt x="42645" y="51670"/>
                </a:cubicBezTo>
                <a:cubicBezTo>
                  <a:pt x="46593" y="51670"/>
                  <a:pt x="50517" y="53121"/>
                  <a:pt x="54489" y="53121"/>
                </a:cubicBezTo>
                <a:cubicBezTo>
                  <a:pt x="54796" y="53121"/>
                  <a:pt x="55103" y="53112"/>
                  <a:pt x="55411" y="53093"/>
                </a:cubicBezTo>
                <a:cubicBezTo>
                  <a:pt x="60902" y="52759"/>
                  <a:pt x="65644" y="49145"/>
                  <a:pt x="67832" y="44766"/>
                </a:cubicBezTo>
                <a:cubicBezTo>
                  <a:pt x="70020" y="40388"/>
                  <a:pt x="69984" y="35389"/>
                  <a:pt x="68969" y="30700"/>
                </a:cubicBezTo>
                <a:cubicBezTo>
                  <a:pt x="68378" y="27975"/>
                  <a:pt x="67438" y="25239"/>
                  <a:pt x="65538" y="23009"/>
                </a:cubicBezTo>
                <a:cubicBezTo>
                  <a:pt x="61796" y="18615"/>
                  <a:pt x="55195" y="17010"/>
                  <a:pt x="49117" y="15568"/>
                </a:cubicBezTo>
                <a:cubicBezTo>
                  <a:pt x="43040" y="14126"/>
                  <a:pt x="36453" y="12221"/>
                  <a:pt x="33163" y="7563"/>
                </a:cubicBezTo>
                <a:cubicBezTo>
                  <a:pt x="30152" y="3301"/>
                  <a:pt x="29141" y="612"/>
                  <a:pt x="22793" y="65"/>
                </a:cubicBezTo>
                <a:cubicBezTo>
                  <a:pt x="22291" y="22"/>
                  <a:pt x="21792" y="1"/>
                  <a:pt x="212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1" name="Google Shape;4141;p113"/>
          <p:cNvSpPr txBox="1">
            <a:spLocks noGrp="1"/>
          </p:cNvSpPr>
          <p:nvPr>
            <p:ph type="title"/>
          </p:nvPr>
        </p:nvSpPr>
        <p:spPr>
          <a:xfrm>
            <a:off x="-279802" y="2987586"/>
            <a:ext cx="28812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dirty="0" smtClean="0"/>
              <a:t>TENIM CURA</a:t>
            </a:r>
            <a:r>
              <a:rPr lang="en" sz="1800" dirty="0" smtClean="0"/>
              <a:t> DELS ALTRES DES DEL COR. </a:t>
            </a:r>
            <a:endParaRPr sz="1800" dirty="0"/>
          </a:p>
        </p:txBody>
      </p:sp>
      <p:grpSp>
        <p:nvGrpSpPr>
          <p:cNvPr id="4142" name="Google Shape;4142;p113"/>
          <p:cNvGrpSpPr/>
          <p:nvPr/>
        </p:nvGrpSpPr>
        <p:grpSpPr>
          <a:xfrm rot="-269753">
            <a:off x="8183635" y="1505583"/>
            <a:ext cx="367817" cy="301080"/>
            <a:chOff x="7194125" y="2470757"/>
            <a:chExt cx="235750" cy="192975"/>
          </a:xfrm>
        </p:grpSpPr>
        <p:sp>
          <p:nvSpPr>
            <p:cNvPr id="4143" name="Google Shape;4143;p113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13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5" name="Google Shape;4145;p113"/>
          <p:cNvGrpSpPr/>
          <p:nvPr/>
        </p:nvGrpSpPr>
        <p:grpSpPr>
          <a:xfrm>
            <a:off x="764975" y="694816"/>
            <a:ext cx="395823" cy="325965"/>
            <a:chOff x="6441550" y="2480732"/>
            <a:chExt cx="253700" cy="208925"/>
          </a:xfrm>
        </p:grpSpPr>
        <p:sp>
          <p:nvSpPr>
            <p:cNvPr id="4146" name="Google Shape;4146;p113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13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8" name="Google Shape;4148;p113"/>
          <p:cNvGrpSpPr/>
          <p:nvPr/>
        </p:nvGrpSpPr>
        <p:grpSpPr>
          <a:xfrm>
            <a:off x="3849942" y="402332"/>
            <a:ext cx="432682" cy="306501"/>
            <a:chOff x="6072450" y="2896632"/>
            <a:chExt cx="277325" cy="196450"/>
          </a:xfrm>
        </p:grpSpPr>
        <p:sp>
          <p:nvSpPr>
            <p:cNvPr id="4149" name="Google Shape;4149;p113"/>
            <p:cNvSpPr/>
            <p:nvPr/>
          </p:nvSpPr>
          <p:spPr>
            <a:xfrm>
              <a:off x="6178600" y="2974507"/>
              <a:ext cx="68175" cy="52475"/>
            </a:xfrm>
            <a:custGeom>
              <a:avLst/>
              <a:gdLst/>
              <a:ahLst/>
              <a:cxnLst/>
              <a:rect l="l" t="t" r="r" b="b"/>
              <a:pathLst>
                <a:path w="2727" h="2099" extrusionOk="0">
                  <a:moveTo>
                    <a:pt x="896" y="0"/>
                  </a:moveTo>
                  <a:cubicBezTo>
                    <a:pt x="343" y="263"/>
                    <a:pt x="1" y="884"/>
                    <a:pt x="246" y="1480"/>
                  </a:cubicBezTo>
                  <a:cubicBezTo>
                    <a:pt x="407" y="1878"/>
                    <a:pt x="763" y="2099"/>
                    <a:pt x="1150" y="2099"/>
                  </a:cubicBezTo>
                  <a:cubicBezTo>
                    <a:pt x="1278" y="2099"/>
                    <a:pt x="1409" y="2075"/>
                    <a:pt x="1538" y="2025"/>
                  </a:cubicBezTo>
                  <a:cubicBezTo>
                    <a:pt x="2726" y="1565"/>
                    <a:pt x="2195" y="9"/>
                    <a:pt x="1059" y="9"/>
                  </a:cubicBezTo>
                  <a:cubicBezTo>
                    <a:pt x="1031" y="9"/>
                    <a:pt x="1004" y="10"/>
                    <a:pt x="975" y="12"/>
                  </a:cubicBezTo>
                  <a:cubicBezTo>
                    <a:pt x="971" y="13"/>
                    <a:pt x="966" y="13"/>
                    <a:pt x="962" y="13"/>
                  </a:cubicBezTo>
                  <a:cubicBezTo>
                    <a:pt x="938" y="13"/>
                    <a:pt x="916" y="8"/>
                    <a:pt x="896" y="0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13"/>
            <p:cNvSpPr/>
            <p:nvPr/>
          </p:nvSpPr>
          <p:spPr>
            <a:xfrm>
              <a:off x="6151025" y="2952457"/>
              <a:ext cx="120075" cy="100100"/>
            </a:xfrm>
            <a:custGeom>
              <a:avLst/>
              <a:gdLst/>
              <a:ahLst/>
              <a:cxnLst/>
              <a:rect l="l" t="t" r="r" b="b"/>
              <a:pathLst>
                <a:path w="4803" h="4004" extrusionOk="0">
                  <a:moveTo>
                    <a:pt x="2227" y="509"/>
                  </a:moveTo>
                  <a:cubicBezTo>
                    <a:pt x="2966" y="509"/>
                    <a:pt x="3650" y="1121"/>
                    <a:pt x="3717" y="1868"/>
                  </a:cubicBezTo>
                  <a:cubicBezTo>
                    <a:pt x="3780" y="2582"/>
                    <a:pt x="3219" y="3191"/>
                    <a:pt x="2542" y="3338"/>
                  </a:cubicBezTo>
                  <a:cubicBezTo>
                    <a:pt x="2443" y="3360"/>
                    <a:pt x="2345" y="3371"/>
                    <a:pt x="2248" y="3371"/>
                  </a:cubicBezTo>
                  <a:cubicBezTo>
                    <a:pt x="1597" y="3371"/>
                    <a:pt x="1027" y="2896"/>
                    <a:pt x="901" y="2228"/>
                  </a:cubicBezTo>
                  <a:cubicBezTo>
                    <a:pt x="762" y="1499"/>
                    <a:pt x="1224" y="875"/>
                    <a:pt x="1898" y="716"/>
                  </a:cubicBezTo>
                  <a:cubicBezTo>
                    <a:pt x="1903" y="624"/>
                    <a:pt x="1963" y="529"/>
                    <a:pt x="2078" y="517"/>
                  </a:cubicBezTo>
                  <a:cubicBezTo>
                    <a:pt x="2128" y="511"/>
                    <a:pt x="2178" y="509"/>
                    <a:pt x="2227" y="509"/>
                  </a:cubicBezTo>
                  <a:close/>
                  <a:moveTo>
                    <a:pt x="2687" y="1"/>
                  </a:moveTo>
                  <a:cubicBezTo>
                    <a:pt x="2374" y="1"/>
                    <a:pt x="2059" y="78"/>
                    <a:pt x="1780" y="240"/>
                  </a:cubicBezTo>
                  <a:cubicBezTo>
                    <a:pt x="1744" y="261"/>
                    <a:pt x="1708" y="270"/>
                    <a:pt x="1675" y="270"/>
                  </a:cubicBezTo>
                  <a:cubicBezTo>
                    <a:pt x="1628" y="270"/>
                    <a:pt x="1585" y="252"/>
                    <a:pt x="1552" y="224"/>
                  </a:cubicBezTo>
                  <a:cubicBezTo>
                    <a:pt x="598" y="718"/>
                    <a:pt x="0" y="1845"/>
                    <a:pt x="517" y="2881"/>
                  </a:cubicBezTo>
                  <a:cubicBezTo>
                    <a:pt x="882" y="3609"/>
                    <a:pt x="1580" y="4003"/>
                    <a:pt x="2313" y="4003"/>
                  </a:cubicBezTo>
                  <a:cubicBezTo>
                    <a:pt x="2701" y="4003"/>
                    <a:pt x="3098" y="3893"/>
                    <a:pt x="3461" y="3664"/>
                  </a:cubicBezTo>
                  <a:cubicBezTo>
                    <a:pt x="4319" y="3119"/>
                    <a:pt x="4802" y="1855"/>
                    <a:pt x="4295" y="924"/>
                  </a:cubicBezTo>
                  <a:cubicBezTo>
                    <a:pt x="3969" y="328"/>
                    <a:pt x="3330" y="1"/>
                    <a:pt x="2687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13"/>
            <p:cNvSpPr/>
            <p:nvPr/>
          </p:nvSpPr>
          <p:spPr>
            <a:xfrm>
              <a:off x="6123750" y="2903807"/>
              <a:ext cx="38075" cy="16550"/>
            </a:xfrm>
            <a:custGeom>
              <a:avLst/>
              <a:gdLst/>
              <a:ahLst/>
              <a:cxnLst/>
              <a:rect l="l" t="t" r="r" b="b"/>
              <a:pathLst>
                <a:path w="1523" h="662" extrusionOk="0">
                  <a:moveTo>
                    <a:pt x="935" y="1"/>
                  </a:moveTo>
                  <a:cubicBezTo>
                    <a:pt x="882" y="1"/>
                    <a:pt x="829" y="4"/>
                    <a:pt x="777" y="9"/>
                  </a:cubicBezTo>
                  <a:cubicBezTo>
                    <a:pt x="579" y="30"/>
                    <a:pt x="102" y="164"/>
                    <a:pt x="1" y="413"/>
                  </a:cubicBezTo>
                  <a:cubicBezTo>
                    <a:pt x="50" y="407"/>
                    <a:pt x="99" y="403"/>
                    <a:pt x="149" y="403"/>
                  </a:cubicBezTo>
                  <a:cubicBezTo>
                    <a:pt x="388" y="403"/>
                    <a:pt x="630" y="481"/>
                    <a:pt x="855" y="662"/>
                  </a:cubicBezTo>
                  <a:cubicBezTo>
                    <a:pt x="1068" y="651"/>
                    <a:pt x="1283" y="642"/>
                    <a:pt x="1497" y="632"/>
                  </a:cubicBezTo>
                  <a:cubicBezTo>
                    <a:pt x="1495" y="630"/>
                    <a:pt x="1495" y="630"/>
                    <a:pt x="1495" y="628"/>
                  </a:cubicBezTo>
                  <a:cubicBezTo>
                    <a:pt x="1477" y="427"/>
                    <a:pt x="1523" y="258"/>
                    <a:pt x="1340" y="115"/>
                  </a:cubicBezTo>
                  <a:cubicBezTo>
                    <a:pt x="1226" y="26"/>
                    <a:pt x="1080" y="1"/>
                    <a:pt x="935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13"/>
            <p:cNvSpPr/>
            <p:nvPr/>
          </p:nvSpPr>
          <p:spPr>
            <a:xfrm>
              <a:off x="6211850" y="2930582"/>
              <a:ext cx="114775" cy="147100"/>
            </a:xfrm>
            <a:custGeom>
              <a:avLst/>
              <a:gdLst/>
              <a:ahLst/>
              <a:cxnLst/>
              <a:rect l="l" t="t" r="r" b="b"/>
              <a:pathLst>
                <a:path w="4591" h="5884" extrusionOk="0">
                  <a:moveTo>
                    <a:pt x="264" y="0"/>
                  </a:moveTo>
                  <a:lnTo>
                    <a:pt x="252" y="441"/>
                  </a:lnTo>
                  <a:cubicBezTo>
                    <a:pt x="1116" y="441"/>
                    <a:pt x="1975" y="940"/>
                    <a:pt x="2333" y="1776"/>
                  </a:cubicBezTo>
                  <a:cubicBezTo>
                    <a:pt x="2866" y="3030"/>
                    <a:pt x="2123" y="4547"/>
                    <a:pt x="926" y="5092"/>
                  </a:cubicBezTo>
                  <a:cubicBezTo>
                    <a:pt x="626" y="5227"/>
                    <a:pt x="312" y="5301"/>
                    <a:pt x="1" y="5318"/>
                  </a:cubicBezTo>
                  <a:lnTo>
                    <a:pt x="29" y="5883"/>
                  </a:lnTo>
                  <a:cubicBezTo>
                    <a:pt x="1141" y="5825"/>
                    <a:pt x="2252" y="5730"/>
                    <a:pt x="3355" y="5597"/>
                  </a:cubicBezTo>
                  <a:cubicBezTo>
                    <a:pt x="3651" y="5565"/>
                    <a:pt x="3944" y="5523"/>
                    <a:pt x="4238" y="5472"/>
                  </a:cubicBezTo>
                  <a:cubicBezTo>
                    <a:pt x="4482" y="5076"/>
                    <a:pt x="4584" y="4652"/>
                    <a:pt x="4540" y="4203"/>
                  </a:cubicBezTo>
                  <a:cubicBezTo>
                    <a:pt x="4590" y="3627"/>
                    <a:pt x="4542" y="3020"/>
                    <a:pt x="4530" y="2443"/>
                  </a:cubicBezTo>
                  <a:cubicBezTo>
                    <a:pt x="4524" y="2034"/>
                    <a:pt x="4586" y="1523"/>
                    <a:pt x="4494" y="1122"/>
                  </a:cubicBezTo>
                  <a:cubicBezTo>
                    <a:pt x="4584" y="665"/>
                    <a:pt x="4385" y="339"/>
                    <a:pt x="3898" y="145"/>
                  </a:cubicBezTo>
                  <a:cubicBezTo>
                    <a:pt x="3607" y="127"/>
                    <a:pt x="3318" y="113"/>
                    <a:pt x="3030" y="97"/>
                  </a:cubicBezTo>
                  <a:cubicBezTo>
                    <a:pt x="2109" y="54"/>
                    <a:pt x="1185" y="20"/>
                    <a:pt x="264" y="0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13"/>
            <p:cNvSpPr/>
            <p:nvPr/>
          </p:nvSpPr>
          <p:spPr>
            <a:xfrm>
              <a:off x="6095250" y="2926982"/>
              <a:ext cx="123200" cy="152525"/>
            </a:xfrm>
            <a:custGeom>
              <a:avLst/>
              <a:gdLst/>
              <a:ahLst/>
              <a:cxnLst/>
              <a:rect l="l" t="t" r="r" b="b"/>
              <a:pathLst>
                <a:path w="4928" h="6101" extrusionOk="0">
                  <a:moveTo>
                    <a:pt x="1023" y="1"/>
                  </a:moveTo>
                  <a:cubicBezTo>
                    <a:pt x="206" y="202"/>
                    <a:pt x="93" y="1641"/>
                    <a:pt x="47" y="2238"/>
                  </a:cubicBezTo>
                  <a:cubicBezTo>
                    <a:pt x="3" y="2788"/>
                    <a:pt x="1" y="3339"/>
                    <a:pt x="23" y="3890"/>
                  </a:cubicBezTo>
                  <a:cubicBezTo>
                    <a:pt x="45" y="4377"/>
                    <a:pt x="29" y="4991"/>
                    <a:pt x="176" y="5460"/>
                  </a:cubicBezTo>
                  <a:cubicBezTo>
                    <a:pt x="360" y="6041"/>
                    <a:pt x="553" y="6100"/>
                    <a:pt x="991" y="6100"/>
                  </a:cubicBezTo>
                  <a:cubicBezTo>
                    <a:pt x="1104" y="6100"/>
                    <a:pt x="1233" y="6096"/>
                    <a:pt x="1383" y="6096"/>
                  </a:cubicBezTo>
                  <a:cubicBezTo>
                    <a:pt x="1398" y="6096"/>
                    <a:pt x="1413" y="6097"/>
                    <a:pt x="1428" y="6097"/>
                  </a:cubicBezTo>
                  <a:cubicBezTo>
                    <a:pt x="1595" y="6098"/>
                    <a:pt x="1761" y="6099"/>
                    <a:pt x="1928" y="6099"/>
                  </a:cubicBezTo>
                  <a:cubicBezTo>
                    <a:pt x="2849" y="6099"/>
                    <a:pt x="3772" y="6076"/>
                    <a:pt x="4693" y="6027"/>
                  </a:cubicBezTo>
                  <a:lnTo>
                    <a:pt x="4665" y="5462"/>
                  </a:lnTo>
                  <a:cubicBezTo>
                    <a:pt x="4619" y="5465"/>
                    <a:pt x="4574" y="5466"/>
                    <a:pt x="4528" y="5466"/>
                  </a:cubicBezTo>
                  <a:cubicBezTo>
                    <a:pt x="3522" y="5466"/>
                    <a:pt x="2571" y="4860"/>
                    <a:pt x="2222" y="3820"/>
                  </a:cubicBezTo>
                  <a:cubicBezTo>
                    <a:pt x="1797" y="2546"/>
                    <a:pt x="2564" y="1331"/>
                    <a:pt x="3743" y="953"/>
                  </a:cubicBezTo>
                  <a:cubicBezTo>
                    <a:pt x="3757" y="931"/>
                    <a:pt x="3776" y="913"/>
                    <a:pt x="3801" y="899"/>
                  </a:cubicBezTo>
                  <a:cubicBezTo>
                    <a:pt x="4143" y="685"/>
                    <a:pt x="4530" y="585"/>
                    <a:pt x="4916" y="585"/>
                  </a:cubicBezTo>
                  <a:lnTo>
                    <a:pt x="4928" y="144"/>
                  </a:lnTo>
                  <a:cubicBezTo>
                    <a:pt x="3991" y="126"/>
                    <a:pt x="3051" y="116"/>
                    <a:pt x="2113" y="112"/>
                  </a:cubicBezTo>
                  <a:cubicBezTo>
                    <a:pt x="2073" y="153"/>
                    <a:pt x="2018" y="180"/>
                    <a:pt x="1958" y="180"/>
                  </a:cubicBezTo>
                  <a:cubicBezTo>
                    <a:pt x="1928" y="180"/>
                    <a:pt x="1896" y="173"/>
                    <a:pt x="1864" y="158"/>
                  </a:cubicBezTo>
                  <a:cubicBezTo>
                    <a:pt x="1830" y="140"/>
                    <a:pt x="1797" y="126"/>
                    <a:pt x="1762" y="110"/>
                  </a:cubicBezTo>
                  <a:lnTo>
                    <a:pt x="1174" y="110"/>
                  </a:lnTo>
                  <a:cubicBezTo>
                    <a:pt x="1090" y="110"/>
                    <a:pt x="1042" y="61"/>
                    <a:pt x="1023" y="1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13"/>
            <p:cNvSpPr/>
            <p:nvPr/>
          </p:nvSpPr>
          <p:spPr>
            <a:xfrm>
              <a:off x="6072450" y="2896632"/>
              <a:ext cx="277325" cy="196450"/>
            </a:xfrm>
            <a:custGeom>
              <a:avLst/>
              <a:gdLst/>
              <a:ahLst/>
              <a:cxnLst/>
              <a:rect l="l" t="t" r="r" b="b"/>
              <a:pathLst>
                <a:path w="11093" h="7858" extrusionOk="0">
                  <a:moveTo>
                    <a:pt x="2988" y="287"/>
                  </a:moveTo>
                  <a:cubicBezTo>
                    <a:pt x="3133" y="287"/>
                    <a:pt x="3278" y="313"/>
                    <a:pt x="3392" y="402"/>
                  </a:cubicBezTo>
                  <a:cubicBezTo>
                    <a:pt x="3575" y="545"/>
                    <a:pt x="3529" y="714"/>
                    <a:pt x="3547" y="915"/>
                  </a:cubicBezTo>
                  <a:cubicBezTo>
                    <a:pt x="3547" y="917"/>
                    <a:pt x="3547" y="917"/>
                    <a:pt x="3549" y="919"/>
                  </a:cubicBezTo>
                  <a:cubicBezTo>
                    <a:pt x="3335" y="929"/>
                    <a:pt x="3120" y="938"/>
                    <a:pt x="2907" y="949"/>
                  </a:cubicBezTo>
                  <a:cubicBezTo>
                    <a:pt x="2682" y="768"/>
                    <a:pt x="2441" y="690"/>
                    <a:pt x="2202" y="690"/>
                  </a:cubicBezTo>
                  <a:cubicBezTo>
                    <a:pt x="2152" y="690"/>
                    <a:pt x="2103" y="694"/>
                    <a:pt x="2054" y="700"/>
                  </a:cubicBezTo>
                  <a:cubicBezTo>
                    <a:pt x="2155" y="451"/>
                    <a:pt x="2631" y="317"/>
                    <a:pt x="2829" y="296"/>
                  </a:cubicBezTo>
                  <a:cubicBezTo>
                    <a:pt x="2881" y="291"/>
                    <a:pt x="2935" y="287"/>
                    <a:pt x="2988" y="287"/>
                  </a:cubicBezTo>
                  <a:close/>
                  <a:moveTo>
                    <a:pt x="1935" y="1215"/>
                  </a:moveTo>
                  <a:cubicBezTo>
                    <a:pt x="1954" y="1275"/>
                    <a:pt x="2002" y="1324"/>
                    <a:pt x="2086" y="1324"/>
                  </a:cubicBezTo>
                  <a:lnTo>
                    <a:pt x="2674" y="1324"/>
                  </a:lnTo>
                  <a:cubicBezTo>
                    <a:pt x="2709" y="1340"/>
                    <a:pt x="2742" y="1354"/>
                    <a:pt x="2776" y="1372"/>
                  </a:cubicBezTo>
                  <a:cubicBezTo>
                    <a:pt x="2808" y="1387"/>
                    <a:pt x="2840" y="1394"/>
                    <a:pt x="2870" y="1394"/>
                  </a:cubicBezTo>
                  <a:cubicBezTo>
                    <a:pt x="2930" y="1394"/>
                    <a:pt x="2985" y="1367"/>
                    <a:pt x="3025" y="1326"/>
                  </a:cubicBezTo>
                  <a:cubicBezTo>
                    <a:pt x="3963" y="1330"/>
                    <a:pt x="4903" y="1340"/>
                    <a:pt x="5840" y="1358"/>
                  </a:cubicBezTo>
                  <a:cubicBezTo>
                    <a:pt x="6761" y="1378"/>
                    <a:pt x="7685" y="1412"/>
                    <a:pt x="8606" y="1455"/>
                  </a:cubicBezTo>
                  <a:cubicBezTo>
                    <a:pt x="8894" y="1471"/>
                    <a:pt x="9183" y="1485"/>
                    <a:pt x="9474" y="1503"/>
                  </a:cubicBezTo>
                  <a:cubicBezTo>
                    <a:pt x="9961" y="1698"/>
                    <a:pt x="10160" y="2023"/>
                    <a:pt x="10070" y="2480"/>
                  </a:cubicBezTo>
                  <a:cubicBezTo>
                    <a:pt x="10162" y="2881"/>
                    <a:pt x="10100" y="3392"/>
                    <a:pt x="10106" y="3801"/>
                  </a:cubicBezTo>
                  <a:cubicBezTo>
                    <a:pt x="10118" y="4378"/>
                    <a:pt x="10166" y="4985"/>
                    <a:pt x="10116" y="5561"/>
                  </a:cubicBezTo>
                  <a:cubicBezTo>
                    <a:pt x="10160" y="6010"/>
                    <a:pt x="10058" y="6434"/>
                    <a:pt x="9814" y="6830"/>
                  </a:cubicBezTo>
                  <a:cubicBezTo>
                    <a:pt x="9520" y="6881"/>
                    <a:pt x="9227" y="6923"/>
                    <a:pt x="8931" y="6955"/>
                  </a:cubicBezTo>
                  <a:cubicBezTo>
                    <a:pt x="7828" y="7089"/>
                    <a:pt x="6717" y="7183"/>
                    <a:pt x="5605" y="7241"/>
                  </a:cubicBezTo>
                  <a:cubicBezTo>
                    <a:pt x="4684" y="7290"/>
                    <a:pt x="3761" y="7313"/>
                    <a:pt x="2840" y="7313"/>
                  </a:cubicBezTo>
                  <a:cubicBezTo>
                    <a:pt x="2673" y="7313"/>
                    <a:pt x="2507" y="7312"/>
                    <a:pt x="2340" y="7311"/>
                  </a:cubicBezTo>
                  <a:cubicBezTo>
                    <a:pt x="2325" y="7311"/>
                    <a:pt x="2310" y="7310"/>
                    <a:pt x="2295" y="7310"/>
                  </a:cubicBezTo>
                  <a:cubicBezTo>
                    <a:pt x="2145" y="7310"/>
                    <a:pt x="2016" y="7314"/>
                    <a:pt x="1903" y="7314"/>
                  </a:cubicBezTo>
                  <a:cubicBezTo>
                    <a:pt x="1465" y="7314"/>
                    <a:pt x="1272" y="7255"/>
                    <a:pt x="1088" y="6674"/>
                  </a:cubicBezTo>
                  <a:cubicBezTo>
                    <a:pt x="941" y="6205"/>
                    <a:pt x="957" y="5591"/>
                    <a:pt x="935" y="5104"/>
                  </a:cubicBezTo>
                  <a:cubicBezTo>
                    <a:pt x="913" y="4553"/>
                    <a:pt x="915" y="4002"/>
                    <a:pt x="959" y="3452"/>
                  </a:cubicBezTo>
                  <a:cubicBezTo>
                    <a:pt x="1005" y="2855"/>
                    <a:pt x="1118" y="1416"/>
                    <a:pt x="1935" y="1215"/>
                  </a:cubicBezTo>
                  <a:close/>
                  <a:moveTo>
                    <a:pt x="2998" y="1"/>
                  </a:moveTo>
                  <a:cubicBezTo>
                    <a:pt x="2936" y="1"/>
                    <a:pt x="2873" y="5"/>
                    <a:pt x="2811" y="12"/>
                  </a:cubicBezTo>
                  <a:cubicBezTo>
                    <a:pt x="2434" y="54"/>
                    <a:pt x="1813" y="336"/>
                    <a:pt x="1806" y="758"/>
                  </a:cubicBezTo>
                  <a:cubicBezTo>
                    <a:pt x="1310" y="924"/>
                    <a:pt x="869" y="1384"/>
                    <a:pt x="666" y="1905"/>
                  </a:cubicBezTo>
                  <a:cubicBezTo>
                    <a:pt x="0" y="3603"/>
                    <a:pt x="364" y="5897"/>
                    <a:pt x="708" y="7631"/>
                  </a:cubicBezTo>
                  <a:cubicBezTo>
                    <a:pt x="730" y="7752"/>
                    <a:pt x="857" y="7830"/>
                    <a:pt x="973" y="7832"/>
                  </a:cubicBezTo>
                  <a:cubicBezTo>
                    <a:pt x="1552" y="7849"/>
                    <a:pt x="2132" y="7858"/>
                    <a:pt x="2711" y="7858"/>
                  </a:cubicBezTo>
                  <a:cubicBezTo>
                    <a:pt x="4638" y="7858"/>
                    <a:pt x="6562" y="7761"/>
                    <a:pt x="8479" y="7555"/>
                  </a:cubicBezTo>
                  <a:cubicBezTo>
                    <a:pt x="9063" y="7493"/>
                    <a:pt x="10122" y="7571"/>
                    <a:pt x="10508" y="6997"/>
                  </a:cubicBezTo>
                  <a:cubicBezTo>
                    <a:pt x="10906" y="6408"/>
                    <a:pt x="10669" y="5112"/>
                    <a:pt x="10661" y="4461"/>
                  </a:cubicBezTo>
                  <a:cubicBezTo>
                    <a:pt x="10645" y="3219"/>
                    <a:pt x="11092" y="1215"/>
                    <a:pt x="9474" y="1024"/>
                  </a:cubicBezTo>
                  <a:cubicBezTo>
                    <a:pt x="8405" y="897"/>
                    <a:pt x="7309" y="853"/>
                    <a:pt x="6209" y="853"/>
                  </a:cubicBezTo>
                  <a:cubicBezTo>
                    <a:pt x="5418" y="853"/>
                    <a:pt x="4624" y="876"/>
                    <a:pt x="3838" y="907"/>
                  </a:cubicBezTo>
                  <a:cubicBezTo>
                    <a:pt x="3945" y="726"/>
                    <a:pt x="3852" y="464"/>
                    <a:pt x="3722" y="305"/>
                  </a:cubicBezTo>
                  <a:cubicBezTo>
                    <a:pt x="3540" y="79"/>
                    <a:pt x="3272" y="1"/>
                    <a:pt x="2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13"/>
            <p:cNvSpPr/>
            <p:nvPr/>
          </p:nvSpPr>
          <p:spPr>
            <a:xfrm>
              <a:off x="6140150" y="2941607"/>
              <a:ext cx="143375" cy="122025"/>
            </a:xfrm>
            <a:custGeom>
              <a:avLst/>
              <a:gdLst/>
              <a:ahLst/>
              <a:cxnLst/>
              <a:rect l="l" t="t" r="r" b="b"/>
              <a:pathLst>
                <a:path w="5735" h="4881" extrusionOk="0">
                  <a:moveTo>
                    <a:pt x="3122" y="435"/>
                  </a:moveTo>
                  <a:cubicBezTo>
                    <a:pt x="3765" y="435"/>
                    <a:pt x="4404" y="762"/>
                    <a:pt x="4730" y="1358"/>
                  </a:cubicBezTo>
                  <a:cubicBezTo>
                    <a:pt x="5237" y="2289"/>
                    <a:pt x="4754" y="3553"/>
                    <a:pt x="3896" y="4098"/>
                  </a:cubicBezTo>
                  <a:cubicBezTo>
                    <a:pt x="3533" y="4327"/>
                    <a:pt x="3136" y="4437"/>
                    <a:pt x="2748" y="4437"/>
                  </a:cubicBezTo>
                  <a:cubicBezTo>
                    <a:pt x="2015" y="4437"/>
                    <a:pt x="1317" y="4044"/>
                    <a:pt x="952" y="3316"/>
                  </a:cubicBezTo>
                  <a:cubicBezTo>
                    <a:pt x="435" y="2279"/>
                    <a:pt x="1033" y="1152"/>
                    <a:pt x="1987" y="658"/>
                  </a:cubicBezTo>
                  <a:cubicBezTo>
                    <a:pt x="2020" y="686"/>
                    <a:pt x="2063" y="704"/>
                    <a:pt x="2110" y="704"/>
                  </a:cubicBezTo>
                  <a:cubicBezTo>
                    <a:pt x="2143" y="704"/>
                    <a:pt x="2179" y="695"/>
                    <a:pt x="2215" y="674"/>
                  </a:cubicBezTo>
                  <a:cubicBezTo>
                    <a:pt x="2494" y="512"/>
                    <a:pt x="2809" y="435"/>
                    <a:pt x="3122" y="435"/>
                  </a:cubicBezTo>
                  <a:close/>
                  <a:moveTo>
                    <a:pt x="3120" y="0"/>
                  </a:moveTo>
                  <a:cubicBezTo>
                    <a:pt x="2734" y="0"/>
                    <a:pt x="2347" y="100"/>
                    <a:pt x="2005" y="314"/>
                  </a:cubicBezTo>
                  <a:cubicBezTo>
                    <a:pt x="1979" y="328"/>
                    <a:pt x="1961" y="346"/>
                    <a:pt x="1947" y="367"/>
                  </a:cubicBezTo>
                  <a:cubicBezTo>
                    <a:pt x="768" y="746"/>
                    <a:pt x="1" y="1961"/>
                    <a:pt x="426" y="3235"/>
                  </a:cubicBezTo>
                  <a:cubicBezTo>
                    <a:pt x="774" y="4275"/>
                    <a:pt x="1726" y="4881"/>
                    <a:pt x="2732" y="4881"/>
                  </a:cubicBezTo>
                  <a:cubicBezTo>
                    <a:pt x="2778" y="4881"/>
                    <a:pt x="2823" y="4880"/>
                    <a:pt x="2869" y="4877"/>
                  </a:cubicBezTo>
                  <a:cubicBezTo>
                    <a:pt x="3180" y="4860"/>
                    <a:pt x="3494" y="4786"/>
                    <a:pt x="3794" y="4651"/>
                  </a:cubicBezTo>
                  <a:cubicBezTo>
                    <a:pt x="4991" y="4106"/>
                    <a:pt x="5734" y="2589"/>
                    <a:pt x="5201" y="1335"/>
                  </a:cubicBezTo>
                  <a:cubicBezTo>
                    <a:pt x="4843" y="499"/>
                    <a:pt x="3984" y="0"/>
                    <a:pt x="3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13"/>
            <p:cNvSpPr/>
            <p:nvPr/>
          </p:nvSpPr>
          <p:spPr>
            <a:xfrm>
              <a:off x="6170075" y="2965157"/>
              <a:ext cx="76700" cy="71575"/>
            </a:xfrm>
            <a:custGeom>
              <a:avLst/>
              <a:gdLst/>
              <a:ahLst/>
              <a:cxnLst/>
              <a:rect l="l" t="t" r="r" b="b"/>
              <a:pathLst>
                <a:path w="3068" h="2863" extrusionOk="0">
                  <a:moveTo>
                    <a:pt x="1237" y="374"/>
                  </a:moveTo>
                  <a:cubicBezTo>
                    <a:pt x="1256" y="381"/>
                    <a:pt x="1276" y="386"/>
                    <a:pt x="1299" y="386"/>
                  </a:cubicBezTo>
                  <a:cubicBezTo>
                    <a:pt x="1304" y="386"/>
                    <a:pt x="1310" y="386"/>
                    <a:pt x="1316" y="385"/>
                  </a:cubicBezTo>
                  <a:cubicBezTo>
                    <a:pt x="1344" y="383"/>
                    <a:pt x="1372" y="382"/>
                    <a:pt x="1399" y="382"/>
                  </a:cubicBezTo>
                  <a:cubicBezTo>
                    <a:pt x="2536" y="382"/>
                    <a:pt x="3067" y="1939"/>
                    <a:pt x="1879" y="2399"/>
                  </a:cubicBezTo>
                  <a:cubicBezTo>
                    <a:pt x="1750" y="2449"/>
                    <a:pt x="1619" y="2473"/>
                    <a:pt x="1491" y="2473"/>
                  </a:cubicBezTo>
                  <a:cubicBezTo>
                    <a:pt x="1104" y="2473"/>
                    <a:pt x="748" y="2252"/>
                    <a:pt x="587" y="1854"/>
                  </a:cubicBezTo>
                  <a:cubicBezTo>
                    <a:pt x="342" y="1258"/>
                    <a:pt x="684" y="637"/>
                    <a:pt x="1237" y="374"/>
                  </a:cubicBezTo>
                  <a:close/>
                  <a:moveTo>
                    <a:pt x="1465" y="1"/>
                  </a:moveTo>
                  <a:cubicBezTo>
                    <a:pt x="1416" y="1"/>
                    <a:pt x="1366" y="3"/>
                    <a:pt x="1316" y="9"/>
                  </a:cubicBezTo>
                  <a:cubicBezTo>
                    <a:pt x="1201" y="21"/>
                    <a:pt x="1141" y="116"/>
                    <a:pt x="1136" y="208"/>
                  </a:cubicBezTo>
                  <a:cubicBezTo>
                    <a:pt x="462" y="367"/>
                    <a:pt x="0" y="991"/>
                    <a:pt x="138" y="1720"/>
                  </a:cubicBezTo>
                  <a:cubicBezTo>
                    <a:pt x="265" y="2388"/>
                    <a:pt x="835" y="2863"/>
                    <a:pt x="1486" y="2863"/>
                  </a:cubicBezTo>
                  <a:cubicBezTo>
                    <a:pt x="1583" y="2863"/>
                    <a:pt x="1681" y="2852"/>
                    <a:pt x="1780" y="2830"/>
                  </a:cubicBezTo>
                  <a:cubicBezTo>
                    <a:pt x="2456" y="2683"/>
                    <a:pt x="3018" y="2073"/>
                    <a:pt x="2955" y="1360"/>
                  </a:cubicBezTo>
                  <a:cubicBezTo>
                    <a:pt x="2888" y="613"/>
                    <a:pt x="2204" y="1"/>
                    <a:pt x="1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7" name="Google Shape;4157;p113"/>
          <p:cNvSpPr/>
          <p:nvPr/>
        </p:nvSpPr>
        <p:spPr>
          <a:xfrm>
            <a:off x="314396" y="2571750"/>
            <a:ext cx="646695" cy="432048"/>
          </a:xfrm>
          <a:custGeom>
            <a:avLst/>
            <a:gdLst/>
            <a:ahLst/>
            <a:cxnLst/>
            <a:rect l="l" t="t" r="r" b="b"/>
            <a:pathLst>
              <a:path w="10278" h="7916" extrusionOk="0">
                <a:moveTo>
                  <a:pt x="7357" y="528"/>
                </a:moveTo>
                <a:cubicBezTo>
                  <a:pt x="8886" y="528"/>
                  <a:pt x="8922" y="2740"/>
                  <a:pt x="8396" y="3792"/>
                </a:cubicBezTo>
                <a:cubicBezTo>
                  <a:pt x="7578" y="5426"/>
                  <a:pt x="6108" y="6456"/>
                  <a:pt x="4602" y="7389"/>
                </a:cubicBezTo>
                <a:cubicBezTo>
                  <a:pt x="4522" y="7437"/>
                  <a:pt x="4492" y="7506"/>
                  <a:pt x="4490" y="7573"/>
                </a:cubicBezTo>
                <a:cubicBezTo>
                  <a:pt x="3361" y="6492"/>
                  <a:pt x="2315" y="5241"/>
                  <a:pt x="1806" y="3740"/>
                </a:cubicBezTo>
                <a:cubicBezTo>
                  <a:pt x="1504" y="2849"/>
                  <a:pt x="1365" y="1667"/>
                  <a:pt x="2125" y="949"/>
                </a:cubicBezTo>
                <a:cubicBezTo>
                  <a:pt x="2364" y="723"/>
                  <a:pt x="2666" y="625"/>
                  <a:pt x="2977" y="625"/>
                </a:cubicBezTo>
                <a:cubicBezTo>
                  <a:pt x="3565" y="625"/>
                  <a:pt x="4183" y="977"/>
                  <a:pt x="4464" y="1480"/>
                </a:cubicBezTo>
                <a:cubicBezTo>
                  <a:pt x="4681" y="1868"/>
                  <a:pt x="4759" y="2335"/>
                  <a:pt x="4836" y="2766"/>
                </a:cubicBezTo>
                <a:cubicBezTo>
                  <a:pt x="4857" y="2889"/>
                  <a:pt x="4963" y="2946"/>
                  <a:pt x="5072" y="2946"/>
                </a:cubicBezTo>
                <a:cubicBezTo>
                  <a:pt x="5208" y="2946"/>
                  <a:pt x="5348" y="2857"/>
                  <a:pt x="5332" y="2700"/>
                </a:cubicBezTo>
                <a:cubicBezTo>
                  <a:pt x="5332" y="2688"/>
                  <a:pt x="5330" y="2678"/>
                  <a:pt x="5330" y="2667"/>
                </a:cubicBezTo>
                <a:cubicBezTo>
                  <a:pt x="5526" y="1806"/>
                  <a:pt x="5948" y="818"/>
                  <a:pt x="6886" y="589"/>
                </a:cubicBezTo>
                <a:cubicBezTo>
                  <a:pt x="7057" y="547"/>
                  <a:pt x="7213" y="528"/>
                  <a:pt x="7357" y="528"/>
                </a:cubicBezTo>
                <a:close/>
                <a:moveTo>
                  <a:pt x="3085" y="0"/>
                </a:moveTo>
                <a:cubicBezTo>
                  <a:pt x="2364" y="0"/>
                  <a:pt x="1702" y="444"/>
                  <a:pt x="1326" y="1106"/>
                </a:cubicBezTo>
                <a:cubicBezTo>
                  <a:pt x="1" y="3440"/>
                  <a:pt x="2522" y="6659"/>
                  <a:pt x="4355" y="7890"/>
                </a:cubicBezTo>
                <a:cubicBezTo>
                  <a:pt x="4382" y="7907"/>
                  <a:pt x="4409" y="7915"/>
                  <a:pt x="4435" y="7915"/>
                </a:cubicBezTo>
                <a:cubicBezTo>
                  <a:pt x="4510" y="7915"/>
                  <a:pt x="4576" y="7850"/>
                  <a:pt x="4594" y="7774"/>
                </a:cubicBezTo>
                <a:cubicBezTo>
                  <a:pt x="4634" y="7805"/>
                  <a:pt x="4684" y="7824"/>
                  <a:pt x="4740" y="7824"/>
                </a:cubicBezTo>
                <a:cubicBezTo>
                  <a:pt x="4773" y="7824"/>
                  <a:pt x="4808" y="7817"/>
                  <a:pt x="4845" y="7802"/>
                </a:cubicBezTo>
                <a:cubicBezTo>
                  <a:pt x="6960" y="6909"/>
                  <a:pt x="10278" y="3867"/>
                  <a:pt x="9031" y="1275"/>
                </a:cubicBezTo>
                <a:cubicBezTo>
                  <a:pt x="8680" y="547"/>
                  <a:pt x="7983" y="6"/>
                  <a:pt x="7205" y="6"/>
                </a:cubicBezTo>
                <a:cubicBezTo>
                  <a:pt x="7000" y="6"/>
                  <a:pt x="6790" y="44"/>
                  <a:pt x="6578" y="125"/>
                </a:cubicBezTo>
                <a:cubicBezTo>
                  <a:pt x="5831" y="414"/>
                  <a:pt x="5399" y="1092"/>
                  <a:pt x="5163" y="1829"/>
                </a:cubicBezTo>
                <a:cubicBezTo>
                  <a:pt x="4944" y="1092"/>
                  <a:pt x="4514" y="430"/>
                  <a:pt x="3753" y="130"/>
                </a:cubicBezTo>
                <a:cubicBezTo>
                  <a:pt x="3529" y="41"/>
                  <a:pt x="3304" y="0"/>
                  <a:pt x="30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1 CuadroTexto"/>
          <p:cNvSpPr txBox="1"/>
          <p:nvPr/>
        </p:nvSpPr>
        <p:spPr>
          <a:xfrm>
            <a:off x="4572000" y="339501"/>
            <a:ext cx="223224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 charset="0"/>
              </a:rPr>
              <a:t>ET NECESSITO</a:t>
            </a:r>
            <a:endParaRPr lang="ca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oria Hallelujah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437512" y="891128"/>
            <a:ext cx="345496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 charset="0"/>
              </a:rPr>
              <a:t>ETS IMPORTANT PER A MI</a:t>
            </a:r>
            <a:endParaRPr lang="ca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oria Hallelujah" charset="0"/>
            </a:endParaRPr>
          </a:p>
        </p:txBody>
      </p:sp>
      <p:sp>
        <p:nvSpPr>
          <p:cNvPr id="23" name="Google Shape;482;p5"/>
          <p:cNvSpPr/>
          <p:nvPr/>
        </p:nvSpPr>
        <p:spPr>
          <a:xfrm>
            <a:off x="107504" y="0"/>
            <a:ext cx="184056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solidFill>
                  <a:srgbClr val="7A7A7A"/>
                </a:solidFill>
                <a:latin typeface="Aharoni"/>
                <a:ea typeface="Aharoni"/>
                <a:cs typeface="Aharoni"/>
                <a:sym typeface="Aharoni"/>
              </a:rPr>
              <a:t>DIMARTS</a:t>
            </a:r>
            <a:endParaRPr sz="2400" b="1" i="0" u="none" strike="noStrike" cap="none" dirty="0">
              <a:solidFill>
                <a:srgbClr val="7A7A7A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896036" y="4326359"/>
            <a:ext cx="3816424" cy="61555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000" dirty="0">
                <a:hlinkClick r:id="rId4"/>
              </a:rPr>
              <a:t>https://</a:t>
            </a:r>
            <a:r>
              <a:rPr lang="ca-ES" sz="2000" dirty="0" smtClean="0">
                <a:hlinkClick r:id="rId4"/>
              </a:rPr>
              <a:t>youtu.be/nwAYpLVyeFU</a:t>
            </a:r>
            <a:endParaRPr lang="ca-ES" sz="2000" dirty="0" smtClean="0"/>
          </a:p>
          <a:p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64885" y="3699989"/>
            <a:ext cx="3166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latin typeface="Gloria Hallelujah" charset="0"/>
              </a:rPr>
              <a:t>Mirem</a:t>
            </a:r>
            <a:r>
              <a:rPr lang="es-ES_tradnl" dirty="0" smtClean="0">
                <a:latin typeface="Gloria Hallelujah" charset="0"/>
              </a:rPr>
              <a:t> el vídeo de </a:t>
            </a:r>
            <a:r>
              <a:rPr lang="es-ES_tradnl" dirty="0" err="1" smtClean="0">
                <a:latin typeface="Gloria Hallelujah" charset="0"/>
              </a:rPr>
              <a:t>l’enllaç</a:t>
            </a:r>
            <a:r>
              <a:rPr lang="es-ES_tradnl" dirty="0" smtClean="0">
                <a:latin typeface="Gloria Hallelujah" charset="0"/>
              </a:rPr>
              <a:t> </a:t>
            </a:r>
            <a:r>
              <a:rPr lang="es-ES_tradnl" dirty="0" err="1" smtClean="0">
                <a:latin typeface="Gloria Hallelujah" charset="0"/>
              </a:rPr>
              <a:t>atentament</a:t>
            </a:r>
            <a:r>
              <a:rPr lang="es-ES_tradnl" dirty="0" smtClean="0">
                <a:latin typeface="Gloria Hallelujah" charset="0"/>
              </a:rPr>
              <a:t>.</a:t>
            </a:r>
          </a:p>
          <a:p>
            <a:r>
              <a:rPr lang="es-ES_tradnl" dirty="0" err="1" smtClean="0">
                <a:latin typeface="Gloria Hallelujah" charset="0"/>
              </a:rPr>
              <a:t>Com</a:t>
            </a:r>
            <a:r>
              <a:rPr lang="es-ES_tradnl" dirty="0" smtClean="0">
                <a:latin typeface="Gloria Hallelujah" charset="0"/>
              </a:rPr>
              <a:t> el </a:t>
            </a:r>
            <a:r>
              <a:rPr lang="es-ES_tradnl" dirty="0" err="1" smtClean="0">
                <a:latin typeface="Gloria Hallelujah" charset="0"/>
              </a:rPr>
              <a:t>relacionem</a:t>
            </a:r>
            <a:r>
              <a:rPr lang="es-ES_tradnl" dirty="0" smtClean="0">
                <a:latin typeface="Gloria Hallelujah" charset="0"/>
              </a:rPr>
              <a:t> </a:t>
            </a:r>
            <a:r>
              <a:rPr lang="es-ES_tradnl" dirty="0" err="1" smtClean="0">
                <a:latin typeface="Gloria Hallelujah" charset="0"/>
              </a:rPr>
              <a:t>amb</a:t>
            </a:r>
            <a:r>
              <a:rPr lang="es-ES_tradnl" dirty="0" smtClean="0">
                <a:latin typeface="Gloria Hallelujah" charset="0"/>
              </a:rPr>
              <a:t> les </a:t>
            </a:r>
            <a:r>
              <a:rPr lang="es-ES_tradnl" dirty="0" err="1" smtClean="0">
                <a:latin typeface="Gloria Hallelujah" charset="0"/>
              </a:rPr>
              <a:t>dues</a:t>
            </a:r>
            <a:r>
              <a:rPr lang="es-ES_tradnl" dirty="0" smtClean="0">
                <a:latin typeface="Gloria Hallelujah" charset="0"/>
              </a:rPr>
              <a:t> frases </a:t>
            </a:r>
            <a:r>
              <a:rPr lang="es-ES_tradnl" dirty="0" err="1" smtClean="0">
                <a:latin typeface="Gloria Hallelujah" charset="0"/>
              </a:rPr>
              <a:t>d’aquesta</a:t>
            </a:r>
            <a:r>
              <a:rPr lang="es-ES_tradnl" dirty="0" smtClean="0">
                <a:latin typeface="Gloria Hallelujah" charset="0"/>
              </a:rPr>
              <a:t> diapositiva?</a:t>
            </a:r>
            <a:endParaRPr lang="ca-ES" dirty="0">
              <a:latin typeface="Gloria Halleluja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4"/>
          <p:cNvGrpSpPr/>
          <p:nvPr/>
        </p:nvGrpSpPr>
        <p:grpSpPr>
          <a:xfrm>
            <a:off x="845355" y="317746"/>
            <a:ext cx="7158440" cy="1605932"/>
            <a:chOff x="7728915" y="2370420"/>
            <a:chExt cx="1034472" cy="222546"/>
          </a:xfrm>
        </p:grpSpPr>
        <p:sp>
          <p:nvSpPr>
            <p:cNvPr id="486" name="Google Shape;486;p4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3" name="Google Shape;493;p4"/>
          <p:cNvSpPr txBox="1">
            <a:spLocks noGrp="1"/>
          </p:cNvSpPr>
          <p:nvPr>
            <p:ph type="title"/>
          </p:nvPr>
        </p:nvSpPr>
        <p:spPr>
          <a:xfrm>
            <a:off x="1985301" y="452316"/>
            <a:ext cx="497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 </a:t>
            </a:r>
            <a:r>
              <a:rPr lang="en-US" dirty="0" err="1"/>
              <a:t>Escoltem</a:t>
            </a:r>
            <a:r>
              <a:rPr lang="en-US" dirty="0"/>
              <a:t> el </a:t>
            </a:r>
            <a:r>
              <a:rPr lang="en-US" dirty="0" err="1"/>
              <a:t>vídeo</a:t>
            </a:r>
            <a:r>
              <a:rPr lang="en-US" dirty="0"/>
              <a:t> del </a:t>
            </a:r>
            <a:r>
              <a:rPr lang="en-US" dirty="0" err="1"/>
              <a:t>lema</a:t>
            </a:r>
            <a:r>
              <a:rPr lang="en-US" dirty="0"/>
              <a:t/>
            </a:r>
            <a:br>
              <a:rPr lang="en-US" dirty="0"/>
            </a:b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https://youtu.be/6M2D4TcLqiI</a:t>
            </a:r>
            <a:r>
              <a:rPr lang="en-US" sz="2000" dirty="0"/>
              <a:t/>
            </a:r>
            <a:br>
              <a:rPr lang="en-US" sz="2000" dirty="0"/>
            </a:br>
            <a:endParaRPr sz="2000" dirty="0"/>
          </a:p>
        </p:txBody>
      </p:sp>
      <p:sp>
        <p:nvSpPr>
          <p:cNvPr id="494" name="Google Shape;494;p4"/>
          <p:cNvSpPr txBox="1"/>
          <p:nvPr/>
        </p:nvSpPr>
        <p:spPr>
          <a:xfrm>
            <a:off x="611560" y="2067694"/>
            <a:ext cx="3513600" cy="72008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Repassant</a:t>
            </a:r>
            <a:r>
              <a:rPr lang="en-US" sz="105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la </a:t>
            </a:r>
            <a:r>
              <a:rPr lang="en-US" sz="1050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lletra</a:t>
            </a:r>
            <a:r>
              <a:rPr lang="en-US" sz="105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de la </a:t>
            </a:r>
            <a:r>
              <a:rPr lang="en-US" sz="1050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tornada</a:t>
            </a:r>
            <a:r>
              <a:rPr lang="en-US" sz="105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n-US" sz="105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050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</a:t>
            </a:r>
            <a:r>
              <a:rPr lang="en-US" sz="1050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eflexionem</a:t>
            </a:r>
            <a:r>
              <a:rPr lang="en-US" sz="105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 </a:t>
            </a:r>
            <a:r>
              <a:rPr lang="en-US" sz="1050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t’imagines</a:t>
            </a:r>
            <a:r>
              <a:rPr lang="en-US" sz="105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la persona </a:t>
            </a:r>
            <a:r>
              <a:rPr lang="en-US" sz="1050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que</a:t>
            </a:r>
            <a:r>
              <a:rPr lang="en-US" sz="105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050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vol</a:t>
            </a:r>
            <a:r>
              <a:rPr lang="en-US" sz="105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050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tenir</a:t>
            </a:r>
            <a:r>
              <a:rPr lang="en-US" sz="105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al </a:t>
            </a:r>
            <a:r>
              <a:rPr lang="en-US" sz="1050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costat</a:t>
            </a:r>
            <a:r>
              <a:rPr lang="en-US" sz="1050" b="1" i="0" u="none" strike="noStrike" cap="none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1200" b="1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5" name="Google Shape;495;p4"/>
          <p:cNvSpPr txBox="1"/>
          <p:nvPr/>
        </p:nvSpPr>
        <p:spPr>
          <a:xfrm>
            <a:off x="4386392" y="4209875"/>
            <a:ext cx="4056300" cy="435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400"/>
            </a:pPr>
            <a:r>
              <a:rPr lang="en-US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</a:t>
            </a:r>
            <a:r>
              <a:rPr lang="en-US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om pot </a:t>
            </a:r>
            <a:r>
              <a:rPr lang="en-US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ajudar</a:t>
            </a:r>
            <a:r>
              <a:rPr lang="en-US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als</a:t>
            </a:r>
            <a:r>
              <a:rPr lang="en-US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altres</a:t>
            </a:r>
            <a:r>
              <a:rPr lang="en-US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manera</a:t>
            </a:r>
            <a:r>
              <a:rPr lang="en-US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ser</a:t>
            </a:r>
            <a:r>
              <a:rPr lang="en-US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d’aquesta</a:t>
            </a:r>
            <a:r>
              <a:rPr lang="en-US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persona</a:t>
            </a:r>
            <a:r>
              <a:rPr lang="en-US" sz="1400" b="1" i="0" u="none" strike="noStrike" cap="none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1800" b="1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96" name="Google Shape;49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3008183"/>
            <a:ext cx="1597445" cy="898563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"/>
          <p:cNvSpPr txBox="1"/>
          <p:nvPr/>
        </p:nvSpPr>
        <p:spPr>
          <a:xfrm flipH="1">
            <a:off x="4310504" y="2342816"/>
            <a:ext cx="4602300" cy="14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</a:pPr>
            <a:endParaRPr sz="2800" b="0" i="0" u="none" strike="noStrike" cap="non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498" name="Google Shape;498;p4"/>
          <p:cNvSpPr txBox="1"/>
          <p:nvPr/>
        </p:nvSpPr>
        <p:spPr>
          <a:xfrm flipH="1">
            <a:off x="4740287" y="2187141"/>
            <a:ext cx="3683687" cy="1669383"/>
          </a:xfrm>
          <a:prstGeom prst="rect">
            <a:avLst/>
          </a:prstGeom>
          <a:noFill/>
          <a:ln w="9525" cap="flat" cmpd="sng">
            <a:solidFill>
              <a:srgbClr val="FE12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Crec en el cor, donant-ho tot</a:t>
            </a:r>
            <a:br>
              <a:rPr lang="en-US" sz="16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I abans cremar-se que apagar-se a poc a poc</a:t>
            </a:r>
            <a:br>
              <a:rPr lang="en-US" sz="16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Tenir-te a prop quan, el sol es pon</a:t>
            </a:r>
            <a:br>
              <a:rPr lang="en-US" sz="16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Vine al meu costat i que s'ensorri el món!</a:t>
            </a:r>
            <a:endParaRPr sz="1600" b="0" i="0" u="none" strike="noStrike" cap="non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pic>
        <p:nvPicPr>
          <p:cNvPr id="499" name="Google Shape;49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105" y="-44288"/>
            <a:ext cx="1558442" cy="64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567" y="2921668"/>
            <a:ext cx="1542751" cy="172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Google Shape;482;p5"/>
          <p:cNvSpPr/>
          <p:nvPr/>
        </p:nvSpPr>
        <p:spPr>
          <a:xfrm>
            <a:off x="7244638" y="29179"/>
            <a:ext cx="184056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solidFill>
                  <a:srgbClr val="7A7A7A"/>
                </a:solidFill>
                <a:latin typeface="Aharoni"/>
                <a:ea typeface="Aharoni"/>
                <a:cs typeface="Aharoni"/>
                <a:sym typeface="Aharoni"/>
              </a:rPr>
              <a:t>DIMECRES</a:t>
            </a:r>
            <a:endParaRPr sz="2400" b="1" i="0" u="none" strike="noStrike" cap="none" dirty="0">
              <a:solidFill>
                <a:srgbClr val="7A7A7A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2007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8829"/>
            <a:ext cx="4104456" cy="269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57" name="Google Shape;4357;p117"/>
          <p:cNvGrpSpPr/>
          <p:nvPr/>
        </p:nvGrpSpPr>
        <p:grpSpPr>
          <a:xfrm>
            <a:off x="467544" y="1266225"/>
            <a:ext cx="4248472" cy="3321749"/>
            <a:chOff x="1273844" y="1821420"/>
            <a:chExt cx="2799853" cy="2266482"/>
          </a:xfrm>
        </p:grpSpPr>
        <p:grpSp>
          <p:nvGrpSpPr>
            <p:cNvPr id="4358" name="Google Shape;4358;p117"/>
            <p:cNvGrpSpPr/>
            <p:nvPr/>
          </p:nvGrpSpPr>
          <p:grpSpPr>
            <a:xfrm>
              <a:off x="1273844" y="1821420"/>
              <a:ext cx="2799853" cy="2259776"/>
              <a:chOff x="1111975" y="1183950"/>
              <a:chExt cx="3439200" cy="2775797"/>
            </a:xfrm>
          </p:grpSpPr>
          <p:sp>
            <p:nvSpPr>
              <p:cNvPr id="4359" name="Google Shape;4359;p117"/>
              <p:cNvSpPr/>
              <p:nvPr/>
            </p:nvSpPr>
            <p:spPr>
              <a:xfrm>
                <a:off x="1111975" y="1183950"/>
                <a:ext cx="3439200" cy="2375700"/>
              </a:xfrm>
              <a:prstGeom prst="roundRect">
                <a:avLst>
                  <a:gd name="adj" fmla="val 2937"/>
                </a:avLst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117"/>
              <p:cNvSpPr/>
              <p:nvPr/>
            </p:nvSpPr>
            <p:spPr>
              <a:xfrm>
                <a:off x="1268125" y="1311850"/>
                <a:ext cx="3119400" cy="1808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117"/>
              <p:cNvSpPr/>
              <p:nvPr/>
            </p:nvSpPr>
            <p:spPr>
              <a:xfrm>
                <a:off x="2220625" y="3558550"/>
                <a:ext cx="1245023" cy="401197"/>
              </a:xfrm>
              <a:custGeom>
                <a:avLst/>
                <a:gdLst/>
                <a:ahLst/>
                <a:cxnLst/>
                <a:rect l="l" t="t" r="r" b="b"/>
                <a:pathLst>
                  <a:path w="94481" h="29125" extrusionOk="0">
                    <a:moveTo>
                      <a:pt x="79805" y="18317"/>
                    </a:moveTo>
                    <a:cubicBezTo>
                      <a:pt x="74117" y="12515"/>
                      <a:pt x="73889" y="1"/>
                      <a:pt x="73889" y="1"/>
                    </a:cubicBezTo>
                    <a:lnTo>
                      <a:pt x="20592" y="1"/>
                    </a:lnTo>
                    <a:cubicBezTo>
                      <a:pt x="20592" y="1"/>
                      <a:pt x="20364" y="12515"/>
                      <a:pt x="14676" y="18317"/>
                    </a:cubicBezTo>
                    <a:cubicBezTo>
                      <a:pt x="8931" y="24175"/>
                      <a:pt x="1" y="29124"/>
                      <a:pt x="15529" y="29124"/>
                    </a:cubicBezTo>
                    <a:lnTo>
                      <a:pt x="78952" y="29124"/>
                    </a:lnTo>
                    <a:cubicBezTo>
                      <a:pt x="94480" y="29124"/>
                      <a:pt x="85493" y="24175"/>
                      <a:pt x="79805" y="18317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117"/>
              <p:cNvSpPr/>
              <p:nvPr/>
            </p:nvSpPr>
            <p:spPr>
              <a:xfrm>
                <a:off x="2762275" y="3270525"/>
                <a:ext cx="138000" cy="138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63" name="Google Shape;4363;p117"/>
            <p:cNvSpPr/>
            <p:nvPr/>
          </p:nvSpPr>
          <p:spPr>
            <a:xfrm>
              <a:off x="1973525" y="4071275"/>
              <a:ext cx="1400504" cy="16627"/>
            </a:xfrm>
            <a:custGeom>
              <a:avLst/>
              <a:gdLst/>
              <a:ahLst/>
              <a:cxnLst/>
              <a:rect l="l" t="t" r="r" b="b"/>
              <a:pathLst>
                <a:path w="98801" h="3593" extrusionOk="0">
                  <a:moveTo>
                    <a:pt x="98801" y="0"/>
                  </a:moveTo>
                  <a:cubicBezTo>
                    <a:pt x="65867" y="0"/>
                    <a:pt x="31948" y="7999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64" name="Google Shape;4364;p117"/>
          <p:cNvGrpSpPr/>
          <p:nvPr/>
        </p:nvGrpSpPr>
        <p:grpSpPr>
          <a:xfrm>
            <a:off x="2631290" y="356387"/>
            <a:ext cx="3866597" cy="543327"/>
            <a:chOff x="5316325" y="2821782"/>
            <a:chExt cx="1404350" cy="302100"/>
          </a:xfrm>
        </p:grpSpPr>
        <p:sp>
          <p:nvSpPr>
            <p:cNvPr id="4365" name="Google Shape;4365;p117"/>
            <p:cNvSpPr/>
            <p:nvPr/>
          </p:nvSpPr>
          <p:spPr>
            <a:xfrm>
              <a:off x="5327600" y="2880732"/>
              <a:ext cx="226925" cy="234725"/>
            </a:xfrm>
            <a:custGeom>
              <a:avLst/>
              <a:gdLst/>
              <a:ahLst/>
              <a:cxnLst/>
              <a:rect l="l" t="t" r="r" b="b"/>
              <a:pathLst>
                <a:path w="9077" h="9389" extrusionOk="0">
                  <a:moveTo>
                    <a:pt x="6949" y="1"/>
                  </a:moveTo>
                  <a:lnTo>
                    <a:pt x="6897" y="3"/>
                  </a:lnTo>
                  <a:cubicBezTo>
                    <a:pt x="6897" y="79"/>
                    <a:pt x="6846" y="156"/>
                    <a:pt x="6740" y="160"/>
                  </a:cubicBezTo>
                  <a:cubicBezTo>
                    <a:pt x="6202" y="188"/>
                    <a:pt x="5658" y="200"/>
                    <a:pt x="5110" y="200"/>
                  </a:cubicBezTo>
                  <a:cubicBezTo>
                    <a:pt x="3613" y="200"/>
                    <a:pt x="2094" y="109"/>
                    <a:pt x="621" y="9"/>
                  </a:cubicBezTo>
                  <a:lnTo>
                    <a:pt x="621" y="9"/>
                  </a:lnTo>
                  <a:cubicBezTo>
                    <a:pt x="1605" y="1764"/>
                    <a:pt x="2844" y="3341"/>
                    <a:pt x="4130" y="4884"/>
                  </a:cubicBezTo>
                  <a:cubicBezTo>
                    <a:pt x="4179" y="4942"/>
                    <a:pt x="4181" y="5009"/>
                    <a:pt x="4158" y="5064"/>
                  </a:cubicBezTo>
                  <a:cubicBezTo>
                    <a:pt x="4200" y="5129"/>
                    <a:pt x="4207" y="5216"/>
                    <a:pt x="4135" y="5293"/>
                  </a:cubicBezTo>
                  <a:cubicBezTo>
                    <a:pt x="2816" y="6697"/>
                    <a:pt x="1418" y="8082"/>
                    <a:pt x="0" y="9389"/>
                  </a:cubicBezTo>
                  <a:cubicBezTo>
                    <a:pt x="3020" y="9255"/>
                    <a:pt x="6051" y="9280"/>
                    <a:pt x="9076" y="9264"/>
                  </a:cubicBezTo>
                  <a:cubicBezTo>
                    <a:pt x="8328" y="8818"/>
                    <a:pt x="7617" y="8327"/>
                    <a:pt x="6963" y="7745"/>
                  </a:cubicBezTo>
                  <a:cubicBezTo>
                    <a:pt x="6927" y="7713"/>
                    <a:pt x="6919" y="7671"/>
                    <a:pt x="6927" y="7632"/>
                  </a:cubicBezTo>
                  <a:cubicBezTo>
                    <a:pt x="6899" y="7580"/>
                    <a:pt x="6903" y="7514"/>
                    <a:pt x="6943" y="7468"/>
                  </a:cubicBezTo>
                  <a:cubicBezTo>
                    <a:pt x="6939" y="7453"/>
                    <a:pt x="6933" y="7442"/>
                    <a:pt x="6933" y="7429"/>
                  </a:cubicBezTo>
                  <a:cubicBezTo>
                    <a:pt x="6897" y="5852"/>
                    <a:pt x="7063" y="4272"/>
                    <a:pt x="7051" y="2693"/>
                  </a:cubicBezTo>
                  <a:cubicBezTo>
                    <a:pt x="7046" y="1792"/>
                    <a:pt x="7010" y="896"/>
                    <a:pt x="6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17"/>
            <p:cNvSpPr/>
            <p:nvPr/>
          </p:nvSpPr>
          <p:spPr>
            <a:xfrm>
              <a:off x="6524750" y="2875782"/>
              <a:ext cx="183450" cy="237900"/>
            </a:xfrm>
            <a:custGeom>
              <a:avLst/>
              <a:gdLst/>
              <a:ahLst/>
              <a:cxnLst/>
              <a:rect l="l" t="t" r="r" b="b"/>
              <a:pathLst>
                <a:path w="7338" h="9516" extrusionOk="0">
                  <a:moveTo>
                    <a:pt x="7338" y="0"/>
                  </a:moveTo>
                  <a:cubicBezTo>
                    <a:pt x="6880" y="215"/>
                    <a:pt x="6350" y="267"/>
                    <a:pt x="5811" y="267"/>
                  </a:cubicBezTo>
                  <a:cubicBezTo>
                    <a:pt x="5354" y="267"/>
                    <a:pt x="4891" y="230"/>
                    <a:pt x="4459" y="224"/>
                  </a:cubicBezTo>
                  <a:cubicBezTo>
                    <a:pt x="3547" y="213"/>
                    <a:pt x="2635" y="199"/>
                    <a:pt x="1725" y="139"/>
                  </a:cubicBezTo>
                  <a:lnTo>
                    <a:pt x="1725" y="139"/>
                  </a:lnTo>
                  <a:cubicBezTo>
                    <a:pt x="1906" y="2521"/>
                    <a:pt x="2049" y="4934"/>
                    <a:pt x="1894" y="7303"/>
                  </a:cubicBezTo>
                  <a:cubicBezTo>
                    <a:pt x="1910" y="7340"/>
                    <a:pt x="1910" y="7382"/>
                    <a:pt x="1878" y="7426"/>
                  </a:cubicBezTo>
                  <a:cubicBezTo>
                    <a:pt x="1331" y="8165"/>
                    <a:pt x="675" y="8875"/>
                    <a:pt x="1" y="9515"/>
                  </a:cubicBezTo>
                  <a:cubicBezTo>
                    <a:pt x="1475" y="9357"/>
                    <a:pt x="2966" y="9297"/>
                    <a:pt x="4455" y="9297"/>
                  </a:cubicBezTo>
                  <a:cubicBezTo>
                    <a:pt x="5400" y="9297"/>
                    <a:pt x="6345" y="9321"/>
                    <a:pt x="7283" y="9360"/>
                  </a:cubicBezTo>
                  <a:cubicBezTo>
                    <a:pt x="6809" y="8795"/>
                    <a:pt x="6429" y="8155"/>
                    <a:pt x="5990" y="7559"/>
                  </a:cubicBezTo>
                  <a:cubicBezTo>
                    <a:pt x="5367" y="6710"/>
                    <a:pt x="4679" y="5932"/>
                    <a:pt x="3960" y="5163"/>
                  </a:cubicBezTo>
                  <a:cubicBezTo>
                    <a:pt x="3850" y="5040"/>
                    <a:pt x="3930" y="4885"/>
                    <a:pt x="4051" y="4849"/>
                  </a:cubicBezTo>
                  <a:cubicBezTo>
                    <a:pt x="3970" y="4807"/>
                    <a:pt x="3926" y="4696"/>
                    <a:pt x="4004" y="4602"/>
                  </a:cubicBezTo>
                  <a:cubicBezTo>
                    <a:pt x="5170" y="3201"/>
                    <a:pt x="6302" y="1801"/>
                    <a:pt x="7296" y="268"/>
                  </a:cubicBezTo>
                  <a:cubicBezTo>
                    <a:pt x="7228" y="185"/>
                    <a:pt x="7218" y="58"/>
                    <a:pt x="7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17"/>
            <p:cNvSpPr/>
            <p:nvPr/>
          </p:nvSpPr>
          <p:spPr>
            <a:xfrm>
              <a:off x="5507625" y="2828307"/>
              <a:ext cx="1058675" cy="237675"/>
            </a:xfrm>
            <a:custGeom>
              <a:avLst/>
              <a:gdLst/>
              <a:ahLst/>
              <a:cxnLst/>
              <a:rect l="l" t="t" r="r" b="b"/>
              <a:pathLst>
                <a:path w="42347" h="9507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9"/>
                    <a:pt x="16" y="38"/>
                    <a:pt x="19" y="58"/>
                  </a:cubicBezTo>
                  <a:cubicBezTo>
                    <a:pt x="367" y="3100"/>
                    <a:pt x="613" y="6484"/>
                    <a:pt x="0" y="9506"/>
                  </a:cubicBezTo>
                  <a:cubicBezTo>
                    <a:pt x="4228" y="9295"/>
                    <a:pt x="8467" y="9262"/>
                    <a:pt x="12705" y="9262"/>
                  </a:cubicBezTo>
                  <a:cubicBezTo>
                    <a:pt x="14662" y="9262"/>
                    <a:pt x="16618" y="9269"/>
                    <a:pt x="18573" y="9269"/>
                  </a:cubicBezTo>
                  <a:cubicBezTo>
                    <a:pt x="19321" y="9269"/>
                    <a:pt x="20069" y="9268"/>
                    <a:pt x="20817" y="9265"/>
                  </a:cubicBezTo>
                  <a:cubicBezTo>
                    <a:pt x="22383" y="9259"/>
                    <a:pt x="23949" y="9256"/>
                    <a:pt x="25515" y="9256"/>
                  </a:cubicBezTo>
                  <a:cubicBezTo>
                    <a:pt x="30387" y="9256"/>
                    <a:pt x="35258" y="9284"/>
                    <a:pt x="40127" y="9331"/>
                  </a:cubicBezTo>
                  <a:cubicBezTo>
                    <a:pt x="40164" y="9292"/>
                    <a:pt x="40222" y="9270"/>
                    <a:pt x="40279" y="9270"/>
                  </a:cubicBezTo>
                  <a:cubicBezTo>
                    <a:pt x="40334" y="9270"/>
                    <a:pt x="40389" y="9291"/>
                    <a:pt x="40422" y="9336"/>
                  </a:cubicBezTo>
                  <a:cubicBezTo>
                    <a:pt x="40836" y="9339"/>
                    <a:pt x="41251" y="9343"/>
                    <a:pt x="41667" y="9347"/>
                  </a:cubicBezTo>
                  <a:cubicBezTo>
                    <a:pt x="41676" y="9293"/>
                    <a:pt x="41718" y="9244"/>
                    <a:pt x="41792" y="9241"/>
                  </a:cubicBezTo>
                  <a:cubicBezTo>
                    <a:pt x="41911" y="9237"/>
                    <a:pt x="42032" y="9232"/>
                    <a:pt x="42150" y="9230"/>
                  </a:cubicBezTo>
                  <a:lnTo>
                    <a:pt x="42233" y="9230"/>
                  </a:lnTo>
                  <a:cubicBezTo>
                    <a:pt x="42265" y="9202"/>
                    <a:pt x="42297" y="9172"/>
                    <a:pt x="42332" y="9144"/>
                  </a:cubicBezTo>
                  <a:cubicBezTo>
                    <a:pt x="42336" y="9142"/>
                    <a:pt x="42341" y="9140"/>
                    <a:pt x="42346" y="9138"/>
                  </a:cubicBezTo>
                  <a:cubicBezTo>
                    <a:pt x="42122" y="6184"/>
                    <a:pt x="42131" y="3219"/>
                    <a:pt x="41877" y="265"/>
                  </a:cubicBezTo>
                  <a:cubicBezTo>
                    <a:pt x="41873" y="265"/>
                    <a:pt x="41870" y="267"/>
                    <a:pt x="41867" y="267"/>
                  </a:cubicBezTo>
                  <a:cubicBezTo>
                    <a:pt x="40247" y="287"/>
                    <a:pt x="38627" y="295"/>
                    <a:pt x="37006" y="295"/>
                  </a:cubicBezTo>
                  <a:cubicBezTo>
                    <a:pt x="31588" y="295"/>
                    <a:pt x="26167" y="204"/>
                    <a:pt x="20753" y="165"/>
                  </a:cubicBezTo>
                  <a:cubicBezTo>
                    <a:pt x="17246" y="140"/>
                    <a:pt x="13736" y="110"/>
                    <a:pt x="10226" y="88"/>
                  </a:cubicBezTo>
                  <a:cubicBezTo>
                    <a:pt x="9910" y="86"/>
                    <a:pt x="9593" y="86"/>
                    <a:pt x="9276" y="86"/>
                  </a:cubicBezTo>
                  <a:cubicBezTo>
                    <a:pt x="7788" y="86"/>
                    <a:pt x="6295" y="103"/>
                    <a:pt x="4802" y="103"/>
                  </a:cubicBezTo>
                  <a:cubicBezTo>
                    <a:pt x="3198" y="103"/>
                    <a:pt x="1595" y="8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17"/>
            <p:cNvSpPr/>
            <p:nvPr/>
          </p:nvSpPr>
          <p:spPr>
            <a:xfrm>
              <a:off x="6519550" y="3067532"/>
              <a:ext cx="34225" cy="33975"/>
            </a:xfrm>
            <a:custGeom>
              <a:avLst/>
              <a:gdLst/>
              <a:ahLst/>
              <a:cxnLst/>
              <a:rect l="l" t="t" r="r" b="b"/>
              <a:pathLst>
                <a:path w="1369" h="1359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1" y="10"/>
                    <a:pt x="1335" y="16"/>
                    <a:pt x="1315" y="16"/>
                  </a:cubicBezTo>
                  <a:cubicBezTo>
                    <a:pt x="876" y="12"/>
                    <a:pt x="438" y="10"/>
                    <a:pt x="1" y="5"/>
                  </a:cubicBezTo>
                  <a:lnTo>
                    <a:pt x="1" y="5"/>
                  </a:lnTo>
                  <a:cubicBezTo>
                    <a:pt x="68" y="448"/>
                    <a:pt x="82" y="907"/>
                    <a:pt x="42" y="1358"/>
                  </a:cubicBezTo>
                  <a:cubicBezTo>
                    <a:pt x="456" y="887"/>
                    <a:pt x="901" y="423"/>
                    <a:pt x="1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17"/>
            <p:cNvSpPr/>
            <p:nvPr/>
          </p:nvSpPr>
          <p:spPr>
            <a:xfrm>
              <a:off x="5512050" y="3073307"/>
              <a:ext cx="55700" cy="37300"/>
            </a:xfrm>
            <a:custGeom>
              <a:avLst/>
              <a:gdLst/>
              <a:ahLst/>
              <a:cxnLst/>
              <a:rect l="l" t="t" r="r" b="b"/>
              <a:pathLst>
                <a:path w="2228" h="1492" extrusionOk="0">
                  <a:moveTo>
                    <a:pt x="1" y="0"/>
                  </a:moveTo>
                  <a:lnTo>
                    <a:pt x="1" y="0"/>
                  </a:lnTo>
                  <a:cubicBezTo>
                    <a:pt x="744" y="499"/>
                    <a:pt x="1478" y="1007"/>
                    <a:pt x="2227" y="1491"/>
                  </a:cubicBezTo>
                  <a:cubicBezTo>
                    <a:pt x="2169" y="1000"/>
                    <a:pt x="2153" y="501"/>
                    <a:pt x="2194" y="8"/>
                  </a:cubicBezTo>
                  <a:cubicBezTo>
                    <a:pt x="1462" y="8"/>
                    <a:pt x="733" y="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17"/>
            <p:cNvSpPr/>
            <p:nvPr/>
          </p:nvSpPr>
          <p:spPr>
            <a:xfrm>
              <a:off x="6622875" y="2871032"/>
              <a:ext cx="97800" cy="126150"/>
            </a:xfrm>
            <a:custGeom>
              <a:avLst/>
              <a:gdLst/>
              <a:ahLst/>
              <a:cxnLst/>
              <a:rect l="l" t="t" r="r" b="b"/>
              <a:pathLst>
                <a:path w="3912" h="5046" extrusionOk="0">
                  <a:moveTo>
                    <a:pt x="3459" y="1"/>
                  </a:moveTo>
                  <a:lnTo>
                    <a:pt x="3413" y="190"/>
                  </a:lnTo>
                  <a:cubicBezTo>
                    <a:pt x="3293" y="248"/>
                    <a:pt x="3302" y="375"/>
                    <a:pt x="3371" y="458"/>
                  </a:cubicBezTo>
                  <a:cubicBezTo>
                    <a:pt x="2377" y="1991"/>
                    <a:pt x="1245" y="3391"/>
                    <a:pt x="79" y="4792"/>
                  </a:cubicBezTo>
                  <a:cubicBezTo>
                    <a:pt x="1" y="4886"/>
                    <a:pt x="45" y="4997"/>
                    <a:pt x="126" y="5039"/>
                  </a:cubicBezTo>
                  <a:lnTo>
                    <a:pt x="245" y="5045"/>
                  </a:lnTo>
                  <a:cubicBezTo>
                    <a:pt x="264" y="5039"/>
                    <a:pt x="283" y="5027"/>
                    <a:pt x="299" y="5013"/>
                  </a:cubicBezTo>
                  <a:cubicBezTo>
                    <a:pt x="1719" y="3751"/>
                    <a:pt x="2886" y="2186"/>
                    <a:pt x="3848" y="550"/>
                  </a:cubicBezTo>
                  <a:cubicBezTo>
                    <a:pt x="3912" y="440"/>
                    <a:pt x="3870" y="335"/>
                    <a:pt x="3794" y="275"/>
                  </a:cubicBezTo>
                  <a:cubicBezTo>
                    <a:pt x="3801" y="176"/>
                    <a:pt x="3729" y="86"/>
                    <a:pt x="3637" y="54"/>
                  </a:cubicBezTo>
                  <a:cubicBezTo>
                    <a:pt x="3580" y="33"/>
                    <a:pt x="3522" y="15"/>
                    <a:pt x="3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17"/>
            <p:cNvSpPr/>
            <p:nvPr/>
          </p:nvSpPr>
          <p:spPr>
            <a:xfrm>
              <a:off x="5316325" y="2821782"/>
              <a:ext cx="1400200" cy="302100"/>
            </a:xfrm>
            <a:custGeom>
              <a:avLst/>
              <a:gdLst/>
              <a:ahLst/>
              <a:cxnLst/>
              <a:rect l="l" t="t" r="r" b="b"/>
              <a:pathLst>
                <a:path w="56008" h="12084" extrusionOk="0">
                  <a:moveTo>
                    <a:pt x="7652" y="262"/>
                  </a:moveTo>
                  <a:cubicBezTo>
                    <a:pt x="9243" y="344"/>
                    <a:pt x="10842" y="364"/>
                    <a:pt x="12441" y="364"/>
                  </a:cubicBezTo>
                  <a:cubicBezTo>
                    <a:pt x="13941" y="364"/>
                    <a:pt x="15442" y="347"/>
                    <a:pt x="16938" y="347"/>
                  </a:cubicBezTo>
                  <a:cubicBezTo>
                    <a:pt x="17252" y="347"/>
                    <a:pt x="17565" y="347"/>
                    <a:pt x="17878" y="349"/>
                  </a:cubicBezTo>
                  <a:cubicBezTo>
                    <a:pt x="21388" y="371"/>
                    <a:pt x="24898" y="401"/>
                    <a:pt x="28405" y="426"/>
                  </a:cubicBezTo>
                  <a:cubicBezTo>
                    <a:pt x="33819" y="465"/>
                    <a:pt x="39240" y="556"/>
                    <a:pt x="44658" y="556"/>
                  </a:cubicBezTo>
                  <a:cubicBezTo>
                    <a:pt x="46279" y="556"/>
                    <a:pt x="47899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783" y="3480"/>
                    <a:pt x="49774" y="6445"/>
                    <a:pt x="49998" y="9399"/>
                  </a:cubicBezTo>
                  <a:cubicBezTo>
                    <a:pt x="49993" y="9401"/>
                    <a:pt x="49988" y="9403"/>
                    <a:pt x="49984" y="9405"/>
                  </a:cubicBezTo>
                  <a:cubicBezTo>
                    <a:pt x="49949" y="9433"/>
                    <a:pt x="49917" y="9463"/>
                    <a:pt x="49885" y="9491"/>
                  </a:cubicBezTo>
                  <a:lnTo>
                    <a:pt x="49802" y="9491"/>
                  </a:lnTo>
                  <a:cubicBezTo>
                    <a:pt x="49684" y="9493"/>
                    <a:pt x="49563" y="9498"/>
                    <a:pt x="49444" y="9502"/>
                  </a:cubicBezTo>
                  <a:cubicBezTo>
                    <a:pt x="49370" y="9505"/>
                    <a:pt x="49328" y="9554"/>
                    <a:pt x="49319" y="9608"/>
                  </a:cubicBezTo>
                  <a:cubicBezTo>
                    <a:pt x="48903" y="9604"/>
                    <a:pt x="48488" y="9600"/>
                    <a:pt x="48074" y="9597"/>
                  </a:cubicBezTo>
                  <a:cubicBezTo>
                    <a:pt x="48041" y="9552"/>
                    <a:pt x="47986" y="9531"/>
                    <a:pt x="47931" y="9531"/>
                  </a:cubicBezTo>
                  <a:cubicBezTo>
                    <a:pt x="47874" y="9531"/>
                    <a:pt x="47816" y="9553"/>
                    <a:pt x="47779" y="9592"/>
                  </a:cubicBezTo>
                  <a:cubicBezTo>
                    <a:pt x="42910" y="9545"/>
                    <a:pt x="38039" y="9517"/>
                    <a:pt x="33167" y="9517"/>
                  </a:cubicBezTo>
                  <a:cubicBezTo>
                    <a:pt x="31601" y="9517"/>
                    <a:pt x="30035" y="9520"/>
                    <a:pt x="28469" y="9526"/>
                  </a:cubicBezTo>
                  <a:cubicBezTo>
                    <a:pt x="27721" y="9529"/>
                    <a:pt x="26973" y="9530"/>
                    <a:pt x="26225" y="9530"/>
                  </a:cubicBezTo>
                  <a:cubicBezTo>
                    <a:pt x="24270" y="9530"/>
                    <a:pt x="22314" y="9523"/>
                    <a:pt x="20357" y="9523"/>
                  </a:cubicBezTo>
                  <a:cubicBezTo>
                    <a:pt x="16119" y="9523"/>
                    <a:pt x="11880" y="9556"/>
                    <a:pt x="7652" y="9767"/>
                  </a:cubicBezTo>
                  <a:cubicBezTo>
                    <a:pt x="8265" y="6745"/>
                    <a:pt x="8019" y="3361"/>
                    <a:pt x="7671" y="319"/>
                  </a:cubicBezTo>
                  <a:cubicBezTo>
                    <a:pt x="7668" y="299"/>
                    <a:pt x="7661" y="281"/>
                    <a:pt x="7652" y="262"/>
                  </a:cubicBezTo>
                  <a:close/>
                  <a:moveTo>
                    <a:pt x="49497" y="9830"/>
                  </a:moveTo>
                  <a:lnTo>
                    <a:pt x="49497" y="9830"/>
                  </a:lnTo>
                  <a:cubicBezTo>
                    <a:pt x="49030" y="10253"/>
                    <a:pt x="48585" y="10717"/>
                    <a:pt x="48171" y="11188"/>
                  </a:cubicBezTo>
                  <a:cubicBezTo>
                    <a:pt x="48211" y="10738"/>
                    <a:pt x="48197" y="10278"/>
                    <a:pt x="48130" y="9835"/>
                  </a:cubicBezTo>
                  <a:lnTo>
                    <a:pt x="48130" y="9835"/>
                  </a:lnTo>
                  <a:cubicBezTo>
                    <a:pt x="48567" y="9840"/>
                    <a:pt x="49005" y="9842"/>
                    <a:pt x="49444" y="9846"/>
                  </a:cubicBezTo>
                  <a:cubicBezTo>
                    <a:pt x="49464" y="9846"/>
                    <a:pt x="49480" y="9840"/>
                    <a:pt x="49497" y="9830"/>
                  </a:cubicBezTo>
                  <a:close/>
                  <a:moveTo>
                    <a:pt x="7830" y="10061"/>
                  </a:moveTo>
                  <a:lnTo>
                    <a:pt x="7830" y="10061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2"/>
                    <a:pt x="9998" y="11061"/>
                    <a:pt x="10056" y="11552"/>
                  </a:cubicBezTo>
                  <a:cubicBezTo>
                    <a:pt x="9307" y="11067"/>
                    <a:pt x="8573" y="10560"/>
                    <a:pt x="7830" y="10061"/>
                  </a:cubicBezTo>
                  <a:close/>
                  <a:moveTo>
                    <a:pt x="10885" y="1"/>
                  </a:moveTo>
                  <a:cubicBezTo>
                    <a:pt x="9729" y="1"/>
                    <a:pt x="8574" y="18"/>
                    <a:pt x="7424" y="70"/>
                  </a:cubicBezTo>
                  <a:cubicBezTo>
                    <a:pt x="7375" y="73"/>
                    <a:pt x="7347" y="104"/>
                    <a:pt x="7338" y="138"/>
                  </a:cubicBezTo>
                  <a:cubicBezTo>
                    <a:pt x="7275" y="168"/>
                    <a:pt x="7231" y="225"/>
                    <a:pt x="7239" y="320"/>
                  </a:cubicBezTo>
                  <a:cubicBezTo>
                    <a:pt x="7301" y="999"/>
                    <a:pt x="7356" y="1680"/>
                    <a:pt x="7400" y="2359"/>
                  </a:cubicBezTo>
                  <a:cubicBezTo>
                    <a:pt x="7460" y="3255"/>
                    <a:pt x="7497" y="4150"/>
                    <a:pt x="7502" y="5051"/>
                  </a:cubicBezTo>
                  <a:cubicBezTo>
                    <a:pt x="7514" y="6631"/>
                    <a:pt x="7347" y="8210"/>
                    <a:pt x="7384" y="9787"/>
                  </a:cubicBezTo>
                  <a:cubicBezTo>
                    <a:pt x="7384" y="9800"/>
                    <a:pt x="7389" y="9812"/>
                    <a:pt x="7394" y="9826"/>
                  </a:cubicBezTo>
                  <a:cubicBezTo>
                    <a:pt x="7354" y="9872"/>
                    <a:pt x="7349" y="9939"/>
                    <a:pt x="7377" y="9990"/>
                  </a:cubicBezTo>
                  <a:cubicBezTo>
                    <a:pt x="7370" y="10029"/>
                    <a:pt x="7377" y="10071"/>
                    <a:pt x="7414" y="10103"/>
                  </a:cubicBezTo>
                  <a:cubicBezTo>
                    <a:pt x="8068" y="10685"/>
                    <a:pt x="8778" y="11176"/>
                    <a:pt x="9527" y="11622"/>
                  </a:cubicBezTo>
                  <a:cubicBezTo>
                    <a:pt x="6502" y="11639"/>
                    <a:pt x="3470" y="11613"/>
                    <a:pt x="450" y="11747"/>
                  </a:cubicBezTo>
                  <a:cubicBezTo>
                    <a:pt x="1869" y="10440"/>
                    <a:pt x="3267" y="9055"/>
                    <a:pt x="4585" y="7651"/>
                  </a:cubicBezTo>
                  <a:cubicBezTo>
                    <a:pt x="4657" y="7575"/>
                    <a:pt x="4651" y="7487"/>
                    <a:pt x="4609" y="7422"/>
                  </a:cubicBezTo>
                  <a:cubicBezTo>
                    <a:pt x="4632" y="7367"/>
                    <a:pt x="4630" y="7300"/>
                    <a:pt x="4581" y="7242"/>
                  </a:cubicBezTo>
                  <a:cubicBezTo>
                    <a:pt x="3295" y="5699"/>
                    <a:pt x="2056" y="4122"/>
                    <a:pt x="1072" y="2368"/>
                  </a:cubicBezTo>
                  <a:lnTo>
                    <a:pt x="1072" y="2368"/>
                  </a:lnTo>
                  <a:cubicBezTo>
                    <a:pt x="2543" y="2468"/>
                    <a:pt x="4061" y="2559"/>
                    <a:pt x="5557" y="2559"/>
                  </a:cubicBezTo>
                  <a:cubicBezTo>
                    <a:pt x="6105" y="2559"/>
                    <a:pt x="6651" y="2547"/>
                    <a:pt x="7190" y="2518"/>
                  </a:cubicBezTo>
                  <a:cubicBezTo>
                    <a:pt x="7297" y="2514"/>
                    <a:pt x="7347" y="2437"/>
                    <a:pt x="7347" y="2361"/>
                  </a:cubicBezTo>
                  <a:cubicBezTo>
                    <a:pt x="7347" y="2283"/>
                    <a:pt x="7295" y="2204"/>
                    <a:pt x="7190" y="2192"/>
                  </a:cubicBezTo>
                  <a:cubicBezTo>
                    <a:pt x="5918" y="2064"/>
                    <a:pt x="4605" y="2026"/>
                    <a:pt x="3300" y="2026"/>
                  </a:cubicBezTo>
                  <a:cubicBezTo>
                    <a:pt x="2512" y="2026"/>
                    <a:pt x="1727" y="2040"/>
                    <a:pt x="954" y="2056"/>
                  </a:cubicBezTo>
                  <a:cubicBezTo>
                    <a:pt x="917" y="2056"/>
                    <a:pt x="889" y="2070"/>
                    <a:pt x="863" y="2088"/>
                  </a:cubicBezTo>
                  <a:cubicBezTo>
                    <a:pt x="849" y="2084"/>
                    <a:pt x="834" y="2081"/>
                    <a:pt x="818" y="2081"/>
                  </a:cubicBezTo>
                  <a:cubicBezTo>
                    <a:pt x="709" y="2081"/>
                    <a:pt x="597" y="2199"/>
                    <a:pt x="668" y="2329"/>
                  </a:cubicBezTo>
                  <a:cubicBezTo>
                    <a:pt x="1672" y="4166"/>
                    <a:pt x="2799" y="5921"/>
                    <a:pt x="4277" y="7415"/>
                  </a:cubicBezTo>
                  <a:cubicBezTo>
                    <a:pt x="2845" y="8699"/>
                    <a:pt x="1450" y="10115"/>
                    <a:pt x="189" y="11566"/>
                  </a:cubicBezTo>
                  <a:cubicBezTo>
                    <a:pt x="132" y="11631"/>
                    <a:pt x="141" y="11705"/>
                    <a:pt x="178" y="11761"/>
                  </a:cubicBezTo>
                  <a:cubicBezTo>
                    <a:pt x="0" y="11779"/>
                    <a:pt x="0" y="12045"/>
                    <a:pt x="187" y="12049"/>
                  </a:cubicBezTo>
                  <a:cubicBezTo>
                    <a:pt x="1095" y="12074"/>
                    <a:pt x="2004" y="12083"/>
                    <a:pt x="2914" y="12083"/>
                  </a:cubicBezTo>
                  <a:cubicBezTo>
                    <a:pt x="5314" y="12083"/>
                    <a:pt x="7718" y="12017"/>
                    <a:pt x="10114" y="11989"/>
                  </a:cubicBezTo>
                  <a:cubicBezTo>
                    <a:pt x="10236" y="11987"/>
                    <a:pt x="10293" y="11890"/>
                    <a:pt x="10289" y="11795"/>
                  </a:cubicBezTo>
                  <a:cubicBezTo>
                    <a:pt x="10353" y="11781"/>
                    <a:pt x="10406" y="11733"/>
                    <a:pt x="10400" y="11643"/>
                  </a:cubicBezTo>
                  <a:cubicBezTo>
                    <a:pt x="10365" y="11117"/>
                    <a:pt x="10360" y="10594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9" y="9779"/>
                    <a:pt x="33090" y="9773"/>
                    <a:pt x="35400" y="9773"/>
                  </a:cubicBezTo>
                  <a:cubicBezTo>
                    <a:pt x="39515" y="9773"/>
                    <a:pt x="43631" y="9792"/>
                    <a:pt x="47746" y="9830"/>
                  </a:cubicBezTo>
                  <a:cubicBezTo>
                    <a:pt x="47788" y="10470"/>
                    <a:pt x="47800" y="11097"/>
                    <a:pt x="47797" y="11739"/>
                  </a:cubicBezTo>
                  <a:cubicBezTo>
                    <a:pt x="47677" y="11781"/>
                    <a:pt x="47677" y="11971"/>
                    <a:pt x="47823" y="11971"/>
                  </a:cubicBezTo>
                  <a:cubicBezTo>
                    <a:pt x="47824" y="11971"/>
                    <a:pt x="47824" y="11971"/>
                    <a:pt x="47825" y="11971"/>
                  </a:cubicBezTo>
                  <a:cubicBezTo>
                    <a:pt x="49890" y="11920"/>
                    <a:pt x="51944" y="11843"/>
                    <a:pt x="54004" y="11843"/>
                  </a:cubicBezTo>
                  <a:cubicBezTo>
                    <a:pt x="54561" y="11843"/>
                    <a:pt x="55119" y="11849"/>
                    <a:pt x="55677" y="11862"/>
                  </a:cubicBezTo>
                  <a:cubicBezTo>
                    <a:pt x="55679" y="11862"/>
                    <a:pt x="55680" y="11862"/>
                    <a:pt x="55682" y="11862"/>
                  </a:cubicBezTo>
                  <a:cubicBezTo>
                    <a:pt x="55774" y="11862"/>
                    <a:pt x="55824" y="11801"/>
                    <a:pt x="55834" y="11733"/>
                  </a:cubicBezTo>
                  <a:cubicBezTo>
                    <a:pt x="55838" y="11733"/>
                    <a:pt x="55842" y="11734"/>
                    <a:pt x="55846" y="11734"/>
                  </a:cubicBezTo>
                  <a:cubicBezTo>
                    <a:pt x="55930" y="11734"/>
                    <a:pt x="56008" y="11639"/>
                    <a:pt x="55957" y="11550"/>
                  </a:cubicBezTo>
                  <a:cubicBezTo>
                    <a:pt x="54992" y="9920"/>
                    <a:pt x="53941" y="8371"/>
                    <a:pt x="52567" y="7053"/>
                  </a:cubicBezTo>
                  <a:cubicBezTo>
                    <a:pt x="52547" y="7035"/>
                    <a:pt x="52529" y="7025"/>
                    <a:pt x="52507" y="7015"/>
                  </a:cubicBezTo>
                  <a:lnTo>
                    <a:pt x="52388" y="7009"/>
                  </a:lnTo>
                  <a:cubicBezTo>
                    <a:pt x="52267" y="7045"/>
                    <a:pt x="52187" y="7200"/>
                    <a:pt x="52297" y="7323"/>
                  </a:cubicBezTo>
                  <a:cubicBezTo>
                    <a:pt x="53016" y="8092"/>
                    <a:pt x="53704" y="8870"/>
                    <a:pt x="54327" y="9719"/>
                  </a:cubicBezTo>
                  <a:cubicBezTo>
                    <a:pt x="54766" y="10315"/>
                    <a:pt x="55146" y="10955"/>
                    <a:pt x="55620" y="11520"/>
                  </a:cubicBezTo>
                  <a:cubicBezTo>
                    <a:pt x="54682" y="11481"/>
                    <a:pt x="53737" y="11457"/>
                    <a:pt x="52792" y="11457"/>
                  </a:cubicBezTo>
                  <a:cubicBezTo>
                    <a:pt x="51303" y="11457"/>
                    <a:pt x="49812" y="11517"/>
                    <a:pt x="48338" y="11675"/>
                  </a:cubicBezTo>
                  <a:cubicBezTo>
                    <a:pt x="49012" y="11035"/>
                    <a:pt x="49668" y="10325"/>
                    <a:pt x="50215" y="9586"/>
                  </a:cubicBezTo>
                  <a:cubicBezTo>
                    <a:pt x="50247" y="9542"/>
                    <a:pt x="50247" y="9500"/>
                    <a:pt x="50231" y="9463"/>
                  </a:cubicBezTo>
                  <a:cubicBezTo>
                    <a:pt x="50386" y="7094"/>
                    <a:pt x="50243" y="4681"/>
                    <a:pt x="50062" y="2299"/>
                  </a:cubicBezTo>
                  <a:lnTo>
                    <a:pt x="50062" y="2299"/>
                  </a:lnTo>
                  <a:cubicBezTo>
                    <a:pt x="50972" y="2359"/>
                    <a:pt x="51884" y="2373"/>
                    <a:pt x="52796" y="2384"/>
                  </a:cubicBezTo>
                  <a:cubicBezTo>
                    <a:pt x="53228" y="2390"/>
                    <a:pt x="53691" y="2427"/>
                    <a:pt x="54148" y="2427"/>
                  </a:cubicBezTo>
                  <a:cubicBezTo>
                    <a:pt x="54687" y="2427"/>
                    <a:pt x="55217" y="2375"/>
                    <a:pt x="55675" y="2160"/>
                  </a:cubicBezTo>
                  <a:lnTo>
                    <a:pt x="55722" y="1971"/>
                  </a:lnTo>
                  <a:cubicBezTo>
                    <a:pt x="55460" y="1906"/>
                    <a:pt x="55166" y="1885"/>
                    <a:pt x="54862" y="1885"/>
                  </a:cubicBezTo>
                  <a:cubicBezTo>
                    <a:pt x="54306" y="1885"/>
                    <a:pt x="53718" y="1956"/>
                    <a:pt x="53241" y="1957"/>
                  </a:cubicBezTo>
                  <a:cubicBezTo>
                    <a:pt x="52173" y="1959"/>
                    <a:pt x="51106" y="1963"/>
                    <a:pt x="50042" y="2029"/>
                  </a:cubicBezTo>
                  <a:cubicBezTo>
                    <a:pt x="50000" y="1484"/>
                    <a:pt x="49956" y="939"/>
                    <a:pt x="49915" y="398"/>
                  </a:cubicBezTo>
                  <a:cubicBezTo>
                    <a:pt x="49905" y="272"/>
                    <a:pt x="49801" y="209"/>
                    <a:pt x="49702" y="209"/>
                  </a:cubicBezTo>
                  <a:cubicBezTo>
                    <a:pt x="49655" y="209"/>
                    <a:pt x="49609" y="223"/>
                    <a:pt x="49575" y="251"/>
                  </a:cubicBezTo>
                  <a:cubicBezTo>
                    <a:pt x="49559" y="244"/>
                    <a:pt x="49541" y="239"/>
                    <a:pt x="49519" y="239"/>
                  </a:cubicBezTo>
                  <a:cubicBezTo>
                    <a:pt x="44591" y="126"/>
                    <a:pt x="39656" y="123"/>
                    <a:pt x="34723" y="123"/>
                  </a:cubicBezTo>
                  <a:cubicBezTo>
                    <a:pt x="34407" y="123"/>
                    <a:pt x="34091" y="123"/>
                    <a:pt x="33776" y="123"/>
                  </a:cubicBezTo>
                  <a:cubicBezTo>
                    <a:pt x="31985" y="123"/>
                    <a:pt x="30194" y="122"/>
                    <a:pt x="28405" y="116"/>
                  </a:cubicBezTo>
                  <a:cubicBezTo>
                    <a:pt x="24898" y="106"/>
                    <a:pt x="21388" y="98"/>
                    <a:pt x="17878" y="82"/>
                  </a:cubicBezTo>
                  <a:cubicBezTo>
                    <a:pt x="15556" y="73"/>
                    <a:pt x="13217" y="1"/>
                    <a:pt x="10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2" name="Google Shape;4372;p117"/>
          <p:cNvSpPr txBox="1">
            <a:spLocks noGrp="1"/>
          </p:cNvSpPr>
          <p:nvPr>
            <p:ph type="subTitle" idx="1"/>
          </p:nvPr>
        </p:nvSpPr>
        <p:spPr>
          <a:xfrm>
            <a:off x="610105" y="3291830"/>
            <a:ext cx="4104456" cy="360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ca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</a:t>
            </a:r>
            <a:r>
              <a:rPr lang="ca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www.youtube.com/watch?v=K6uP84FsYy4</a:t>
            </a:r>
            <a:endParaRPr lang="ca-E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74" name="Google Shape;4374;p117"/>
          <p:cNvSpPr txBox="1">
            <a:spLocks noGrp="1"/>
          </p:cNvSpPr>
          <p:nvPr>
            <p:ph type="title"/>
          </p:nvPr>
        </p:nvSpPr>
        <p:spPr>
          <a:xfrm>
            <a:off x="3061428" y="354741"/>
            <a:ext cx="3007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MIREU EL VÍDEO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" t="8746" r="10330" b="6901"/>
          <a:stretch/>
        </p:blipFill>
        <p:spPr bwMode="auto">
          <a:xfrm>
            <a:off x="683568" y="1418829"/>
            <a:ext cx="3780432" cy="194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508104" y="1925258"/>
            <a:ext cx="3097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 charset="0"/>
              </a:rPr>
              <a:t>Pot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 charset="0"/>
              </a:rPr>
              <a:t> ser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 charset="0"/>
              </a:rPr>
              <a:t>avui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 charset="0"/>
              </a:rPr>
              <a:t> tu també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 charset="0"/>
              </a:rPr>
              <a:t>pots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 charset="0"/>
              </a:rPr>
              <a:t> donar un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 charset="0"/>
              </a:rPr>
              <a:t>cop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 charset="0"/>
              </a:rPr>
              <a:t> de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 charset="0"/>
              </a:rPr>
              <a:t>mà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 charset="0"/>
              </a:rPr>
              <a:t> a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 charset="0"/>
              </a:rPr>
              <a:t>algú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 charset="0"/>
              </a:rPr>
              <a:t>…</a:t>
            </a:r>
            <a:endParaRPr lang="ca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oria Hallelujah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326028"/>
            <a:ext cx="1909414" cy="153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6659" y="701301"/>
            <a:ext cx="680616" cy="672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Google Shape;482;p5"/>
          <p:cNvSpPr/>
          <p:nvPr/>
        </p:nvSpPr>
        <p:spPr>
          <a:xfrm>
            <a:off x="251520" y="95195"/>
            <a:ext cx="184056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solidFill>
                  <a:srgbClr val="7A7A7A"/>
                </a:solidFill>
                <a:latin typeface="Aharoni"/>
                <a:ea typeface="Aharoni"/>
                <a:cs typeface="Aharoni"/>
                <a:sym typeface="Aharoni"/>
              </a:rPr>
              <a:t>DIJOUS</a:t>
            </a:r>
            <a:endParaRPr sz="2400" b="1" i="0" u="none" strike="noStrike" cap="none" dirty="0">
              <a:solidFill>
                <a:srgbClr val="7A7A7A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20836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5" name="Google Shape;1855;p71"/>
          <p:cNvPicPr preferRelativeResize="0"/>
          <p:nvPr/>
        </p:nvPicPr>
        <p:blipFill rotWithShape="1">
          <a:blip r:embed="rId3">
            <a:alphaModFix/>
          </a:blip>
          <a:srcRect l="3874" r="3883"/>
          <a:stretch/>
        </p:blipFill>
        <p:spPr>
          <a:xfrm>
            <a:off x="-449050" y="1573751"/>
            <a:ext cx="5362848" cy="3874824"/>
          </a:xfrm>
          <a:prstGeom prst="cloud">
            <a:avLst/>
          </a:prstGeom>
          <a:noFill/>
          <a:ln>
            <a:noFill/>
          </a:ln>
        </p:spPr>
      </p:pic>
      <p:grpSp>
        <p:nvGrpSpPr>
          <p:cNvPr id="1856" name="Google Shape;1856;p71"/>
          <p:cNvGrpSpPr/>
          <p:nvPr/>
        </p:nvGrpSpPr>
        <p:grpSpPr>
          <a:xfrm>
            <a:off x="2633161" y="697249"/>
            <a:ext cx="3886046" cy="766699"/>
            <a:chOff x="7728915" y="1917859"/>
            <a:chExt cx="1034486" cy="222599"/>
          </a:xfrm>
        </p:grpSpPr>
        <p:sp>
          <p:nvSpPr>
            <p:cNvPr id="1857" name="Google Shape;1857;p71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71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71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71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71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71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71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71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71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71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71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71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71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71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71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71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71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71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71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71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71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71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71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71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71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71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71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71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71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71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71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71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71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71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71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71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71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71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71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6" name="Google Shape;1896;p71"/>
          <p:cNvSpPr txBox="1">
            <a:spLocks noGrp="1"/>
          </p:cNvSpPr>
          <p:nvPr>
            <p:ph type="body" idx="1"/>
          </p:nvPr>
        </p:nvSpPr>
        <p:spPr>
          <a:xfrm>
            <a:off x="3782391" y="1446959"/>
            <a:ext cx="4959968" cy="314101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Comencem el curs. Tenim moltes noves oportunitats.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Posem-nos unes ulleres amoroses per poder veure en nosaltres mateixos allò que és bo, que és bonic, que fa sentir bé als altres, que ens fa creatius</a:t>
            </a: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la nostra mirada cap els altres sigui també agraïda per tot el que rebem d’ells.</a:t>
            </a:r>
            <a:endParaRPr lang="e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Desitgem, demanem  que Déu, que és Pare </a:t>
            </a:r>
            <a:r>
              <a:rPr lang="ca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nostre, ens ajudi a assemblar-nos una mica més a Jesús. Ell que mirava totes les persones amb una mirada nova </a:t>
            </a:r>
            <a:r>
              <a:rPr lang="ca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plena de confiança.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897" name="Google Shape;1897;p71"/>
          <p:cNvSpPr txBox="1">
            <a:spLocks noGrp="1"/>
          </p:cNvSpPr>
          <p:nvPr>
            <p:ph type="title"/>
          </p:nvPr>
        </p:nvSpPr>
        <p:spPr>
          <a:xfrm>
            <a:off x="3287984" y="727504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Pregària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8" name="Google Shape;1898;p71"/>
          <p:cNvSpPr/>
          <p:nvPr/>
        </p:nvSpPr>
        <p:spPr>
          <a:xfrm>
            <a:off x="-537923" y="3506050"/>
            <a:ext cx="2000005" cy="2084189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482;p5"/>
          <p:cNvSpPr/>
          <p:nvPr/>
        </p:nvSpPr>
        <p:spPr>
          <a:xfrm>
            <a:off x="251520" y="95195"/>
            <a:ext cx="184056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solidFill>
                  <a:srgbClr val="7A7A7A"/>
                </a:solidFill>
                <a:latin typeface="Aharoni"/>
                <a:ea typeface="Aharoni"/>
                <a:cs typeface="Aharoni"/>
                <a:sym typeface="Aharoni"/>
              </a:rPr>
              <a:t>DIVENDRES</a:t>
            </a:r>
            <a:endParaRPr sz="2400" b="1" i="0" u="none" strike="noStrike" cap="none" dirty="0">
              <a:solidFill>
                <a:srgbClr val="7A7A7A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" t="20889" r="3993" b="4756"/>
          <a:stretch/>
        </p:blipFill>
        <p:spPr bwMode="auto">
          <a:xfrm>
            <a:off x="6732240" y="595602"/>
            <a:ext cx="1763218" cy="978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273</Words>
  <Application>Microsoft Office PowerPoint</Application>
  <PresentationFormat>Presentación en pantalla (16:9)</PresentationFormat>
  <Paragraphs>29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Gloria Hallelujah</vt:lpstr>
      <vt:lpstr>Aharoni</vt:lpstr>
      <vt:lpstr>Raleway</vt:lpstr>
      <vt:lpstr>Fira Sans Extra Condensed</vt:lpstr>
      <vt:lpstr>Raleway SemiBold</vt:lpstr>
      <vt:lpstr>Quattrocento Sans</vt:lpstr>
      <vt:lpstr>Team Building Class for Elementary by Slidesgo</vt:lpstr>
      <vt:lpstr>ACOLLIDES SeGONA SETMANA, 18-22 setembre </vt:lpstr>
      <vt:lpstr>Què puc donar? Què podem donar?</vt:lpstr>
      <vt:lpstr>TENIM CURA DELS ALTRES DES DEL COR. </vt:lpstr>
      <vt:lpstr> Escoltem el vídeo del lema https://youtu.be/6M2D4TcLqiI </vt:lpstr>
      <vt:lpstr>MIREU EL VÍDEO</vt:lpstr>
      <vt:lpstr>Pregària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ACOLLIDES Setmana 11-15 setembre</dc:title>
  <dc:creator>profeclaret</dc:creator>
  <cp:lastModifiedBy>profeclaret</cp:lastModifiedBy>
  <cp:revision>21</cp:revision>
  <dcterms:modified xsi:type="dcterms:W3CDTF">2023-09-13T14:40:53Z</dcterms:modified>
</cp:coreProperties>
</file>