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0"/>
  </p:notesMasterIdLst>
  <p:sldIdLst>
    <p:sldId id="256" r:id="rId2"/>
    <p:sldId id="258" r:id="rId3"/>
    <p:sldId id="348" r:id="rId4"/>
    <p:sldId id="257" r:id="rId5"/>
    <p:sldId id="259" r:id="rId6"/>
    <p:sldId id="261" r:id="rId7"/>
    <p:sldId id="260" r:id="rId8"/>
    <p:sldId id="262" r:id="rId9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11"/>
      <p:bold r:id="rId12"/>
      <p:italic r:id="rId13"/>
      <p:boldItalic r:id="rId14"/>
    </p:embeddedFont>
    <p:embeddedFont>
      <p:font typeface="Gloria Hallelujah" panose="020B0604020202020204" charset="0"/>
      <p:regular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Raleway SemiBol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E2997E-DAE5-4244-B763-A85F7B55A1BA}">
  <a:tblStyle styleId="{3DE2997E-DAE5-4244-B763-A85F7B55A1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28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0773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f274969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f274969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f27496995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f27496995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_1_1_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52"/>
          <p:cNvSpPr txBox="1">
            <a:spLocks noGrp="1"/>
          </p:cNvSpPr>
          <p:nvPr>
            <p:ph type="subTitle" idx="1"/>
          </p:nvPr>
        </p:nvSpPr>
        <p:spPr>
          <a:xfrm flipH="1">
            <a:off x="1547694" y="3071081"/>
            <a:ext cx="37794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52"/>
          <p:cNvSpPr txBox="1">
            <a:spLocks noGrp="1"/>
          </p:cNvSpPr>
          <p:nvPr>
            <p:ph type="ctrTitle"/>
          </p:nvPr>
        </p:nvSpPr>
        <p:spPr>
          <a:xfrm flipH="1">
            <a:off x="1143650" y="1309006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3" name="Google Shape;1343;p52"/>
          <p:cNvSpPr/>
          <p:nvPr/>
        </p:nvSpPr>
        <p:spPr>
          <a:xfrm>
            <a:off x="5548426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52"/>
          <p:cNvSpPr/>
          <p:nvPr/>
        </p:nvSpPr>
        <p:spPr>
          <a:xfrm rot="5400000" flipH="1">
            <a:off x="-133350" y="-219449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52"/>
          <p:cNvSpPr/>
          <p:nvPr/>
        </p:nvSpPr>
        <p:spPr>
          <a:xfrm rot="10800000" flipH="1">
            <a:off x="-59881" y="425655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52"/>
          <p:cNvSpPr/>
          <p:nvPr/>
        </p:nvSpPr>
        <p:spPr>
          <a:xfrm flipH="1">
            <a:off x="5320140" y="3198044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52"/>
          <p:cNvSpPr/>
          <p:nvPr/>
        </p:nvSpPr>
        <p:spPr>
          <a:xfrm rot="2024276">
            <a:off x="8351633" y="1663617"/>
            <a:ext cx="755189" cy="17692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52"/>
          <p:cNvSpPr/>
          <p:nvPr/>
        </p:nvSpPr>
        <p:spPr>
          <a:xfrm>
            <a:off x="7073440" y="-275926"/>
            <a:ext cx="1292661" cy="117754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52"/>
          <p:cNvGrpSpPr/>
          <p:nvPr/>
        </p:nvGrpSpPr>
        <p:grpSpPr>
          <a:xfrm>
            <a:off x="8144336" y="3252147"/>
            <a:ext cx="221772" cy="200884"/>
            <a:chOff x="1640475" y="1197075"/>
            <a:chExt cx="55475" cy="50250"/>
          </a:xfrm>
        </p:grpSpPr>
        <p:sp>
          <p:nvSpPr>
            <p:cNvPr id="1350" name="Google Shape;1350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52"/>
          <p:cNvGrpSpPr/>
          <p:nvPr/>
        </p:nvGrpSpPr>
        <p:grpSpPr>
          <a:xfrm rot="7529702" flipH="1">
            <a:off x="460810" y="487975"/>
            <a:ext cx="221773" cy="200885"/>
            <a:chOff x="1640475" y="1197075"/>
            <a:chExt cx="55475" cy="50250"/>
          </a:xfrm>
        </p:grpSpPr>
        <p:sp>
          <p:nvSpPr>
            <p:cNvPr id="1354" name="Google Shape;1354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52"/>
          <p:cNvGrpSpPr/>
          <p:nvPr/>
        </p:nvGrpSpPr>
        <p:grpSpPr>
          <a:xfrm>
            <a:off x="1648299" y="4503035"/>
            <a:ext cx="221772" cy="200884"/>
            <a:chOff x="1640475" y="1197075"/>
            <a:chExt cx="55475" cy="50250"/>
          </a:xfrm>
        </p:grpSpPr>
        <p:sp>
          <p:nvSpPr>
            <p:cNvPr id="1358" name="Google Shape;1358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52"/>
          <p:cNvGrpSpPr/>
          <p:nvPr/>
        </p:nvGrpSpPr>
        <p:grpSpPr>
          <a:xfrm>
            <a:off x="7209124" y="114872"/>
            <a:ext cx="221772" cy="200884"/>
            <a:chOff x="1640475" y="1197075"/>
            <a:chExt cx="55475" cy="50250"/>
          </a:xfrm>
        </p:grpSpPr>
        <p:sp>
          <p:nvSpPr>
            <p:cNvPr id="1362" name="Google Shape;136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52"/>
          <p:cNvGrpSpPr/>
          <p:nvPr/>
        </p:nvGrpSpPr>
        <p:grpSpPr>
          <a:xfrm rot="10468240">
            <a:off x="1819739" y="114875"/>
            <a:ext cx="221772" cy="200884"/>
            <a:chOff x="1640475" y="1197075"/>
            <a:chExt cx="55475" cy="50250"/>
          </a:xfrm>
        </p:grpSpPr>
        <p:sp>
          <p:nvSpPr>
            <p:cNvPr id="1366" name="Google Shape;136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" name="Google Shape;1369;p52"/>
          <p:cNvSpPr/>
          <p:nvPr/>
        </p:nvSpPr>
        <p:spPr>
          <a:xfrm rot="-1439237">
            <a:off x="229358" y="4354592"/>
            <a:ext cx="755196" cy="17693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52"/>
          <p:cNvSpPr/>
          <p:nvPr/>
        </p:nvSpPr>
        <p:spPr>
          <a:xfrm rot="6471385" flipH="1">
            <a:off x="8124343" y="4299394"/>
            <a:ext cx="1292668" cy="117754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1" name="Google Shape;1371;p52"/>
          <p:cNvGrpSpPr/>
          <p:nvPr/>
        </p:nvGrpSpPr>
        <p:grpSpPr>
          <a:xfrm rot="3155490">
            <a:off x="6966697" y="4660972"/>
            <a:ext cx="221774" cy="200886"/>
            <a:chOff x="1640475" y="1197075"/>
            <a:chExt cx="55475" cy="50250"/>
          </a:xfrm>
        </p:grpSpPr>
        <p:sp>
          <p:nvSpPr>
            <p:cNvPr id="1372" name="Google Shape;137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52"/>
          <p:cNvGrpSpPr/>
          <p:nvPr/>
        </p:nvGrpSpPr>
        <p:grpSpPr>
          <a:xfrm rot="-5400064">
            <a:off x="6187029" y="2959875"/>
            <a:ext cx="297246" cy="269250"/>
            <a:chOff x="1640475" y="1197075"/>
            <a:chExt cx="55475" cy="50250"/>
          </a:xfrm>
        </p:grpSpPr>
        <p:sp>
          <p:nvSpPr>
            <p:cNvPr id="1376" name="Google Shape;137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4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4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4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4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54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1412" name="Google Shape;141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54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1416" name="Google Shape;1416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54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4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54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1422" name="Google Shape;142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54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54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" name="Google Shape;1427;p54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1428" name="Google Shape;1428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55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55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5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55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55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6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6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6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56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6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6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56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7" name="Google Shape;1467;p56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68" name="Google Shape;1468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56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2" name="Google Shape;1472;p56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73" name="Google Shape;1473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56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77" name="Google Shape;1477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0" name="Google Shape;1480;p56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56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82" name="Google Shape;1482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9" name="Google Shape;299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300" name="Google Shape;300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4" name="Google Shape;30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10" name="Google Shape;310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5" name="Google Shape;315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_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"/>
          <p:cNvSpPr txBox="1">
            <a:spLocks noGrp="1"/>
          </p:cNvSpPr>
          <p:nvPr>
            <p:ph type="title"/>
          </p:nvPr>
        </p:nvSpPr>
        <p:spPr>
          <a:xfrm>
            <a:off x="3195425" y="673625"/>
            <a:ext cx="275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14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6692209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subTitle" idx="1"/>
          </p:nvPr>
        </p:nvSpPr>
        <p:spPr>
          <a:xfrm>
            <a:off x="6651584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3" name="Google Shape;323;p14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8037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subTitle" idx="4"/>
          </p:nvPr>
        </p:nvSpPr>
        <p:spPr>
          <a:xfrm>
            <a:off x="4697412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5" name="Google Shape;325;p14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2783831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6" name="Google Shape;326;p14"/>
          <p:cNvSpPr txBox="1">
            <a:spLocks noGrp="1"/>
          </p:cNvSpPr>
          <p:nvPr>
            <p:ph type="subTitle" idx="6"/>
          </p:nvPr>
        </p:nvSpPr>
        <p:spPr>
          <a:xfrm>
            <a:off x="2743206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7" name="Google Shape;327;p14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829641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8" name="Google Shape;328;p14"/>
          <p:cNvSpPr txBox="1">
            <a:spLocks noGrp="1"/>
          </p:cNvSpPr>
          <p:nvPr>
            <p:ph type="subTitle" idx="8"/>
          </p:nvPr>
        </p:nvSpPr>
        <p:spPr>
          <a:xfrm>
            <a:off x="789016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9" name="Google Shape;329;p14"/>
          <p:cNvSpPr txBox="1">
            <a:spLocks noGrp="1"/>
          </p:cNvSpPr>
          <p:nvPr>
            <p:ph type="title" idx="9" hasCustomPrompt="1"/>
          </p:nvPr>
        </p:nvSpPr>
        <p:spPr>
          <a:xfrm>
            <a:off x="789016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0" name="Google Shape;330;p14"/>
          <p:cNvSpPr txBox="1">
            <a:spLocks noGrp="1"/>
          </p:cNvSpPr>
          <p:nvPr>
            <p:ph type="title" idx="13" hasCustomPrompt="1"/>
          </p:nvPr>
        </p:nvSpPr>
        <p:spPr>
          <a:xfrm>
            <a:off x="2743206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1" name="Google Shape;331;p14"/>
          <p:cNvSpPr txBox="1">
            <a:spLocks noGrp="1"/>
          </p:cNvSpPr>
          <p:nvPr>
            <p:ph type="title" idx="14" hasCustomPrompt="1"/>
          </p:nvPr>
        </p:nvSpPr>
        <p:spPr>
          <a:xfrm>
            <a:off x="4697412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 idx="15" hasCustomPrompt="1"/>
          </p:nvPr>
        </p:nvSpPr>
        <p:spPr>
          <a:xfrm>
            <a:off x="6651584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3" name="Google Shape;333;p14"/>
          <p:cNvSpPr/>
          <p:nvPr/>
        </p:nvSpPr>
        <p:spPr>
          <a:xfrm rot="-5400000">
            <a:off x="6877487" y="-194452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4"/>
          <p:cNvSpPr/>
          <p:nvPr/>
        </p:nvSpPr>
        <p:spPr>
          <a:xfrm rot="10800000" flipH="1">
            <a:off x="6650172" y="3948028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4"/>
          <p:cNvSpPr/>
          <p:nvPr/>
        </p:nvSpPr>
        <p:spPr>
          <a:xfrm rot="8100000">
            <a:off x="-821724" y="-537528"/>
            <a:ext cx="2590333" cy="1991668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4"/>
          <p:cNvSpPr/>
          <p:nvPr/>
        </p:nvSpPr>
        <p:spPr>
          <a:xfrm rot="-5400000">
            <a:off x="-482253" y="2967250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14"/>
          <p:cNvGrpSpPr/>
          <p:nvPr/>
        </p:nvGrpSpPr>
        <p:grpSpPr>
          <a:xfrm rot="4499945">
            <a:off x="541788" y="4505661"/>
            <a:ext cx="215934" cy="195605"/>
            <a:chOff x="1640475" y="1197075"/>
            <a:chExt cx="55475" cy="50250"/>
          </a:xfrm>
        </p:grpSpPr>
        <p:sp>
          <p:nvSpPr>
            <p:cNvPr id="338" name="Google Shape;33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14"/>
          <p:cNvSpPr/>
          <p:nvPr/>
        </p:nvSpPr>
        <p:spPr>
          <a:xfrm rot="9000107" flipH="1">
            <a:off x="1432356" y="253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"/>
          <p:cNvSpPr/>
          <p:nvPr/>
        </p:nvSpPr>
        <p:spPr>
          <a:xfrm rot="5400117" flipH="1">
            <a:off x="83389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14"/>
          <p:cNvGrpSpPr/>
          <p:nvPr/>
        </p:nvGrpSpPr>
        <p:grpSpPr>
          <a:xfrm rot="3412077">
            <a:off x="7544730" y="4598335"/>
            <a:ext cx="228601" cy="207083"/>
            <a:chOff x="1640475" y="1197075"/>
            <a:chExt cx="55475" cy="50250"/>
          </a:xfrm>
        </p:grpSpPr>
        <p:sp>
          <p:nvSpPr>
            <p:cNvPr id="344" name="Google Shape;344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4"/>
          <p:cNvGrpSpPr/>
          <p:nvPr/>
        </p:nvGrpSpPr>
        <p:grpSpPr>
          <a:xfrm rot="5627155">
            <a:off x="8483770" y="851641"/>
            <a:ext cx="267257" cy="242085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14"/>
          <p:cNvSpPr/>
          <p:nvPr/>
        </p:nvSpPr>
        <p:spPr>
          <a:xfrm rot="3218474">
            <a:off x="2157332" y="4435042"/>
            <a:ext cx="809522" cy="12684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14"/>
          <p:cNvGrpSpPr/>
          <p:nvPr/>
        </p:nvGrpSpPr>
        <p:grpSpPr>
          <a:xfrm rot="-5400136">
            <a:off x="507506" y="880058"/>
            <a:ext cx="420678" cy="381051"/>
            <a:chOff x="1640475" y="1197075"/>
            <a:chExt cx="55475" cy="50250"/>
          </a:xfrm>
        </p:grpSpPr>
        <p:sp>
          <p:nvSpPr>
            <p:cNvPr id="353" name="Google Shape;35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0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20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513" name="Google Shape;513;p20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20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20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18" name="Google Shape;518;p20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519" name="Google Shape;519;p20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0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20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20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527" name="Google Shape;52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20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531" name="Google Shape;531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20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0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20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537" name="Google Shape;53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20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20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542" name="Google Shape;54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20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46" name="Google Shape;546;p20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547" name="Google Shape;547;p20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AND_BODY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9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9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9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9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29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739" name="Google Shape;73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9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743" name="Google Shape;74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9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747" name="Google Shape;747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29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9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752" name="Google Shape;752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9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9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_AND_BODY_1_1_1_2_1_1_1_1_1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9"/>
          <p:cNvSpPr/>
          <p:nvPr/>
        </p:nvSpPr>
        <p:spPr>
          <a:xfrm rot="814705">
            <a:off x="1052129" y="-1383880"/>
            <a:ext cx="3177459" cy="253496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9"/>
          <p:cNvSpPr/>
          <p:nvPr/>
        </p:nvSpPr>
        <p:spPr>
          <a:xfrm flipH="1">
            <a:off x="6627888" y="33189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9"/>
          <p:cNvSpPr/>
          <p:nvPr/>
        </p:nvSpPr>
        <p:spPr>
          <a:xfrm rot="-5400000">
            <a:off x="7233435" y="-351342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9"/>
          <p:cNvSpPr/>
          <p:nvPr/>
        </p:nvSpPr>
        <p:spPr>
          <a:xfrm rot="-5400000">
            <a:off x="-793653" y="3177741"/>
            <a:ext cx="2810710" cy="1223408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9"/>
          <p:cNvSpPr/>
          <p:nvPr/>
        </p:nvSpPr>
        <p:spPr>
          <a:xfrm rot="-906775">
            <a:off x="6090638" y="379274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9"/>
          <p:cNvSpPr/>
          <p:nvPr/>
        </p:nvSpPr>
        <p:spPr>
          <a:xfrm rot="9965797">
            <a:off x="-318118" y="-18831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0" name="Google Shape;1280;p49"/>
          <p:cNvGrpSpPr/>
          <p:nvPr/>
        </p:nvGrpSpPr>
        <p:grpSpPr>
          <a:xfrm rot="1310449">
            <a:off x="8221027" y="1368344"/>
            <a:ext cx="251676" cy="227987"/>
            <a:chOff x="1640475" y="1197075"/>
            <a:chExt cx="55475" cy="50250"/>
          </a:xfrm>
        </p:grpSpPr>
        <p:sp>
          <p:nvSpPr>
            <p:cNvPr id="1281" name="Google Shape;1281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 rot="-6151375">
            <a:off x="1256890" y="4184201"/>
            <a:ext cx="251675" cy="227988"/>
            <a:chOff x="1640475" y="1197075"/>
            <a:chExt cx="55475" cy="50250"/>
          </a:xfrm>
        </p:grpSpPr>
        <p:sp>
          <p:nvSpPr>
            <p:cNvPr id="1285" name="Google Shape;1285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 rot="-6151375">
            <a:off x="3578215" y="336251"/>
            <a:ext cx="251675" cy="227988"/>
            <a:chOff x="1640475" y="1197075"/>
            <a:chExt cx="55475" cy="50250"/>
          </a:xfrm>
        </p:grpSpPr>
        <p:sp>
          <p:nvSpPr>
            <p:cNvPr id="1289" name="Google Shape;1289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2" name="Google Shape;1292;p49"/>
          <p:cNvSpPr/>
          <p:nvPr/>
        </p:nvSpPr>
        <p:spPr>
          <a:xfrm rot="496725">
            <a:off x="6393888" y="4453034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9"/>
          <p:cNvSpPr/>
          <p:nvPr/>
        </p:nvSpPr>
        <p:spPr>
          <a:xfrm rot="6293788">
            <a:off x="8351781" y="31510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9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49"/>
          <p:cNvSpPr txBox="1">
            <a:spLocks noGrp="1"/>
          </p:cNvSpPr>
          <p:nvPr>
            <p:ph type="subTitle" idx="1"/>
          </p:nvPr>
        </p:nvSpPr>
        <p:spPr>
          <a:xfrm>
            <a:off x="1982875" y="2912938"/>
            <a:ext cx="5178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0" r:id="rId6"/>
    <p:sldLayoutId id="2147483666" r:id="rId7"/>
    <p:sldLayoutId id="2147483675" r:id="rId8"/>
    <p:sldLayoutId id="2147483695" r:id="rId9"/>
    <p:sldLayoutId id="2147483698" r:id="rId10"/>
    <p:sldLayoutId id="2147483700" r:id="rId11"/>
    <p:sldLayoutId id="2147483701" r:id="rId12"/>
    <p:sldLayoutId id="214748370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M2D4TcLqi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youtube.com/watch?v=gQxpPKJW5ww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60"/>
          <p:cNvGrpSpPr/>
          <p:nvPr/>
        </p:nvGrpSpPr>
        <p:grpSpPr>
          <a:xfrm>
            <a:off x="827584" y="483518"/>
            <a:ext cx="7992888" cy="3181714"/>
            <a:chOff x="6530374" y="1560189"/>
            <a:chExt cx="1045566" cy="505315"/>
          </a:xfrm>
        </p:grpSpPr>
        <p:sp>
          <p:nvSpPr>
            <p:cNvPr id="1496" name="Google Shape;1496;p60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60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8038854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/>
              <a:t>ACOLLIDES</a:t>
            </a:r>
            <a:br>
              <a:rPr lang="es-ES_tradnl" dirty="0" smtClean="0"/>
            </a:br>
            <a:r>
              <a:rPr lang="es-ES_tradnl" dirty="0" err="1" smtClean="0"/>
              <a:t>Setmana</a:t>
            </a:r>
            <a:r>
              <a:rPr lang="es-ES_tradnl" dirty="0" smtClean="0"/>
              <a:t> 11-15 </a:t>
            </a:r>
            <a:r>
              <a:rPr lang="es-ES_tradnl" dirty="0" err="1" smtClean="0"/>
              <a:t>setembre</a:t>
            </a:r>
            <a:endParaRPr dirty="0"/>
          </a:p>
        </p:txBody>
      </p:sp>
      <p:sp>
        <p:nvSpPr>
          <p:cNvPr id="1543" name="Google Shape;1543;p60"/>
          <p:cNvSpPr txBox="1">
            <a:spLocks noGrp="1"/>
          </p:cNvSpPr>
          <p:nvPr>
            <p:ph type="subTitle" idx="1"/>
          </p:nvPr>
        </p:nvSpPr>
        <p:spPr>
          <a:xfrm>
            <a:off x="2308607" y="3704861"/>
            <a:ext cx="484963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Recordem, descobrim…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lema d’aquest curs.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62"/>
          <p:cNvSpPr txBox="1">
            <a:spLocks noGrp="1"/>
          </p:cNvSpPr>
          <p:nvPr>
            <p:ph type="ctrTitle"/>
          </p:nvPr>
        </p:nvSpPr>
        <p:spPr>
          <a:xfrm flipH="1">
            <a:off x="1550745" y="1059582"/>
            <a:ext cx="6045591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/>
              <a:t>OBSERVA</a:t>
            </a:r>
            <a:r>
              <a:rPr lang="en" sz="8800" dirty="0"/>
              <a:t>!</a:t>
            </a:r>
            <a:endParaRPr sz="8800" dirty="0"/>
          </a:p>
        </p:txBody>
      </p:sp>
      <p:sp>
        <p:nvSpPr>
          <p:cNvPr id="1566" name="Google Shape;1566;p62"/>
          <p:cNvSpPr txBox="1">
            <a:spLocks noGrp="1"/>
          </p:cNvSpPr>
          <p:nvPr>
            <p:ph type="subTitle" idx="1"/>
          </p:nvPr>
        </p:nvSpPr>
        <p:spPr>
          <a:xfrm flipH="1">
            <a:off x="2339750" y="2427734"/>
            <a:ext cx="4680519" cy="955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FIXA’T BÉ EN LA IMATGE DE LA SEGÜENT DIAPOSITIVA.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</a:t>
            </a:r>
            <a:r>
              <a:rPr lang="es-ES_tradnl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es-ES_tradnl" sz="24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suggereiX</a:t>
            </a:r>
            <a:r>
              <a:rPr lang="es-ES_tradnl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s-ES_tradnl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_tradnl" sz="24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</a:t>
            </a:r>
            <a:r>
              <a:rPr lang="es-ES_tradnl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fa pensar?</a:t>
            </a:r>
            <a:endParaRPr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35896" y="4155926"/>
            <a:ext cx="201622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Fem</a:t>
            </a:r>
            <a:r>
              <a:rPr lang="es-ES_tradnl" dirty="0" smtClean="0"/>
              <a:t> un </a:t>
            </a:r>
            <a:r>
              <a:rPr lang="es-ES_tradnl" dirty="0" err="1" smtClean="0"/>
              <a:t>petit</a:t>
            </a:r>
            <a:r>
              <a:rPr lang="es-ES_tradnl" dirty="0" smtClean="0"/>
              <a:t> </a:t>
            </a:r>
            <a:r>
              <a:rPr lang="es-ES_tradnl" dirty="0" err="1" smtClean="0"/>
              <a:t>diàleg</a:t>
            </a:r>
            <a:r>
              <a:rPr lang="es-ES_tradnl" dirty="0" smtClean="0"/>
              <a:t> entre tota la </a:t>
            </a:r>
            <a:r>
              <a:rPr lang="es-ES_tradnl" dirty="0" err="1" smtClean="0"/>
              <a:t>classe</a:t>
            </a:r>
            <a:r>
              <a:rPr lang="es-ES_tradnl" dirty="0" smtClean="0"/>
              <a:t>.</a:t>
            </a:r>
            <a:endParaRPr lang="ca-ES" dirty="0"/>
          </a:p>
        </p:txBody>
      </p:sp>
      <p:sp>
        <p:nvSpPr>
          <p:cNvPr id="3" name="Rectángulo redondeado 2"/>
          <p:cNvSpPr/>
          <p:nvPr/>
        </p:nvSpPr>
        <p:spPr>
          <a:xfrm>
            <a:off x="6660232" y="182643"/>
            <a:ext cx="129614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solidFill>
                  <a:schemeClr val="tx1"/>
                </a:solidFill>
              </a:rPr>
              <a:t>DIMARTS 12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LogoCLARET CAPÇALERA DOCU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936148" cy="804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Subtítulo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 descr="C:\Users\profeclaret\Downloads\POSTER LEMA 23-24 TU TENS LA CL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92" y="0"/>
            <a:ext cx="925939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p61"/>
          <p:cNvGrpSpPr/>
          <p:nvPr/>
        </p:nvGrpSpPr>
        <p:grpSpPr>
          <a:xfrm>
            <a:off x="845355" y="317746"/>
            <a:ext cx="7158440" cy="1605932"/>
            <a:chOff x="7728915" y="2370420"/>
            <a:chExt cx="1034472" cy="222546"/>
          </a:xfrm>
        </p:grpSpPr>
        <p:sp>
          <p:nvSpPr>
            <p:cNvPr id="1549" name="Google Shape;1549;p61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1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1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1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1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1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1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61"/>
          <p:cNvSpPr txBox="1">
            <a:spLocks noGrp="1"/>
          </p:cNvSpPr>
          <p:nvPr>
            <p:ph type="title"/>
          </p:nvPr>
        </p:nvSpPr>
        <p:spPr>
          <a:xfrm>
            <a:off x="1985301" y="452316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dirty="0" smtClean="0"/>
              <a:t> </a:t>
            </a:r>
            <a:r>
              <a:rPr lang="es-ES_tradnl" dirty="0" err="1" smtClean="0"/>
              <a:t>Escoltem</a:t>
            </a:r>
            <a:r>
              <a:rPr lang="es-ES_tradnl" dirty="0" smtClean="0"/>
              <a:t> el vídeo </a:t>
            </a:r>
            <a:r>
              <a:rPr lang="es-ES_tradnl" dirty="0"/>
              <a:t>del lema</a:t>
            </a:r>
            <a:br>
              <a:rPr lang="es-ES_tradnl" dirty="0"/>
            </a:br>
            <a:r>
              <a:rPr lang="es-ES_tradnl" sz="2000" dirty="0" smtClean="0">
                <a:hlinkClick r:id="rId3"/>
              </a:rPr>
              <a:t>https</a:t>
            </a:r>
            <a:r>
              <a:rPr lang="es-ES_tradnl" sz="2000" dirty="0">
                <a:hlinkClick r:id="rId3"/>
              </a:rPr>
              <a:t>://</a:t>
            </a:r>
            <a:r>
              <a:rPr lang="es-ES_tradnl" sz="2000" dirty="0" smtClean="0">
                <a:hlinkClick r:id="rId3"/>
              </a:rPr>
              <a:t>youtu.be/6M2D4TcLqiI</a:t>
            </a:r>
            <a:r>
              <a:rPr lang="es-ES_tradnl" sz="2000" dirty="0" smtClean="0"/>
              <a:t/>
            </a:r>
            <a:br>
              <a:rPr lang="es-ES_tradnl" sz="2000" dirty="0" smtClean="0"/>
            </a:br>
            <a:endParaRPr sz="2000" dirty="0"/>
          </a:p>
        </p:txBody>
      </p:sp>
      <p:sp>
        <p:nvSpPr>
          <p:cNvPr id="1558" name="Google Shape;1558;p61"/>
          <p:cNvSpPr txBox="1"/>
          <p:nvPr/>
        </p:nvSpPr>
        <p:spPr>
          <a:xfrm>
            <a:off x="720025" y="4209875"/>
            <a:ext cx="3513600" cy="435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Quina frase t’ha cridat més l’atenció?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Com et fa sentir?</a:t>
            </a:r>
            <a:endParaRPr sz="1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9" name="Google Shape;1559;p61"/>
          <p:cNvSpPr txBox="1"/>
          <p:nvPr/>
        </p:nvSpPr>
        <p:spPr>
          <a:xfrm>
            <a:off x="4386392" y="4209875"/>
            <a:ext cx="4056300" cy="435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Com relacioneu aquestes frases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amb el lema?</a:t>
            </a:r>
            <a:endParaRPr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154954"/>
            <a:ext cx="3194889" cy="17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Google Shape;1573;p63"/>
          <p:cNvSpPr txBox="1">
            <a:spLocks/>
          </p:cNvSpPr>
          <p:nvPr/>
        </p:nvSpPr>
        <p:spPr>
          <a:xfrm flipH="1">
            <a:off x="4310504" y="2342816"/>
            <a:ext cx="4602300" cy="14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 lang="ca-ES" dirty="0"/>
          </a:p>
        </p:txBody>
      </p:sp>
      <p:sp>
        <p:nvSpPr>
          <p:cNvPr id="17" name="Google Shape;1573;p63"/>
          <p:cNvSpPr txBox="1">
            <a:spLocks/>
          </p:cNvSpPr>
          <p:nvPr/>
        </p:nvSpPr>
        <p:spPr>
          <a:xfrm flipH="1">
            <a:off x="4740287" y="2187141"/>
            <a:ext cx="3683687" cy="166938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s-ES" sz="1600" dirty="0" err="1"/>
              <a:t>Crec</a:t>
            </a:r>
            <a:r>
              <a:rPr lang="es-ES" sz="1600" dirty="0"/>
              <a:t> en el </a:t>
            </a:r>
            <a:r>
              <a:rPr lang="es-ES" sz="1600" dirty="0" err="1"/>
              <a:t>cor</a:t>
            </a:r>
            <a:r>
              <a:rPr lang="es-ES" sz="1600" dirty="0"/>
              <a:t>, </a:t>
            </a:r>
            <a:r>
              <a:rPr lang="es-ES" sz="1600" dirty="0" err="1"/>
              <a:t>donant-ho</a:t>
            </a:r>
            <a:r>
              <a:rPr lang="es-ES" sz="1600" dirty="0"/>
              <a:t> </a:t>
            </a:r>
            <a:r>
              <a:rPr lang="es-ES" sz="1600" dirty="0" err="1"/>
              <a:t>tot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/>
              <a:t>I </a:t>
            </a:r>
            <a:r>
              <a:rPr lang="es-ES" sz="1600" dirty="0" err="1"/>
              <a:t>abans</a:t>
            </a:r>
            <a:r>
              <a:rPr lang="es-ES" sz="1600" dirty="0"/>
              <a:t> cremar-se que apagar-se a </a:t>
            </a:r>
            <a:r>
              <a:rPr lang="es-ES" sz="1600" dirty="0" err="1"/>
              <a:t>poc</a:t>
            </a:r>
            <a:r>
              <a:rPr lang="es-ES" sz="1600" dirty="0"/>
              <a:t> a </a:t>
            </a:r>
            <a:r>
              <a:rPr lang="es-ES" sz="1600" dirty="0" err="1"/>
              <a:t>poc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 err="1"/>
              <a:t>Tenir</a:t>
            </a:r>
            <a:r>
              <a:rPr lang="es-ES" sz="1600" dirty="0"/>
              <a:t>-te a </a:t>
            </a:r>
            <a:r>
              <a:rPr lang="es-ES" sz="1600" dirty="0" err="1"/>
              <a:t>prop</a:t>
            </a:r>
            <a:r>
              <a:rPr lang="es-ES" sz="1600" dirty="0"/>
              <a:t> </a:t>
            </a:r>
            <a:r>
              <a:rPr lang="es-ES" sz="1600" dirty="0" err="1"/>
              <a:t>quan</a:t>
            </a:r>
            <a:r>
              <a:rPr lang="es-ES" sz="1600" dirty="0"/>
              <a:t>, el sol es pon</a:t>
            </a:r>
            <a:br>
              <a:rPr lang="es-ES" sz="1600" dirty="0"/>
            </a:br>
            <a:r>
              <a:rPr lang="es-ES" sz="1600" dirty="0"/>
              <a:t>Vine al </a:t>
            </a:r>
            <a:r>
              <a:rPr lang="es-ES" sz="1600" dirty="0" err="1"/>
              <a:t>meu</a:t>
            </a:r>
            <a:r>
              <a:rPr lang="es-ES" sz="1600" dirty="0"/>
              <a:t> </a:t>
            </a:r>
            <a:r>
              <a:rPr lang="es-ES" sz="1600" dirty="0" err="1"/>
              <a:t>costat</a:t>
            </a:r>
            <a:r>
              <a:rPr lang="es-ES" sz="1600" dirty="0"/>
              <a:t> i que </a:t>
            </a:r>
            <a:r>
              <a:rPr lang="es-ES" sz="1600" dirty="0" err="1"/>
              <a:t>s'ensorri</a:t>
            </a:r>
            <a:r>
              <a:rPr lang="es-ES" sz="1600" dirty="0"/>
              <a:t> el </a:t>
            </a:r>
            <a:r>
              <a:rPr lang="es-ES" sz="1600" dirty="0" err="1"/>
              <a:t>món</a:t>
            </a:r>
            <a:r>
              <a:rPr lang="ca-ES" sz="1600" dirty="0" smtClean="0"/>
              <a:t>!</a:t>
            </a:r>
            <a:endParaRPr lang="ca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05" y="-44288"/>
            <a:ext cx="1558442" cy="648942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7484703" y="155433"/>
            <a:ext cx="147295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solidFill>
                  <a:schemeClr val="tx1"/>
                </a:solidFill>
              </a:rPr>
              <a:t>DIMECRES 13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63"/>
          <p:cNvSpPr/>
          <p:nvPr/>
        </p:nvSpPr>
        <p:spPr>
          <a:xfrm rot="-5400000">
            <a:off x="4233685" y="-2711227"/>
            <a:ext cx="1337203" cy="7836374"/>
          </a:xfrm>
          <a:custGeom>
            <a:avLst/>
            <a:gdLst/>
            <a:ahLst/>
            <a:cxnLst/>
            <a:rect l="l" t="t" r="r" b="b"/>
            <a:pathLst>
              <a:path w="3796" h="10908" extrusionOk="0">
                <a:moveTo>
                  <a:pt x="3698" y="4576"/>
                </a:moveTo>
                <a:cubicBezTo>
                  <a:pt x="3669" y="5532"/>
                  <a:pt x="3708" y="6830"/>
                  <a:pt x="3776" y="8127"/>
                </a:cubicBezTo>
                <a:cubicBezTo>
                  <a:pt x="3795" y="8303"/>
                  <a:pt x="3747" y="8478"/>
                  <a:pt x="3639" y="8615"/>
                </a:cubicBezTo>
                <a:cubicBezTo>
                  <a:pt x="3395" y="8927"/>
                  <a:pt x="3171" y="9249"/>
                  <a:pt x="2908" y="9542"/>
                </a:cubicBezTo>
                <a:cubicBezTo>
                  <a:pt x="2566" y="9932"/>
                  <a:pt x="2244" y="10332"/>
                  <a:pt x="1903" y="10712"/>
                </a:cubicBezTo>
                <a:cubicBezTo>
                  <a:pt x="1864" y="10761"/>
                  <a:pt x="1815" y="10800"/>
                  <a:pt x="1776" y="10849"/>
                </a:cubicBezTo>
                <a:cubicBezTo>
                  <a:pt x="1737" y="10898"/>
                  <a:pt x="1688" y="10908"/>
                  <a:pt x="1630" y="10859"/>
                </a:cubicBezTo>
                <a:cubicBezTo>
                  <a:pt x="1493" y="10761"/>
                  <a:pt x="1376" y="10644"/>
                  <a:pt x="1259" y="10517"/>
                </a:cubicBezTo>
                <a:cubicBezTo>
                  <a:pt x="995" y="10205"/>
                  <a:pt x="722" y="9893"/>
                  <a:pt x="449" y="9581"/>
                </a:cubicBezTo>
                <a:cubicBezTo>
                  <a:pt x="313" y="9415"/>
                  <a:pt x="196" y="9249"/>
                  <a:pt x="88" y="9073"/>
                </a:cubicBezTo>
                <a:cubicBezTo>
                  <a:pt x="49" y="9005"/>
                  <a:pt x="30" y="8917"/>
                  <a:pt x="30" y="8839"/>
                </a:cubicBezTo>
                <a:cubicBezTo>
                  <a:pt x="69" y="8108"/>
                  <a:pt x="30" y="7366"/>
                  <a:pt x="30" y="6635"/>
                </a:cubicBezTo>
                <a:cubicBezTo>
                  <a:pt x="0" y="5259"/>
                  <a:pt x="0" y="3874"/>
                  <a:pt x="39" y="2498"/>
                </a:cubicBezTo>
                <a:cubicBezTo>
                  <a:pt x="59" y="1776"/>
                  <a:pt x="108" y="1054"/>
                  <a:pt x="157" y="333"/>
                </a:cubicBezTo>
                <a:cubicBezTo>
                  <a:pt x="166" y="137"/>
                  <a:pt x="166" y="137"/>
                  <a:pt x="371" y="98"/>
                </a:cubicBezTo>
                <a:cubicBezTo>
                  <a:pt x="703" y="30"/>
                  <a:pt x="1044" y="1"/>
                  <a:pt x="1386" y="1"/>
                </a:cubicBezTo>
                <a:cubicBezTo>
                  <a:pt x="1903" y="11"/>
                  <a:pt x="2420" y="11"/>
                  <a:pt x="2927" y="1"/>
                </a:cubicBezTo>
                <a:cubicBezTo>
                  <a:pt x="3171" y="1"/>
                  <a:pt x="3415" y="20"/>
                  <a:pt x="3659" y="69"/>
                </a:cubicBezTo>
                <a:cubicBezTo>
                  <a:pt x="3756" y="79"/>
                  <a:pt x="3766" y="128"/>
                  <a:pt x="3766" y="206"/>
                </a:cubicBezTo>
                <a:cubicBezTo>
                  <a:pt x="3756" y="284"/>
                  <a:pt x="3766" y="391"/>
                  <a:pt x="3756" y="479"/>
                </a:cubicBezTo>
                <a:cubicBezTo>
                  <a:pt x="3708" y="1737"/>
                  <a:pt x="3708" y="2986"/>
                  <a:pt x="3698" y="4576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63"/>
          <p:cNvSpPr txBox="1">
            <a:spLocks noGrp="1"/>
          </p:cNvSpPr>
          <p:nvPr>
            <p:ph type="subTitle" idx="1"/>
          </p:nvPr>
        </p:nvSpPr>
        <p:spPr>
          <a:xfrm flipH="1">
            <a:off x="754837" y="2635892"/>
            <a:ext cx="4952946" cy="15108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Una manera per començar a connectar amb els companys de la classe és 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donar-nos a conèixer.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Més que no pas la nostra imatge </a:t>
            </a:r>
            <a:r>
              <a:rPr lang="en" sz="2400" dirty="0" smtClean="0"/>
              <a:t>externa,és </a:t>
            </a:r>
            <a:r>
              <a:rPr lang="en" sz="2400" dirty="0" smtClean="0"/>
              <a:t>allò que </a:t>
            </a:r>
            <a:r>
              <a:rPr lang="en" sz="2400" dirty="0" smtClean="0"/>
              <a:t>fem </a:t>
            </a:r>
            <a:r>
              <a:rPr lang="en" sz="2400" dirty="0" smtClean="0"/>
              <a:t>el que reflecteix 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som.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74" name="Google Shape;1574;p63"/>
          <p:cNvGrpSpPr/>
          <p:nvPr/>
        </p:nvGrpSpPr>
        <p:grpSpPr>
          <a:xfrm>
            <a:off x="5761319" y="1850683"/>
            <a:ext cx="2526283" cy="2192231"/>
            <a:chOff x="7198967" y="2705811"/>
            <a:chExt cx="1368876" cy="883954"/>
          </a:xfrm>
        </p:grpSpPr>
        <p:sp>
          <p:nvSpPr>
            <p:cNvPr id="1575" name="Google Shape;1575;p63"/>
            <p:cNvSpPr/>
            <p:nvPr/>
          </p:nvSpPr>
          <p:spPr>
            <a:xfrm rot="1441116">
              <a:off x="7478870" y="2920857"/>
              <a:ext cx="1036417" cy="478705"/>
            </a:xfrm>
            <a:custGeom>
              <a:avLst/>
              <a:gdLst/>
              <a:ahLst/>
              <a:cxnLst/>
              <a:rect l="l" t="t" r="r" b="b"/>
              <a:pathLst>
                <a:path w="8030" h="3709" extrusionOk="0">
                  <a:moveTo>
                    <a:pt x="5228" y="184"/>
                  </a:moveTo>
                  <a:cubicBezTo>
                    <a:pt x="5336" y="184"/>
                    <a:pt x="5424" y="195"/>
                    <a:pt x="5473" y="225"/>
                  </a:cubicBezTo>
                  <a:cubicBezTo>
                    <a:pt x="5473" y="264"/>
                    <a:pt x="5502" y="283"/>
                    <a:pt x="5532" y="283"/>
                  </a:cubicBezTo>
                  <a:lnTo>
                    <a:pt x="5512" y="283"/>
                  </a:lnTo>
                  <a:lnTo>
                    <a:pt x="5512" y="293"/>
                  </a:lnTo>
                  <a:cubicBezTo>
                    <a:pt x="5288" y="293"/>
                    <a:pt x="4907" y="683"/>
                    <a:pt x="4761" y="800"/>
                  </a:cubicBezTo>
                  <a:lnTo>
                    <a:pt x="4185" y="1220"/>
                  </a:lnTo>
                  <a:lnTo>
                    <a:pt x="3610" y="1649"/>
                  </a:lnTo>
                  <a:lnTo>
                    <a:pt x="3229" y="1922"/>
                  </a:lnTo>
                  <a:cubicBezTo>
                    <a:pt x="3176" y="2022"/>
                    <a:pt x="3120" y="2069"/>
                    <a:pt x="3056" y="2069"/>
                  </a:cubicBezTo>
                  <a:cubicBezTo>
                    <a:pt x="3013" y="2069"/>
                    <a:pt x="2968" y="2049"/>
                    <a:pt x="2917" y="2010"/>
                  </a:cubicBezTo>
                  <a:cubicBezTo>
                    <a:pt x="2673" y="1971"/>
                    <a:pt x="2381" y="1678"/>
                    <a:pt x="2186" y="1561"/>
                  </a:cubicBezTo>
                  <a:lnTo>
                    <a:pt x="1581" y="1181"/>
                  </a:lnTo>
                  <a:cubicBezTo>
                    <a:pt x="1142" y="907"/>
                    <a:pt x="703" y="634"/>
                    <a:pt x="273" y="371"/>
                  </a:cubicBezTo>
                  <a:cubicBezTo>
                    <a:pt x="1639" y="351"/>
                    <a:pt x="3015" y="303"/>
                    <a:pt x="4390" y="264"/>
                  </a:cubicBezTo>
                  <a:cubicBezTo>
                    <a:pt x="4552" y="257"/>
                    <a:pt x="4952" y="184"/>
                    <a:pt x="5228" y="184"/>
                  </a:cubicBezTo>
                  <a:close/>
                  <a:moveTo>
                    <a:pt x="7245" y="751"/>
                  </a:moveTo>
                  <a:cubicBezTo>
                    <a:pt x="7413" y="751"/>
                    <a:pt x="7540" y="903"/>
                    <a:pt x="7512" y="1083"/>
                  </a:cubicBezTo>
                  <a:cubicBezTo>
                    <a:pt x="7483" y="1268"/>
                    <a:pt x="7112" y="1444"/>
                    <a:pt x="6966" y="1542"/>
                  </a:cubicBezTo>
                  <a:cubicBezTo>
                    <a:pt x="6906" y="1576"/>
                    <a:pt x="6929" y="1664"/>
                    <a:pt x="6989" y="1664"/>
                  </a:cubicBezTo>
                  <a:cubicBezTo>
                    <a:pt x="6997" y="1664"/>
                    <a:pt x="7005" y="1662"/>
                    <a:pt x="7015" y="1659"/>
                  </a:cubicBezTo>
                  <a:lnTo>
                    <a:pt x="7044" y="1649"/>
                  </a:lnTo>
                  <a:lnTo>
                    <a:pt x="7044" y="1649"/>
                  </a:lnTo>
                  <a:cubicBezTo>
                    <a:pt x="7026" y="1675"/>
                    <a:pt x="7048" y="1709"/>
                    <a:pt x="7080" y="1709"/>
                  </a:cubicBezTo>
                  <a:cubicBezTo>
                    <a:pt x="7084" y="1709"/>
                    <a:pt x="7088" y="1708"/>
                    <a:pt x="7093" y="1707"/>
                  </a:cubicBezTo>
                  <a:cubicBezTo>
                    <a:pt x="7123" y="1702"/>
                    <a:pt x="7153" y="1699"/>
                    <a:pt x="7182" y="1699"/>
                  </a:cubicBezTo>
                  <a:cubicBezTo>
                    <a:pt x="7542" y="1699"/>
                    <a:pt x="7765" y="2122"/>
                    <a:pt x="7522" y="2429"/>
                  </a:cubicBezTo>
                  <a:cubicBezTo>
                    <a:pt x="7403" y="2567"/>
                    <a:pt x="7265" y="2617"/>
                    <a:pt x="7119" y="2617"/>
                  </a:cubicBezTo>
                  <a:cubicBezTo>
                    <a:pt x="6966" y="2617"/>
                    <a:pt x="6804" y="2562"/>
                    <a:pt x="6644" y="2498"/>
                  </a:cubicBezTo>
                  <a:cubicBezTo>
                    <a:pt x="6636" y="2495"/>
                    <a:pt x="6629" y="2493"/>
                    <a:pt x="6622" y="2493"/>
                  </a:cubicBezTo>
                  <a:cubicBezTo>
                    <a:pt x="6556" y="2493"/>
                    <a:pt x="6515" y="2609"/>
                    <a:pt x="6585" y="2644"/>
                  </a:cubicBezTo>
                  <a:lnTo>
                    <a:pt x="6634" y="2663"/>
                  </a:lnTo>
                  <a:cubicBezTo>
                    <a:pt x="6634" y="2673"/>
                    <a:pt x="6644" y="2683"/>
                    <a:pt x="6654" y="2693"/>
                  </a:cubicBezTo>
                  <a:cubicBezTo>
                    <a:pt x="6907" y="2868"/>
                    <a:pt x="6829" y="3298"/>
                    <a:pt x="6488" y="3307"/>
                  </a:cubicBezTo>
                  <a:cubicBezTo>
                    <a:pt x="6146" y="3307"/>
                    <a:pt x="5961" y="2966"/>
                    <a:pt x="5824" y="2712"/>
                  </a:cubicBezTo>
                  <a:lnTo>
                    <a:pt x="5824" y="1337"/>
                  </a:lnTo>
                  <a:cubicBezTo>
                    <a:pt x="6127" y="1064"/>
                    <a:pt x="6488" y="878"/>
                    <a:pt x="6888" y="790"/>
                  </a:cubicBezTo>
                  <a:cubicBezTo>
                    <a:pt x="6995" y="761"/>
                    <a:pt x="7112" y="751"/>
                    <a:pt x="7229" y="751"/>
                  </a:cubicBezTo>
                  <a:cubicBezTo>
                    <a:pt x="7234" y="751"/>
                    <a:pt x="7240" y="751"/>
                    <a:pt x="7245" y="751"/>
                  </a:cubicBezTo>
                  <a:close/>
                  <a:moveTo>
                    <a:pt x="5600" y="439"/>
                  </a:moveTo>
                  <a:cubicBezTo>
                    <a:pt x="5649" y="644"/>
                    <a:pt x="5600" y="917"/>
                    <a:pt x="5600" y="1083"/>
                  </a:cubicBezTo>
                  <a:lnTo>
                    <a:pt x="5610" y="2176"/>
                  </a:lnTo>
                  <a:cubicBezTo>
                    <a:pt x="5610" y="2400"/>
                    <a:pt x="5717" y="3151"/>
                    <a:pt x="5551" y="3337"/>
                  </a:cubicBezTo>
                  <a:cubicBezTo>
                    <a:pt x="5571" y="3298"/>
                    <a:pt x="5561" y="3259"/>
                    <a:pt x="5541" y="3239"/>
                  </a:cubicBezTo>
                  <a:cubicBezTo>
                    <a:pt x="5054" y="2663"/>
                    <a:pt x="4517" y="2146"/>
                    <a:pt x="3922" y="1678"/>
                  </a:cubicBezTo>
                  <a:cubicBezTo>
                    <a:pt x="3981" y="1629"/>
                    <a:pt x="4039" y="1581"/>
                    <a:pt x="4098" y="1542"/>
                  </a:cubicBezTo>
                  <a:lnTo>
                    <a:pt x="4946" y="907"/>
                  </a:lnTo>
                  <a:cubicBezTo>
                    <a:pt x="5112" y="790"/>
                    <a:pt x="5444" y="644"/>
                    <a:pt x="5600" y="439"/>
                  </a:cubicBezTo>
                  <a:close/>
                  <a:moveTo>
                    <a:pt x="166" y="439"/>
                  </a:moveTo>
                  <a:cubicBezTo>
                    <a:pt x="800" y="878"/>
                    <a:pt x="1444" y="1298"/>
                    <a:pt x="2088" y="1727"/>
                  </a:cubicBezTo>
                  <a:cubicBezTo>
                    <a:pt x="2127" y="1756"/>
                    <a:pt x="2176" y="1795"/>
                    <a:pt x="2234" y="1834"/>
                  </a:cubicBezTo>
                  <a:cubicBezTo>
                    <a:pt x="2176" y="1873"/>
                    <a:pt x="2127" y="1932"/>
                    <a:pt x="2068" y="1971"/>
                  </a:cubicBezTo>
                  <a:lnTo>
                    <a:pt x="1464" y="2468"/>
                  </a:lnTo>
                  <a:cubicBezTo>
                    <a:pt x="1112" y="2761"/>
                    <a:pt x="693" y="3054"/>
                    <a:pt x="381" y="3405"/>
                  </a:cubicBezTo>
                  <a:lnTo>
                    <a:pt x="371" y="3395"/>
                  </a:lnTo>
                  <a:cubicBezTo>
                    <a:pt x="156" y="3249"/>
                    <a:pt x="215" y="3200"/>
                    <a:pt x="215" y="2956"/>
                  </a:cubicBezTo>
                  <a:lnTo>
                    <a:pt x="215" y="2361"/>
                  </a:lnTo>
                  <a:cubicBezTo>
                    <a:pt x="205" y="1717"/>
                    <a:pt x="195" y="1083"/>
                    <a:pt x="166" y="439"/>
                  </a:cubicBezTo>
                  <a:close/>
                  <a:moveTo>
                    <a:pt x="3844" y="1746"/>
                  </a:moveTo>
                  <a:cubicBezTo>
                    <a:pt x="4381" y="2273"/>
                    <a:pt x="4898" y="2810"/>
                    <a:pt x="5405" y="3356"/>
                  </a:cubicBezTo>
                  <a:cubicBezTo>
                    <a:pt x="5415" y="3366"/>
                    <a:pt x="5424" y="3376"/>
                    <a:pt x="5444" y="3385"/>
                  </a:cubicBezTo>
                  <a:cubicBezTo>
                    <a:pt x="5375" y="3400"/>
                    <a:pt x="5283" y="3405"/>
                    <a:pt x="5185" y="3405"/>
                  </a:cubicBezTo>
                  <a:cubicBezTo>
                    <a:pt x="4949" y="3405"/>
                    <a:pt x="4675" y="3376"/>
                    <a:pt x="4585" y="3376"/>
                  </a:cubicBezTo>
                  <a:lnTo>
                    <a:pt x="3483" y="3405"/>
                  </a:lnTo>
                  <a:lnTo>
                    <a:pt x="1425" y="3463"/>
                  </a:lnTo>
                  <a:cubicBezTo>
                    <a:pt x="1260" y="3469"/>
                    <a:pt x="1050" y="3502"/>
                    <a:pt x="849" y="3502"/>
                  </a:cubicBezTo>
                  <a:cubicBezTo>
                    <a:pt x="728" y="3502"/>
                    <a:pt x="610" y="3490"/>
                    <a:pt x="508" y="3454"/>
                  </a:cubicBezTo>
                  <a:cubicBezTo>
                    <a:pt x="800" y="3249"/>
                    <a:pt x="1083" y="3034"/>
                    <a:pt x="1347" y="2790"/>
                  </a:cubicBezTo>
                  <a:lnTo>
                    <a:pt x="1834" y="2390"/>
                  </a:lnTo>
                  <a:lnTo>
                    <a:pt x="2078" y="2195"/>
                  </a:lnTo>
                  <a:lnTo>
                    <a:pt x="2205" y="2098"/>
                  </a:lnTo>
                  <a:cubicBezTo>
                    <a:pt x="2254" y="2068"/>
                    <a:pt x="2283" y="2029"/>
                    <a:pt x="2293" y="1981"/>
                  </a:cubicBezTo>
                  <a:cubicBezTo>
                    <a:pt x="2303" y="2006"/>
                    <a:pt x="2327" y="2018"/>
                    <a:pt x="2353" y="2018"/>
                  </a:cubicBezTo>
                  <a:cubicBezTo>
                    <a:pt x="2376" y="2018"/>
                    <a:pt x="2401" y="2009"/>
                    <a:pt x="2420" y="1990"/>
                  </a:cubicBezTo>
                  <a:lnTo>
                    <a:pt x="2429" y="1981"/>
                  </a:lnTo>
                  <a:cubicBezTo>
                    <a:pt x="2609" y="2127"/>
                    <a:pt x="2829" y="2260"/>
                    <a:pt x="3022" y="2260"/>
                  </a:cubicBezTo>
                  <a:cubicBezTo>
                    <a:pt x="3060" y="2260"/>
                    <a:pt x="3097" y="2255"/>
                    <a:pt x="3132" y="2244"/>
                  </a:cubicBezTo>
                  <a:cubicBezTo>
                    <a:pt x="3356" y="2176"/>
                    <a:pt x="3620" y="1951"/>
                    <a:pt x="3844" y="1746"/>
                  </a:cubicBezTo>
                  <a:close/>
                  <a:moveTo>
                    <a:pt x="5698" y="0"/>
                  </a:moveTo>
                  <a:cubicBezTo>
                    <a:pt x="3854" y="68"/>
                    <a:pt x="2010" y="107"/>
                    <a:pt x="156" y="156"/>
                  </a:cubicBezTo>
                  <a:cubicBezTo>
                    <a:pt x="137" y="156"/>
                    <a:pt x="108" y="166"/>
                    <a:pt x="88" y="195"/>
                  </a:cubicBezTo>
                  <a:cubicBezTo>
                    <a:pt x="83" y="194"/>
                    <a:pt x="78" y="193"/>
                    <a:pt x="73" y="193"/>
                  </a:cubicBezTo>
                  <a:cubicBezTo>
                    <a:pt x="42" y="193"/>
                    <a:pt x="20" y="220"/>
                    <a:pt x="20" y="254"/>
                  </a:cubicBezTo>
                  <a:cubicBezTo>
                    <a:pt x="10" y="595"/>
                    <a:pt x="0" y="927"/>
                    <a:pt x="0" y="1268"/>
                  </a:cubicBezTo>
                  <a:cubicBezTo>
                    <a:pt x="0" y="1883"/>
                    <a:pt x="0" y="2507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30" y="3629"/>
                    <a:pt x="78" y="3649"/>
                  </a:cubicBezTo>
                  <a:cubicBezTo>
                    <a:pt x="386" y="3694"/>
                    <a:pt x="696" y="3708"/>
                    <a:pt x="1007" y="3708"/>
                  </a:cubicBezTo>
                  <a:cubicBezTo>
                    <a:pt x="1506" y="3708"/>
                    <a:pt x="2009" y="3670"/>
                    <a:pt x="2507" y="3658"/>
                  </a:cubicBezTo>
                  <a:cubicBezTo>
                    <a:pt x="3434" y="3629"/>
                    <a:pt x="4361" y="3610"/>
                    <a:pt x="5288" y="3571"/>
                  </a:cubicBezTo>
                  <a:cubicBezTo>
                    <a:pt x="5756" y="3551"/>
                    <a:pt x="5824" y="3522"/>
                    <a:pt x="5824" y="3034"/>
                  </a:cubicBezTo>
                  <a:lnTo>
                    <a:pt x="5824" y="2995"/>
                  </a:lnTo>
                  <a:cubicBezTo>
                    <a:pt x="5985" y="3229"/>
                    <a:pt x="6212" y="3463"/>
                    <a:pt x="6467" y="3463"/>
                  </a:cubicBezTo>
                  <a:cubicBezTo>
                    <a:pt x="6552" y="3463"/>
                    <a:pt x="6641" y="3437"/>
                    <a:pt x="6732" y="3376"/>
                  </a:cubicBezTo>
                  <a:cubicBezTo>
                    <a:pt x="6937" y="3229"/>
                    <a:pt x="6976" y="2946"/>
                    <a:pt x="6839" y="2751"/>
                  </a:cubicBezTo>
                  <a:lnTo>
                    <a:pt x="6839" y="2751"/>
                  </a:lnTo>
                  <a:cubicBezTo>
                    <a:pt x="6917" y="2776"/>
                    <a:pt x="7000" y="2788"/>
                    <a:pt x="7083" y="2788"/>
                  </a:cubicBezTo>
                  <a:cubicBezTo>
                    <a:pt x="7166" y="2788"/>
                    <a:pt x="7249" y="2776"/>
                    <a:pt x="7327" y="2751"/>
                  </a:cubicBezTo>
                  <a:cubicBezTo>
                    <a:pt x="7522" y="2683"/>
                    <a:pt x="7678" y="2527"/>
                    <a:pt x="7746" y="2332"/>
                  </a:cubicBezTo>
                  <a:cubicBezTo>
                    <a:pt x="7869" y="1991"/>
                    <a:pt x="7584" y="1603"/>
                    <a:pt x="7236" y="1603"/>
                  </a:cubicBezTo>
                  <a:cubicBezTo>
                    <a:pt x="7195" y="1603"/>
                    <a:pt x="7154" y="1608"/>
                    <a:pt x="7112" y="1620"/>
                  </a:cubicBezTo>
                  <a:cubicBezTo>
                    <a:pt x="7444" y="1434"/>
                    <a:pt x="8029" y="917"/>
                    <a:pt x="7522" y="644"/>
                  </a:cubicBezTo>
                  <a:cubicBezTo>
                    <a:pt x="7438" y="599"/>
                    <a:pt x="7336" y="582"/>
                    <a:pt x="7229" y="582"/>
                  </a:cubicBezTo>
                  <a:cubicBezTo>
                    <a:pt x="7010" y="582"/>
                    <a:pt x="6768" y="653"/>
                    <a:pt x="6605" y="712"/>
                  </a:cubicBezTo>
                  <a:cubicBezTo>
                    <a:pt x="6312" y="810"/>
                    <a:pt x="6039" y="976"/>
                    <a:pt x="5815" y="1190"/>
                  </a:cubicBezTo>
                  <a:lnTo>
                    <a:pt x="5815" y="117"/>
                  </a:lnTo>
                  <a:cubicBezTo>
                    <a:pt x="5815" y="49"/>
                    <a:pt x="5766" y="0"/>
                    <a:pt x="5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3"/>
            <p:cNvSpPr/>
            <p:nvPr/>
          </p:nvSpPr>
          <p:spPr>
            <a:xfrm rot="1441116">
              <a:off x="8190320" y="3161758"/>
              <a:ext cx="250650" cy="330150"/>
            </a:xfrm>
            <a:custGeom>
              <a:avLst/>
              <a:gdLst/>
              <a:ahLst/>
              <a:cxnLst/>
              <a:rect l="l" t="t" r="r" b="b"/>
              <a:pathLst>
                <a:path w="1942" h="2558" extrusionOk="0">
                  <a:moveTo>
                    <a:pt x="1420" y="1"/>
                  </a:moveTo>
                  <a:cubicBezTo>
                    <a:pt x="1415" y="1"/>
                    <a:pt x="1410" y="1"/>
                    <a:pt x="1405" y="1"/>
                  </a:cubicBezTo>
                  <a:cubicBezTo>
                    <a:pt x="1288" y="1"/>
                    <a:pt x="1181" y="21"/>
                    <a:pt x="1064" y="40"/>
                  </a:cubicBezTo>
                  <a:cubicBezTo>
                    <a:pt x="674" y="128"/>
                    <a:pt x="303" y="323"/>
                    <a:pt x="0" y="587"/>
                  </a:cubicBezTo>
                  <a:lnTo>
                    <a:pt x="0" y="1962"/>
                  </a:lnTo>
                  <a:cubicBezTo>
                    <a:pt x="145" y="2222"/>
                    <a:pt x="346" y="2557"/>
                    <a:pt x="660" y="2557"/>
                  </a:cubicBezTo>
                  <a:cubicBezTo>
                    <a:pt x="665" y="2557"/>
                    <a:pt x="669" y="2557"/>
                    <a:pt x="674" y="2557"/>
                  </a:cubicBezTo>
                  <a:cubicBezTo>
                    <a:pt x="995" y="2538"/>
                    <a:pt x="1083" y="2118"/>
                    <a:pt x="830" y="1943"/>
                  </a:cubicBezTo>
                  <a:cubicBezTo>
                    <a:pt x="820" y="1943"/>
                    <a:pt x="810" y="1933"/>
                    <a:pt x="810" y="1913"/>
                  </a:cubicBezTo>
                  <a:lnTo>
                    <a:pt x="761" y="1894"/>
                  </a:lnTo>
                  <a:cubicBezTo>
                    <a:pt x="691" y="1859"/>
                    <a:pt x="732" y="1743"/>
                    <a:pt x="805" y="1743"/>
                  </a:cubicBezTo>
                  <a:cubicBezTo>
                    <a:pt x="813" y="1743"/>
                    <a:pt x="821" y="1745"/>
                    <a:pt x="830" y="1748"/>
                  </a:cubicBezTo>
                  <a:cubicBezTo>
                    <a:pt x="984" y="1812"/>
                    <a:pt x="1144" y="1867"/>
                    <a:pt x="1296" y="1867"/>
                  </a:cubicBezTo>
                  <a:cubicBezTo>
                    <a:pt x="1441" y="1867"/>
                    <a:pt x="1579" y="1817"/>
                    <a:pt x="1698" y="1679"/>
                  </a:cubicBezTo>
                  <a:cubicBezTo>
                    <a:pt x="1941" y="1372"/>
                    <a:pt x="1718" y="949"/>
                    <a:pt x="1358" y="949"/>
                  </a:cubicBezTo>
                  <a:cubicBezTo>
                    <a:pt x="1329" y="949"/>
                    <a:pt x="1299" y="952"/>
                    <a:pt x="1269" y="957"/>
                  </a:cubicBezTo>
                  <a:cubicBezTo>
                    <a:pt x="1264" y="958"/>
                    <a:pt x="1260" y="959"/>
                    <a:pt x="1257" y="959"/>
                  </a:cubicBezTo>
                  <a:cubicBezTo>
                    <a:pt x="1226" y="959"/>
                    <a:pt x="1211" y="925"/>
                    <a:pt x="1220" y="899"/>
                  </a:cubicBezTo>
                  <a:lnTo>
                    <a:pt x="1220" y="899"/>
                  </a:lnTo>
                  <a:lnTo>
                    <a:pt x="1191" y="918"/>
                  </a:lnTo>
                  <a:cubicBezTo>
                    <a:pt x="1183" y="922"/>
                    <a:pt x="1176" y="923"/>
                    <a:pt x="1169" y="923"/>
                  </a:cubicBezTo>
                  <a:cubicBezTo>
                    <a:pt x="1115" y="923"/>
                    <a:pt x="1090" y="826"/>
                    <a:pt x="1142" y="792"/>
                  </a:cubicBezTo>
                  <a:cubicBezTo>
                    <a:pt x="1288" y="694"/>
                    <a:pt x="1669" y="518"/>
                    <a:pt x="1688" y="333"/>
                  </a:cubicBezTo>
                  <a:cubicBezTo>
                    <a:pt x="1726" y="162"/>
                    <a:pt x="1589" y="1"/>
                    <a:pt x="1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3"/>
            <p:cNvSpPr/>
            <p:nvPr/>
          </p:nvSpPr>
          <p:spPr>
            <a:xfrm rot="1441116">
              <a:off x="7974134" y="3020285"/>
              <a:ext cx="230516" cy="372871"/>
            </a:xfrm>
            <a:custGeom>
              <a:avLst/>
              <a:gdLst/>
              <a:ahLst/>
              <a:cxnLst/>
              <a:rect l="l" t="t" r="r" b="b"/>
              <a:pathLst>
                <a:path w="1786" h="2889" extrusionOk="0">
                  <a:moveTo>
                    <a:pt x="1688" y="1"/>
                  </a:moveTo>
                  <a:cubicBezTo>
                    <a:pt x="1522" y="196"/>
                    <a:pt x="1190" y="342"/>
                    <a:pt x="1024" y="469"/>
                  </a:cubicBezTo>
                  <a:lnTo>
                    <a:pt x="166" y="1103"/>
                  </a:lnTo>
                  <a:cubicBezTo>
                    <a:pt x="117" y="1142"/>
                    <a:pt x="59" y="1181"/>
                    <a:pt x="0" y="1240"/>
                  </a:cubicBezTo>
                  <a:cubicBezTo>
                    <a:pt x="585" y="1698"/>
                    <a:pt x="1132" y="2225"/>
                    <a:pt x="1610" y="2791"/>
                  </a:cubicBezTo>
                  <a:cubicBezTo>
                    <a:pt x="1639" y="2820"/>
                    <a:pt x="1639" y="2859"/>
                    <a:pt x="1629" y="2889"/>
                  </a:cubicBezTo>
                  <a:cubicBezTo>
                    <a:pt x="1785" y="2713"/>
                    <a:pt x="1688" y="1962"/>
                    <a:pt x="1688" y="1737"/>
                  </a:cubicBezTo>
                  <a:lnTo>
                    <a:pt x="1688" y="635"/>
                  </a:lnTo>
                  <a:cubicBezTo>
                    <a:pt x="1688" y="469"/>
                    <a:pt x="1727" y="196"/>
                    <a:pt x="1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3"/>
            <p:cNvSpPr/>
            <p:nvPr/>
          </p:nvSpPr>
          <p:spPr>
            <a:xfrm rot="1441116">
              <a:off x="7561946" y="2894854"/>
              <a:ext cx="681350" cy="242773"/>
            </a:xfrm>
            <a:custGeom>
              <a:avLst/>
              <a:gdLst/>
              <a:ahLst/>
              <a:cxnLst/>
              <a:rect l="l" t="t" r="r" b="b"/>
              <a:pathLst>
                <a:path w="5279" h="1881" extrusionOk="0">
                  <a:moveTo>
                    <a:pt x="4960" y="0"/>
                  </a:moveTo>
                  <a:cubicBezTo>
                    <a:pt x="4680" y="0"/>
                    <a:pt x="4282" y="73"/>
                    <a:pt x="4128" y="80"/>
                  </a:cubicBezTo>
                  <a:cubicBezTo>
                    <a:pt x="2752" y="119"/>
                    <a:pt x="1376" y="158"/>
                    <a:pt x="1" y="178"/>
                  </a:cubicBezTo>
                  <a:cubicBezTo>
                    <a:pt x="440" y="451"/>
                    <a:pt x="879" y="714"/>
                    <a:pt x="1308" y="988"/>
                  </a:cubicBezTo>
                  <a:lnTo>
                    <a:pt x="1923" y="1368"/>
                  </a:lnTo>
                  <a:cubicBezTo>
                    <a:pt x="2128" y="1495"/>
                    <a:pt x="2420" y="1778"/>
                    <a:pt x="2654" y="1817"/>
                  </a:cubicBezTo>
                  <a:cubicBezTo>
                    <a:pt x="2701" y="1860"/>
                    <a:pt x="2746" y="1881"/>
                    <a:pt x="2789" y="1881"/>
                  </a:cubicBezTo>
                  <a:cubicBezTo>
                    <a:pt x="2854" y="1881"/>
                    <a:pt x="2914" y="1833"/>
                    <a:pt x="2967" y="1739"/>
                  </a:cubicBezTo>
                  <a:lnTo>
                    <a:pt x="3347" y="1456"/>
                  </a:lnTo>
                  <a:lnTo>
                    <a:pt x="3923" y="1036"/>
                  </a:lnTo>
                  <a:lnTo>
                    <a:pt x="4498" y="607"/>
                  </a:lnTo>
                  <a:cubicBezTo>
                    <a:pt x="4645" y="490"/>
                    <a:pt x="5035" y="100"/>
                    <a:pt x="5259" y="100"/>
                  </a:cubicBezTo>
                  <a:lnTo>
                    <a:pt x="5279" y="100"/>
                  </a:lnTo>
                  <a:cubicBezTo>
                    <a:pt x="5249" y="100"/>
                    <a:pt x="5210" y="71"/>
                    <a:pt x="5210" y="41"/>
                  </a:cubicBezTo>
                  <a:cubicBezTo>
                    <a:pt x="5159" y="11"/>
                    <a:pt x="5068" y="0"/>
                    <a:pt x="4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3"/>
            <p:cNvSpPr/>
            <p:nvPr/>
          </p:nvSpPr>
          <p:spPr>
            <a:xfrm rot="1441116">
              <a:off x="7513897" y="3083944"/>
              <a:ext cx="638500" cy="225865"/>
            </a:xfrm>
            <a:custGeom>
              <a:avLst/>
              <a:gdLst/>
              <a:ahLst/>
              <a:cxnLst/>
              <a:rect l="l" t="t" r="r" b="b"/>
              <a:pathLst>
                <a:path w="4947" h="1750" extrusionOk="0">
                  <a:moveTo>
                    <a:pt x="3327" y="0"/>
                  </a:moveTo>
                  <a:cubicBezTo>
                    <a:pt x="3113" y="195"/>
                    <a:pt x="2859" y="429"/>
                    <a:pt x="2625" y="488"/>
                  </a:cubicBezTo>
                  <a:cubicBezTo>
                    <a:pt x="2586" y="499"/>
                    <a:pt x="2547" y="504"/>
                    <a:pt x="2508" y="504"/>
                  </a:cubicBezTo>
                  <a:cubicBezTo>
                    <a:pt x="2308" y="504"/>
                    <a:pt x="2100" y="373"/>
                    <a:pt x="1913" y="234"/>
                  </a:cubicBezTo>
                  <a:lnTo>
                    <a:pt x="1903" y="244"/>
                  </a:lnTo>
                  <a:cubicBezTo>
                    <a:pt x="1887" y="260"/>
                    <a:pt x="1867" y="268"/>
                    <a:pt x="1848" y="268"/>
                  </a:cubicBezTo>
                  <a:cubicBezTo>
                    <a:pt x="1820" y="268"/>
                    <a:pt x="1793" y="253"/>
                    <a:pt x="1776" y="225"/>
                  </a:cubicBezTo>
                  <a:cubicBezTo>
                    <a:pt x="1767" y="273"/>
                    <a:pt x="1737" y="322"/>
                    <a:pt x="1689" y="342"/>
                  </a:cubicBezTo>
                  <a:lnTo>
                    <a:pt x="1571" y="439"/>
                  </a:lnTo>
                  <a:lnTo>
                    <a:pt x="1328" y="644"/>
                  </a:lnTo>
                  <a:lnTo>
                    <a:pt x="840" y="1044"/>
                  </a:lnTo>
                  <a:cubicBezTo>
                    <a:pt x="576" y="1278"/>
                    <a:pt x="294" y="1503"/>
                    <a:pt x="1" y="1698"/>
                  </a:cubicBezTo>
                  <a:cubicBezTo>
                    <a:pt x="112" y="1737"/>
                    <a:pt x="238" y="1749"/>
                    <a:pt x="368" y="1749"/>
                  </a:cubicBezTo>
                  <a:cubicBezTo>
                    <a:pt x="558" y="1749"/>
                    <a:pt x="755" y="1723"/>
                    <a:pt x="918" y="1717"/>
                  </a:cubicBezTo>
                  <a:lnTo>
                    <a:pt x="2976" y="1659"/>
                  </a:lnTo>
                  <a:lnTo>
                    <a:pt x="4069" y="1620"/>
                  </a:lnTo>
                  <a:cubicBezTo>
                    <a:pt x="4172" y="1620"/>
                    <a:pt x="4450" y="1649"/>
                    <a:pt x="4688" y="1649"/>
                  </a:cubicBezTo>
                  <a:cubicBezTo>
                    <a:pt x="4786" y="1649"/>
                    <a:pt x="4878" y="1644"/>
                    <a:pt x="4947" y="1629"/>
                  </a:cubicBezTo>
                  <a:cubicBezTo>
                    <a:pt x="4927" y="1629"/>
                    <a:pt x="4918" y="1620"/>
                    <a:pt x="4908" y="1610"/>
                  </a:cubicBezTo>
                  <a:cubicBezTo>
                    <a:pt x="4401" y="1054"/>
                    <a:pt x="3884" y="517"/>
                    <a:pt x="3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3"/>
            <p:cNvSpPr/>
            <p:nvPr/>
          </p:nvSpPr>
          <p:spPr>
            <a:xfrm rot="1441116">
              <a:off x="7528203" y="2828903"/>
              <a:ext cx="267042" cy="382809"/>
            </a:xfrm>
            <a:custGeom>
              <a:avLst/>
              <a:gdLst/>
              <a:ahLst/>
              <a:cxnLst/>
              <a:rect l="l" t="t" r="r" b="b"/>
              <a:pathLst>
                <a:path w="2069" h="2966" extrusionOk="0">
                  <a:moveTo>
                    <a:pt x="0" y="0"/>
                  </a:moveTo>
                  <a:cubicBezTo>
                    <a:pt x="29" y="644"/>
                    <a:pt x="49" y="1288"/>
                    <a:pt x="49" y="1932"/>
                  </a:cubicBezTo>
                  <a:lnTo>
                    <a:pt x="49" y="2517"/>
                  </a:lnTo>
                  <a:cubicBezTo>
                    <a:pt x="49" y="2761"/>
                    <a:pt x="0" y="2820"/>
                    <a:pt x="205" y="2956"/>
                  </a:cubicBezTo>
                  <a:lnTo>
                    <a:pt x="225" y="2966"/>
                  </a:lnTo>
                  <a:cubicBezTo>
                    <a:pt x="527" y="2615"/>
                    <a:pt x="946" y="2332"/>
                    <a:pt x="1298" y="2029"/>
                  </a:cubicBezTo>
                  <a:lnTo>
                    <a:pt x="1912" y="1532"/>
                  </a:lnTo>
                  <a:cubicBezTo>
                    <a:pt x="1961" y="1493"/>
                    <a:pt x="2010" y="1434"/>
                    <a:pt x="2068" y="1395"/>
                  </a:cubicBezTo>
                  <a:cubicBezTo>
                    <a:pt x="2010" y="1356"/>
                    <a:pt x="1961" y="1317"/>
                    <a:pt x="1922" y="1288"/>
                  </a:cubicBezTo>
                  <a:cubicBezTo>
                    <a:pt x="1278" y="868"/>
                    <a:pt x="634" y="4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3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3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/>
            <p:cNvSpPr/>
            <p:nvPr/>
          </p:nvSpPr>
          <p:spPr>
            <a:xfrm rot="1441116">
              <a:off x="7492715" y="2863262"/>
              <a:ext cx="750531" cy="477285"/>
            </a:xfrm>
            <a:custGeom>
              <a:avLst/>
              <a:gdLst/>
              <a:ahLst/>
              <a:cxnLst/>
              <a:rect l="l" t="t" r="r" b="b"/>
              <a:pathLst>
                <a:path w="5815" h="3698" extrusionOk="0">
                  <a:moveTo>
                    <a:pt x="5707" y="0"/>
                  </a:moveTo>
                  <a:cubicBezTo>
                    <a:pt x="3863" y="68"/>
                    <a:pt x="2010" y="107"/>
                    <a:pt x="166" y="156"/>
                  </a:cubicBezTo>
                  <a:cubicBezTo>
                    <a:pt x="137" y="156"/>
                    <a:pt x="107" y="166"/>
                    <a:pt x="88" y="186"/>
                  </a:cubicBezTo>
                  <a:cubicBezTo>
                    <a:pt x="59" y="186"/>
                    <a:pt x="29" y="215"/>
                    <a:pt x="29" y="244"/>
                  </a:cubicBezTo>
                  <a:cubicBezTo>
                    <a:pt x="20" y="585"/>
                    <a:pt x="10" y="927"/>
                    <a:pt x="10" y="1268"/>
                  </a:cubicBezTo>
                  <a:cubicBezTo>
                    <a:pt x="10" y="1883"/>
                    <a:pt x="10" y="2498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29" y="3629"/>
                    <a:pt x="78" y="3639"/>
                  </a:cubicBezTo>
                  <a:cubicBezTo>
                    <a:pt x="312" y="3678"/>
                    <a:pt x="546" y="3698"/>
                    <a:pt x="790" y="3698"/>
                  </a:cubicBezTo>
                  <a:cubicBezTo>
                    <a:pt x="761" y="3639"/>
                    <a:pt x="751" y="3571"/>
                    <a:pt x="732" y="3502"/>
                  </a:cubicBezTo>
                  <a:cubicBezTo>
                    <a:pt x="654" y="3493"/>
                    <a:pt x="566" y="3483"/>
                    <a:pt x="488" y="3454"/>
                  </a:cubicBezTo>
                  <a:cubicBezTo>
                    <a:pt x="566" y="3415"/>
                    <a:pt x="634" y="3366"/>
                    <a:pt x="712" y="3307"/>
                  </a:cubicBezTo>
                  <a:cubicBezTo>
                    <a:pt x="702" y="3239"/>
                    <a:pt x="693" y="3171"/>
                    <a:pt x="683" y="3102"/>
                  </a:cubicBezTo>
                  <a:cubicBezTo>
                    <a:pt x="576" y="3200"/>
                    <a:pt x="478" y="3298"/>
                    <a:pt x="381" y="3405"/>
                  </a:cubicBezTo>
                  <a:lnTo>
                    <a:pt x="361" y="3395"/>
                  </a:lnTo>
                  <a:cubicBezTo>
                    <a:pt x="156" y="3259"/>
                    <a:pt x="205" y="3200"/>
                    <a:pt x="205" y="2956"/>
                  </a:cubicBezTo>
                  <a:lnTo>
                    <a:pt x="205" y="2371"/>
                  </a:lnTo>
                  <a:cubicBezTo>
                    <a:pt x="205" y="1727"/>
                    <a:pt x="195" y="1083"/>
                    <a:pt x="156" y="449"/>
                  </a:cubicBezTo>
                  <a:lnTo>
                    <a:pt x="156" y="449"/>
                  </a:lnTo>
                  <a:cubicBezTo>
                    <a:pt x="517" y="693"/>
                    <a:pt x="868" y="927"/>
                    <a:pt x="1220" y="1161"/>
                  </a:cubicBezTo>
                  <a:cubicBezTo>
                    <a:pt x="1259" y="1122"/>
                    <a:pt x="1298" y="1073"/>
                    <a:pt x="1346" y="1044"/>
                  </a:cubicBezTo>
                  <a:cubicBezTo>
                    <a:pt x="985" y="820"/>
                    <a:pt x="624" y="595"/>
                    <a:pt x="263" y="371"/>
                  </a:cubicBezTo>
                  <a:cubicBezTo>
                    <a:pt x="1629" y="342"/>
                    <a:pt x="3005" y="303"/>
                    <a:pt x="4380" y="264"/>
                  </a:cubicBezTo>
                  <a:cubicBezTo>
                    <a:pt x="4542" y="257"/>
                    <a:pt x="4942" y="184"/>
                    <a:pt x="5218" y="184"/>
                  </a:cubicBezTo>
                  <a:cubicBezTo>
                    <a:pt x="5326" y="184"/>
                    <a:pt x="5414" y="195"/>
                    <a:pt x="5463" y="225"/>
                  </a:cubicBezTo>
                  <a:cubicBezTo>
                    <a:pt x="5463" y="264"/>
                    <a:pt x="5492" y="283"/>
                    <a:pt x="5531" y="283"/>
                  </a:cubicBezTo>
                  <a:lnTo>
                    <a:pt x="5502" y="283"/>
                  </a:lnTo>
                  <a:cubicBezTo>
                    <a:pt x="5366" y="312"/>
                    <a:pt x="5239" y="371"/>
                    <a:pt x="5131" y="468"/>
                  </a:cubicBezTo>
                  <a:cubicBezTo>
                    <a:pt x="5268" y="478"/>
                    <a:pt x="5405" y="488"/>
                    <a:pt x="5541" y="507"/>
                  </a:cubicBezTo>
                  <a:cubicBezTo>
                    <a:pt x="5561" y="488"/>
                    <a:pt x="5580" y="459"/>
                    <a:pt x="5600" y="439"/>
                  </a:cubicBezTo>
                  <a:cubicBezTo>
                    <a:pt x="5610" y="468"/>
                    <a:pt x="5610" y="488"/>
                    <a:pt x="5610" y="517"/>
                  </a:cubicBezTo>
                  <a:cubicBezTo>
                    <a:pt x="5678" y="517"/>
                    <a:pt x="5746" y="537"/>
                    <a:pt x="5814" y="546"/>
                  </a:cubicBezTo>
                  <a:lnTo>
                    <a:pt x="5814" y="107"/>
                  </a:lnTo>
                  <a:cubicBezTo>
                    <a:pt x="5814" y="49"/>
                    <a:pt x="5766" y="0"/>
                    <a:pt x="5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3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63"/>
          <p:cNvGrpSpPr/>
          <p:nvPr/>
        </p:nvGrpSpPr>
        <p:grpSpPr>
          <a:xfrm rot="-1357897">
            <a:off x="5562905" y="274555"/>
            <a:ext cx="525216" cy="627740"/>
            <a:chOff x="4515208" y="-1246226"/>
            <a:chExt cx="538517" cy="643724"/>
          </a:xfrm>
        </p:grpSpPr>
        <p:sp>
          <p:nvSpPr>
            <p:cNvPr id="1587" name="Google Shape;1587;p63"/>
            <p:cNvSpPr/>
            <p:nvPr/>
          </p:nvSpPr>
          <p:spPr>
            <a:xfrm>
              <a:off x="4522274" y="-1132618"/>
              <a:ext cx="531451" cy="530116"/>
            </a:xfrm>
            <a:custGeom>
              <a:avLst/>
              <a:gdLst/>
              <a:ahLst/>
              <a:cxnLst/>
              <a:rect l="l" t="t" r="r" b="b"/>
              <a:pathLst>
                <a:path w="6769" h="6752" extrusionOk="0">
                  <a:moveTo>
                    <a:pt x="5434" y="1"/>
                  </a:moveTo>
                  <a:cubicBezTo>
                    <a:pt x="5389" y="1"/>
                    <a:pt x="5342" y="38"/>
                    <a:pt x="5354" y="98"/>
                  </a:cubicBezTo>
                  <a:cubicBezTo>
                    <a:pt x="5647" y="1249"/>
                    <a:pt x="5920" y="2401"/>
                    <a:pt x="6193" y="3552"/>
                  </a:cubicBezTo>
                  <a:cubicBezTo>
                    <a:pt x="6320" y="4049"/>
                    <a:pt x="6437" y="4557"/>
                    <a:pt x="6545" y="5054"/>
                  </a:cubicBezTo>
                  <a:cubicBezTo>
                    <a:pt x="6593" y="5259"/>
                    <a:pt x="6632" y="5269"/>
                    <a:pt x="6476" y="5376"/>
                  </a:cubicBezTo>
                  <a:cubicBezTo>
                    <a:pt x="6145" y="5581"/>
                    <a:pt x="5793" y="5737"/>
                    <a:pt x="5423" y="5864"/>
                  </a:cubicBezTo>
                  <a:cubicBezTo>
                    <a:pt x="4701" y="6137"/>
                    <a:pt x="3950" y="6342"/>
                    <a:pt x="3189" y="6478"/>
                  </a:cubicBezTo>
                  <a:cubicBezTo>
                    <a:pt x="2837" y="6547"/>
                    <a:pt x="2486" y="6586"/>
                    <a:pt x="2125" y="6586"/>
                  </a:cubicBezTo>
                  <a:cubicBezTo>
                    <a:pt x="1794" y="6586"/>
                    <a:pt x="1735" y="6352"/>
                    <a:pt x="1618" y="6069"/>
                  </a:cubicBezTo>
                  <a:cubicBezTo>
                    <a:pt x="945" y="4371"/>
                    <a:pt x="613" y="2498"/>
                    <a:pt x="164" y="732"/>
                  </a:cubicBezTo>
                  <a:cubicBezTo>
                    <a:pt x="153" y="693"/>
                    <a:pt x="122" y="676"/>
                    <a:pt x="91" y="676"/>
                  </a:cubicBezTo>
                  <a:cubicBezTo>
                    <a:pt x="46" y="676"/>
                    <a:pt x="1" y="713"/>
                    <a:pt x="18" y="771"/>
                  </a:cubicBezTo>
                  <a:lnTo>
                    <a:pt x="18" y="781"/>
                  </a:lnTo>
                  <a:cubicBezTo>
                    <a:pt x="301" y="1893"/>
                    <a:pt x="574" y="3015"/>
                    <a:pt x="867" y="4127"/>
                  </a:cubicBezTo>
                  <a:cubicBezTo>
                    <a:pt x="1072" y="4888"/>
                    <a:pt x="1257" y="5678"/>
                    <a:pt x="1589" y="6400"/>
                  </a:cubicBezTo>
                  <a:cubicBezTo>
                    <a:pt x="1719" y="6686"/>
                    <a:pt x="1914" y="6752"/>
                    <a:pt x="2157" y="6752"/>
                  </a:cubicBezTo>
                  <a:cubicBezTo>
                    <a:pt x="2278" y="6752"/>
                    <a:pt x="2411" y="6735"/>
                    <a:pt x="2555" y="6722"/>
                  </a:cubicBezTo>
                  <a:cubicBezTo>
                    <a:pt x="3452" y="6654"/>
                    <a:pt x="4340" y="6400"/>
                    <a:pt x="5179" y="6117"/>
                  </a:cubicBezTo>
                  <a:cubicBezTo>
                    <a:pt x="5413" y="6039"/>
                    <a:pt x="6769" y="5630"/>
                    <a:pt x="6759" y="5337"/>
                  </a:cubicBezTo>
                  <a:cubicBezTo>
                    <a:pt x="6749" y="4966"/>
                    <a:pt x="6603" y="4566"/>
                    <a:pt x="6515" y="4215"/>
                  </a:cubicBezTo>
                  <a:cubicBezTo>
                    <a:pt x="6193" y="2830"/>
                    <a:pt x="5852" y="1435"/>
                    <a:pt x="5501" y="49"/>
                  </a:cubicBezTo>
                  <a:cubicBezTo>
                    <a:pt x="5489" y="16"/>
                    <a:pt x="5462" y="1"/>
                    <a:pt x="5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3"/>
            <p:cNvSpPr/>
            <p:nvPr/>
          </p:nvSpPr>
          <p:spPr>
            <a:xfrm>
              <a:off x="4593485" y="-1035106"/>
              <a:ext cx="121851" cy="426244"/>
            </a:xfrm>
            <a:custGeom>
              <a:avLst/>
              <a:gdLst/>
              <a:ahLst/>
              <a:cxnLst/>
              <a:rect l="l" t="t" r="r" b="b"/>
              <a:pathLst>
                <a:path w="1552" h="5429" extrusionOk="0">
                  <a:moveTo>
                    <a:pt x="97" y="0"/>
                  </a:moveTo>
                  <a:cubicBezTo>
                    <a:pt x="51" y="0"/>
                    <a:pt x="1" y="40"/>
                    <a:pt x="18" y="105"/>
                  </a:cubicBezTo>
                  <a:cubicBezTo>
                    <a:pt x="467" y="1861"/>
                    <a:pt x="935" y="3617"/>
                    <a:pt x="1384" y="5373"/>
                  </a:cubicBezTo>
                  <a:cubicBezTo>
                    <a:pt x="1396" y="5412"/>
                    <a:pt x="1426" y="5429"/>
                    <a:pt x="1456" y="5429"/>
                  </a:cubicBezTo>
                  <a:cubicBezTo>
                    <a:pt x="1503" y="5429"/>
                    <a:pt x="1552" y="5389"/>
                    <a:pt x="1540" y="5324"/>
                  </a:cubicBezTo>
                  <a:cubicBezTo>
                    <a:pt x="1082" y="3568"/>
                    <a:pt x="623" y="1812"/>
                    <a:pt x="165" y="56"/>
                  </a:cubicBezTo>
                  <a:cubicBezTo>
                    <a:pt x="157" y="17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3"/>
            <p:cNvSpPr/>
            <p:nvPr/>
          </p:nvSpPr>
          <p:spPr>
            <a:xfrm>
              <a:off x="4515208" y="-1246226"/>
              <a:ext cx="441240" cy="221876"/>
            </a:xfrm>
            <a:custGeom>
              <a:avLst/>
              <a:gdLst/>
              <a:ahLst/>
              <a:cxnLst/>
              <a:rect l="l" t="t" r="r" b="b"/>
              <a:pathLst>
                <a:path w="5620" h="2826" extrusionOk="0">
                  <a:moveTo>
                    <a:pt x="4660" y="211"/>
                  </a:moveTo>
                  <a:cubicBezTo>
                    <a:pt x="4385" y="803"/>
                    <a:pt x="4646" y="1338"/>
                    <a:pt x="5254" y="1543"/>
                  </a:cubicBezTo>
                  <a:lnTo>
                    <a:pt x="5254" y="1543"/>
                  </a:lnTo>
                  <a:cubicBezTo>
                    <a:pt x="4454" y="1850"/>
                    <a:pt x="2283" y="2593"/>
                    <a:pt x="1072" y="2593"/>
                  </a:cubicBezTo>
                  <a:cubicBezTo>
                    <a:pt x="522" y="2593"/>
                    <a:pt x="171" y="2440"/>
                    <a:pt x="235" y="2023"/>
                  </a:cubicBezTo>
                  <a:cubicBezTo>
                    <a:pt x="362" y="1272"/>
                    <a:pt x="1923" y="931"/>
                    <a:pt x="2508" y="755"/>
                  </a:cubicBezTo>
                  <a:cubicBezTo>
                    <a:pt x="3219" y="539"/>
                    <a:pt x="3947" y="406"/>
                    <a:pt x="4660" y="211"/>
                  </a:cubicBezTo>
                  <a:close/>
                  <a:moveTo>
                    <a:pt x="4824" y="0"/>
                  </a:moveTo>
                  <a:cubicBezTo>
                    <a:pt x="4817" y="0"/>
                    <a:pt x="4809" y="1"/>
                    <a:pt x="4800" y="4"/>
                  </a:cubicBezTo>
                  <a:cubicBezTo>
                    <a:pt x="3835" y="297"/>
                    <a:pt x="2840" y="462"/>
                    <a:pt x="1874" y="784"/>
                  </a:cubicBezTo>
                  <a:cubicBezTo>
                    <a:pt x="1298" y="979"/>
                    <a:pt x="1" y="1379"/>
                    <a:pt x="79" y="2189"/>
                  </a:cubicBezTo>
                  <a:cubicBezTo>
                    <a:pt x="121" y="2655"/>
                    <a:pt x="540" y="2826"/>
                    <a:pt x="1130" y="2826"/>
                  </a:cubicBezTo>
                  <a:cubicBezTo>
                    <a:pt x="2565" y="2826"/>
                    <a:pt x="5014" y="1818"/>
                    <a:pt x="5532" y="1604"/>
                  </a:cubicBezTo>
                  <a:cubicBezTo>
                    <a:pt x="5600" y="1574"/>
                    <a:pt x="5620" y="1467"/>
                    <a:pt x="5532" y="1448"/>
                  </a:cubicBezTo>
                  <a:cubicBezTo>
                    <a:pt x="4830" y="1331"/>
                    <a:pt x="4459" y="804"/>
                    <a:pt x="4888" y="121"/>
                  </a:cubicBezTo>
                  <a:cubicBezTo>
                    <a:pt x="4915" y="81"/>
                    <a:pt x="4901" y="44"/>
                    <a:pt x="4874" y="23"/>
                  </a:cubicBezTo>
                  <a:lnTo>
                    <a:pt x="4874" y="23"/>
                  </a:lnTo>
                  <a:cubicBezTo>
                    <a:pt x="4861" y="9"/>
                    <a:pt x="4845" y="0"/>
                    <a:pt x="4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3"/>
            <p:cNvSpPr/>
            <p:nvPr/>
          </p:nvSpPr>
          <p:spPr>
            <a:xfrm>
              <a:off x="4577939" y="-1197234"/>
              <a:ext cx="269847" cy="93351"/>
            </a:xfrm>
            <a:custGeom>
              <a:avLst/>
              <a:gdLst/>
              <a:ahLst/>
              <a:cxnLst/>
              <a:rect l="l" t="t" r="r" b="b"/>
              <a:pathLst>
                <a:path w="3437" h="1189" extrusionOk="0">
                  <a:moveTo>
                    <a:pt x="3334" y="0"/>
                  </a:moveTo>
                  <a:cubicBezTo>
                    <a:pt x="3326" y="0"/>
                    <a:pt x="3318" y="2"/>
                    <a:pt x="3309" y="4"/>
                  </a:cubicBezTo>
                  <a:cubicBezTo>
                    <a:pt x="2236" y="365"/>
                    <a:pt x="1153" y="668"/>
                    <a:pt x="90" y="1029"/>
                  </a:cubicBezTo>
                  <a:cubicBezTo>
                    <a:pt x="1" y="1064"/>
                    <a:pt x="25" y="1188"/>
                    <a:pt x="104" y="1188"/>
                  </a:cubicBezTo>
                  <a:cubicBezTo>
                    <a:pt x="111" y="1188"/>
                    <a:pt x="120" y="1187"/>
                    <a:pt x="129" y="1185"/>
                  </a:cubicBezTo>
                  <a:cubicBezTo>
                    <a:pt x="1192" y="814"/>
                    <a:pt x="2275" y="511"/>
                    <a:pt x="3348" y="160"/>
                  </a:cubicBezTo>
                  <a:cubicBezTo>
                    <a:pt x="3437" y="125"/>
                    <a:pt x="3412" y="0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3"/>
            <p:cNvSpPr/>
            <p:nvPr/>
          </p:nvSpPr>
          <p:spPr>
            <a:xfrm>
              <a:off x="4567732" y="-1164259"/>
              <a:ext cx="293794" cy="93901"/>
            </a:xfrm>
            <a:custGeom>
              <a:avLst/>
              <a:gdLst/>
              <a:ahLst/>
              <a:cxnLst/>
              <a:rect l="l" t="t" r="r" b="b"/>
              <a:pathLst>
                <a:path w="3742" h="1196" extrusionOk="0">
                  <a:moveTo>
                    <a:pt x="3628" y="0"/>
                  </a:moveTo>
                  <a:cubicBezTo>
                    <a:pt x="3621" y="0"/>
                    <a:pt x="3613" y="1"/>
                    <a:pt x="3605" y="4"/>
                  </a:cubicBezTo>
                  <a:cubicBezTo>
                    <a:pt x="2424" y="316"/>
                    <a:pt x="1263" y="735"/>
                    <a:pt x="83" y="1048"/>
                  </a:cubicBezTo>
                  <a:cubicBezTo>
                    <a:pt x="1" y="1075"/>
                    <a:pt x="30" y="1196"/>
                    <a:pt x="105" y="1196"/>
                  </a:cubicBezTo>
                  <a:cubicBezTo>
                    <a:pt x="111" y="1196"/>
                    <a:pt x="116" y="1195"/>
                    <a:pt x="122" y="1194"/>
                  </a:cubicBezTo>
                  <a:cubicBezTo>
                    <a:pt x="1312" y="882"/>
                    <a:pt x="2463" y="462"/>
                    <a:pt x="3644" y="160"/>
                  </a:cubicBezTo>
                  <a:cubicBezTo>
                    <a:pt x="3742" y="133"/>
                    <a:pt x="3709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3"/>
            <p:cNvSpPr/>
            <p:nvPr/>
          </p:nvSpPr>
          <p:spPr>
            <a:xfrm>
              <a:off x="4631328" y="-1127358"/>
              <a:ext cx="222818" cy="66186"/>
            </a:xfrm>
            <a:custGeom>
              <a:avLst/>
              <a:gdLst/>
              <a:ahLst/>
              <a:cxnLst/>
              <a:rect l="l" t="t" r="r" b="b"/>
              <a:pathLst>
                <a:path w="2838" h="843" extrusionOk="0">
                  <a:moveTo>
                    <a:pt x="2733" y="0"/>
                  </a:moveTo>
                  <a:cubicBezTo>
                    <a:pt x="2728" y="0"/>
                    <a:pt x="2722" y="1"/>
                    <a:pt x="2717" y="2"/>
                  </a:cubicBezTo>
                  <a:cubicBezTo>
                    <a:pt x="1839" y="226"/>
                    <a:pt x="970" y="490"/>
                    <a:pt x="92" y="695"/>
                  </a:cubicBezTo>
                  <a:cubicBezTo>
                    <a:pt x="1" y="713"/>
                    <a:pt x="30" y="843"/>
                    <a:pt x="114" y="843"/>
                  </a:cubicBezTo>
                  <a:cubicBezTo>
                    <a:pt x="120" y="843"/>
                    <a:pt x="125" y="842"/>
                    <a:pt x="131" y="841"/>
                  </a:cubicBezTo>
                  <a:cubicBezTo>
                    <a:pt x="1019" y="646"/>
                    <a:pt x="1878" y="382"/>
                    <a:pt x="2756" y="148"/>
                  </a:cubicBezTo>
                  <a:cubicBezTo>
                    <a:pt x="2838" y="121"/>
                    <a:pt x="2809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63"/>
          <p:cNvGrpSpPr/>
          <p:nvPr/>
        </p:nvGrpSpPr>
        <p:grpSpPr>
          <a:xfrm rot="1691954">
            <a:off x="4754380" y="2957602"/>
            <a:ext cx="540884" cy="695549"/>
            <a:chOff x="2770689" y="4138464"/>
            <a:chExt cx="520229" cy="668989"/>
          </a:xfrm>
        </p:grpSpPr>
        <p:sp>
          <p:nvSpPr>
            <p:cNvPr id="1594" name="Google Shape;1594;p63"/>
            <p:cNvSpPr/>
            <p:nvPr/>
          </p:nvSpPr>
          <p:spPr>
            <a:xfrm rot="2231121">
              <a:off x="2855044" y="4429849"/>
              <a:ext cx="209862" cy="349737"/>
            </a:xfrm>
            <a:custGeom>
              <a:avLst/>
              <a:gdLst/>
              <a:ahLst/>
              <a:cxnLst/>
              <a:rect l="l" t="t" r="r" b="b"/>
              <a:pathLst>
                <a:path w="2120" h="3533" extrusionOk="0">
                  <a:moveTo>
                    <a:pt x="1109" y="1"/>
                  </a:moveTo>
                  <a:cubicBezTo>
                    <a:pt x="1064" y="1"/>
                    <a:pt x="1019" y="38"/>
                    <a:pt x="1036" y="96"/>
                  </a:cubicBezTo>
                  <a:cubicBezTo>
                    <a:pt x="1212" y="691"/>
                    <a:pt x="1436" y="1277"/>
                    <a:pt x="1632" y="1872"/>
                  </a:cubicBezTo>
                  <a:cubicBezTo>
                    <a:pt x="1807" y="2399"/>
                    <a:pt x="2119" y="3325"/>
                    <a:pt x="1280" y="3384"/>
                  </a:cubicBezTo>
                  <a:cubicBezTo>
                    <a:pt x="1271" y="3385"/>
                    <a:pt x="1262" y="3385"/>
                    <a:pt x="1253" y="3385"/>
                  </a:cubicBezTo>
                  <a:cubicBezTo>
                    <a:pt x="750" y="3385"/>
                    <a:pt x="655" y="2334"/>
                    <a:pt x="578" y="1999"/>
                  </a:cubicBezTo>
                  <a:cubicBezTo>
                    <a:pt x="451" y="1423"/>
                    <a:pt x="266" y="877"/>
                    <a:pt x="158" y="301"/>
                  </a:cubicBezTo>
                  <a:cubicBezTo>
                    <a:pt x="151" y="258"/>
                    <a:pt x="123" y="240"/>
                    <a:pt x="93" y="240"/>
                  </a:cubicBezTo>
                  <a:cubicBezTo>
                    <a:pt x="49" y="240"/>
                    <a:pt x="0" y="281"/>
                    <a:pt x="12" y="340"/>
                  </a:cubicBezTo>
                  <a:cubicBezTo>
                    <a:pt x="168" y="1199"/>
                    <a:pt x="383" y="2057"/>
                    <a:pt x="636" y="2896"/>
                  </a:cubicBezTo>
                  <a:cubicBezTo>
                    <a:pt x="748" y="3241"/>
                    <a:pt x="922" y="3532"/>
                    <a:pt x="1303" y="3532"/>
                  </a:cubicBezTo>
                  <a:cubicBezTo>
                    <a:pt x="1321" y="3532"/>
                    <a:pt x="1340" y="3532"/>
                    <a:pt x="1358" y="3530"/>
                  </a:cubicBezTo>
                  <a:cubicBezTo>
                    <a:pt x="1817" y="3501"/>
                    <a:pt x="2012" y="3199"/>
                    <a:pt x="2002" y="2769"/>
                  </a:cubicBezTo>
                  <a:cubicBezTo>
                    <a:pt x="1983" y="1862"/>
                    <a:pt x="1446" y="906"/>
                    <a:pt x="1183" y="57"/>
                  </a:cubicBezTo>
                  <a:cubicBezTo>
                    <a:pt x="1171" y="18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3"/>
            <p:cNvSpPr/>
            <p:nvPr/>
          </p:nvSpPr>
          <p:spPr>
            <a:xfrm rot="2231121">
              <a:off x="2951278" y="4179559"/>
              <a:ext cx="236689" cy="299350"/>
            </a:xfrm>
            <a:custGeom>
              <a:avLst/>
              <a:gdLst/>
              <a:ahLst/>
              <a:cxnLst/>
              <a:rect l="l" t="t" r="r" b="b"/>
              <a:pathLst>
                <a:path w="2391" h="3024" extrusionOk="0">
                  <a:moveTo>
                    <a:pt x="882" y="155"/>
                  </a:moveTo>
                  <a:cubicBezTo>
                    <a:pt x="1152" y="155"/>
                    <a:pt x="1463" y="368"/>
                    <a:pt x="1610" y="602"/>
                  </a:cubicBezTo>
                  <a:cubicBezTo>
                    <a:pt x="1903" y="1089"/>
                    <a:pt x="2030" y="1762"/>
                    <a:pt x="2147" y="2309"/>
                  </a:cubicBezTo>
                  <a:cubicBezTo>
                    <a:pt x="2237" y="2750"/>
                    <a:pt x="1246" y="2867"/>
                    <a:pt x="863" y="2867"/>
                  </a:cubicBezTo>
                  <a:cubicBezTo>
                    <a:pt x="853" y="2867"/>
                    <a:pt x="844" y="2867"/>
                    <a:pt x="835" y="2867"/>
                  </a:cubicBezTo>
                  <a:lnTo>
                    <a:pt x="835" y="2867"/>
                  </a:lnTo>
                  <a:cubicBezTo>
                    <a:pt x="710" y="2399"/>
                    <a:pt x="553" y="1939"/>
                    <a:pt x="450" y="1470"/>
                  </a:cubicBezTo>
                  <a:cubicBezTo>
                    <a:pt x="381" y="1167"/>
                    <a:pt x="372" y="855"/>
                    <a:pt x="440" y="553"/>
                  </a:cubicBezTo>
                  <a:cubicBezTo>
                    <a:pt x="517" y="264"/>
                    <a:pt x="689" y="155"/>
                    <a:pt x="882" y="155"/>
                  </a:cubicBezTo>
                  <a:close/>
                  <a:moveTo>
                    <a:pt x="1007" y="0"/>
                  </a:moveTo>
                  <a:cubicBezTo>
                    <a:pt x="708" y="0"/>
                    <a:pt x="417" y="200"/>
                    <a:pt x="293" y="524"/>
                  </a:cubicBezTo>
                  <a:cubicBezTo>
                    <a:pt x="1" y="1255"/>
                    <a:pt x="518" y="2270"/>
                    <a:pt x="703" y="2972"/>
                  </a:cubicBezTo>
                  <a:cubicBezTo>
                    <a:pt x="715" y="3006"/>
                    <a:pt x="742" y="3021"/>
                    <a:pt x="770" y="3021"/>
                  </a:cubicBezTo>
                  <a:cubicBezTo>
                    <a:pt x="772" y="3021"/>
                    <a:pt x="774" y="3021"/>
                    <a:pt x="776" y="3021"/>
                  </a:cubicBezTo>
                  <a:lnTo>
                    <a:pt x="776" y="3021"/>
                  </a:lnTo>
                  <a:cubicBezTo>
                    <a:pt x="778" y="3021"/>
                    <a:pt x="780" y="3021"/>
                    <a:pt x="781" y="3021"/>
                  </a:cubicBezTo>
                  <a:cubicBezTo>
                    <a:pt x="817" y="3023"/>
                    <a:pt x="859" y="3024"/>
                    <a:pt x="906" y="3024"/>
                  </a:cubicBezTo>
                  <a:cubicBezTo>
                    <a:pt x="1348" y="3024"/>
                    <a:pt x="2199" y="2928"/>
                    <a:pt x="2323" y="2504"/>
                  </a:cubicBezTo>
                  <a:cubicBezTo>
                    <a:pt x="2391" y="2260"/>
                    <a:pt x="2186" y="1811"/>
                    <a:pt x="2128" y="1577"/>
                  </a:cubicBezTo>
                  <a:cubicBezTo>
                    <a:pt x="2001" y="1128"/>
                    <a:pt x="1864" y="641"/>
                    <a:pt x="1562" y="280"/>
                  </a:cubicBezTo>
                  <a:cubicBezTo>
                    <a:pt x="1403" y="86"/>
                    <a:pt x="1203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3"/>
            <p:cNvSpPr/>
            <p:nvPr/>
          </p:nvSpPr>
          <p:spPr>
            <a:xfrm rot="2231121">
              <a:off x="3037184" y="4221529"/>
              <a:ext cx="163732" cy="352905"/>
            </a:xfrm>
            <a:custGeom>
              <a:avLst/>
              <a:gdLst/>
              <a:ahLst/>
              <a:cxnLst/>
              <a:rect l="l" t="t" r="r" b="b"/>
              <a:pathLst>
                <a:path w="1654" h="3565" extrusionOk="0">
                  <a:moveTo>
                    <a:pt x="339" y="1"/>
                  </a:moveTo>
                  <a:cubicBezTo>
                    <a:pt x="256" y="1"/>
                    <a:pt x="168" y="27"/>
                    <a:pt x="73" y="84"/>
                  </a:cubicBezTo>
                  <a:cubicBezTo>
                    <a:pt x="0" y="133"/>
                    <a:pt x="42" y="235"/>
                    <a:pt x="108" y="235"/>
                  </a:cubicBezTo>
                  <a:cubicBezTo>
                    <a:pt x="122" y="235"/>
                    <a:pt x="136" y="231"/>
                    <a:pt x="151" y="221"/>
                  </a:cubicBezTo>
                  <a:cubicBezTo>
                    <a:pt x="213" y="182"/>
                    <a:pt x="271" y="164"/>
                    <a:pt x="327" y="164"/>
                  </a:cubicBezTo>
                  <a:cubicBezTo>
                    <a:pt x="787" y="164"/>
                    <a:pt x="1028" y="1379"/>
                    <a:pt x="1098" y="1684"/>
                  </a:cubicBezTo>
                  <a:cubicBezTo>
                    <a:pt x="1185" y="2064"/>
                    <a:pt x="1254" y="2455"/>
                    <a:pt x="1312" y="2845"/>
                  </a:cubicBezTo>
                  <a:cubicBezTo>
                    <a:pt x="1361" y="3001"/>
                    <a:pt x="1361" y="3177"/>
                    <a:pt x="1332" y="3333"/>
                  </a:cubicBezTo>
                  <a:cubicBezTo>
                    <a:pt x="1326" y="3333"/>
                    <a:pt x="1321" y="3333"/>
                    <a:pt x="1316" y="3333"/>
                  </a:cubicBezTo>
                  <a:cubicBezTo>
                    <a:pt x="1177" y="3333"/>
                    <a:pt x="1069" y="3210"/>
                    <a:pt x="1078" y="3069"/>
                  </a:cubicBezTo>
                  <a:cubicBezTo>
                    <a:pt x="1039" y="2952"/>
                    <a:pt x="1010" y="2835"/>
                    <a:pt x="990" y="2718"/>
                  </a:cubicBezTo>
                  <a:cubicBezTo>
                    <a:pt x="982" y="2679"/>
                    <a:pt x="952" y="2662"/>
                    <a:pt x="921" y="2662"/>
                  </a:cubicBezTo>
                  <a:cubicBezTo>
                    <a:pt x="875" y="2662"/>
                    <a:pt x="827" y="2699"/>
                    <a:pt x="844" y="2757"/>
                  </a:cubicBezTo>
                  <a:cubicBezTo>
                    <a:pt x="881" y="2941"/>
                    <a:pt x="978" y="3565"/>
                    <a:pt x="1282" y="3565"/>
                  </a:cubicBezTo>
                  <a:cubicBezTo>
                    <a:pt x="1301" y="3565"/>
                    <a:pt x="1321" y="3562"/>
                    <a:pt x="1342" y="3557"/>
                  </a:cubicBezTo>
                  <a:cubicBezTo>
                    <a:pt x="1654" y="3469"/>
                    <a:pt x="1468" y="2757"/>
                    <a:pt x="1429" y="2601"/>
                  </a:cubicBezTo>
                  <a:cubicBezTo>
                    <a:pt x="1368" y="2214"/>
                    <a:pt x="110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3"/>
            <p:cNvSpPr/>
            <p:nvPr/>
          </p:nvSpPr>
          <p:spPr>
            <a:xfrm rot="2231121">
              <a:off x="2953325" y="4385878"/>
              <a:ext cx="162445" cy="52564"/>
            </a:xfrm>
            <a:custGeom>
              <a:avLst/>
              <a:gdLst/>
              <a:ahLst/>
              <a:cxnLst/>
              <a:rect l="l" t="t" r="r" b="b"/>
              <a:pathLst>
                <a:path w="1641" h="531" extrusionOk="0">
                  <a:moveTo>
                    <a:pt x="1530" y="1"/>
                  </a:moveTo>
                  <a:cubicBezTo>
                    <a:pt x="1517" y="1"/>
                    <a:pt x="1503" y="5"/>
                    <a:pt x="1490" y="15"/>
                  </a:cubicBezTo>
                  <a:cubicBezTo>
                    <a:pt x="1179" y="219"/>
                    <a:pt x="747" y="375"/>
                    <a:pt x="356" y="375"/>
                  </a:cubicBezTo>
                  <a:cubicBezTo>
                    <a:pt x="280" y="375"/>
                    <a:pt x="205" y="369"/>
                    <a:pt x="133" y="356"/>
                  </a:cubicBezTo>
                  <a:cubicBezTo>
                    <a:pt x="130" y="356"/>
                    <a:pt x="127" y="356"/>
                    <a:pt x="124" y="356"/>
                  </a:cubicBezTo>
                  <a:cubicBezTo>
                    <a:pt x="34" y="356"/>
                    <a:pt x="0" y="494"/>
                    <a:pt x="94" y="512"/>
                  </a:cubicBezTo>
                  <a:cubicBezTo>
                    <a:pt x="169" y="525"/>
                    <a:pt x="247" y="530"/>
                    <a:pt x="327" y="530"/>
                  </a:cubicBezTo>
                  <a:cubicBezTo>
                    <a:pt x="754" y="530"/>
                    <a:pt x="1230" y="364"/>
                    <a:pt x="1568" y="142"/>
                  </a:cubicBezTo>
                  <a:cubicBezTo>
                    <a:pt x="1640" y="101"/>
                    <a:pt x="159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3"/>
            <p:cNvSpPr/>
            <p:nvPr/>
          </p:nvSpPr>
          <p:spPr>
            <a:xfrm rot="2231121">
              <a:off x="2965649" y="4352753"/>
              <a:ext cx="166306" cy="57811"/>
            </a:xfrm>
            <a:custGeom>
              <a:avLst/>
              <a:gdLst/>
              <a:ahLst/>
              <a:cxnLst/>
              <a:rect l="l" t="t" r="r" b="b"/>
              <a:pathLst>
                <a:path w="1680" h="584" extrusionOk="0">
                  <a:moveTo>
                    <a:pt x="1567" y="1"/>
                  </a:moveTo>
                  <a:cubicBezTo>
                    <a:pt x="1549" y="1"/>
                    <a:pt x="1530" y="7"/>
                    <a:pt x="1512" y="23"/>
                  </a:cubicBezTo>
                  <a:cubicBezTo>
                    <a:pt x="1148" y="318"/>
                    <a:pt x="729" y="428"/>
                    <a:pt x="277" y="428"/>
                  </a:cubicBezTo>
                  <a:cubicBezTo>
                    <a:pt x="221" y="428"/>
                    <a:pt x="164" y="426"/>
                    <a:pt x="107" y="423"/>
                  </a:cubicBezTo>
                  <a:cubicBezTo>
                    <a:pt x="0" y="423"/>
                    <a:pt x="10" y="569"/>
                    <a:pt x="107" y="579"/>
                  </a:cubicBezTo>
                  <a:cubicBezTo>
                    <a:pt x="162" y="582"/>
                    <a:pt x="216" y="583"/>
                    <a:pt x="270" y="583"/>
                  </a:cubicBezTo>
                  <a:cubicBezTo>
                    <a:pt x="771" y="583"/>
                    <a:pt x="1223" y="456"/>
                    <a:pt x="1620" y="130"/>
                  </a:cubicBezTo>
                  <a:cubicBezTo>
                    <a:pt x="1680" y="77"/>
                    <a:pt x="1629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flipH="1">
            <a:off x="984100" y="626472"/>
            <a:ext cx="6851889" cy="1421400"/>
          </a:xfrm>
        </p:spPr>
        <p:txBody>
          <a:bodyPr/>
          <a:lstStyle/>
          <a:p>
            <a:r>
              <a:rPr lang="es-ES_tradnl" sz="4400" dirty="0" smtClean="0"/>
              <a:t>Tu </a:t>
            </a:r>
            <a:r>
              <a:rPr lang="es-ES_tradnl" sz="4400" dirty="0" err="1" smtClean="0"/>
              <a:t>tens</a:t>
            </a:r>
            <a:r>
              <a:rPr lang="es-ES_tradnl" sz="4400" dirty="0" smtClean="0"/>
              <a:t> la </a:t>
            </a:r>
            <a:r>
              <a:rPr lang="es-ES_tradnl" sz="4400" dirty="0" err="1" smtClean="0"/>
              <a:t>clau</a:t>
            </a:r>
            <a:r>
              <a:rPr lang="es-ES_tradnl" sz="4400" dirty="0" smtClean="0"/>
              <a:t> per…</a:t>
            </a:r>
            <a:br>
              <a:rPr lang="es-ES_tradnl" sz="4400" dirty="0" smtClean="0"/>
            </a:br>
            <a:r>
              <a:rPr lang="es-ES_tradnl" sz="2400" dirty="0" err="1" smtClean="0"/>
              <a:t>connectar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amb</a:t>
            </a:r>
            <a:r>
              <a:rPr lang="es-ES_tradnl" sz="2400" dirty="0" smtClean="0"/>
              <a:t> la </a:t>
            </a:r>
            <a:r>
              <a:rPr lang="es-ES_tradnl" sz="2400" dirty="0" err="1" smtClean="0"/>
              <a:t>teva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classe</a:t>
            </a:r>
            <a:endParaRPr lang="ca-ES" sz="6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" y="-86307"/>
            <a:ext cx="1737390" cy="723456"/>
          </a:xfrm>
          <a:prstGeom prst="rect">
            <a:avLst/>
          </a:prstGeom>
        </p:spPr>
      </p:pic>
      <p:sp>
        <p:nvSpPr>
          <p:cNvPr id="32" name="Rectángulo redondeado 31"/>
          <p:cNvSpPr/>
          <p:nvPr/>
        </p:nvSpPr>
        <p:spPr>
          <a:xfrm>
            <a:off x="7524330" y="125620"/>
            <a:ext cx="129614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solidFill>
                  <a:schemeClr val="tx1"/>
                </a:solidFill>
              </a:rPr>
              <a:t>DIJOUS 14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65"/>
          <p:cNvSpPr/>
          <p:nvPr/>
        </p:nvSpPr>
        <p:spPr>
          <a:xfrm rot="-10709925">
            <a:off x="3336530" y="3241014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0" name="Google Shape;1650;p65"/>
          <p:cNvSpPr/>
          <p:nvPr/>
        </p:nvSpPr>
        <p:spPr>
          <a:xfrm rot="-10679987">
            <a:off x="5967215" y="3240955"/>
            <a:ext cx="2470601" cy="73543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1" name="Google Shape;1651;p65"/>
          <p:cNvSpPr/>
          <p:nvPr/>
        </p:nvSpPr>
        <p:spPr>
          <a:xfrm rot="-60166" flipH="1">
            <a:off x="728452" y="3240924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2" name="Google Shape;1652;p65"/>
          <p:cNvSpPr/>
          <p:nvPr/>
        </p:nvSpPr>
        <p:spPr>
          <a:xfrm rot="10709925" flipH="1">
            <a:off x="3403629" y="1895653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3" name="Google Shape;1653;p65"/>
          <p:cNvSpPr/>
          <p:nvPr/>
        </p:nvSpPr>
        <p:spPr>
          <a:xfrm rot="60166">
            <a:off x="728451" y="1945242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4" name="Google Shape;1654;p65"/>
          <p:cNvSpPr/>
          <p:nvPr/>
        </p:nvSpPr>
        <p:spPr>
          <a:xfrm>
            <a:off x="5983617" y="1898249"/>
            <a:ext cx="2470825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55" name="Google Shape;1655;p65"/>
          <p:cNvGrpSpPr/>
          <p:nvPr/>
        </p:nvGrpSpPr>
        <p:grpSpPr>
          <a:xfrm>
            <a:off x="1475656" y="195486"/>
            <a:ext cx="6408712" cy="1212081"/>
            <a:chOff x="7728915" y="2370420"/>
            <a:chExt cx="1034472" cy="222546"/>
          </a:xfrm>
        </p:grpSpPr>
        <p:sp>
          <p:nvSpPr>
            <p:cNvPr id="1656" name="Google Shape;1656;p65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5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5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5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5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5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5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3" name="Google Shape;1663;p65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Alegre</a:t>
            </a:r>
            <a:endParaRPr dirty="0"/>
          </a:p>
        </p:txBody>
      </p:sp>
      <p:sp>
        <p:nvSpPr>
          <p:cNvPr id="1665" name="Google Shape;1665;p65"/>
          <p:cNvSpPr txBox="1">
            <a:spLocks noGrp="1"/>
          </p:cNvSpPr>
          <p:nvPr>
            <p:ph type="title"/>
          </p:nvPr>
        </p:nvSpPr>
        <p:spPr>
          <a:xfrm>
            <a:off x="2288096" y="221760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 t’agradaria que et veiessin els altres?</a:t>
            </a:r>
            <a:endParaRPr dirty="0"/>
          </a:p>
        </p:txBody>
      </p:sp>
      <p:sp>
        <p:nvSpPr>
          <p:cNvPr id="1666" name="Google Shape;1666;p6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811056" y="199948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Respectuós/a</a:t>
            </a:r>
            <a:endParaRPr dirty="0"/>
          </a:p>
        </p:txBody>
      </p:sp>
      <p:sp>
        <p:nvSpPr>
          <p:cNvPr id="1668" name="Google Shape;1668;p65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419246" y="1999483"/>
            <a:ext cx="23055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 smtClean="0"/>
              <a:t>Agradable</a:t>
            </a:r>
            <a:endParaRPr dirty="0"/>
          </a:p>
        </p:txBody>
      </p:sp>
      <p:sp>
        <p:nvSpPr>
          <p:cNvPr id="1670" name="Google Shape;1670;p65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dirty="0" smtClean="0"/>
              <a:t>C</a:t>
            </a:r>
            <a:r>
              <a:rPr lang="en" dirty="0" smtClean="0"/>
              <a:t>ol·laborador/a</a:t>
            </a:r>
            <a:endParaRPr dirty="0"/>
          </a:p>
        </p:txBody>
      </p:sp>
      <p:sp>
        <p:nvSpPr>
          <p:cNvPr id="1671" name="Google Shape;1671;p65"/>
          <p:cNvSpPr txBox="1">
            <a:spLocks noGrp="1"/>
          </p:cNvSpPr>
          <p:nvPr>
            <p:ph type="subTitle" idx="8"/>
          </p:nvPr>
        </p:nvSpPr>
        <p:spPr>
          <a:xfrm>
            <a:off x="3151982" y="1290160"/>
            <a:ext cx="322427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un moment de silenci </a:t>
            </a: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pensem- hi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2" name="Google Shape;1672;p65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6066279" y="199948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Atent/a</a:t>
            </a:r>
            <a:endParaRPr dirty="0"/>
          </a:p>
        </p:txBody>
      </p:sp>
      <p:sp>
        <p:nvSpPr>
          <p:cNvPr id="1674" name="Google Shape;1674;p65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6011689" y="334019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dirty="0" smtClean="0"/>
              <a:t>S</a:t>
            </a:r>
            <a:r>
              <a:rPr lang="en" dirty="0" smtClean="0"/>
              <a:t>olidari/a</a:t>
            </a:r>
            <a:endParaRPr dirty="0"/>
          </a:p>
        </p:txBody>
      </p:sp>
      <p:sp>
        <p:nvSpPr>
          <p:cNvPr id="33" name="Google Shape;1651;p65"/>
          <p:cNvSpPr/>
          <p:nvPr/>
        </p:nvSpPr>
        <p:spPr>
          <a:xfrm rot="-60166" flipH="1">
            <a:off x="3364053" y="4171859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663;p65">
            <a:hlinkClick r:id="" action="ppaction://noaction"/>
          </p:cNvPr>
          <p:cNvSpPr txBox="1">
            <a:spLocks/>
          </p:cNvSpPr>
          <p:nvPr/>
        </p:nvSpPr>
        <p:spPr>
          <a:xfrm>
            <a:off x="3486345" y="4275712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s-ES_tradnl" dirty="0" smtClean="0"/>
              <a:t>…</a:t>
            </a: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07" y="4161777"/>
            <a:ext cx="1388461" cy="86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r="10617" b="20179"/>
          <a:stretch/>
        </p:blipFill>
        <p:spPr bwMode="auto">
          <a:xfrm>
            <a:off x="1222606" y="4019279"/>
            <a:ext cx="1360788" cy="101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64"/>
          <p:cNvGrpSpPr/>
          <p:nvPr/>
        </p:nvGrpSpPr>
        <p:grpSpPr>
          <a:xfrm>
            <a:off x="1877791" y="233610"/>
            <a:ext cx="5270292" cy="1509225"/>
            <a:chOff x="7728910" y="1917859"/>
            <a:chExt cx="1034486" cy="222599"/>
          </a:xfrm>
        </p:grpSpPr>
        <p:sp>
          <p:nvSpPr>
            <p:cNvPr id="1604" name="Google Shape;1604;p6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7728910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64"/>
          <p:cNvSpPr txBox="1">
            <a:spLocks noGrp="1"/>
          </p:cNvSpPr>
          <p:nvPr>
            <p:ph type="title"/>
          </p:nvPr>
        </p:nvSpPr>
        <p:spPr>
          <a:xfrm>
            <a:off x="2833473" y="322430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Mirem aquest vídeo: </a:t>
            </a:r>
            <a:r>
              <a:rPr lang="en" dirty="0" smtClean="0"/>
              <a:t>El </a:t>
            </a:r>
            <a:r>
              <a:rPr lang="en" dirty="0" smtClean="0"/>
              <a:t>sabó</a:t>
            </a:r>
            <a:endParaRPr dirty="0"/>
          </a:p>
        </p:txBody>
      </p:sp>
      <p:sp>
        <p:nvSpPr>
          <p:cNvPr id="1644" name="Google Shape;1644;p64"/>
          <p:cNvSpPr txBox="1">
            <a:spLocks noGrp="1"/>
          </p:cNvSpPr>
          <p:nvPr>
            <p:ph type="subTitle" idx="1"/>
          </p:nvPr>
        </p:nvSpPr>
        <p:spPr>
          <a:xfrm>
            <a:off x="1834422" y="4299942"/>
            <a:ext cx="5613461" cy="522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ca-ES" dirty="0">
                <a:hlinkClick r:id="rId3"/>
              </a:rPr>
              <a:t>https://</a:t>
            </a:r>
            <a:r>
              <a:rPr lang="ca-ES" dirty="0" smtClean="0">
                <a:hlinkClick r:id="rId3"/>
              </a:rPr>
              <a:t>www.youtube.com/watch?v=gQxpPKJW5ww</a:t>
            </a:r>
            <a:endParaRPr lang="ca-ES" dirty="0" smtClean="0"/>
          </a:p>
          <a:p>
            <a:pPr marL="0" lvl="0" indent="0"/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t="12983" r="15689" b="9885"/>
          <a:stretch/>
        </p:blipFill>
        <p:spPr bwMode="auto">
          <a:xfrm>
            <a:off x="2908782" y="1742835"/>
            <a:ext cx="3635437" cy="232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7" y="2040592"/>
            <a:ext cx="27651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r="10617" b="20179"/>
          <a:stretch/>
        </p:blipFill>
        <p:spPr bwMode="auto">
          <a:xfrm>
            <a:off x="251519" y="1919029"/>
            <a:ext cx="2655237" cy="197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792" y="50128"/>
            <a:ext cx="1932599" cy="804742"/>
          </a:xfrm>
          <a:prstGeom prst="rect">
            <a:avLst/>
          </a:prstGeom>
        </p:spPr>
      </p:pic>
      <p:sp>
        <p:nvSpPr>
          <p:cNvPr id="52" name="Rectángulo redondeado 51"/>
          <p:cNvSpPr/>
          <p:nvPr/>
        </p:nvSpPr>
        <p:spPr>
          <a:xfrm>
            <a:off x="7484703" y="155433"/>
            <a:ext cx="151158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solidFill>
                  <a:schemeClr val="tx1"/>
                </a:solidFill>
              </a:rPr>
              <a:t>DIVENDRES 15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66"/>
          <p:cNvGrpSpPr/>
          <p:nvPr/>
        </p:nvGrpSpPr>
        <p:grpSpPr>
          <a:xfrm>
            <a:off x="179512" y="267494"/>
            <a:ext cx="8496944" cy="1129362"/>
            <a:chOff x="2500316" y="650950"/>
            <a:chExt cx="4143518" cy="745906"/>
          </a:xfrm>
        </p:grpSpPr>
        <p:sp>
          <p:nvSpPr>
            <p:cNvPr id="1681" name="Google Shape;1681;p66"/>
            <p:cNvSpPr/>
            <p:nvPr/>
          </p:nvSpPr>
          <p:spPr>
            <a:xfrm>
              <a:off x="2521150" y="824550"/>
              <a:ext cx="810325" cy="540800"/>
            </a:xfrm>
            <a:custGeom>
              <a:avLst/>
              <a:gdLst/>
              <a:ahLst/>
              <a:cxnLst/>
              <a:rect l="l" t="t" r="r" b="b"/>
              <a:pathLst>
                <a:path w="32413" h="21632" extrusionOk="0">
                  <a:moveTo>
                    <a:pt x="20115" y="0"/>
                  </a:moveTo>
                  <a:lnTo>
                    <a:pt x="1524" y="853"/>
                  </a:lnTo>
                  <a:lnTo>
                    <a:pt x="10262" y="9947"/>
                  </a:lnTo>
                  <a:lnTo>
                    <a:pt x="5560" y="16290"/>
                  </a:lnTo>
                  <a:lnTo>
                    <a:pt x="0" y="21632"/>
                  </a:lnTo>
                  <a:lnTo>
                    <a:pt x="32413" y="21226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2" name="Google Shape;1682;p66"/>
            <p:cNvSpPr/>
            <p:nvPr/>
          </p:nvSpPr>
          <p:spPr>
            <a:xfrm>
              <a:off x="3060950" y="1223100"/>
              <a:ext cx="287700" cy="121900"/>
            </a:xfrm>
            <a:custGeom>
              <a:avLst/>
              <a:gdLst/>
              <a:ahLst/>
              <a:cxnLst/>
              <a:rect l="l" t="t" r="r" b="b"/>
              <a:pathLst>
                <a:path w="11508" h="4876" extrusionOk="0">
                  <a:moveTo>
                    <a:pt x="0" y="203"/>
                  </a:moveTo>
                  <a:lnTo>
                    <a:pt x="11508" y="4876"/>
                  </a:lnTo>
                  <a:lnTo>
                    <a:pt x="1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83" name="Google Shape;1683;p66"/>
            <p:cNvSpPr/>
            <p:nvPr/>
          </p:nvSpPr>
          <p:spPr>
            <a:xfrm>
              <a:off x="5948725" y="821200"/>
              <a:ext cx="687675" cy="564175"/>
            </a:xfrm>
            <a:custGeom>
              <a:avLst/>
              <a:gdLst/>
              <a:ahLst/>
              <a:cxnLst/>
              <a:rect l="l" t="t" r="r" b="b"/>
              <a:pathLst>
                <a:path w="27507" h="22567" extrusionOk="0">
                  <a:moveTo>
                    <a:pt x="7611" y="134"/>
                  </a:moveTo>
                  <a:lnTo>
                    <a:pt x="27374" y="0"/>
                  </a:lnTo>
                  <a:lnTo>
                    <a:pt x="19095" y="10816"/>
                  </a:lnTo>
                  <a:lnTo>
                    <a:pt x="22166" y="16424"/>
                  </a:lnTo>
                  <a:lnTo>
                    <a:pt x="27507" y="22300"/>
                  </a:lnTo>
                  <a:lnTo>
                    <a:pt x="0" y="22567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4" name="Google Shape;1684;p66"/>
            <p:cNvSpPr/>
            <p:nvPr/>
          </p:nvSpPr>
          <p:spPr>
            <a:xfrm>
              <a:off x="3034450" y="664300"/>
              <a:ext cx="3144625" cy="584200"/>
            </a:xfrm>
            <a:custGeom>
              <a:avLst/>
              <a:gdLst/>
              <a:ahLst/>
              <a:cxnLst/>
              <a:rect l="l" t="t" r="r" b="b"/>
              <a:pathLst>
                <a:path w="125785" h="23368" extrusionOk="0">
                  <a:moveTo>
                    <a:pt x="134" y="801"/>
                  </a:moveTo>
                  <a:lnTo>
                    <a:pt x="67032" y="2003"/>
                  </a:lnTo>
                  <a:lnTo>
                    <a:pt x="123381" y="0"/>
                  </a:lnTo>
                  <a:lnTo>
                    <a:pt x="125785" y="21899"/>
                  </a:lnTo>
                  <a:lnTo>
                    <a:pt x="87462" y="23368"/>
                  </a:lnTo>
                  <a:lnTo>
                    <a:pt x="37655" y="22834"/>
                  </a:lnTo>
                  <a:lnTo>
                    <a:pt x="935" y="22033"/>
                  </a:lnTo>
                  <a:lnTo>
                    <a:pt x="0" y="747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5" name="Google Shape;1685;p66"/>
            <p:cNvSpPr/>
            <p:nvPr/>
          </p:nvSpPr>
          <p:spPr>
            <a:xfrm>
              <a:off x="5928700" y="1215125"/>
              <a:ext cx="237700" cy="150200"/>
            </a:xfrm>
            <a:custGeom>
              <a:avLst/>
              <a:gdLst/>
              <a:ahLst/>
              <a:cxnLst/>
              <a:rect l="l" t="t" r="r" b="b"/>
              <a:pathLst>
                <a:path w="9508" h="6008" extrusionOk="0">
                  <a:moveTo>
                    <a:pt x="9508" y="365"/>
                  </a:moveTo>
                  <a:lnTo>
                    <a:pt x="0" y="600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86" name="Google Shape;1686;p66"/>
            <p:cNvSpPr/>
            <p:nvPr/>
          </p:nvSpPr>
          <p:spPr>
            <a:xfrm>
              <a:off x="2500316" y="650950"/>
              <a:ext cx="4143518" cy="745906"/>
            </a:xfrm>
            <a:custGeom>
              <a:avLst/>
              <a:gdLst/>
              <a:ahLst/>
              <a:cxnLst/>
              <a:rect l="l" t="t" r="r" b="b"/>
              <a:pathLst>
                <a:path w="26741" h="5172" extrusionOk="0">
                  <a:moveTo>
                    <a:pt x="3678" y="4001"/>
                  </a:moveTo>
                  <a:lnTo>
                    <a:pt x="3678" y="4001"/>
                  </a:lnTo>
                  <a:cubicBezTo>
                    <a:pt x="4254" y="4040"/>
                    <a:pt x="4830" y="4060"/>
                    <a:pt x="5405" y="4089"/>
                  </a:cubicBezTo>
                  <a:cubicBezTo>
                    <a:pt x="5415" y="4323"/>
                    <a:pt x="5444" y="4557"/>
                    <a:pt x="5473" y="4791"/>
                  </a:cubicBezTo>
                  <a:cubicBezTo>
                    <a:pt x="4878" y="4528"/>
                    <a:pt x="4283" y="4245"/>
                    <a:pt x="3678" y="4001"/>
                  </a:cubicBezTo>
                  <a:close/>
                  <a:moveTo>
                    <a:pt x="23424" y="4050"/>
                  </a:moveTo>
                  <a:cubicBezTo>
                    <a:pt x="23024" y="4303"/>
                    <a:pt x="22633" y="4577"/>
                    <a:pt x="22243" y="4850"/>
                  </a:cubicBezTo>
                  <a:cubicBezTo>
                    <a:pt x="22233" y="4616"/>
                    <a:pt x="22233" y="4372"/>
                    <a:pt x="22233" y="4138"/>
                  </a:cubicBezTo>
                  <a:cubicBezTo>
                    <a:pt x="22233" y="4118"/>
                    <a:pt x="22224" y="4099"/>
                    <a:pt x="22214" y="4089"/>
                  </a:cubicBezTo>
                  <a:cubicBezTo>
                    <a:pt x="22624" y="4079"/>
                    <a:pt x="23024" y="4060"/>
                    <a:pt x="23424" y="4050"/>
                  </a:cubicBezTo>
                  <a:close/>
                  <a:moveTo>
                    <a:pt x="3278" y="1299"/>
                  </a:moveTo>
                  <a:lnTo>
                    <a:pt x="3278" y="1299"/>
                  </a:lnTo>
                  <a:cubicBezTo>
                    <a:pt x="3259" y="2157"/>
                    <a:pt x="3337" y="3016"/>
                    <a:pt x="3513" y="3855"/>
                  </a:cubicBezTo>
                  <a:cubicBezTo>
                    <a:pt x="3444" y="3884"/>
                    <a:pt x="3454" y="3991"/>
                    <a:pt x="3532" y="4001"/>
                  </a:cubicBezTo>
                  <a:lnTo>
                    <a:pt x="3552" y="4001"/>
                  </a:lnTo>
                  <a:cubicBezTo>
                    <a:pt x="3532" y="4020"/>
                    <a:pt x="3542" y="4050"/>
                    <a:pt x="3571" y="4069"/>
                  </a:cubicBezTo>
                  <a:cubicBezTo>
                    <a:pt x="4117" y="4352"/>
                    <a:pt x="4673" y="4616"/>
                    <a:pt x="5239" y="4869"/>
                  </a:cubicBezTo>
                  <a:cubicBezTo>
                    <a:pt x="4456" y="4851"/>
                    <a:pt x="3667" y="4841"/>
                    <a:pt x="2876" y="4841"/>
                  </a:cubicBezTo>
                  <a:cubicBezTo>
                    <a:pt x="1992" y="4841"/>
                    <a:pt x="1106" y="4853"/>
                    <a:pt x="225" y="4879"/>
                  </a:cubicBezTo>
                  <a:cubicBezTo>
                    <a:pt x="781" y="4333"/>
                    <a:pt x="1308" y="3747"/>
                    <a:pt x="1796" y="3142"/>
                  </a:cubicBezTo>
                  <a:cubicBezTo>
                    <a:pt x="1815" y="3113"/>
                    <a:pt x="1825" y="3074"/>
                    <a:pt x="1805" y="3035"/>
                  </a:cubicBezTo>
                  <a:lnTo>
                    <a:pt x="1805" y="3035"/>
                  </a:lnTo>
                  <a:cubicBezTo>
                    <a:pt x="1814" y="3042"/>
                    <a:pt x="1823" y="3045"/>
                    <a:pt x="1832" y="3045"/>
                  </a:cubicBezTo>
                  <a:cubicBezTo>
                    <a:pt x="1874" y="3045"/>
                    <a:pt x="1914" y="2980"/>
                    <a:pt x="1874" y="2947"/>
                  </a:cubicBezTo>
                  <a:cubicBezTo>
                    <a:pt x="1337" y="2508"/>
                    <a:pt x="888" y="1972"/>
                    <a:pt x="547" y="1367"/>
                  </a:cubicBezTo>
                  <a:lnTo>
                    <a:pt x="547" y="1367"/>
                  </a:lnTo>
                  <a:cubicBezTo>
                    <a:pt x="931" y="1388"/>
                    <a:pt x="1314" y="1398"/>
                    <a:pt x="1698" y="1398"/>
                  </a:cubicBezTo>
                  <a:cubicBezTo>
                    <a:pt x="2202" y="1398"/>
                    <a:pt x="2706" y="1381"/>
                    <a:pt x="3210" y="1347"/>
                  </a:cubicBezTo>
                  <a:cubicBezTo>
                    <a:pt x="3239" y="1338"/>
                    <a:pt x="3269" y="1328"/>
                    <a:pt x="3278" y="1299"/>
                  </a:cubicBezTo>
                  <a:close/>
                  <a:moveTo>
                    <a:pt x="23217" y="1"/>
                  </a:moveTo>
                  <a:cubicBezTo>
                    <a:pt x="23215" y="1"/>
                    <a:pt x="23212" y="1"/>
                    <a:pt x="23209" y="1"/>
                  </a:cubicBezTo>
                  <a:cubicBezTo>
                    <a:pt x="18652" y="189"/>
                    <a:pt x="14100" y="234"/>
                    <a:pt x="9547" y="234"/>
                  </a:cubicBezTo>
                  <a:cubicBezTo>
                    <a:pt x="7490" y="234"/>
                    <a:pt x="5434" y="225"/>
                    <a:pt x="3376" y="216"/>
                  </a:cubicBezTo>
                  <a:cubicBezTo>
                    <a:pt x="3317" y="216"/>
                    <a:pt x="3288" y="284"/>
                    <a:pt x="3327" y="323"/>
                  </a:cubicBezTo>
                  <a:cubicBezTo>
                    <a:pt x="3308" y="616"/>
                    <a:pt x="3298" y="908"/>
                    <a:pt x="3288" y="1201"/>
                  </a:cubicBezTo>
                  <a:cubicBezTo>
                    <a:pt x="3278" y="1172"/>
                    <a:pt x="3249" y="1162"/>
                    <a:pt x="3210" y="1162"/>
                  </a:cubicBezTo>
                  <a:cubicBezTo>
                    <a:pt x="2499" y="1200"/>
                    <a:pt x="1794" y="1214"/>
                    <a:pt x="1086" y="1214"/>
                  </a:cubicBezTo>
                  <a:cubicBezTo>
                    <a:pt x="881" y="1214"/>
                    <a:pt x="675" y="1213"/>
                    <a:pt x="469" y="1211"/>
                  </a:cubicBezTo>
                  <a:cubicBezTo>
                    <a:pt x="453" y="1193"/>
                    <a:pt x="433" y="1185"/>
                    <a:pt x="413" y="1185"/>
                  </a:cubicBezTo>
                  <a:cubicBezTo>
                    <a:pt x="355" y="1185"/>
                    <a:pt x="294" y="1246"/>
                    <a:pt x="322" y="1318"/>
                  </a:cubicBezTo>
                  <a:cubicBezTo>
                    <a:pt x="644" y="1991"/>
                    <a:pt x="1132" y="2567"/>
                    <a:pt x="1747" y="2996"/>
                  </a:cubicBezTo>
                  <a:cubicBezTo>
                    <a:pt x="1739" y="2994"/>
                    <a:pt x="1732" y="2992"/>
                    <a:pt x="1725" y="2992"/>
                  </a:cubicBezTo>
                  <a:cubicBezTo>
                    <a:pt x="1707" y="2992"/>
                    <a:pt x="1693" y="3001"/>
                    <a:pt x="1679" y="3016"/>
                  </a:cubicBezTo>
                  <a:cubicBezTo>
                    <a:pt x="1132" y="3581"/>
                    <a:pt x="615" y="4186"/>
                    <a:pt x="137" y="4811"/>
                  </a:cubicBezTo>
                  <a:cubicBezTo>
                    <a:pt x="118" y="4830"/>
                    <a:pt x="118" y="4859"/>
                    <a:pt x="137" y="4889"/>
                  </a:cubicBezTo>
                  <a:lnTo>
                    <a:pt x="127" y="4889"/>
                  </a:lnTo>
                  <a:cubicBezTo>
                    <a:pt x="1" y="4898"/>
                    <a:pt x="1" y="5074"/>
                    <a:pt x="127" y="5084"/>
                  </a:cubicBezTo>
                  <a:cubicBezTo>
                    <a:pt x="756" y="5112"/>
                    <a:pt x="1385" y="5126"/>
                    <a:pt x="2015" y="5126"/>
                  </a:cubicBezTo>
                  <a:cubicBezTo>
                    <a:pt x="3146" y="5126"/>
                    <a:pt x="4277" y="5080"/>
                    <a:pt x="5405" y="4986"/>
                  </a:cubicBezTo>
                  <a:cubicBezTo>
                    <a:pt x="5425" y="4986"/>
                    <a:pt x="5444" y="4977"/>
                    <a:pt x="5454" y="4957"/>
                  </a:cubicBezTo>
                  <a:lnTo>
                    <a:pt x="5532" y="4996"/>
                  </a:lnTo>
                  <a:cubicBezTo>
                    <a:pt x="5544" y="5001"/>
                    <a:pt x="5557" y="5003"/>
                    <a:pt x="5571" y="5003"/>
                  </a:cubicBezTo>
                  <a:cubicBezTo>
                    <a:pt x="5614" y="5003"/>
                    <a:pt x="5659" y="4979"/>
                    <a:pt x="5659" y="4928"/>
                  </a:cubicBezTo>
                  <a:cubicBezTo>
                    <a:pt x="5630" y="4645"/>
                    <a:pt x="5620" y="4372"/>
                    <a:pt x="5571" y="4099"/>
                  </a:cubicBezTo>
                  <a:lnTo>
                    <a:pt x="5571" y="4099"/>
                  </a:lnTo>
                  <a:cubicBezTo>
                    <a:pt x="8244" y="4206"/>
                    <a:pt x="10917" y="4216"/>
                    <a:pt x="13580" y="4216"/>
                  </a:cubicBezTo>
                  <a:cubicBezTo>
                    <a:pt x="16409" y="4216"/>
                    <a:pt x="19239" y="4186"/>
                    <a:pt x="22077" y="4099"/>
                  </a:cubicBezTo>
                  <a:lnTo>
                    <a:pt x="22077" y="4099"/>
                  </a:lnTo>
                  <a:cubicBezTo>
                    <a:pt x="22068" y="4108"/>
                    <a:pt x="22058" y="4118"/>
                    <a:pt x="22058" y="4138"/>
                  </a:cubicBezTo>
                  <a:cubicBezTo>
                    <a:pt x="22058" y="4430"/>
                    <a:pt x="22077" y="4723"/>
                    <a:pt x="22077" y="5016"/>
                  </a:cubicBezTo>
                  <a:cubicBezTo>
                    <a:pt x="22077" y="5064"/>
                    <a:pt x="22116" y="5103"/>
                    <a:pt x="22175" y="5113"/>
                  </a:cubicBezTo>
                  <a:cubicBezTo>
                    <a:pt x="22175" y="5142"/>
                    <a:pt x="22204" y="5172"/>
                    <a:pt x="22233" y="5172"/>
                  </a:cubicBezTo>
                  <a:cubicBezTo>
                    <a:pt x="23697" y="5172"/>
                    <a:pt x="25160" y="5162"/>
                    <a:pt x="26623" y="5094"/>
                  </a:cubicBezTo>
                  <a:cubicBezTo>
                    <a:pt x="26741" y="5084"/>
                    <a:pt x="26731" y="4918"/>
                    <a:pt x="26614" y="4918"/>
                  </a:cubicBezTo>
                  <a:lnTo>
                    <a:pt x="26584" y="4918"/>
                  </a:lnTo>
                  <a:cubicBezTo>
                    <a:pt x="26604" y="4889"/>
                    <a:pt x="26594" y="4859"/>
                    <a:pt x="26575" y="4830"/>
                  </a:cubicBezTo>
                  <a:cubicBezTo>
                    <a:pt x="26067" y="4303"/>
                    <a:pt x="25677" y="3679"/>
                    <a:pt x="25424" y="2996"/>
                  </a:cubicBezTo>
                  <a:lnTo>
                    <a:pt x="25424" y="2986"/>
                  </a:lnTo>
                  <a:cubicBezTo>
                    <a:pt x="25443" y="2977"/>
                    <a:pt x="25453" y="2967"/>
                    <a:pt x="25463" y="2957"/>
                  </a:cubicBezTo>
                  <a:cubicBezTo>
                    <a:pt x="25853" y="2401"/>
                    <a:pt x="26272" y="1874"/>
                    <a:pt x="26682" y="1338"/>
                  </a:cubicBezTo>
                  <a:cubicBezTo>
                    <a:pt x="26702" y="1318"/>
                    <a:pt x="26702" y="1289"/>
                    <a:pt x="26672" y="1269"/>
                  </a:cubicBezTo>
                  <a:cubicBezTo>
                    <a:pt x="26731" y="1221"/>
                    <a:pt x="26692" y="1133"/>
                    <a:pt x="26614" y="1123"/>
                  </a:cubicBezTo>
                  <a:cubicBezTo>
                    <a:pt x="26261" y="1116"/>
                    <a:pt x="25907" y="1113"/>
                    <a:pt x="25553" y="1113"/>
                  </a:cubicBezTo>
                  <a:cubicBezTo>
                    <a:pt x="24907" y="1113"/>
                    <a:pt x="24258" y="1124"/>
                    <a:pt x="23609" y="1143"/>
                  </a:cubicBezTo>
                  <a:cubicBezTo>
                    <a:pt x="23570" y="840"/>
                    <a:pt x="23531" y="528"/>
                    <a:pt x="23492" y="235"/>
                  </a:cubicBezTo>
                  <a:cubicBezTo>
                    <a:pt x="23487" y="172"/>
                    <a:pt x="23438" y="140"/>
                    <a:pt x="23392" y="140"/>
                  </a:cubicBezTo>
                  <a:cubicBezTo>
                    <a:pt x="23346" y="140"/>
                    <a:pt x="23302" y="172"/>
                    <a:pt x="23307" y="235"/>
                  </a:cubicBezTo>
                  <a:cubicBezTo>
                    <a:pt x="23394" y="1396"/>
                    <a:pt x="23394" y="2694"/>
                    <a:pt x="23687" y="3825"/>
                  </a:cubicBezTo>
                  <a:cubicBezTo>
                    <a:pt x="23696" y="3852"/>
                    <a:pt x="23717" y="3865"/>
                    <a:pt x="23738" y="3865"/>
                  </a:cubicBezTo>
                  <a:cubicBezTo>
                    <a:pt x="23762" y="3865"/>
                    <a:pt x="23785" y="3847"/>
                    <a:pt x="23785" y="3816"/>
                  </a:cubicBezTo>
                  <a:cubicBezTo>
                    <a:pt x="23833" y="2996"/>
                    <a:pt x="23736" y="2128"/>
                    <a:pt x="23629" y="1279"/>
                  </a:cubicBezTo>
                  <a:lnTo>
                    <a:pt x="23629" y="1279"/>
                  </a:lnTo>
                  <a:cubicBezTo>
                    <a:pt x="24247" y="1298"/>
                    <a:pt x="24869" y="1305"/>
                    <a:pt x="25491" y="1305"/>
                  </a:cubicBezTo>
                  <a:cubicBezTo>
                    <a:pt x="25849" y="1305"/>
                    <a:pt x="26208" y="1302"/>
                    <a:pt x="26565" y="1299"/>
                  </a:cubicBezTo>
                  <a:lnTo>
                    <a:pt x="26565" y="1299"/>
                  </a:lnTo>
                  <a:cubicBezTo>
                    <a:pt x="26097" y="1777"/>
                    <a:pt x="25667" y="2294"/>
                    <a:pt x="25297" y="2860"/>
                  </a:cubicBezTo>
                  <a:cubicBezTo>
                    <a:pt x="25267" y="2899"/>
                    <a:pt x="25277" y="2957"/>
                    <a:pt x="25316" y="2977"/>
                  </a:cubicBezTo>
                  <a:cubicBezTo>
                    <a:pt x="25306" y="2996"/>
                    <a:pt x="25306" y="3016"/>
                    <a:pt x="25306" y="3025"/>
                  </a:cubicBezTo>
                  <a:cubicBezTo>
                    <a:pt x="25521" y="3738"/>
                    <a:pt x="25902" y="4391"/>
                    <a:pt x="26428" y="4928"/>
                  </a:cubicBezTo>
                  <a:cubicBezTo>
                    <a:pt x="25053" y="4928"/>
                    <a:pt x="23677" y="4977"/>
                    <a:pt x="22302" y="5025"/>
                  </a:cubicBezTo>
                  <a:cubicBezTo>
                    <a:pt x="22760" y="4713"/>
                    <a:pt x="23219" y="4391"/>
                    <a:pt x="23658" y="4050"/>
                  </a:cubicBezTo>
                  <a:cubicBezTo>
                    <a:pt x="23677" y="4040"/>
                    <a:pt x="23687" y="4030"/>
                    <a:pt x="23687" y="4011"/>
                  </a:cubicBezTo>
                  <a:cubicBezTo>
                    <a:pt x="23755" y="3942"/>
                    <a:pt x="23707" y="3825"/>
                    <a:pt x="23609" y="3825"/>
                  </a:cubicBezTo>
                  <a:cubicBezTo>
                    <a:pt x="20263" y="3923"/>
                    <a:pt x="16917" y="4001"/>
                    <a:pt x="13571" y="4001"/>
                  </a:cubicBezTo>
                  <a:cubicBezTo>
                    <a:pt x="10263" y="4001"/>
                    <a:pt x="6956" y="3884"/>
                    <a:pt x="3639" y="3855"/>
                  </a:cubicBezTo>
                  <a:cubicBezTo>
                    <a:pt x="3571" y="2674"/>
                    <a:pt x="3474" y="1533"/>
                    <a:pt x="3522" y="352"/>
                  </a:cubicBezTo>
                  <a:lnTo>
                    <a:pt x="3522" y="352"/>
                  </a:lnTo>
                  <a:cubicBezTo>
                    <a:pt x="5966" y="458"/>
                    <a:pt x="8417" y="502"/>
                    <a:pt x="10869" y="502"/>
                  </a:cubicBezTo>
                  <a:cubicBezTo>
                    <a:pt x="14985" y="502"/>
                    <a:pt x="19107" y="377"/>
                    <a:pt x="23209" y="206"/>
                  </a:cubicBezTo>
                  <a:cubicBezTo>
                    <a:pt x="23333" y="206"/>
                    <a:pt x="23336" y="1"/>
                    <a:pt x="232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66"/>
          <p:cNvSpPr/>
          <p:nvPr/>
        </p:nvSpPr>
        <p:spPr>
          <a:xfrm>
            <a:off x="4738178" y="3723878"/>
            <a:ext cx="1622118" cy="946128"/>
          </a:xfrm>
          <a:custGeom>
            <a:avLst/>
            <a:gdLst/>
            <a:ahLst/>
            <a:cxnLst/>
            <a:rect l="l" t="t" r="r" b="b"/>
            <a:pathLst>
              <a:path w="13951" h="5156" extrusionOk="0">
                <a:moveTo>
                  <a:pt x="9921" y="1"/>
                </a:moveTo>
                <a:cubicBezTo>
                  <a:pt x="8487" y="1"/>
                  <a:pt x="7041" y="22"/>
                  <a:pt x="5629" y="22"/>
                </a:cubicBezTo>
                <a:lnTo>
                  <a:pt x="59" y="22"/>
                </a:lnTo>
                <a:cubicBezTo>
                  <a:pt x="59" y="1544"/>
                  <a:pt x="0" y="3330"/>
                  <a:pt x="49" y="5095"/>
                </a:cubicBezTo>
                <a:cubicBezTo>
                  <a:pt x="1480" y="5141"/>
                  <a:pt x="2859" y="5156"/>
                  <a:pt x="4205" y="5156"/>
                </a:cubicBezTo>
                <a:cubicBezTo>
                  <a:pt x="6897" y="5156"/>
                  <a:pt x="9460" y="5095"/>
                  <a:pt x="12048" y="5095"/>
                </a:cubicBezTo>
                <a:cubicBezTo>
                  <a:pt x="13317" y="5095"/>
                  <a:pt x="13951" y="5056"/>
                  <a:pt x="13951" y="5056"/>
                </a:cubicBezTo>
                <a:cubicBezTo>
                  <a:pt x="13951" y="3876"/>
                  <a:pt x="13892" y="832"/>
                  <a:pt x="13834" y="71"/>
                </a:cubicBezTo>
                <a:lnTo>
                  <a:pt x="12058" y="22"/>
                </a:lnTo>
                <a:cubicBezTo>
                  <a:pt x="11353" y="6"/>
                  <a:pt x="10638" y="1"/>
                  <a:pt x="9921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66"/>
          <p:cNvSpPr/>
          <p:nvPr/>
        </p:nvSpPr>
        <p:spPr>
          <a:xfrm>
            <a:off x="2721686" y="3723878"/>
            <a:ext cx="1706298" cy="946128"/>
          </a:xfrm>
          <a:custGeom>
            <a:avLst/>
            <a:gdLst/>
            <a:ahLst/>
            <a:cxnLst/>
            <a:rect l="l" t="t" r="r" b="b"/>
            <a:pathLst>
              <a:path w="13951" h="5156" extrusionOk="0">
                <a:moveTo>
                  <a:pt x="9921" y="1"/>
                </a:moveTo>
                <a:cubicBezTo>
                  <a:pt x="8487" y="1"/>
                  <a:pt x="7041" y="22"/>
                  <a:pt x="5629" y="22"/>
                </a:cubicBezTo>
                <a:lnTo>
                  <a:pt x="59" y="22"/>
                </a:lnTo>
                <a:cubicBezTo>
                  <a:pt x="59" y="1544"/>
                  <a:pt x="0" y="3330"/>
                  <a:pt x="49" y="5095"/>
                </a:cubicBezTo>
                <a:cubicBezTo>
                  <a:pt x="1480" y="5141"/>
                  <a:pt x="2859" y="5156"/>
                  <a:pt x="4205" y="5156"/>
                </a:cubicBezTo>
                <a:cubicBezTo>
                  <a:pt x="6897" y="5156"/>
                  <a:pt x="9460" y="5095"/>
                  <a:pt x="12048" y="5095"/>
                </a:cubicBezTo>
                <a:cubicBezTo>
                  <a:pt x="13317" y="5095"/>
                  <a:pt x="13951" y="5056"/>
                  <a:pt x="13951" y="5056"/>
                </a:cubicBezTo>
                <a:cubicBezTo>
                  <a:pt x="13951" y="3876"/>
                  <a:pt x="13892" y="832"/>
                  <a:pt x="13834" y="71"/>
                </a:cubicBezTo>
                <a:lnTo>
                  <a:pt x="12058" y="22"/>
                </a:lnTo>
                <a:cubicBezTo>
                  <a:pt x="11353" y="6"/>
                  <a:pt x="10638" y="1"/>
                  <a:pt x="9921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66"/>
          <p:cNvSpPr/>
          <p:nvPr/>
        </p:nvSpPr>
        <p:spPr>
          <a:xfrm>
            <a:off x="463725" y="3723878"/>
            <a:ext cx="1984356" cy="946128"/>
          </a:xfrm>
          <a:custGeom>
            <a:avLst/>
            <a:gdLst/>
            <a:ahLst/>
            <a:cxnLst/>
            <a:rect l="l" t="t" r="r" b="b"/>
            <a:pathLst>
              <a:path w="13951" h="5156" extrusionOk="0">
                <a:moveTo>
                  <a:pt x="9921" y="1"/>
                </a:moveTo>
                <a:cubicBezTo>
                  <a:pt x="8487" y="1"/>
                  <a:pt x="7041" y="22"/>
                  <a:pt x="5629" y="22"/>
                </a:cubicBezTo>
                <a:lnTo>
                  <a:pt x="59" y="22"/>
                </a:lnTo>
                <a:cubicBezTo>
                  <a:pt x="59" y="1544"/>
                  <a:pt x="0" y="3330"/>
                  <a:pt x="49" y="5095"/>
                </a:cubicBezTo>
                <a:cubicBezTo>
                  <a:pt x="1480" y="5141"/>
                  <a:pt x="2859" y="5156"/>
                  <a:pt x="4205" y="5156"/>
                </a:cubicBezTo>
                <a:cubicBezTo>
                  <a:pt x="6897" y="5156"/>
                  <a:pt x="9460" y="5095"/>
                  <a:pt x="12048" y="5095"/>
                </a:cubicBezTo>
                <a:cubicBezTo>
                  <a:pt x="13317" y="5095"/>
                  <a:pt x="13951" y="5056"/>
                  <a:pt x="13951" y="5056"/>
                </a:cubicBezTo>
                <a:cubicBezTo>
                  <a:pt x="13951" y="3876"/>
                  <a:pt x="13892" y="832"/>
                  <a:pt x="13834" y="71"/>
                </a:cubicBezTo>
                <a:lnTo>
                  <a:pt x="12058" y="22"/>
                </a:lnTo>
                <a:cubicBezTo>
                  <a:pt x="11353" y="6"/>
                  <a:pt x="10638" y="1"/>
                  <a:pt x="9921" y="1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66"/>
          <p:cNvSpPr/>
          <p:nvPr/>
        </p:nvSpPr>
        <p:spPr>
          <a:xfrm>
            <a:off x="6692350" y="3723878"/>
            <a:ext cx="1840090" cy="946128"/>
          </a:xfrm>
          <a:custGeom>
            <a:avLst/>
            <a:gdLst/>
            <a:ahLst/>
            <a:cxnLst/>
            <a:rect l="l" t="t" r="r" b="b"/>
            <a:pathLst>
              <a:path w="13951" h="5156" extrusionOk="0">
                <a:moveTo>
                  <a:pt x="9921" y="1"/>
                </a:moveTo>
                <a:cubicBezTo>
                  <a:pt x="8487" y="1"/>
                  <a:pt x="7041" y="22"/>
                  <a:pt x="5629" y="22"/>
                </a:cubicBezTo>
                <a:lnTo>
                  <a:pt x="59" y="22"/>
                </a:lnTo>
                <a:cubicBezTo>
                  <a:pt x="59" y="1544"/>
                  <a:pt x="0" y="3330"/>
                  <a:pt x="49" y="5095"/>
                </a:cubicBezTo>
                <a:cubicBezTo>
                  <a:pt x="1480" y="5141"/>
                  <a:pt x="2859" y="5156"/>
                  <a:pt x="4205" y="5156"/>
                </a:cubicBezTo>
                <a:cubicBezTo>
                  <a:pt x="6897" y="5156"/>
                  <a:pt x="9460" y="5095"/>
                  <a:pt x="12048" y="5095"/>
                </a:cubicBezTo>
                <a:cubicBezTo>
                  <a:pt x="13317" y="5095"/>
                  <a:pt x="13951" y="5056"/>
                  <a:pt x="13951" y="5056"/>
                </a:cubicBezTo>
                <a:cubicBezTo>
                  <a:pt x="13951" y="3876"/>
                  <a:pt x="13892" y="832"/>
                  <a:pt x="13834" y="71"/>
                </a:cubicBezTo>
                <a:lnTo>
                  <a:pt x="12058" y="22"/>
                </a:lnTo>
                <a:cubicBezTo>
                  <a:pt x="11353" y="6"/>
                  <a:pt x="10638" y="1"/>
                  <a:pt x="992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66"/>
          <p:cNvSpPr txBox="1">
            <a:spLocks noGrp="1"/>
          </p:cNvSpPr>
          <p:nvPr>
            <p:ph type="title"/>
          </p:nvPr>
        </p:nvSpPr>
        <p:spPr>
          <a:xfrm>
            <a:off x="1429722" y="456496"/>
            <a:ext cx="60565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Reflexionem-hi</a:t>
            </a:r>
            <a:endParaRPr b="1" dirty="0"/>
          </a:p>
        </p:txBody>
      </p:sp>
      <p:sp>
        <p:nvSpPr>
          <p:cNvPr id="1692" name="Google Shape;1692;p66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6739710" y="3721904"/>
            <a:ext cx="1768223" cy="8784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 smtClean="0"/>
              <a:t>Quines parts de tu no t’ajuden a avançar</a:t>
            </a:r>
            <a:r>
              <a:rPr lang="en" b="1" dirty="0" smtClean="0"/>
              <a:t>?</a:t>
            </a:r>
            <a:endParaRPr b="1" dirty="0"/>
          </a:p>
        </p:txBody>
      </p:sp>
      <p:sp>
        <p:nvSpPr>
          <p:cNvPr id="1694" name="Google Shape;1694;p66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55346" y="3933092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 smtClean="0"/>
              <a:t>Quines possibilitats infinites identifiques dins teu</a:t>
            </a:r>
            <a:r>
              <a:rPr lang="en" sz="1100" dirty="0" smtClean="0"/>
              <a:t>?</a:t>
            </a:r>
            <a:br>
              <a:rPr lang="en" sz="1100" dirty="0" smtClean="0"/>
            </a:br>
            <a:r>
              <a:rPr lang="en" sz="1100" dirty="0" smtClean="0"/>
              <a:t>Aquestes poden ser la clau per…</a:t>
            </a:r>
            <a:endParaRPr sz="1100" dirty="0"/>
          </a:p>
        </p:txBody>
      </p:sp>
      <p:sp>
        <p:nvSpPr>
          <p:cNvPr id="1696" name="Google Shape;1696;p66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2805584" y="3933092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/>
              <a:t>Què en pot sortir de la pastilla de sabó?</a:t>
            </a:r>
            <a:endParaRPr sz="1400" b="1" dirty="0"/>
          </a:p>
        </p:txBody>
      </p:sp>
      <p:sp>
        <p:nvSpPr>
          <p:cNvPr id="1698" name="Google Shape;1698;p66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644703" y="3933092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Qui simbolitza la pastilla de sabó?</a:t>
            </a:r>
            <a:endParaRPr sz="1600" b="1" dirty="0"/>
          </a:p>
        </p:txBody>
      </p:sp>
      <p:sp>
        <p:nvSpPr>
          <p:cNvPr id="1699" name="Google Shape;1699;p66"/>
          <p:cNvSpPr txBox="1">
            <a:spLocks noGrp="1"/>
          </p:cNvSpPr>
          <p:nvPr>
            <p:ph type="subTitle" idx="8"/>
          </p:nvPr>
        </p:nvSpPr>
        <p:spPr>
          <a:xfrm>
            <a:off x="730277" y="1851670"/>
            <a:ext cx="5976185" cy="10801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ca-ES" dirty="0"/>
              <a:t>En aquest vídeo es plasma la idea que tots tenim un gran potencial per explorar i explotar. Les coses simples poden tenir molts usos i significats, tot depèn dels que nosaltres decidim donar-los. Sempre cal veure més enllà.</a:t>
            </a:r>
            <a:endParaRPr dirty="0"/>
          </a:p>
        </p:txBody>
      </p:sp>
      <p:sp>
        <p:nvSpPr>
          <p:cNvPr id="1700" name="Google Shape;1700;p66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477481" y="3197064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01" name="Google Shape;1701;p66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2721686" y="3228278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02" name="Google Shape;1702;p66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645242" y="3228278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703" name="Google Shape;1703;p66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692350" y="3246299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68" y="1995686"/>
            <a:ext cx="1423468" cy="9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197</Words>
  <Application>Microsoft Office PowerPoint</Application>
  <PresentationFormat>Presentación en pantalla (16:9)</PresentationFormat>
  <Paragraphs>41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Fira Sans Extra Condensed</vt:lpstr>
      <vt:lpstr>Gloria Hallelujah</vt:lpstr>
      <vt:lpstr>Arial</vt:lpstr>
      <vt:lpstr>Raleway</vt:lpstr>
      <vt:lpstr>Raleway SemiBold</vt:lpstr>
      <vt:lpstr>Team Building Class for Elementary by Slidesgo</vt:lpstr>
      <vt:lpstr>ACOLLIDES Setmana 11-15 setembre</vt:lpstr>
      <vt:lpstr>OBSERVA!</vt:lpstr>
      <vt:lpstr>Presentación de PowerPoint</vt:lpstr>
      <vt:lpstr> Escoltem el vídeo del lema https://youtu.be/6M2D4TcLqiI </vt:lpstr>
      <vt:lpstr>Tu tens la clau per… connectar amb la teva classe</vt:lpstr>
      <vt:lpstr>Alegre</vt:lpstr>
      <vt:lpstr>Mirem aquest vídeo: El sabó</vt:lpstr>
      <vt:lpstr>Reflexionem-hi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Setmana 11-15 setembre</dc:title>
  <dc:creator>profeclaret</dc:creator>
  <cp:lastModifiedBy>profeclaret</cp:lastModifiedBy>
  <cp:revision>12</cp:revision>
  <dcterms:modified xsi:type="dcterms:W3CDTF">2023-09-07T14:54:39Z</dcterms:modified>
</cp:coreProperties>
</file>