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7"/>
  </p:notesMasterIdLst>
  <p:sldIdLst>
    <p:sldId id="256" r:id="rId2"/>
    <p:sldId id="284" r:id="rId3"/>
    <p:sldId id="292" r:id="rId4"/>
    <p:sldId id="294" r:id="rId5"/>
    <p:sldId id="295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F2FBBF9-1A3D-466E-BA17-6E285C2A64D0}">
  <a:tblStyle styleId="{5F2FBBF9-1A3D-466E-BA17-6E285C2A6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52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5496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6320de4b7d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6320de4b7d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subTitle" idx="1"/>
          </p:nvPr>
        </p:nvSpPr>
        <p:spPr>
          <a:xfrm flipH="1">
            <a:off x="1191775" y="1639400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103300" y="602586"/>
            <a:ext cx="2822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3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6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LRP8d7hhpo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306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9" name="Google Shape;439;p32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440" name="Google Shape;440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446" name="Google Shape;446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32"/>
          <p:cNvGrpSpPr/>
          <p:nvPr/>
        </p:nvGrpSpPr>
        <p:grpSpPr>
          <a:xfrm>
            <a:off x="1302213" y="2711102"/>
            <a:ext cx="6202923" cy="3368528"/>
            <a:chOff x="164175" y="1466925"/>
            <a:chExt cx="1928350" cy="1047200"/>
          </a:xfrm>
        </p:grpSpPr>
        <p:sp>
          <p:nvSpPr>
            <p:cNvPr id="574" name="Google Shape;574;p32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 rot="956">
            <a:off x="1880769" y="724935"/>
            <a:ext cx="5394900" cy="1442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accent6"/>
                </a:solidFill>
                <a:latin typeface="Franklin Gothic Demi" pitchFamily="34" charset="0"/>
              </a:rPr>
              <a:t>ACOLLIDA</a:t>
            </a:r>
            <a:r>
              <a:rPr lang="en" sz="6600" b="1" dirty="0" smtClean="0">
                <a:latin typeface="Franklin Gothic Demi" pitchFamily="34" charset="0"/>
              </a:rPr>
              <a:t/>
            </a:r>
            <a:br>
              <a:rPr lang="en" sz="6600" b="1" dirty="0" smtClean="0">
                <a:latin typeface="Franklin Gothic Demi" pitchFamily="34" charset="0"/>
              </a:rPr>
            </a:br>
            <a:r>
              <a:rPr lang="es-ES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SETMANA DEL 2-5 D’ABRIL</a:t>
            </a:r>
            <a:endParaRPr lang="es-ES" sz="3200" dirty="0">
              <a:solidFill>
                <a:schemeClr val="tx1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 rot="1223">
            <a:off x="2062777" y="2163373"/>
            <a:ext cx="5060400" cy="637200"/>
          </a:xfrm>
        </p:spPr>
        <p:txBody>
          <a:bodyPr/>
          <a:lstStyle/>
          <a:p>
            <a:r>
              <a:rPr lang="es-ES" sz="3600" b="1" dirty="0" smtClean="0">
                <a:latin typeface="Gill Sans MT Condensed" pitchFamily="34" charset="0"/>
              </a:rPr>
              <a:t>Un </a:t>
            </a:r>
            <a:r>
              <a:rPr lang="es-ES" sz="3600" b="1" dirty="0" err="1" smtClean="0">
                <a:latin typeface="Gill Sans MT Condensed" pitchFamily="34" charset="0"/>
              </a:rPr>
              <a:t>nou</a:t>
            </a:r>
            <a:r>
              <a:rPr lang="es-ES" sz="3600" b="1" dirty="0" smtClean="0">
                <a:latin typeface="Gill Sans MT Condensed" pitchFamily="34" charset="0"/>
              </a:rPr>
              <a:t> </a:t>
            </a:r>
            <a:r>
              <a:rPr lang="es-ES" sz="3600" b="1" dirty="0" err="1" smtClean="0">
                <a:latin typeface="Gill Sans MT Condensed" pitchFamily="34" charset="0"/>
              </a:rPr>
              <a:t>principi</a:t>
            </a:r>
            <a:r>
              <a:rPr lang="es-ES" sz="3600" b="1" dirty="0" smtClean="0">
                <a:latin typeface="Gill Sans MT Condensed" pitchFamily="34" charset="0"/>
              </a:rPr>
              <a:t>.</a:t>
            </a:r>
            <a:endParaRPr lang="es-ES" sz="3600" b="1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2" name="Google Shape;2592;p60"/>
          <p:cNvGrpSpPr/>
          <p:nvPr/>
        </p:nvGrpSpPr>
        <p:grpSpPr>
          <a:xfrm rot="-1551819">
            <a:off x="6705000" y="987488"/>
            <a:ext cx="2010403" cy="1752358"/>
            <a:chOff x="4665750" y="1820900"/>
            <a:chExt cx="543775" cy="430175"/>
          </a:xfrm>
        </p:grpSpPr>
        <p:sp>
          <p:nvSpPr>
            <p:cNvPr id="2593" name="Google Shape;2593;p60"/>
            <p:cNvSpPr/>
            <p:nvPr/>
          </p:nvSpPr>
          <p:spPr>
            <a:xfrm>
              <a:off x="4665750" y="1820900"/>
              <a:ext cx="465350" cy="274875"/>
            </a:xfrm>
            <a:custGeom>
              <a:avLst/>
              <a:gdLst/>
              <a:ahLst/>
              <a:cxnLst/>
              <a:rect l="l" t="t" r="r" b="b"/>
              <a:pathLst>
                <a:path w="18614" h="10995" extrusionOk="0">
                  <a:moveTo>
                    <a:pt x="13493" y="0"/>
                  </a:moveTo>
                  <a:cubicBezTo>
                    <a:pt x="9047" y="0"/>
                    <a:pt x="1367" y="2544"/>
                    <a:pt x="0" y="8435"/>
                  </a:cubicBezTo>
                  <a:lnTo>
                    <a:pt x="2285" y="10994"/>
                  </a:lnTo>
                  <a:cubicBezTo>
                    <a:pt x="2285" y="10994"/>
                    <a:pt x="18613" y="2587"/>
                    <a:pt x="16347" y="652"/>
                  </a:cubicBezTo>
                  <a:cubicBezTo>
                    <a:pt x="15847" y="224"/>
                    <a:pt x="14813" y="0"/>
                    <a:pt x="1349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0"/>
            <p:cNvSpPr/>
            <p:nvPr/>
          </p:nvSpPr>
          <p:spPr>
            <a:xfrm>
              <a:off x="4681500" y="1852275"/>
              <a:ext cx="321950" cy="200750"/>
            </a:xfrm>
            <a:custGeom>
              <a:avLst/>
              <a:gdLst/>
              <a:ahLst/>
              <a:cxnLst/>
              <a:rect l="l" t="t" r="r" b="b"/>
              <a:pathLst>
                <a:path w="12878" h="8030" extrusionOk="0">
                  <a:moveTo>
                    <a:pt x="11615" y="0"/>
                  </a:moveTo>
                  <a:cubicBezTo>
                    <a:pt x="9134" y="0"/>
                    <a:pt x="3323" y="2499"/>
                    <a:pt x="1" y="7430"/>
                  </a:cubicBezTo>
                  <a:lnTo>
                    <a:pt x="968" y="8029"/>
                  </a:lnTo>
                  <a:cubicBezTo>
                    <a:pt x="1255" y="7717"/>
                    <a:pt x="12877" y="2499"/>
                    <a:pt x="12790" y="626"/>
                  </a:cubicBezTo>
                  <a:cubicBezTo>
                    <a:pt x="12769" y="208"/>
                    <a:pt x="12331" y="0"/>
                    <a:pt x="1161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0"/>
            <p:cNvSpPr/>
            <p:nvPr/>
          </p:nvSpPr>
          <p:spPr>
            <a:xfrm>
              <a:off x="4768875" y="2043050"/>
              <a:ext cx="440650" cy="208025"/>
            </a:xfrm>
            <a:custGeom>
              <a:avLst/>
              <a:gdLst/>
              <a:ahLst/>
              <a:cxnLst/>
              <a:rect l="l" t="t" r="r" b="b"/>
              <a:pathLst>
                <a:path w="17626" h="8321" extrusionOk="0">
                  <a:moveTo>
                    <a:pt x="15286" y="0"/>
                  </a:moveTo>
                  <a:cubicBezTo>
                    <a:pt x="10571" y="0"/>
                    <a:pt x="1" y="3045"/>
                    <a:pt x="1" y="3045"/>
                  </a:cubicBezTo>
                  <a:lnTo>
                    <a:pt x="301" y="6846"/>
                  </a:lnTo>
                  <a:cubicBezTo>
                    <a:pt x="2002" y="7893"/>
                    <a:pt x="3802" y="8320"/>
                    <a:pt x="5572" y="8320"/>
                  </a:cubicBezTo>
                  <a:cubicBezTo>
                    <a:pt x="11786" y="8320"/>
                    <a:pt x="17626" y="3051"/>
                    <a:pt x="17509" y="860"/>
                  </a:cubicBezTo>
                  <a:cubicBezTo>
                    <a:pt x="17476" y="242"/>
                    <a:pt x="16613" y="0"/>
                    <a:pt x="1528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0"/>
            <p:cNvSpPr/>
            <p:nvPr/>
          </p:nvSpPr>
          <p:spPr>
            <a:xfrm>
              <a:off x="4783700" y="2084875"/>
              <a:ext cx="385300" cy="121175"/>
            </a:xfrm>
            <a:custGeom>
              <a:avLst/>
              <a:gdLst/>
              <a:ahLst/>
              <a:cxnLst/>
              <a:rect l="l" t="t" r="r" b="b"/>
              <a:pathLst>
                <a:path w="15412" h="4847" extrusionOk="0">
                  <a:moveTo>
                    <a:pt x="13122" y="0"/>
                  </a:moveTo>
                  <a:cubicBezTo>
                    <a:pt x="9751" y="0"/>
                    <a:pt x="731" y="3244"/>
                    <a:pt x="261" y="3244"/>
                  </a:cubicBezTo>
                  <a:cubicBezTo>
                    <a:pt x="260" y="3244"/>
                    <a:pt x="258" y="3244"/>
                    <a:pt x="257" y="3244"/>
                  </a:cubicBezTo>
                  <a:lnTo>
                    <a:pt x="1" y="4474"/>
                  </a:lnTo>
                  <a:cubicBezTo>
                    <a:pt x="1293" y="4733"/>
                    <a:pt x="2559" y="4846"/>
                    <a:pt x="3770" y="4846"/>
                  </a:cubicBezTo>
                  <a:cubicBezTo>
                    <a:pt x="10398" y="4846"/>
                    <a:pt x="15412" y="1472"/>
                    <a:pt x="14251" y="279"/>
                  </a:cubicBezTo>
                  <a:cubicBezTo>
                    <a:pt x="14060" y="84"/>
                    <a:pt x="13664" y="0"/>
                    <a:pt x="1312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8" name="Google Shape;2598;p60"/>
          <p:cNvSpPr txBox="1">
            <a:spLocks noGrp="1"/>
          </p:cNvSpPr>
          <p:nvPr>
            <p:ph type="title"/>
          </p:nvPr>
        </p:nvSpPr>
        <p:spPr>
          <a:xfrm>
            <a:off x="2195736" y="146914"/>
            <a:ext cx="2822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JESÚS </a:t>
            </a:r>
            <a:r>
              <a:rPr lang="es-E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ill Sans Ultra Bold" pitchFamily="34" charset="0"/>
              </a:rPr>
              <a:t>HA RESSUCITAT!</a:t>
            </a:r>
            <a:endParaRPr lang="es-ES" sz="2400" b="1" dirty="0">
              <a:solidFill>
                <a:schemeClr val="tx1">
                  <a:lumMod val="60000"/>
                  <a:lumOff val="40000"/>
                </a:schemeClr>
              </a:solidFill>
              <a:latin typeface="Gill Sans Ultra Bold" pitchFamily="34" charset="0"/>
            </a:endParaRPr>
          </a:p>
        </p:txBody>
      </p:sp>
      <p:grpSp>
        <p:nvGrpSpPr>
          <p:cNvPr id="2599" name="Google Shape;2599;p60"/>
          <p:cNvGrpSpPr/>
          <p:nvPr/>
        </p:nvGrpSpPr>
        <p:grpSpPr>
          <a:xfrm rot="16845">
            <a:off x="3563250" y="2223826"/>
            <a:ext cx="5433686" cy="2409546"/>
            <a:chOff x="3675723" y="1369555"/>
            <a:chExt cx="4439400" cy="2409517"/>
          </a:xfrm>
        </p:grpSpPr>
        <p:sp>
          <p:nvSpPr>
            <p:cNvPr id="2600" name="Google Shape;2600;p60"/>
            <p:cNvSpPr/>
            <p:nvPr/>
          </p:nvSpPr>
          <p:spPr>
            <a:xfrm>
              <a:off x="3675723" y="3607015"/>
              <a:ext cx="4439400" cy="172057"/>
            </a:xfrm>
            <a:custGeom>
              <a:avLst/>
              <a:gdLst/>
              <a:ahLst/>
              <a:cxnLst/>
              <a:rect l="l" t="t" r="r" b="b"/>
              <a:pathLst>
                <a:path w="155482" h="6026" extrusionOk="0">
                  <a:moveTo>
                    <a:pt x="318" y="1"/>
                  </a:moveTo>
                  <a:cubicBezTo>
                    <a:pt x="142" y="1"/>
                    <a:pt x="0" y="144"/>
                    <a:pt x="0" y="318"/>
                  </a:cubicBezTo>
                  <a:cubicBezTo>
                    <a:pt x="0" y="3470"/>
                    <a:pt x="2555" y="6025"/>
                    <a:pt x="5705" y="6025"/>
                  </a:cubicBezTo>
                  <a:lnTo>
                    <a:pt x="149776" y="6025"/>
                  </a:lnTo>
                  <a:cubicBezTo>
                    <a:pt x="152926" y="6025"/>
                    <a:pt x="155481" y="3470"/>
                    <a:pt x="155481" y="318"/>
                  </a:cubicBezTo>
                  <a:cubicBezTo>
                    <a:pt x="155481" y="144"/>
                    <a:pt x="155340" y="1"/>
                    <a:pt x="155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0"/>
            <p:cNvSpPr/>
            <p:nvPr/>
          </p:nvSpPr>
          <p:spPr>
            <a:xfrm>
              <a:off x="4048504" y="1369555"/>
              <a:ext cx="3693808" cy="2237545"/>
            </a:xfrm>
            <a:custGeom>
              <a:avLst/>
              <a:gdLst/>
              <a:ahLst/>
              <a:cxnLst/>
              <a:rect l="l" t="t" r="r" b="b"/>
              <a:pathLst>
                <a:path w="129369" h="78366" extrusionOk="0">
                  <a:moveTo>
                    <a:pt x="129" y="0"/>
                  </a:moveTo>
                  <a:cubicBezTo>
                    <a:pt x="59" y="0"/>
                    <a:pt x="0" y="57"/>
                    <a:pt x="0" y="129"/>
                  </a:cubicBezTo>
                  <a:lnTo>
                    <a:pt x="0" y="78366"/>
                  </a:lnTo>
                  <a:lnTo>
                    <a:pt x="129369" y="78366"/>
                  </a:lnTo>
                  <a:lnTo>
                    <a:pt x="129369" y="129"/>
                  </a:lnTo>
                  <a:cubicBezTo>
                    <a:pt x="129369" y="57"/>
                    <a:pt x="129311" y="0"/>
                    <a:pt x="1292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0"/>
            <p:cNvSpPr/>
            <p:nvPr/>
          </p:nvSpPr>
          <p:spPr>
            <a:xfrm>
              <a:off x="5358322" y="3607072"/>
              <a:ext cx="1074174" cy="69468"/>
            </a:xfrm>
            <a:custGeom>
              <a:avLst/>
              <a:gdLst/>
              <a:ahLst/>
              <a:cxnLst/>
              <a:rect l="l" t="t" r="r" b="b"/>
              <a:pathLst>
                <a:path w="37621" h="2433" extrusionOk="0">
                  <a:moveTo>
                    <a:pt x="1" y="1"/>
                  </a:moveTo>
                  <a:cubicBezTo>
                    <a:pt x="1" y="1344"/>
                    <a:pt x="1090" y="2432"/>
                    <a:pt x="2434" y="2432"/>
                  </a:cubicBezTo>
                  <a:lnTo>
                    <a:pt x="35189" y="2432"/>
                  </a:lnTo>
                  <a:cubicBezTo>
                    <a:pt x="36532" y="2432"/>
                    <a:pt x="37621" y="1344"/>
                    <a:pt x="37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3" name="Google Shape;2603;p60"/>
          <p:cNvSpPr/>
          <p:nvPr/>
        </p:nvSpPr>
        <p:spPr>
          <a:xfrm rot="16857">
            <a:off x="4241458" y="2382485"/>
            <a:ext cx="4070190" cy="1954750"/>
          </a:xfrm>
          <a:custGeom>
            <a:avLst/>
            <a:gdLst/>
            <a:ahLst/>
            <a:cxnLst/>
            <a:rect l="l" t="t" r="r" b="b"/>
            <a:pathLst>
              <a:path w="120692" h="69690" extrusionOk="0">
                <a:moveTo>
                  <a:pt x="47" y="0"/>
                </a:moveTo>
                <a:cubicBezTo>
                  <a:pt x="20" y="0"/>
                  <a:pt x="0" y="22"/>
                  <a:pt x="0" y="47"/>
                </a:cubicBezTo>
                <a:lnTo>
                  <a:pt x="0" y="69643"/>
                </a:lnTo>
                <a:cubicBezTo>
                  <a:pt x="0" y="69670"/>
                  <a:pt x="20" y="69690"/>
                  <a:pt x="47" y="69690"/>
                </a:cubicBezTo>
                <a:lnTo>
                  <a:pt x="120644" y="69690"/>
                </a:lnTo>
                <a:cubicBezTo>
                  <a:pt x="120671" y="69690"/>
                  <a:pt x="120691" y="69670"/>
                  <a:pt x="120691" y="69643"/>
                </a:cubicBezTo>
                <a:lnTo>
                  <a:pt x="120691" y="47"/>
                </a:lnTo>
                <a:cubicBezTo>
                  <a:pt x="120691" y="22"/>
                  <a:pt x="120671" y="0"/>
                  <a:pt x="120644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433436" y="292188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DIMARTS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53" y="22673"/>
            <a:ext cx="2046051" cy="127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Rectángulo"/>
          <p:cNvSpPr>
            <a:spLocks noChangeArrowheads="1"/>
          </p:cNvSpPr>
          <p:nvPr/>
        </p:nvSpPr>
        <p:spPr bwMode="auto">
          <a:xfrm>
            <a:off x="467544" y="1042113"/>
            <a:ext cx="331166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LA PASQUA ÉS UNA </a:t>
            </a:r>
            <a:r>
              <a:rPr lang="es-ES" sz="1200" b="1" dirty="0" smtClean="0">
                <a:solidFill>
                  <a:srgbClr val="002060"/>
                </a:solidFill>
              </a:rPr>
              <a:t>FESTA!</a:t>
            </a:r>
          </a:p>
          <a:p>
            <a:pPr algn="ctr"/>
            <a:r>
              <a:rPr lang="es-ES" sz="1200" b="1" dirty="0" err="1" smtClean="0">
                <a:solidFill>
                  <a:srgbClr val="002060"/>
                </a:solidFill>
              </a:rPr>
              <a:t>Aquestes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vacances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hem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estat</a:t>
            </a:r>
            <a:r>
              <a:rPr lang="es-ES" sz="1200" b="1" dirty="0" smtClean="0">
                <a:solidFill>
                  <a:srgbClr val="002060"/>
                </a:solidFill>
              </a:rPr>
              <a:t> en </a:t>
            </a:r>
            <a:r>
              <a:rPr lang="es-ES" sz="1200" b="1" dirty="0" err="1" smtClean="0">
                <a:solidFill>
                  <a:srgbClr val="002060"/>
                </a:solidFill>
              </a:rPr>
              <a:t>família</a:t>
            </a:r>
            <a:r>
              <a:rPr lang="es-ES" sz="1200" b="1" dirty="0" smtClean="0">
                <a:solidFill>
                  <a:srgbClr val="002060"/>
                </a:solidFill>
              </a:rPr>
              <a:t>, </a:t>
            </a:r>
            <a:r>
              <a:rPr lang="es-ES" sz="1200" b="1" dirty="0" err="1" smtClean="0">
                <a:solidFill>
                  <a:srgbClr val="002060"/>
                </a:solidFill>
              </a:rPr>
              <a:t>hem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descansat</a:t>
            </a:r>
            <a:r>
              <a:rPr lang="es-ES" sz="1200" b="1" dirty="0" smtClean="0">
                <a:solidFill>
                  <a:srgbClr val="002060"/>
                </a:solidFill>
              </a:rPr>
              <a:t>, </a:t>
            </a:r>
            <a:r>
              <a:rPr lang="es-ES" sz="1200" b="1" dirty="0" err="1" smtClean="0">
                <a:solidFill>
                  <a:srgbClr val="002060"/>
                </a:solidFill>
              </a:rPr>
              <a:t>hem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celebrat</a:t>
            </a:r>
            <a:r>
              <a:rPr lang="es-ES" sz="1200" b="1" dirty="0" smtClean="0">
                <a:solidFill>
                  <a:srgbClr val="002060"/>
                </a:solidFill>
              </a:rPr>
              <a:t> el </a:t>
            </a:r>
            <a:r>
              <a:rPr lang="es-ES" sz="1200" b="1" dirty="0" err="1" smtClean="0">
                <a:solidFill>
                  <a:srgbClr val="002060"/>
                </a:solidFill>
              </a:rPr>
              <a:t>dia</a:t>
            </a:r>
            <a:r>
              <a:rPr lang="es-ES" sz="1200" b="1" dirty="0" smtClean="0">
                <a:solidFill>
                  <a:srgbClr val="002060"/>
                </a:solidFill>
              </a:rPr>
              <a:t> de la mona, </a:t>
            </a:r>
            <a:r>
              <a:rPr lang="es-ES" sz="1200" b="1" dirty="0" err="1" smtClean="0">
                <a:solidFill>
                  <a:srgbClr val="002060"/>
                </a:solidFill>
              </a:rPr>
              <a:t>hem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estat</a:t>
            </a:r>
            <a:r>
              <a:rPr lang="es-ES" sz="1200" b="1" dirty="0" smtClean="0">
                <a:solidFill>
                  <a:srgbClr val="002060"/>
                </a:solidFill>
              </a:rPr>
              <a:t> a la natura, </a:t>
            </a:r>
            <a:r>
              <a:rPr lang="es-ES" sz="1200" b="1" dirty="0" err="1" smtClean="0">
                <a:solidFill>
                  <a:srgbClr val="002060"/>
                </a:solidFill>
              </a:rPr>
              <a:t>tot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està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florint</a:t>
            </a:r>
            <a:r>
              <a:rPr lang="es-ES" sz="1200" b="1" dirty="0" smtClean="0">
                <a:solidFill>
                  <a:srgbClr val="002060"/>
                </a:solidFill>
              </a:rPr>
              <a:t>, </a:t>
            </a:r>
            <a:r>
              <a:rPr lang="es-ES" sz="1200" b="1" dirty="0" err="1" smtClean="0">
                <a:solidFill>
                  <a:srgbClr val="002060"/>
                </a:solidFill>
              </a:rPr>
              <a:t>ja</a:t>
            </a:r>
            <a:r>
              <a:rPr lang="es-ES" sz="1200" b="1" dirty="0" smtClean="0">
                <a:solidFill>
                  <a:srgbClr val="002060"/>
                </a:solidFill>
              </a:rPr>
              <a:t> ha </a:t>
            </a:r>
            <a:r>
              <a:rPr lang="es-ES" sz="1200" b="1" dirty="0" err="1" smtClean="0">
                <a:solidFill>
                  <a:srgbClr val="002060"/>
                </a:solidFill>
              </a:rPr>
              <a:t>arribat</a:t>
            </a:r>
            <a:r>
              <a:rPr lang="es-ES" sz="1200" b="1" dirty="0" smtClean="0">
                <a:solidFill>
                  <a:srgbClr val="002060"/>
                </a:solidFill>
              </a:rPr>
              <a:t> la primavera. La vida té </a:t>
            </a:r>
            <a:r>
              <a:rPr lang="es-ES" sz="1200" b="1" dirty="0" err="1" smtClean="0">
                <a:solidFill>
                  <a:srgbClr val="002060"/>
                </a:solidFill>
              </a:rPr>
              <a:t>molta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força.Estem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err="1" smtClean="0">
                <a:solidFill>
                  <a:srgbClr val="002060"/>
                </a:solidFill>
              </a:rPr>
              <a:t>contents</a:t>
            </a:r>
            <a:r>
              <a:rPr lang="es-ES" sz="1200" b="1" dirty="0" smtClean="0">
                <a:solidFill>
                  <a:srgbClr val="002060"/>
                </a:solidFill>
              </a:rPr>
              <a:t>!</a:t>
            </a:r>
            <a:endParaRPr lang="es-ES" sz="1200" b="1" dirty="0">
              <a:solidFill>
                <a:srgbClr val="00206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4210"/>
            <a:ext cx="1249033" cy="811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11437"/>
          <a:stretch/>
        </p:blipFill>
        <p:spPr bwMode="auto">
          <a:xfrm>
            <a:off x="4165021" y="1233898"/>
            <a:ext cx="1249699" cy="8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22" y="237022"/>
            <a:ext cx="954684" cy="4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Rectángulo"/>
          <p:cNvSpPr>
            <a:spLocks noChangeArrowheads="1"/>
          </p:cNvSpPr>
          <p:nvPr/>
        </p:nvSpPr>
        <p:spPr bwMode="auto">
          <a:xfrm>
            <a:off x="432737" y="2378127"/>
            <a:ext cx="3346476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</a:rPr>
              <a:t>LA PASQUA ÉS UNA </a:t>
            </a:r>
            <a:r>
              <a:rPr lang="es-ES" sz="1800" b="1" dirty="0" smtClean="0">
                <a:solidFill>
                  <a:srgbClr val="002060"/>
                </a:solidFill>
              </a:rPr>
              <a:t>FESTA!</a:t>
            </a:r>
          </a:p>
          <a:p>
            <a:pPr algn="ctr"/>
            <a:r>
              <a:rPr lang="es-ES" sz="1800" b="1" dirty="0" err="1" smtClean="0">
                <a:solidFill>
                  <a:srgbClr val="002060"/>
                </a:solidFill>
              </a:rPr>
              <a:t>Els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cristians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celebrem</a:t>
            </a:r>
            <a:r>
              <a:rPr lang="es-ES" sz="1800" b="1" dirty="0" smtClean="0">
                <a:solidFill>
                  <a:srgbClr val="002060"/>
                </a:solidFill>
              </a:rPr>
              <a:t> que </a:t>
            </a:r>
            <a:r>
              <a:rPr lang="es-ES" sz="1800" b="1" dirty="0">
                <a:solidFill>
                  <a:srgbClr val="002060"/>
                </a:solidFill>
              </a:rPr>
              <a:t>J</a:t>
            </a:r>
            <a:r>
              <a:rPr lang="es-ES" sz="1800" b="1" dirty="0" smtClean="0">
                <a:solidFill>
                  <a:srgbClr val="002060"/>
                </a:solidFill>
              </a:rPr>
              <a:t>esús </a:t>
            </a:r>
            <a:r>
              <a:rPr lang="es-ES" sz="1800" b="1" dirty="0">
                <a:solidFill>
                  <a:srgbClr val="002060"/>
                </a:solidFill>
              </a:rPr>
              <a:t>h</a:t>
            </a:r>
            <a:r>
              <a:rPr lang="es-ES" sz="1800" b="1" dirty="0" smtClean="0">
                <a:solidFill>
                  <a:srgbClr val="002060"/>
                </a:solidFill>
              </a:rPr>
              <a:t>a </a:t>
            </a:r>
            <a:r>
              <a:rPr lang="es-ES" sz="1800" b="1" dirty="0" err="1" smtClean="0">
                <a:solidFill>
                  <a:srgbClr val="002060"/>
                </a:solidFill>
              </a:rPr>
              <a:t>ressuscitat</a:t>
            </a:r>
            <a:r>
              <a:rPr lang="es-ES" sz="1800" b="1" dirty="0" smtClean="0">
                <a:solidFill>
                  <a:srgbClr val="002060"/>
                </a:solidFill>
              </a:rPr>
              <a:t>, </a:t>
            </a:r>
            <a:r>
              <a:rPr lang="es-ES" sz="1800" b="1" dirty="0" err="1" smtClean="0">
                <a:solidFill>
                  <a:srgbClr val="002060"/>
                </a:solidFill>
              </a:rPr>
              <a:t>és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viu</a:t>
            </a:r>
            <a:r>
              <a:rPr lang="es-ES" sz="1800" b="1" dirty="0" smtClean="0">
                <a:solidFill>
                  <a:srgbClr val="002060"/>
                </a:solidFill>
              </a:rPr>
              <a:t> per </a:t>
            </a:r>
            <a:r>
              <a:rPr lang="es-ES" sz="1800" b="1" dirty="0" err="1" smtClean="0">
                <a:solidFill>
                  <a:srgbClr val="002060"/>
                </a:solidFill>
              </a:rPr>
              <a:t>sempre</a:t>
            </a:r>
            <a:r>
              <a:rPr lang="es-ES" sz="1800" b="1" dirty="0" smtClean="0">
                <a:solidFill>
                  <a:srgbClr val="002060"/>
                </a:solidFill>
              </a:rPr>
              <a:t>. </a:t>
            </a:r>
            <a:r>
              <a:rPr lang="es-ES" sz="1800" b="1" dirty="0" err="1" smtClean="0">
                <a:solidFill>
                  <a:srgbClr val="002060"/>
                </a:solidFill>
              </a:rPr>
              <a:t>Això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vol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dir</a:t>
            </a:r>
            <a:r>
              <a:rPr lang="es-ES" sz="1800" b="1" dirty="0" smtClean="0">
                <a:solidFill>
                  <a:srgbClr val="002060"/>
                </a:solidFill>
              </a:rPr>
              <a:t> que ha </a:t>
            </a:r>
            <a:r>
              <a:rPr lang="es-ES" sz="1800" b="1" dirty="0" err="1" smtClean="0">
                <a:solidFill>
                  <a:srgbClr val="002060"/>
                </a:solidFill>
              </a:rPr>
              <a:t>volgut</a:t>
            </a:r>
            <a:r>
              <a:rPr lang="es-ES" sz="1800" b="1" dirty="0" smtClean="0">
                <a:solidFill>
                  <a:srgbClr val="002060"/>
                </a:solidFill>
              </a:rPr>
              <a:t> quedar-se per </a:t>
            </a:r>
            <a:r>
              <a:rPr lang="es-ES" sz="1800" b="1" dirty="0" err="1" smtClean="0">
                <a:solidFill>
                  <a:srgbClr val="002060"/>
                </a:solidFill>
              </a:rPr>
              <a:t>sempre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als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nostres</a:t>
            </a:r>
            <a:r>
              <a:rPr lang="es-ES" sz="1800" b="1" dirty="0" smtClean="0">
                <a:solidFill>
                  <a:srgbClr val="002060"/>
                </a:solidFill>
              </a:rPr>
              <a:t> </a:t>
            </a:r>
            <a:r>
              <a:rPr lang="es-ES" sz="1800" b="1" dirty="0" err="1" smtClean="0">
                <a:solidFill>
                  <a:srgbClr val="002060"/>
                </a:solidFill>
              </a:rPr>
              <a:t>cors</a:t>
            </a:r>
            <a:r>
              <a:rPr lang="es-ES" sz="1800" b="1" dirty="0" smtClean="0">
                <a:solidFill>
                  <a:srgbClr val="002060"/>
                </a:solidFill>
              </a:rPr>
              <a:t>.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155599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Al·leluia</a:t>
            </a:r>
            <a:r>
              <a:rPr lang="es-E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134" y="4632525"/>
            <a:ext cx="518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www.youtube.com/watch?v=LRP8d7hhpoQ</a:t>
            </a:r>
            <a:endParaRPr lang="en-US" sz="1600" dirty="0" smtClean="0"/>
          </a:p>
          <a:p>
            <a:endParaRPr lang="en-US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71" y="2403227"/>
            <a:ext cx="3509653" cy="1921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298439" y="805376"/>
            <a:ext cx="4908350" cy="156966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_tradnl" sz="2400" b="1" dirty="0" smtClean="0">
                <a:latin typeface="Comic Sans MS" pitchFamily="66" charset="0"/>
              </a:rPr>
              <a:t>Sentir Jesús </a:t>
            </a:r>
            <a:r>
              <a:rPr lang="es-ES_tradnl" sz="2400" b="1" dirty="0" err="1" smtClean="0">
                <a:latin typeface="Comic Sans MS" pitchFamily="66" charset="0"/>
              </a:rPr>
              <a:t>viu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dins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nostre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és</a:t>
            </a:r>
            <a:r>
              <a:rPr lang="es-ES_tradnl" sz="2400" b="1" dirty="0" smtClean="0">
                <a:latin typeface="Comic Sans MS" pitchFamily="66" charset="0"/>
              </a:rPr>
              <a:t> la </a:t>
            </a:r>
            <a:r>
              <a:rPr lang="es-ES_tradnl" sz="2400" b="1" dirty="0" err="1" smtClean="0">
                <a:latin typeface="Comic Sans MS" pitchFamily="66" charset="0"/>
              </a:rPr>
              <a:t>clau</a:t>
            </a:r>
            <a:r>
              <a:rPr lang="es-ES_tradnl" sz="2400" b="1" dirty="0" smtClean="0">
                <a:latin typeface="Comic Sans MS" pitchFamily="66" charset="0"/>
              </a:rPr>
              <a:t> per </a:t>
            </a:r>
            <a:r>
              <a:rPr lang="es-ES_tradnl" sz="2400" b="1" dirty="0" err="1" smtClean="0">
                <a:latin typeface="Comic Sans MS" pitchFamily="66" charset="0"/>
              </a:rPr>
              <a:t>viure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amb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alegria</a:t>
            </a:r>
            <a:r>
              <a:rPr lang="es-ES_tradnl" sz="2400" b="1" dirty="0" smtClean="0">
                <a:latin typeface="Comic Sans MS" pitchFamily="66" charset="0"/>
              </a:rPr>
              <a:t> i </a:t>
            </a:r>
            <a:r>
              <a:rPr lang="es-ES_tradnl" sz="2400" b="1" dirty="0" err="1" smtClean="0">
                <a:latin typeface="Comic Sans MS" pitchFamily="66" charset="0"/>
              </a:rPr>
              <a:t>esperança</a:t>
            </a:r>
            <a:r>
              <a:rPr lang="es-ES_tradnl" sz="2400" b="1" dirty="0" smtClean="0">
                <a:latin typeface="Comic Sans MS" pitchFamily="66" charset="0"/>
              </a:rPr>
              <a:t>. </a:t>
            </a:r>
          </a:p>
          <a:p>
            <a:pPr algn="just" eaLnBrk="1" hangingPunct="1"/>
            <a:r>
              <a:rPr lang="es-ES_tradnl" sz="2400" b="1" dirty="0" err="1" smtClean="0">
                <a:latin typeface="Comic Sans MS" pitchFamily="66" charset="0"/>
              </a:rPr>
              <a:t>Vivim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smtClean="0">
                <a:latin typeface="Comic Sans MS" pitchFamily="66" charset="0"/>
              </a:rPr>
              <a:t>la vida </a:t>
            </a:r>
            <a:r>
              <a:rPr lang="es-ES_tradnl" sz="2400" b="1" dirty="0" err="1" smtClean="0">
                <a:latin typeface="Comic Sans MS" pitchFamily="66" charset="0"/>
              </a:rPr>
              <a:t>amb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joia</a:t>
            </a:r>
            <a:r>
              <a:rPr lang="es-ES_tradnl" sz="2400" b="1" dirty="0" smtClean="0">
                <a:latin typeface="Comic Sans MS" pitchFamily="66" charset="0"/>
              </a:rPr>
              <a:t> </a:t>
            </a:r>
            <a:r>
              <a:rPr lang="es-ES_tradnl" sz="2400" b="1" dirty="0" err="1" smtClean="0">
                <a:latin typeface="Comic Sans MS" pitchFamily="66" charset="0"/>
              </a:rPr>
              <a:t>perquè</a:t>
            </a:r>
            <a:r>
              <a:rPr lang="es-ES_tradnl" sz="2400" b="1" dirty="0" smtClean="0">
                <a:latin typeface="Comic Sans MS" pitchFamily="66" charset="0"/>
              </a:rPr>
              <a:t>:</a:t>
            </a:r>
            <a:endParaRPr lang="es-ES_tradnl" sz="2400" b="1" dirty="0" smtClean="0">
              <a:latin typeface="Comic Sans MS" pitchFamily="66" charset="0"/>
            </a:endParaRPr>
          </a:p>
        </p:txBody>
      </p: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102660" y="2512839"/>
            <a:ext cx="55551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400" b="1" dirty="0" err="1" smtClean="0">
                <a:latin typeface="Agency FB" pitchFamily="34" charset="0"/>
              </a:rPr>
              <a:t>Hem</a:t>
            </a:r>
            <a:r>
              <a:rPr lang="es-ES_tradnl" sz="2400" b="1" dirty="0" smtClean="0">
                <a:latin typeface="Agency FB" pitchFamily="34" charset="0"/>
              </a:rPr>
              <a:t> </a:t>
            </a:r>
            <a:r>
              <a:rPr lang="es-ES_tradnl" sz="2400" b="1" dirty="0" err="1" smtClean="0">
                <a:latin typeface="Agency FB" pitchFamily="34" charset="0"/>
              </a:rPr>
              <a:t>estat</a:t>
            </a:r>
            <a:r>
              <a:rPr lang="es-ES_tradnl" sz="2400" b="1" dirty="0" smtClean="0">
                <a:latin typeface="Agency FB" pitchFamily="34" charset="0"/>
              </a:rPr>
              <a:t> </a:t>
            </a:r>
            <a:r>
              <a:rPr lang="es-ES_tradnl" sz="2400" b="1" dirty="0" err="1" smtClean="0">
                <a:latin typeface="Agency FB" pitchFamily="34" charset="0"/>
              </a:rPr>
              <a:t>capaços</a:t>
            </a:r>
            <a:r>
              <a:rPr lang="es-ES_tradnl" sz="2400" b="1" dirty="0" smtClean="0">
                <a:latin typeface="Agency FB" pitchFamily="34" charset="0"/>
              </a:rPr>
              <a:t> de: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sz="2400" b="1" dirty="0" err="1" smtClean="0">
                <a:latin typeface="Agency FB" pitchFamily="34" charset="0"/>
              </a:rPr>
              <a:t>Dir</a:t>
            </a:r>
            <a:r>
              <a:rPr lang="es-ES_tradnl" sz="2400" b="1" dirty="0" smtClean="0">
                <a:latin typeface="Agency FB" pitchFamily="34" charset="0"/>
              </a:rPr>
              <a:t> </a:t>
            </a:r>
            <a:r>
              <a:rPr lang="es-ES_tradnl" sz="2400" b="1" dirty="0" err="1" smtClean="0">
                <a:latin typeface="Agency FB" pitchFamily="34" charset="0"/>
              </a:rPr>
              <a:t>paraules</a:t>
            </a:r>
            <a:r>
              <a:rPr lang="es-ES_tradnl" sz="2400" b="1" dirty="0" smtClean="0">
                <a:latin typeface="Agency FB" pitchFamily="34" charset="0"/>
              </a:rPr>
              <a:t> </a:t>
            </a:r>
            <a:r>
              <a:rPr lang="es-ES_tradnl" sz="2400" b="1" dirty="0" err="1" smtClean="0">
                <a:latin typeface="Agency FB" pitchFamily="34" charset="0"/>
              </a:rPr>
              <a:t>boniques</a:t>
            </a:r>
            <a:r>
              <a:rPr lang="es-ES_tradnl" sz="2400" b="1" dirty="0">
                <a:latin typeface="Agency FB" pitchFamily="34" charset="0"/>
              </a:rPr>
              <a:t>.</a:t>
            </a:r>
            <a:endParaRPr lang="es-ES_tradnl" sz="2400" b="1" dirty="0" smtClean="0">
              <a:latin typeface="Agency FB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sz="2400" b="1" dirty="0" err="1" smtClean="0">
                <a:latin typeface="Agency FB" pitchFamily="34" charset="0"/>
              </a:rPr>
              <a:t>Fer</a:t>
            </a:r>
            <a:r>
              <a:rPr lang="es-ES_tradnl" sz="2400" b="1" dirty="0" smtClean="0">
                <a:latin typeface="Agency FB" pitchFamily="34" charset="0"/>
              </a:rPr>
              <a:t> bon </a:t>
            </a:r>
            <a:r>
              <a:rPr lang="es-ES_tradnl" sz="2400" b="1" dirty="0" err="1" smtClean="0">
                <a:latin typeface="Agency FB" pitchFamily="34" charset="0"/>
              </a:rPr>
              <a:t>ambient</a:t>
            </a:r>
            <a:r>
              <a:rPr lang="es-ES_tradnl" sz="2400" b="1" dirty="0">
                <a:latin typeface="Agency FB" pitchFamily="34" charset="0"/>
              </a:rPr>
              <a:t>.</a:t>
            </a:r>
            <a:endParaRPr lang="es-ES_tradnl" sz="2400" b="1" dirty="0" smtClean="0">
              <a:latin typeface="Agency FB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sz="2400" b="1" dirty="0" err="1" smtClean="0">
                <a:latin typeface="Agency FB" pitchFamily="34" charset="0"/>
              </a:rPr>
              <a:t>Tenir</a:t>
            </a:r>
            <a:r>
              <a:rPr lang="es-ES_tradnl" sz="2400" b="1" dirty="0" smtClean="0">
                <a:latin typeface="Agency FB" pitchFamily="34" charset="0"/>
              </a:rPr>
              <a:t> les </a:t>
            </a:r>
            <a:r>
              <a:rPr lang="es-ES_tradnl" sz="2400" b="1" dirty="0" err="1" smtClean="0">
                <a:latin typeface="Agency FB" pitchFamily="34" charset="0"/>
              </a:rPr>
              <a:t>mans</a:t>
            </a:r>
            <a:r>
              <a:rPr lang="es-ES_tradnl" sz="2400" b="1" dirty="0" smtClean="0">
                <a:latin typeface="Agency FB" pitchFamily="34" charset="0"/>
              </a:rPr>
              <a:t> </a:t>
            </a:r>
            <a:r>
              <a:rPr lang="es-ES_tradnl" sz="2400" b="1" dirty="0" err="1" smtClean="0">
                <a:latin typeface="Agency FB" pitchFamily="34" charset="0"/>
              </a:rPr>
              <a:t>obertes</a:t>
            </a:r>
            <a:r>
              <a:rPr lang="es-ES_tradnl" sz="2400" b="1" dirty="0" smtClean="0">
                <a:latin typeface="Agency FB" pitchFamily="34" charset="0"/>
              </a:rPr>
              <a:t> per </a:t>
            </a:r>
            <a:r>
              <a:rPr lang="es-ES_tradnl" sz="2400" b="1" dirty="0" err="1" smtClean="0">
                <a:latin typeface="Agency FB" pitchFamily="34" charset="0"/>
              </a:rPr>
              <a:t>ajudar</a:t>
            </a:r>
            <a:r>
              <a:rPr lang="es-ES_tradnl" sz="2400" b="1" dirty="0" smtClean="0">
                <a:latin typeface="Agency FB" pitchFamily="34" charset="0"/>
              </a:rPr>
              <a:t>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sz="2400" b="1" dirty="0" err="1" smtClean="0">
                <a:latin typeface="Agency FB" pitchFamily="34" charset="0"/>
              </a:rPr>
              <a:t>Apropar</a:t>
            </a:r>
            <a:r>
              <a:rPr lang="es-ES_tradnl" sz="2400" b="1" dirty="0" smtClean="0">
                <a:latin typeface="Agency FB" pitchFamily="34" charset="0"/>
              </a:rPr>
              <a:t>-nos </a:t>
            </a:r>
            <a:r>
              <a:rPr lang="es-ES_tradnl" sz="2400" b="1" dirty="0" err="1" smtClean="0">
                <a:latin typeface="Agency FB" pitchFamily="34" charset="0"/>
              </a:rPr>
              <a:t>als</a:t>
            </a:r>
            <a:r>
              <a:rPr lang="es-ES_tradnl" sz="2400" b="1" dirty="0" smtClean="0">
                <a:latin typeface="Agency FB" pitchFamily="34" charset="0"/>
              </a:rPr>
              <a:t> </a:t>
            </a:r>
            <a:r>
              <a:rPr lang="es-ES_tradnl" sz="2400" b="1" dirty="0" err="1" smtClean="0">
                <a:latin typeface="Agency FB" pitchFamily="34" charset="0"/>
              </a:rPr>
              <a:t>altres</a:t>
            </a:r>
            <a:r>
              <a:rPr lang="es-ES_tradnl" sz="2400" b="1" dirty="0" smtClean="0">
                <a:latin typeface="Agency FB" pitchFamily="34" charset="0"/>
              </a:rPr>
              <a:t>, crear unió.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s-ES_tradnl" sz="2400" b="1" dirty="0" err="1" smtClean="0">
                <a:latin typeface="Agency FB" pitchFamily="34" charset="0"/>
              </a:rPr>
              <a:t>Esforçar</a:t>
            </a:r>
            <a:r>
              <a:rPr lang="es-ES_tradnl" sz="2400" b="1" dirty="0" smtClean="0">
                <a:latin typeface="Agency FB" pitchFamily="34" charset="0"/>
              </a:rPr>
              <a:t>-nos i </a:t>
            </a:r>
            <a:r>
              <a:rPr lang="es-ES_tradnl" sz="2400" b="1" dirty="0" err="1" smtClean="0">
                <a:latin typeface="Agency FB" pitchFamily="34" charset="0"/>
              </a:rPr>
              <a:t>millorar</a:t>
            </a:r>
            <a:r>
              <a:rPr lang="es-ES_tradnl" sz="2400" b="1" dirty="0" smtClean="0">
                <a:latin typeface="Agency FB" pitchFamily="34" charset="0"/>
              </a:rPr>
              <a:t>.</a:t>
            </a:r>
          </a:p>
          <a:p>
            <a:pPr algn="ctr" eaLnBrk="1" hangingPunct="1"/>
            <a:endParaRPr lang="es-ES_tradnl" sz="2400" b="1" dirty="0" smtClean="0"/>
          </a:p>
          <a:p>
            <a:pPr algn="ctr" eaLnBrk="1" hangingPunct="1"/>
            <a:r>
              <a:rPr lang="es-ES_tradnl" sz="2400" b="1" dirty="0" smtClean="0"/>
              <a:t>…</a:t>
            </a:r>
            <a:endParaRPr lang="es-E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47" y="138600"/>
            <a:ext cx="2947592" cy="2565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187499" y="3723878"/>
            <a:ext cx="1948952" cy="738664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tx1"/>
                </a:solidFill>
              </a:rPr>
              <a:t>Pensem un moment...</a:t>
            </a:r>
          </a:p>
          <a:p>
            <a:r>
              <a:rPr lang="es-ES_tradnl" b="1" dirty="0" smtClean="0">
                <a:solidFill>
                  <a:schemeClr val="tx1"/>
                </a:solidFill>
              </a:rPr>
              <a:t>COM HO HEM FET?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3436" y="292188"/>
            <a:ext cx="12582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DIMECRES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grpSp>
        <p:nvGrpSpPr>
          <p:cNvPr id="13" name="Google Shape;1356;p44"/>
          <p:cNvGrpSpPr/>
          <p:nvPr/>
        </p:nvGrpSpPr>
        <p:grpSpPr>
          <a:xfrm rot="355780" flipH="1">
            <a:off x="4694464" y="3781897"/>
            <a:ext cx="634672" cy="772081"/>
            <a:chOff x="4241129" y="3231995"/>
            <a:chExt cx="303396" cy="358930"/>
          </a:xfrm>
        </p:grpSpPr>
        <p:sp>
          <p:nvSpPr>
            <p:cNvPr id="18" name="Google Shape;1357;p44"/>
            <p:cNvSpPr/>
            <p:nvPr/>
          </p:nvSpPr>
          <p:spPr>
            <a:xfrm>
              <a:off x="4406350" y="3525950"/>
              <a:ext cx="13850" cy="60450"/>
            </a:xfrm>
            <a:custGeom>
              <a:avLst/>
              <a:gdLst/>
              <a:ahLst/>
              <a:cxnLst/>
              <a:rect l="l" t="t" r="r" b="b"/>
              <a:pathLst>
                <a:path w="554" h="2418" extrusionOk="0">
                  <a:moveTo>
                    <a:pt x="351" y="0"/>
                  </a:moveTo>
                  <a:cubicBezTo>
                    <a:pt x="318" y="0"/>
                    <a:pt x="284" y="25"/>
                    <a:pt x="288" y="70"/>
                  </a:cubicBezTo>
                  <a:lnTo>
                    <a:pt x="430" y="2068"/>
                  </a:lnTo>
                  <a:lnTo>
                    <a:pt x="36" y="2302"/>
                  </a:lnTo>
                  <a:cubicBezTo>
                    <a:pt x="10" y="2320"/>
                    <a:pt x="1" y="2360"/>
                    <a:pt x="19" y="2386"/>
                  </a:cubicBezTo>
                  <a:cubicBezTo>
                    <a:pt x="27" y="2404"/>
                    <a:pt x="45" y="2417"/>
                    <a:pt x="67" y="2417"/>
                  </a:cubicBezTo>
                  <a:cubicBezTo>
                    <a:pt x="80" y="2417"/>
                    <a:pt x="89" y="2413"/>
                    <a:pt x="98" y="2409"/>
                  </a:cubicBezTo>
                  <a:lnTo>
                    <a:pt x="523" y="2152"/>
                  </a:lnTo>
                  <a:cubicBezTo>
                    <a:pt x="540" y="2143"/>
                    <a:pt x="554" y="2121"/>
                    <a:pt x="554" y="2099"/>
                  </a:cubicBezTo>
                  <a:lnTo>
                    <a:pt x="408" y="61"/>
                  </a:lnTo>
                  <a:cubicBezTo>
                    <a:pt x="408" y="20"/>
                    <a:pt x="380" y="0"/>
                    <a:pt x="351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8;p44"/>
            <p:cNvSpPr/>
            <p:nvPr/>
          </p:nvSpPr>
          <p:spPr>
            <a:xfrm>
              <a:off x="4417075" y="3576975"/>
              <a:ext cx="13075" cy="13950"/>
            </a:xfrm>
            <a:custGeom>
              <a:avLst/>
              <a:gdLst/>
              <a:ahLst/>
              <a:cxnLst/>
              <a:rect l="l" t="t" r="r" b="b"/>
              <a:pathLst>
                <a:path w="523" h="558" extrusionOk="0">
                  <a:moveTo>
                    <a:pt x="63" y="1"/>
                  </a:moveTo>
                  <a:cubicBezTo>
                    <a:pt x="45" y="1"/>
                    <a:pt x="27" y="9"/>
                    <a:pt x="18" y="23"/>
                  </a:cubicBezTo>
                  <a:cubicBezTo>
                    <a:pt x="5" y="36"/>
                    <a:pt x="1" y="54"/>
                    <a:pt x="5" y="71"/>
                  </a:cubicBezTo>
                  <a:lnTo>
                    <a:pt x="89" y="509"/>
                  </a:lnTo>
                  <a:cubicBezTo>
                    <a:pt x="94" y="536"/>
                    <a:pt x="116" y="558"/>
                    <a:pt x="147" y="558"/>
                  </a:cubicBezTo>
                  <a:lnTo>
                    <a:pt x="155" y="553"/>
                  </a:lnTo>
                  <a:cubicBezTo>
                    <a:pt x="191" y="549"/>
                    <a:pt x="209" y="518"/>
                    <a:pt x="204" y="487"/>
                  </a:cubicBezTo>
                  <a:lnTo>
                    <a:pt x="138" y="120"/>
                  </a:lnTo>
                  <a:lnTo>
                    <a:pt x="443" y="120"/>
                  </a:lnTo>
                  <a:cubicBezTo>
                    <a:pt x="522" y="120"/>
                    <a:pt x="522" y="1"/>
                    <a:pt x="44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59;p44"/>
            <p:cNvSpPr/>
            <p:nvPr/>
          </p:nvSpPr>
          <p:spPr>
            <a:xfrm>
              <a:off x="4480075" y="3505675"/>
              <a:ext cx="14175" cy="60375"/>
            </a:xfrm>
            <a:custGeom>
              <a:avLst/>
              <a:gdLst/>
              <a:ahLst/>
              <a:cxnLst/>
              <a:rect l="l" t="t" r="r" b="b"/>
              <a:pathLst>
                <a:path w="567" h="2415" extrusionOk="0">
                  <a:moveTo>
                    <a:pt x="359" y="1"/>
                  </a:moveTo>
                  <a:cubicBezTo>
                    <a:pt x="328" y="5"/>
                    <a:pt x="301" y="32"/>
                    <a:pt x="306" y="67"/>
                  </a:cubicBezTo>
                  <a:lnTo>
                    <a:pt x="443" y="2070"/>
                  </a:lnTo>
                  <a:lnTo>
                    <a:pt x="49" y="2304"/>
                  </a:lnTo>
                  <a:cubicBezTo>
                    <a:pt x="1" y="2335"/>
                    <a:pt x="23" y="2415"/>
                    <a:pt x="80" y="2415"/>
                  </a:cubicBezTo>
                  <a:cubicBezTo>
                    <a:pt x="94" y="2415"/>
                    <a:pt x="103" y="2411"/>
                    <a:pt x="111" y="2406"/>
                  </a:cubicBezTo>
                  <a:lnTo>
                    <a:pt x="536" y="2154"/>
                  </a:lnTo>
                  <a:cubicBezTo>
                    <a:pt x="558" y="2141"/>
                    <a:pt x="567" y="2119"/>
                    <a:pt x="567" y="2097"/>
                  </a:cubicBezTo>
                  <a:lnTo>
                    <a:pt x="425" y="58"/>
                  </a:lnTo>
                  <a:cubicBezTo>
                    <a:pt x="421" y="27"/>
                    <a:pt x="390" y="1"/>
                    <a:pt x="359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0;p44"/>
            <p:cNvSpPr/>
            <p:nvPr/>
          </p:nvSpPr>
          <p:spPr>
            <a:xfrm>
              <a:off x="4491250" y="3556650"/>
              <a:ext cx="13075" cy="13950"/>
            </a:xfrm>
            <a:custGeom>
              <a:avLst/>
              <a:gdLst/>
              <a:ahLst/>
              <a:cxnLst/>
              <a:rect l="l" t="t" r="r" b="b"/>
              <a:pathLst>
                <a:path w="523" h="558" extrusionOk="0">
                  <a:moveTo>
                    <a:pt x="62" y="0"/>
                  </a:moveTo>
                  <a:cubicBezTo>
                    <a:pt x="45" y="0"/>
                    <a:pt x="27" y="9"/>
                    <a:pt x="18" y="22"/>
                  </a:cubicBezTo>
                  <a:cubicBezTo>
                    <a:pt x="5" y="35"/>
                    <a:pt x="0" y="58"/>
                    <a:pt x="5" y="71"/>
                  </a:cubicBezTo>
                  <a:lnTo>
                    <a:pt x="84" y="509"/>
                  </a:lnTo>
                  <a:cubicBezTo>
                    <a:pt x="89" y="535"/>
                    <a:pt x="115" y="557"/>
                    <a:pt x="142" y="557"/>
                  </a:cubicBezTo>
                  <a:lnTo>
                    <a:pt x="155" y="557"/>
                  </a:lnTo>
                  <a:cubicBezTo>
                    <a:pt x="186" y="548"/>
                    <a:pt x="208" y="517"/>
                    <a:pt x="204" y="486"/>
                  </a:cubicBezTo>
                  <a:lnTo>
                    <a:pt x="133" y="119"/>
                  </a:lnTo>
                  <a:lnTo>
                    <a:pt x="443" y="119"/>
                  </a:lnTo>
                  <a:cubicBezTo>
                    <a:pt x="522" y="119"/>
                    <a:pt x="522" y="0"/>
                    <a:pt x="44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1;p44"/>
            <p:cNvSpPr/>
            <p:nvPr/>
          </p:nvSpPr>
          <p:spPr>
            <a:xfrm>
              <a:off x="4241129" y="3231995"/>
              <a:ext cx="283225" cy="319650"/>
            </a:xfrm>
            <a:custGeom>
              <a:avLst/>
              <a:gdLst/>
              <a:ahLst/>
              <a:cxnLst/>
              <a:rect l="l" t="t" r="r" b="b"/>
              <a:pathLst>
                <a:path w="11329" h="12786" extrusionOk="0">
                  <a:moveTo>
                    <a:pt x="7397" y="1"/>
                  </a:moveTo>
                  <a:cubicBezTo>
                    <a:pt x="6241" y="1"/>
                    <a:pt x="5041" y="487"/>
                    <a:pt x="4343" y="1485"/>
                  </a:cubicBezTo>
                  <a:cubicBezTo>
                    <a:pt x="2959" y="3466"/>
                    <a:pt x="3808" y="5230"/>
                    <a:pt x="3808" y="5230"/>
                  </a:cubicBezTo>
                  <a:cubicBezTo>
                    <a:pt x="3808" y="5230"/>
                    <a:pt x="311" y="7033"/>
                    <a:pt x="134" y="9005"/>
                  </a:cubicBezTo>
                  <a:cubicBezTo>
                    <a:pt x="0" y="10495"/>
                    <a:pt x="705" y="10771"/>
                    <a:pt x="1145" y="10771"/>
                  </a:cubicBezTo>
                  <a:cubicBezTo>
                    <a:pt x="1287" y="10771"/>
                    <a:pt x="1402" y="10742"/>
                    <a:pt x="1451" y="10716"/>
                  </a:cubicBezTo>
                  <a:cubicBezTo>
                    <a:pt x="1451" y="10716"/>
                    <a:pt x="2800" y="12781"/>
                    <a:pt x="5780" y="12786"/>
                  </a:cubicBezTo>
                  <a:cubicBezTo>
                    <a:pt x="5783" y="12786"/>
                    <a:pt x="5787" y="12786"/>
                    <a:pt x="5790" y="12786"/>
                  </a:cubicBezTo>
                  <a:cubicBezTo>
                    <a:pt x="8976" y="12786"/>
                    <a:pt x="10873" y="10794"/>
                    <a:pt x="11103" y="8594"/>
                  </a:cubicBezTo>
                  <a:cubicBezTo>
                    <a:pt x="11328" y="6392"/>
                    <a:pt x="10174" y="5230"/>
                    <a:pt x="10174" y="5230"/>
                  </a:cubicBezTo>
                  <a:lnTo>
                    <a:pt x="10214" y="5230"/>
                  </a:lnTo>
                  <a:cubicBezTo>
                    <a:pt x="10214" y="5230"/>
                    <a:pt x="11236" y="3271"/>
                    <a:pt x="10174" y="1405"/>
                  </a:cubicBezTo>
                  <a:cubicBezTo>
                    <a:pt x="9644" y="477"/>
                    <a:pt x="8542" y="1"/>
                    <a:pt x="739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2;p44"/>
            <p:cNvSpPr/>
            <p:nvPr/>
          </p:nvSpPr>
          <p:spPr>
            <a:xfrm>
              <a:off x="4461725" y="3236050"/>
              <a:ext cx="52200" cy="31350"/>
            </a:xfrm>
            <a:custGeom>
              <a:avLst/>
              <a:gdLst/>
              <a:ahLst/>
              <a:cxnLst/>
              <a:rect l="l" t="t" r="r" b="b"/>
              <a:pathLst>
                <a:path w="2088" h="1254" extrusionOk="0">
                  <a:moveTo>
                    <a:pt x="1458" y="90"/>
                  </a:moveTo>
                  <a:cubicBezTo>
                    <a:pt x="1475" y="90"/>
                    <a:pt x="1489" y="98"/>
                    <a:pt x="1500" y="109"/>
                  </a:cubicBezTo>
                  <a:cubicBezTo>
                    <a:pt x="1601" y="193"/>
                    <a:pt x="1557" y="533"/>
                    <a:pt x="1540" y="644"/>
                  </a:cubicBezTo>
                  <a:lnTo>
                    <a:pt x="1540" y="666"/>
                  </a:lnTo>
                  <a:cubicBezTo>
                    <a:pt x="1535" y="692"/>
                    <a:pt x="1531" y="719"/>
                    <a:pt x="1526" y="745"/>
                  </a:cubicBezTo>
                  <a:cubicBezTo>
                    <a:pt x="1411" y="679"/>
                    <a:pt x="1327" y="577"/>
                    <a:pt x="1288" y="458"/>
                  </a:cubicBezTo>
                  <a:cubicBezTo>
                    <a:pt x="1261" y="365"/>
                    <a:pt x="1265" y="268"/>
                    <a:pt x="1305" y="184"/>
                  </a:cubicBezTo>
                  <a:cubicBezTo>
                    <a:pt x="1318" y="144"/>
                    <a:pt x="1354" y="113"/>
                    <a:pt x="1394" y="100"/>
                  </a:cubicBezTo>
                  <a:cubicBezTo>
                    <a:pt x="1411" y="91"/>
                    <a:pt x="1429" y="91"/>
                    <a:pt x="1447" y="91"/>
                  </a:cubicBezTo>
                  <a:cubicBezTo>
                    <a:pt x="1451" y="90"/>
                    <a:pt x="1454" y="90"/>
                    <a:pt x="1458" y="90"/>
                  </a:cubicBezTo>
                  <a:close/>
                  <a:moveTo>
                    <a:pt x="814" y="338"/>
                  </a:moveTo>
                  <a:cubicBezTo>
                    <a:pt x="817" y="338"/>
                    <a:pt x="820" y="338"/>
                    <a:pt x="823" y="339"/>
                  </a:cubicBezTo>
                  <a:cubicBezTo>
                    <a:pt x="832" y="339"/>
                    <a:pt x="845" y="339"/>
                    <a:pt x="854" y="343"/>
                  </a:cubicBezTo>
                  <a:cubicBezTo>
                    <a:pt x="916" y="352"/>
                    <a:pt x="969" y="392"/>
                    <a:pt x="996" y="453"/>
                  </a:cubicBezTo>
                  <a:cubicBezTo>
                    <a:pt x="1049" y="577"/>
                    <a:pt x="1044" y="723"/>
                    <a:pt x="987" y="847"/>
                  </a:cubicBezTo>
                  <a:cubicBezTo>
                    <a:pt x="965" y="887"/>
                    <a:pt x="938" y="922"/>
                    <a:pt x="907" y="957"/>
                  </a:cubicBezTo>
                  <a:cubicBezTo>
                    <a:pt x="819" y="887"/>
                    <a:pt x="748" y="789"/>
                    <a:pt x="708" y="679"/>
                  </a:cubicBezTo>
                  <a:cubicBezTo>
                    <a:pt x="677" y="586"/>
                    <a:pt x="686" y="440"/>
                    <a:pt x="739" y="374"/>
                  </a:cubicBezTo>
                  <a:cubicBezTo>
                    <a:pt x="759" y="354"/>
                    <a:pt x="786" y="338"/>
                    <a:pt x="814" y="338"/>
                  </a:cubicBezTo>
                  <a:close/>
                  <a:moveTo>
                    <a:pt x="1438" y="1"/>
                  </a:moveTo>
                  <a:cubicBezTo>
                    <a:pt x="1413" y="1"/>
                    <a:pt x="1388" y="6"/>
                    <a:pt x="1363" y="16"/>
                  </a:cubicBezTo>
                  <a:cubicBezTo>
                    <a:pt x="1301" y="38"/>
                    <a:pt x="1248" y="86"/>
                    <a:pt x="1221" y="144"/>
                  </a:cubicBezTo>
                  <a:cubicBezTo>
                    <a:pt x="1173" y="255"/>
                    <a:pt x="1168" y="374"/>
                    <a:pt x="1199" y="489"/>
                  </a:cubicBezTo>
                  <a:cubicBezTo>
                    <a:pt x="1252" y="635"/>
                    <a:pt x="1354" y="759"/>
                    <a:pt x="1491" y="834"/>
                  </a:cubicBezTo>
                  <a:cubicBezTo>
                    <a:pt x="1442" y="966"/>
                    <a:pt x="1318" y="1055"/>
                    <a:pt x="1177" y="1059"/>
                  </a:cubicBezTo>
                  <a:cubicBezTo>
                    <a:pt x="1106" y="1059"/>
                    <a:pt x="1044" y="1041"/>
                    <a:pt x="982" y="1006"/>
                  </a:cubicBezTo>
                  <a:cubicBezTo>
                    <a:pt x="1128" y="843"/>
                    <a:pt x="1164" y="613"/>
                    <a:pt x="1075" y="414"/>
                  </a:cubicBezTo>
                  <a:cubicBezTo>
                    <a:pt x="1035" y="330"/>
                    <a:pt x="960" y="272"/>
                    <a:pt x="872" y="255"/>
                  </a:cubicBezTo>
                  <a:cubicBezTo>
                    <a:pt x="855" y="251"/>
                    <a:pt x="838" y="249"/>
                    <a:pt x="821" y="249"/>
                  </a:cubicBezTo>
                  <a:cubicBezTo>
                    <a:pt x="764" y="249"/>
                    <a:pt x="710" y="272"/>
                    <a:pt x="669" y="316"/>
                  </a:cubicBezTo>
                  <a:cubicBezTo>
                    <a:pt x="580" y="423"/>
                    <a:pt x="589" y="608"/>
                    <a:pt x="624" y="710"/>
                  </a:cubicBezTo>
                  <a:cubicBezTo>
                    <a:pt x="669" y="834"/>
                    <a:pt x="744" y="940"/>
                    <a:pt x="845" y="1024"/>
                  </a:cubicBezTo>
                  <a:cubicBezTo>
                    <a:pt x="744" y="1109"/>
                    <a:pt x="611" y="1165"/>
                    <a:pt x="477" y="1165"/>
                  </a:cubicBezTo>
                  <a:cubicBezTo>
                    <a:pt x="430" y="1165"/>
                    <a:pt x="383" y="1158"/>
                    <a:pt x="337" y="1143"/>
                  </a:cubicBezTo>
                  <a:cubicBezTo>
                    <a:pt x="142" y="1077"/>
                    <a:pt x="134" y="891"/>
                    <a:pt x="187" y="635"/>
                  </a:cubicBezTo>
                  <a:cubicBezTo>
                    <a:pt x="192" y="600"/>
                    <a:pt x="166" y="580"/>
                    <a:pt x="140" y="580"/>
                  </a:cubicBezTo>
                  <a:cubicBezTo>
                    <a:pt x="121" y="580"/>
                    <a:pt x="102" y="592"/>
                    <a:pt x="98" y="617"/>
                  </a:cubicBezTo>
                  <a:cubicBezTo>
                    <a:pt x="67" y="776"/>
                    <a:pt x="1" y="1117"/>
                    <a:pt x="310" y="1227"/>
                  </a:cubicBezTo>
                  <a:cubicBezTo>
                    <a:pt x="363" y="1245"/>
                    <a:pt x="421" y="1254"/>
                    <a:pt x="478" y="1254"/>
                  </a:cubicBezTo>
                  <a:cubicBezTo>
                    <a:pt x="642" y="1249"/>
                    <a:pt x="797" y="1187"/>
                    <a:pt x="921" y="1077"/>
                  </a:cubicBezTo>
                  <a:cubicBezTo>
                    <a:pt x="996" y="1121"/>
                    <a:pt x="1084" y="1148"/>
                    <a:pt x="1173" y="1148"/>
                  </a:cubicBezTo>
                  <a:cubicBezTo>
                    <a:pt x="1176" y="1148"/>
                    <a:pt x="1179" y="1148"/>
                    <a:pt x="1183" y="1148"/>
                  </a:cubicBezTo>
                  <a:cubicBezTo>
                    <a:pt x="1376" y="1148"/>
                    <a:pt x="1505" y="1021"/>
                    <a:pt x="1575" y="865"/>
                  </a:cubicBezTo>
                  <a:cubicBezTo>
                    <a:pt x="1609" y="875"/>
                    <a:pt x="1644" y="880"/>
                    <a:pt x="1679" y="880"/>
                  </a:cubicBezTo>
                  <a:cubicBezTo>
                    <a:pt x="1736" y="880"/>
                    <a:pt x="1793" y="867"/>
                    <a:pt x="1845" y="843"/>
                  </a:cubicBezTo>
                  <a:cubicBezTo>
                    <a:pt x="2026" y="763"/>
                    <a:pt x="2088" y="582"/>
                    <a:pt x="2017" y="339"/>
                  </a:cubicBezTo>
                  <a:cubicBezTo>
                    <a:pt x="2009" y="319"/>
                    <a:pt x="1992" y="307"/>
                    <a:pt x="1970" y="307"/>
                  </a:cubicBezTo>
                  <a:cubicBezTo>
                    <a:pt x="1966" y="307"/>
                    <a:pt x="1963" y="307"/>
                    <a:pt x="1960" y="308"/>
                  </a:cubicBezTo>
                  <a:cubicBezTo>
                    <a:pt x="1937" y="316"/>
                    <a:pt x="1924" y="339"/>
                    <a:pt x="1929" y="365"/>
                  </a:cubicBezTo>
                  <a:cubicBezTo>
                    <a:pt x="1990" y="564"/>
                    <a:pt x="1951" y="697"/>
                    <a:pt x="1809" y="763"/>
                  </a:cubicBezTo>
                  <a:cubicBezTo>
                    <a:pt x="1771" y="782"/>
                    <a:pt x="1728" y="791"/>
                    <a:pt x="1685" y="791"/>
                  </a:cubicBezTo>
                  <a:cubicBezTo>
                    <a:pt x="1658" y="791"/>
                    <a:pt x="1631" y="787"/>
                    <a:pt x="1606" y="781"/>
                  </a:cubicBezTo>
                  <a:cubicBezTo>
                    <a:pt x="1615" y="745"/>
                    <a:pt x="1624" y="710"/>
                    <a:pt x="1628" y="679"/>
                  </a:cubicBezTo>
                  <a:lnTo>
                    <a:pt x="1628" y="657"/>
                  </a:lnTo>
                  <a:cubicBezTo>
                    <a:pt x="1663" y="409"/>
                    <a:pt x="1681" y="144"/>
                    <a:pt x="1557" y="42"/>
                  </a:cubicBezTo>
                  <a:cubicBezTo>
                    <a:pt x="1521" y="15"/>
                    <a:pt x="1480" y="1"/>
                    <a:pt x="143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3;p44"/>
            <p:cNvSpPr/>
            <p:nvPr/>
          </p:nvSpPr>
          <p:spPr>
            <a:xfrm>
              <a:off x="4447800" y="3299875"/>
              <a:ext cx="13750" cy="21350"/>
            </a:xfrm>
            <a:custGeom>
              <a:avLst/>
              <a:gdLst/>
              <a:ahLst/>
              <a:cxnLst/>
              <a:rect l="l" t="t" r="r" b="b"/>
              <a:pathLst>
                <a:path w="550" h="854" extrusionOk="0">
                  <a:moveTo>
                    <a:pt x="275" y="1"/>
                  </a:moveTo>
                  <a:cubicBezTo>
                    <a:pt x="125" y="1"/>
                    <a:pt x="1" y="191"/>
                    <a:pt x="1" y="425"/>
                  </a:cubicBezTo>
                  <a:cubicBezTo>
                    <a:pt x="1" y="664"/>
                    <a:pt x="125" y="854"/>
                    <a:pt x="275" y="854"/>
                  </a:cubicBezTo>
                  <a:cubicBezTo>
                    <a:pt x="425" y="854"/>
                    <a:pt x="549" y="664"/>
                    <a:pt x="549" y="425"/>
                  </a:cubicBezTo>
                  <a:cubicBezTo>
                    <a:pt x="549" y="191"/>
                    <a:pt x="425" y="1"/>
                    <a:pt x="27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4;p44"/>
            <p:cNvSpPr/>
            <p:nvPr/>
          </p:nvSpPr>
          <p:spPr>
            <a:xfrm>
              <a:off x="4520750" y="3292800"/>
              <a:ext cx="12975" cy="21475"/>
            </a:xfrm>
            <a:custGeom>
              <a:avLst/>
              <a:gdLst/>
              <a:ahLst/>
              <a:cxnLst/>
              <a:rect l="l" t="t" r="r" b="b"/>
              <a:pathLst>
                <a:path w="519" h="859" extrusionOk="0">
                  <a:moveTo>
                    <a:pt x="257" y="1"/>
                  </a:moveTo>
                  <a:cubicBezTo>
                    <a:pt x="116" y="1"/>
                    <a:pt x="1" y="195"/>
                    <a:pt x="1" y="429"/>
                  </a:cubicBezTo>
                  <a:cubicBezTo>
                    <a:pt x="1" y="668"/>
                    <a:pt x="116" y="858"/>
                    <a:pt x="257" y="858"/>
                  </a:cubicBezTo>
                  <a:cubicBezTo>
                    <a:pt x="403" y="858"/>
                    <a:pt x="518" y="668"/>
                    <a:pt x="518" y="429"/>
                  </a:cubicBezTo>
                  <a:cubicBezTo>
                    <a:pt x="518" y="195"/>
                    <a:pt x="399" y="1"/>
                    <a:pt x="25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5;p44"/>
            <p:cNvSpPr/>
            <p:nvPr/>
          </p:nvSpPr>
          <p:spPr>
            <a:xfrm>
              <a:off x="4282350" y="3381825"/>
              <a:ext cx="181175" cy="115825"/>
            </a:xfrm>
            <a:custGeom>
              <a:avLst/>
              <a:gdLst/>
              <a:ahLst/>
              <a:cxnLst/>
              <a:rect l="l" t="t" r="r" b="b"/>
              <a:pathLst>
                <a:path w="7247" h="4633" extrusionOk="0">
                  <a:moveTo>
                    <a:pt x="6253" y="1"/>
                  </a:moveTo>
                  <a:cubicBezTo>
                    <a:pt x="6208" y="1"/>
                    <a:pt x="6168" y="57"/>
                    <a:pt x="6208" y="100"/>
                  </a:cubicBezTo>
                  <a:cubicBezTo>
                    <a:pt x="6614" y="560"/>
                    <a:pt x="7114" y="1599"/>
                    <a:pt x="7003" y="2364"/>
                  </a:cubicBezTo>
                  <a:cubicBezTo>
                    <a:pt x="6959" y="2674"/>
                    <a:pt x="6813" y="2912"/>
                    <a:pt x="6575" y="3063"/>
                  </a:cubicBezTo>
                  <a:cubicBezTo>
                    <a:pt x="6462" y="3141"/>
                    <a:pt x="6330" y="3181"/>
                    <a:pt x="6197" y="3181"/>
                  </a:cubicBezTo>
                  <a:cubicBezTo>
                    <a:pt x="6127" y="3181"/>
                    <a:pt x="6056" y="3170"/>
                    <a:pt x="5987" y="3147"/>
                  </a:cubicBezTo>
                  <a:cubicBezTo>
                    <a:pt x="5399" y="2957"/>
                    <a:pt x="5010" y="1993"/>
                    <a:pt x="5005" y="1984"/>
                  </a:cubicBezTo>
                  <a:cubicBezTo>
                    <a:pt x="4995" y="1958"/>
                    <a:pt x="4974" y="1947"/>
                    <a:pt x="4952" y="1947"/>
                  </a:cubicBezTo>
                  <a:cubicBezTo>
                    <a:pt x="4917" y="1947"/>
                    <a:pt x="4882" y="1976"/>
                    <a:pt x="4890" y="2019"/>
                  </a:cubicBezTo>
                  <a:cubicBezTo>
                    <a:pt x="4895" y="2032"/>
                    <a:pt x="5169" y="3438"/>
                    <a:pt x="4620" y="4133"/>
                  </a:cubicBezTo>
                  <a:cubicBezTo>
                    <a:pt x="4435" y="4376"/>
                    <a:pt x="4161" y="4500"/>
                    <a:pt x="3820" y="4513"/>
                  </a:cubicBezTo>
                  <a:cubicBezTo>
                    <a:pt x="3801" y="4514"/>
                    <a:pt x="3782" y="4514"/>
                    <a:pt x="3763" y="4514"/>
                  </a:cubicBezTo>
                  <a:cubicBezTo>
                    <a:pt x="3427" y="4514"/>
                    <a:pt x="3159" y="4403"/>
                    <a:pt x="2962" y="4186"/>
                  </a:cubicBezTo>
                  <a:cubicBezTo>
                    <a:pt x="2401" y="3567"/>
                    <a:pt x="2573" y="2280"/>
                    <a:pt x="2573" y="2267"/>
                  </a:cubicBezTo>
                  <a:cubicBezTo>
                    <a:pt x="2578" y="2224"/>
                    <a:pt x="2546" y="2200"/>
                    <a:pt x="2515" y="2200"/>
                  </a:cubicBezTo>
                  <a:cubicBezTo>
                    <a:pt x="2490" y="2200"/>
                    <a:pt x="2466" y="2214"/>
                    <a:pt x="2458" y="2245"/>
                  </a:cubicBezTo>
                  <a:cubicBezTo>
                    <a:pt x="2458" y="2245"/>
                    <a:pt x="2450" y="2284"/>
                    <a:pt x="2428" y="2355"/>
                  </a:cubicBezTo>
                  <a:cubicBezTo>
                    <a:pt x="2339" y="2669"/>
                    <a:pt x="2061" y="3430"/>
                    <a:pt x="1442" y="3748"/>
                  </a:cubicBezTo>
                  <a:cubicBezTo>
                    <a:pt x="1342" y="3768"/>
                    <a:pt x="1247" y="3778"/>
                    <a:pt x="1159" y="3778"/>
                  </a:cubicBezTo>
                  <a:cubicBezTo>
                    <a:pt x="936" y="3778"/>
                    <a:pt x="749" y="3715"/>
                    <a:pt x="597" y="3589"/>
                  </a:cubicBezTo>
                  <a:cubicBezTo>
                    <a:pt x="124" y="3186"/>
                    <a:pt x="155" y="2271"/>
                    <a:pt x="155" y="2262"/>
                  </a:cubicBezTo>
                  <a:cubicBezTo>
                    <a:pt x="155" y="2227"/>
                    <a:pt x="133" y="2200"/>
                    <a:pt x="102" y="2200"/>
                  </a:cubicBezTo>
                  <a:cubicBezTo>
                    <a:pt x="99" y="2200"/>
                    <a:pt x="97" y="2200"/>
                    <a:pt x="94" y="2200"/>
                  </a:cubicBezTo>
                  <a:cubicBezTo>
                    <a:pt x="63" y="2200"/>
                    <a:pt x="40" y="2225"/>
                    <a:pt x="40" y="2254"/>
                  </a:cubicBezTo>
                  <a:cubicBezTo>
                    <a:pt x="36" y="2293"/>
                    <a:pt x="0" y="3239"/>
                    <a:pt x="526" y="3682"/>
                  </a:cubicBezTo>
                  <a:cubicBezTo>
                    <a:pt x="696" y="3826"/>
                    <a:pt x="908" y="3899"/>
                    <a:pt x="1156" y="3899"/>
                  </a:cubicBezTo>
                  <a:cubicBezTo>
                    <a:pt x="1257" y="3899"/>
                    <a:pt x="1364" y="3887"/>
                    <a:pt x="1477" y="3863"/>
                  </a:cubicBezTo>
                  <a:cubicBezTo>
                    <a:pt x="1481" y="3863"/>
                    <a:pt x="1486" y="3863"/>
                    <a:pt x="1490" y="3858"/>
                  </a:cubicBezTo>
                  <a:cubicBezTo>
                    <a:pt x="1990" y="3611"/>
                    <a:pt x="2277" y="3102"/>
                    <a:pt x="2432" y="2722"/>
                  </a:cubicBezTo>
                  <a:lnTo>
                    <a:pt x="2432" y="2722"/>
                  </a:lnTo>
                  <a:cubicBezTo>
                    <a:pt x="2428" y="3173"/>
                    <a:pt x="2498" y="3845"/>
                    <a:pt x="2874" y="4265"/>
                  </a:cubicBezTo>
                  <a:cubicBezTo>
                    <a:pt x="3095" y="4508"/>
                    <a:pt x="3391" y="4632"/>
                    <a:pt x="3763" y="4632"/>
                  </a:cubicBezTo>
                  <a:lnTo>
                    <a:pt x="3825" y="4632"/>
                  </a:lnTo>
                  <a:cubicBezTo>
                    <a:pt x="4205" y="4619"/>
                    <a:pt x="4505" y="4477"/>
                    <a:pt x="4718" y="4208"/>
                  </a:cubicBezTo>
                  <a:cubicBezTo>
                    <a:pt x="5120" y="3699"/>
                    <a:pt x="5111" y="2859"/>
                    <a:pt x="5063" y="2373"/>
                  </a:cubicBezTo>
                  <a:lnTo>
                    <a:pt x="5063" y="2373"/>
                  </a:lnTo>
                  <a:cubicBezTo>
                    <a:pt x="5239" y="2691"/>
                    <a:pt x="5549" y="3129"/>
                    <a:pt x="5951" y="3262"/>
                  </a:cubicBezTo>
                  <a:cubicBezTo>
                    <a:pt x="6030" y="3287"/>
                    <a:pt x="6113" y="3300"/>
                    <a:pt x="6195" y="3300"/>
                  </a:cubicBezTo>
                  <a:cubicBezTo>
                    <a:pt x="6351" y="3300"/>
                    <a:pt x="6506" y="3254"/>
                    <a:pt x="6637" y="3164"/>
                  </a:cubicBezTo>
                  <a:cubicBezTo>
                    <a:pt x="6911" y="2996"/>
                    <a:pt x="7074" y="2731"/>
                    <a:pt x="7127" y="2382"/>
                  </a:cubicBezTo>
                  <a:cubicBezTo>
                    <a:pt x="7247" y="1546"/>
                    <a:pt x="6703" y="481"/>
                    <a:pt x="6296" y="21"/>
                  </a:cubicBezTo>
                  <a:cubicBezTo>
                    <a:pt x="6283" y="7"/>
                    <a:pt x="6268" y="1"/>
                    <a:pt x="625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6;p44"/>
            <p:cNvSpPr/>
            <p:nvPr/>
          </p:nvSpPr>
          <p:spPr>
            <a:xfrm>
              <a:off x="4486175" y="3303500"/>
              <a:ext cx="23675" cy="17725"/>
            </a:xfrm>
            <a:custGeom>
              <a:avLst/>
              <a:gdLst/>
              <a:ahLst/>
              <a:cxnLst/>
              <a:rect l="l" t="t" r="r" b="b"/>
              <a:pathLst>
                <a:path w="947" h="709" extrusionOk="0">
                  <a:moveTo>
                    <a:pt x="658" y="1"/>
                  </a:moveTo>
                  <a:cubicBezTo>
                    <a:pt x="654" y="1"/>
                    <a:pt x="650" y="1"/>
                    <a:pt x="646" y="1"/>
                  </a:cubicBezTo>
                  <a:cubicBezTo>
                    <a:pt x="35" y="77"/>
                    <a:pt x="0" y="709"/>
                    <a:pt x="0" y="709"/>
                  </a:cubicBezTo>
                  <a:cubicBezTo>
                    <a:pt x="752" y="576"/>
                    <a:pt x="946" y="94"/>
                    <a:pt x="946" y="94"/>
                  </a:cubicBezTo>
                  <a:cubicBezTo>
                    <a:pt x="946" y="94"/>
                    <a:pt x="759" y="1"/>
                    <a:pt x="658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7;p44"/>
            <p:cNvSpPr/>
            <p:nvPr/>
          </p:nvSpPr>
          <p:spPr>
            <a:xfrm>
              <a:off x="4486175" y="3319100"/>
              <a:ext cx="23675" cy="9800"/>
            </a:xfrm>
            <a:custGeom>
              <a:avLst/>
              <a:gdLst/>
              <a:ahLst/>
              <a:cxnLst/>
              <a:rect l="l" t="t" r="r" b="b"/>
              <a:pathLst>
                <a:path w="947" h="392" extrusionOk="0">
                  <a:moveTo>
                    <a:pt x="310" y="1"/>
                  </a:moveTo>
                  <a:lnTo>
                    <a:pt x="0" y="85"/>
                  </a:lnTo>
                  <a:cubicBezTo>
                    <a:pt x="235" y="324"/>
                    <a:pt x="444" y="392"/>
                    <a:pt x="605" y="392"/>
                  </a:cubicBezTo>
                  <a:cubicBezTo>
                    <a:pt x="817" y="392"/>
                    <a:pt x="946" y="275"/>
                    <a:pt x="946" y="27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8;p44"/>
            <p:cNvSpPr/>
            <p:nvPr/>
          </p:nvSpPr>
          <p:spPr>
            <a:xfrm>
              <a:off x="4480850" y="3317225"/>
              <a:ext cx="13075" cy="4300"/>
            </a:xfrm>
            <a:custGeom>
              <a:avLst/>
              <a:gdLst/>
              <a:ahLst/>
              <a:cxnLst/>
              <a:rect l="l" t="t" r="r" b="b"/>
              <a:pathLst>
                <a:path w="523" h="172" extrusionOk="0">
                  <a:moveTo>
                    <a:pt x="1" y="1"/>
                  </a:moveTo>
                  <a:cubicBezTo>
                    <a:pt x="1" y="1"/>
                    <a:pt x="52" y="171"/>
                    <a:pt x="239" y="171"/>
                  </a:cubicBezTo>
                  <a:cubicBezTo>
                    <a:pt x="312" y="171"/>
                    <a:pt x="404" y="146"/>
                    <a:pt x="523" y="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9;p44"/>
            <p:cNvSpPr/>
            <p:nvPr/>
          </p:nvSpPr>
          <p:spPr>
            <a:xfrm>
              <a:off x="4437650" y="3322500"/>
              <a:ext cx="10175" cy="7675"/>
            </a:xfrm>
            <a:custGeom>
              <a:avLst/>
              <a:gdLst/>
              <a:ahLst/>
              <a:cxnLst/>
              <a:rect l="l" t="t" r="r" b="b"/>
              <a:pathLst>
                <a:path w="407" h="307" extrusionOk="0">
                  <a:moveTo>
                    <a:pt x="340" y="0"/>
                  </a:moveTo>
                  <a:cubicBezTo>
                    <a:pt x="328" y="0"/>
                    <a:pt x="316" y="4"/>
                    <a:pt x="305" y="11"/>
                  </a:cubicBezTo>
                  <a:lnTo>
                    <a:pt x="35" y="196"/>
                  </a:lnTo>
                  <a:cubicBezTo>
                    <a:pt x="9" y="214"/>
                    <a:pt x="0" y="254"/>
                    <a:pt x="22" y="280"/>
                  </a:cubicBezTo>
                  <a:cubicBezTo>
                    <a:pt x="31" y="294"/>
                    <a:pt x="49" y="307"/>
                    <a:pt x="71" y="307"/>
                  </a:cubicBezTo>
                  <a:cubicBezTo>
                    <a:pt x="84" y="307"/>
                    <a:pt x="93" y="303"/>
                    <a:pt x="106" y="294"/>
                  </a:cubicBezTo>
                  <a:lnTo>
                    <a:pt x="371" y="108"/>
                  </a:lnTo>
                  <a:cubicBezTo>
                    <a:pt x="398" y="90"/>
                    <a:pt x="407" y="51"/>
                    <a:pt x="389" y="24"/>
                  </a:cubicBezTo>
                  <a:cubicBezTo>
                    <a:pt x="376" y="8"/>
                    <a:pt x="358" y="0"/>
                    <a:pt x="34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0;p44"/>
            <p:cNvSpPr/>
            <p:nvPr/>
          </p:nvSpPr>
          <p:spPr>
            <a:xfrm>
              <a:off x="4442625" y="3327125"/>
              <a:ext cx="9100" cy="10575"/>
            </a:xfrm>
            <a:custGeom>
              <a:avLst/>
              <a:gdLst/>
              <a:ahLst/>
              <a:cxnLst/>
              <a:rect l="l" t="t" r="r" b="b"/>
              <a:pathLst>
                <a:path w="364" h="423" extrusionOk="0">
                  <a:moveTo>
                    <a:pt x="280" y="0"/>
                  </a:moveTo>
                  <a:cubicBezTo>
                    <a:pt x="263" y="0"/>
                    <a:pt x="247" y="7"/>
                    <a:pt x="234" y="25"/>
                  </a:cubicBezTo>
                  <a:lnTo>
                    <a:pt x="22" y="325"/>
                  </a:lnTo>
                  <a:cubicBezTo>
                    <a:pt x="0" y="352"/>
                    <a:pt x="9" y="392"/>
                    <a:pt x="35" y="409"/>
                  </a:cubicBezTo>
                  <a:cubicBezTo>
                    <a:pt x="44" y="418"/>
                    <a:pt x="58" y="423"/>
                    <a:pt x="71" y="423"/>
                  </a:cubicBezTo>
                  <a:cubicBezTo>
                    <a:pt x="88" y="423"/>
                    <a:pt x="106" y="414"/>
                    <a:pt x="119" y="396"/>
                  </a:cubicBezTo>
                  <a:lnTo>
                    <a:pt x="332" y="95"/>
                  </a:lnTo>
                  <a:cubicBezTo>
                    <a:pt x="363" y="48"/>
                    <a:pt x="322" y="0"/>
                    <a:pt x="28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1;p44"/>
            <p:cNvSpPr/>
            <p:nvPr/>
          </p:nvSpPr>
          <p:spPr>
            <a:xfrm>
              <a:off x="4453550" y="3327400"/>
              <a:ext cx="3350" cy="10300"/>
            </a:xfrm>
            <a:custGeom>
              <a:avLst/>
              <a:gdLst/>
              <a:ahLst/>
              <a:cxnLst/>
              <a:rect l="l" t="t" r="r" b="b"/>
              <a:pathLst>
                <a:path w="134" h="412" extrusionOk="0">
                  <a:moveTo>
                    <a:pt x="63" y="0"/>
                  </a:moveTo>
                  <a:cubicBezTo>
                    <a:pt x="32" y="0"/>
                    <a:pt x="1" y="21"/>
                    <a:pt x="1" y="62"/>
                  </a:cubicBezTo>
                  <a:lnTo>
                    <a:pt x="10" y="354"/>
                  </a:lnTo>
                  <a:cubicBezTo>
                    <a:pt x="14" y="385"/>
                    <a:pt x="41" y="412"/>
                    <a:pt x="71" y="412"/>
                  </a:cubicBezTo>
                  <a:lnTo>
                    <a:pt x="76" y="412"/>
                  </a:lnTo>
                  <a:cubicBezTo>
                    <a:pt x="107" y="412"/>
                    <a:pt x="133" y="385"/>
                    <a:pt x="129" y="350"/>
                  </a:cubicBezTo>
                  <a:lnTo>
                    <a:pt x="120" y="58"/>
                  </a:lnTo>
                  <a:cubicBezTo>
                    <a:pt x="120" y="19"/>
                    <a:pt x="92" y="0"/>
                    <a:pt x="6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2;p44"/>
            <p:cNvSpPr/>
            <p:nvPr/>
          </p:nvSpPr>
          <p:spPr>
            <a:xfrm>
              <a:off x="4533425" y="3313625"/>
              <a:ext cx="11100" cy="7725"/>
            </a:xfrm>
            <a:custGeom>
              <a:avLst/>
              <a:gdLst/>
              <a:ahLst/>
              <a:cxnLst/>
              <a:rect l="l" t="t" r="r" b="b"/>
              <a:pathLst>
                <a:path w="444" h="309" extrusionOk="0">
                  <a:moveTo>
                    <a:pt x="89" y="1"/>
                  </a:moveTo>
                  <a:cubicBezTo>
                    <a:pt x="39" y="1"/>
                    <a:pt x="1" y="73"/>
                    <a:pt x="55" y="109"/>
                  </a:cubicBezTo>
                  <a:lnTo>
                    <a:pt x="325" y="295"/>
                  </a:lnTo>
                  <a:cubicBezTo>
                    <a:pt x="334" y="304"/>
                    <a:pt x="347" y="308"/>
                    <a:pt x="360" y="308"/>
                  </a:cubicBezTo>
                  <a:cubicBezTo>
                    <a:pt x="362" y="308"/>
                    <a:pt x="363" y="308"/>
                    <a:pt x="365" y="308"/>
                  </a:cubicBezTo>
                  <a:cubicBezTo>
                    <a:pt x="419" y="308"/>
                    <a:pt x="443" y="228"/>
                    <a:pt x="391" y="198"/>
                  </a:cubicBezTo>
                  <a:lnTo>
                    <a:pt x="122" y="12"/>
                  </a:lnTo>
                  <a:cubicBezTo>
                    <a:pt x="111" y="4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3;p44"/>
            <p:cNvSpPr/>
            <p:nvPr/>
          </p:nvSpPr>
          <p:spPr>
            <a:xfrm>
              <a:off x="4529950" y="3318225"/>
              <a:ext cx="9175" cy="10625"/>
            </a:xfrm>
            <a:custGeom>
              <a:avLst/>
              <a:gdLst/>
              <a:ahLst/>
              <a:cxnLst/>
              <a:rect l="l" t="t" r="r" b="b"/>
              <a:pathLst>
                <a:path w="367" h="425" extrusionOk="0">
                  <a:moveTo>
                    <a:pt x="86" y="0"/>
                  </a:moveTo>
                  <a:cubicBezTo>
                    <a:pt x="43" y="0"/>
                    <a:pt x="0" y="50"/>
                    <a:pt x="35" y="98"/>
                  </a:cubicBezTo>
                  <a:lnTo>
                    <a:pt x="252" y="398"/>
                  </a:lnTo>
                  <a:cubicBezTo>
                    <a:pt x="261" y="416"/>
                    <a:pt x="278" y="425"/>
                    <a:pt x="300" y="425"/>
                  </a:cubicBezTo>
                  <a:cubicBezTo>
                    <a:pt x="314" y="425"/>
                    <a:pt x="323" y="421"/>
                    <a:pt x="331" y="412"/>
                  </a:cubicBezTo>
                  <a:cubicBezTo>
                    <a:pt x="362" y="394"/>
                    <a:pt x="367" y="359"/>
                    <a:pt x="349" y="332"/>
                  </a:cubicBezTo>
                  <a:lnTo>
                    <a:pt x="132" y="27"/>
                  </a:lnTo>
                  <a:cubicBezTo>
                    <a:pt x="120" y="8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4;p44"/>
            <p:cNvSpPr/>
            <p:nvPr/>
          </p:nvSpPr>
          <p:spPr>
            <a:xfrm>
              <a:off x="4524950" y="3318550"/>
              <a:ext cx="3250" cy="10300"/>
            </a:xfrm>
            <a:custGeom>
              <a:avLst/>
              <a:gdLst/>
              <a:ahLst/>
              <a:cxnLst/>
              <a:rect l="l" t="t" r="r" b="b"/>
              <a:pathLst>
                <a:path w="130" h="412" extrusionOk="0">
                  <a:moveTo>
                    <a:pt x="72" y="1"/>
                  </a:moveTo>
                  <a:cubicBezTo>
                    <a:pt x="41" y="1"/>
                    <a:pt x="14" y="27"/>
                    <a:pt x="10" y="58"/>
                  </a:cubicBezTo>
                  <a:lnTo>
                    <a:pt x="1" y="350"/>
                  </a:lnTo>
                  <a:cubicBezTo>
                    <a:pt x="1" y="381"/>
                    <a:pt x="27" y="412"/>
                    <a:pt x="58" y="412"/>
                  </a:cubicBezTo>
                  <a:cubicBezTo>
                    <a:pt x="89" y="408"/>
                    <a:pt x="116" y="385"/>
                    <a:pt x="116" y="354"/>
                  </a:cubicBezTo>
                  <a:lnTo>
                    <a:pt x="125" y="63"/>
                  </a:lnTo>
                  <a:cubicBezTo>
                    <a:pt x="129" y="32"/>
                    <a:pt x="103" y="5"/>
                    <a:pt x="7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5 CuadroTexto"/>
          <p:cNvSpPr txBox="1">
            <a:spLocks noChangeArrowheads="1"/>
          </p:cNvSpPr>
          <p:nvPr/>
        </p:nvSpPr>
        <p:spPr bwMode="auto">
          <a:xfrm>
            <a:off x="5734648" y="2711323"/>
            <a:ext cx="2941916" cy="95410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b="1" dirty="0" err="1" smtClean="0">
                <a:latin typeface="Comic Sans MS" pitchFamily="66" charset="0"/>
              </a:rPr>
              <a:t>Cadascú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hem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estat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capaços</a:t>
            </a:r>
            <a:r>
              <a:rPr lang="es-ES_tradnl" b="1" dirty="0" smtClean="0">
                <a:latin typeface="Comic Sans MS" pitchFamily="66" charset="0"/>
              </a:rPr>
              <a:t> de portar </a:t>
            </a:r>
            <a:r>
              <a:rPr lang="es-ES_tradnl" b="1" dirty="0" err="1" smtClean="0">
                <a:latin typeface="Comic Sans MS" pitchFamily="66" charset="0"/>
              </a:rPr>
              <a:t>alegria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als</a:t>
            </a:r>
            <a:r>
              <a:rPr lang="es-ES_tradnl" b="1" dirty="0" smtClean="0">
                <a:latin typeface="Comic Sans MS" pitchFamily="66" charset="0"/>
              </a:rPr>
              <a:t> pares, </a:t>
            </a:r>
            <a:r>
              <a:rPr lang="es-ES_tradnl" b="1" dirty="0" err="1" smtClean="0">
                <a:latin typeface="Comic Sans MS" pitchFamily="66" charset="0"/>
              </a:rPr>
              <a:t>als</a:t>
            </a:r>
            <a:r>
              <a:rPr lang="es-ES_tradnl" b="1" dirty="0" smtClean="0">
                <a:latin typeface="Comic Sans MS" pitchFamily="66" charset="0"/>
              </a:rPr>
              <a:t> avis, </a:t>
            </a:r>
            <a:r>
              <a:rPr lang="es-ES_tradnl" b="1" dirty="0" err="1" smtClean="0">
                <a:latin typeface="Comic Sans MS" pitchFamily="66" charset="0"/>
              </a:rPr>
              <a:t>germans</a:t>
            </a:r>
            <a:r>
              <a:rPr lang="es-ES_tradnl" b="1" dirty="0" smtClean="0">
                <a:latin typeface="Comic Sans MS" pitchFamily="66" charset="0"/>
              </a:rPr>
              <a:t>, </a:t>
            </a:r>
            <a:r>
              <a:rPr lang="es-ES_tradnl" b="1" dirty="0" err="1" smtClean="0">
                <a:latin typeface="Comic Sans MS" pitchFamily="66" charset="0"/>
              </a:rPr>
              <a:t>amics</a:t>
            </a:r>
            <a:r>
              <a:rPr lang="es-ES_tradnl" b="1" dirty="0" smtClean="0">
                <a:latin typeface="Comic Sans MS" pitchFamily="66" charset="0"/>
              </a:rPr>
              <a:t>, </a:t>
            </a:r>
            <a:r>
              <a:rPr lang="es-ES_tradnl" b="1" dirty="0" err="1" smtClean="0">
                <a:latin typeface="Comic Sans MS" pitchFamily="66" charset="0"/>
              </a:rPr>
              <a:t>companys</a:t>
            </a:r>
            <a:r>
              <a:rPr lang="es-ES_tradnl" b="1" dirty="0" smtClean="0">
                <a:latin typeface="Comic Sans MS" pitchFamily="66" charset="0"/>
              </a:rPr>
              <a:t>.</a:t>
            </a:r>
            <a:endParaRPr lang="es-ES_tradnl" b="1" dirty="0" smtClean="0">
              <a:latin typeface="Comic Sans MS" pitchFamily="66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34648" y="4547904"/>
            <a:ext cx="2741040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COMPARTIM</a:t>
            </a:r>
            <a:endParaRPr lang="ca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distancia FRAS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218265" y="1200573"/>
            <a:ext cx="4569759" cy="3693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800" b="1" dirty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l </a:t>
            </a:r>
            <a:r>
              <a:rPr lang="ca-ES" sz="1800" b="1" dirty="0">
                <a:solidFill>
                  <a:schemeClr val="tx1"/>
                </a:solidFill>
                <a:latin typeface="Comic Sans MS" pitchFamily="66" charset="0"/>
              </a:rPr>
              <a:t>diumenge de bon matí Maria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Magdalena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va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anar on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havien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enterrat Jesús. Es va trobar que no hi era. Es va posar a plorar,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havien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robat el cos del seu mestre. Llavors va sentir una veu que la cridava pel seu nom: Maria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Ella s’adonà que era Jesús. El seu cor es va posar molt content d’alegria i va córrer a explicar-ho als altres deixebles.</a:t>
            </a:r>
          </a:p>
          <a:p>
            <a:r>
              <a:rPr lang="ca-ES" sz="1800" b="1" dirty="0" smtClean="0">
                <a:solidFill>
                  <a:schemeClr val="tx1"/>
                </a:solidFill>
                <a:latin typeface="Comic Sans MS" pitchFamily="66" charset="0"/>
              </a:rPr>
              <a:t>Jesús era viu, i els deixebles van transformar la seva pena en una immensa alegria.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53"/>
            <a:ext cx="2435542" cy="1562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270828" y="681540"/>
            <a:ext cx="249298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Llegim l’evangeli de Joan</a:t>
            </a:r>
            <a:r>
              <a:rPr lang="ca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a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81238"/>
            <a:ext cx="3313440" cy="1589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3436" y="164257"/>
            <a:ext cx="9702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dijous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40052" y="1563638"/>
            <a:ext cx="4068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err="1" smtClean="0">
                <a:latin typeface="Agency FB" pitchFamily="34" charset="0"/>
              </a:rPr>
              <a:t>Maria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reconeix</a:t>
            </a:r>
            <a:r>
              <a:rPr lang="es-ES_tradnl" sz="1600" b="1" dirty="0" smtClean="0">
                <a:latin typeface="Agency FB" pitchFamily="34" charset="0"/>
              </a:rPr>
              <a:t> Jesús </a:t>
            </a:r>
            <a:r>
              <a:rPr lang="es-ES_tradnl" sz="1600" b="1" dirty="0" err="1" smtClean="0">
                <a:latin typeface="Agency FB" pitchFamily="34" charset="0"/>
              </a:rPr>
              <a:t>quan</a:t>
            </a:r>
            <a:r>
              <a:rPr lang="es-ES_tradnl" sz="1600" b="1" dirty="0" smtClean="0">
                <a:latin typeface="Agency FB" pitchFamily="34" charset="0"/>
              </a:rPr>
              <a:t>  la crida </a:t>
            </a:r>
            <a:r>
              <a:rPr lang="es-ES_tradnl" sz="1600" b="1" dirty="0" err="1" smtClean="0">
                <a:latin typeface="Agency FB" pitchFamily="34" charset="0"/>
              </a:rPr>
              <a:t>pel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seu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nom</a:t>
            </a:r>
            <a:r>
              <a:rPr lang="es-ES_tradnl" sz="1600" b="1" dirty="0" smtClean="0">
                <a:latin typeface="Agency FB" pitchFamily="34" charset="0"/>
              </a:rPr>
              <a:t>. </a:t>
            </a:r>
            <a:r>
              <a:rPr lang="es-ES_tradnl" sz="1600" b="1" dirty="0" err="1" smtClean="0">
                <a:latin typeface="Agency FB" pitchFamily="34" charset="0"/>
              </a:rPr>
              <a:t>Sent</a:t>
            </a:r>
            <a:r>
              <a:rPr lang="es-ES_tradnl" sz="1600" b="1" dirty="0" smtClean="0">
                <a:latin typeface="Agency FB" pitchFamily="34" charset="0"/>
              </a:rPr>
              <a:t> que </a:t>
            </a:r>
            <a:r>
              <a:rPr lang="es-ES_tradnl" sz="1600" b="1" dirty="0" err="1" smtClean="0">
                <a:latin typeface="Agency FB" pitchFamily="34" charset="0"/>
              </a:rPr>
              <a:t>és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important</a:t>
            </a:r>
            <a:r>
              <a:rPr lang="es-ES_tradnl" sz="1600" b="1" dirty="0" smtClean="0">
                <a:latin typeface="Agency FB" pitchFamily="34" charset="0"/>
              </a:rPr>
              <a:t> per Jesús, el </a:t>
            </a:r>
            <a:r>
              <a:rPr lang="es-ES_tradnl" sz="1600" b="1" dirty="0" err="1" smtClean="0">
                <a:latin typeface="Agency FB" pitchFamily="34" charset="0"/>
              </a:rPr>
              <a:t>seu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mestre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estimat</a:t>
            </a:r>
            <a:r>
              <a:rPr lang="es-ES_tradnl" sz="1600" b="1" dirty="0" smtClean="0">
                <a:latin typeface="Agency FB" pitchFamily="34" charset="0"/>
              </a:rPr>
              <a:t>. </a:t>
            </a:r>
            <a:r>
              <a:rPr lang="es-ES_tradnl" sz="1600" b="1" dirty="0" err="1" smtClean="0">
                <a:latin typeface="Agency FB" pitchFamily="34" charset="0"/>
              </a:rPr>
              <a:t>Això</a:t>
            </a:r>
            <a:r>
              <a:rPr lang="es-ES_tradnl" sz="1600" b="1" dirty="0" smtClean="0">
                <a:latin typeface="Agency FB" pitchFamily="34" charset="0"/>
              </a:rPr>
              <a:t> la fa sentir </a:t>
            </a:r>
            <a:r>
              <a:rPr lang="es-ES_tradnl" sz="1600" b="1" dirty="0" err="1" smtClean="0">
                <a:latin typeface="Agency FB" pitchFamily="34" charset="0"/>
              </a:rPr>
              <a:t>bé</a:t>
            </a:r>
            <a:r>
              <a:rPr lang="es-ES_tradnl" sz="1600" b="1" dirty="0" smtClean="0">
                <a:latin typeface="Agency FB" pitchFamily="34" charset="0"/>
              </a:rPr>
              <a:t>, </a:t>
            </a:r>
            <a:r>
              <a:rPr lang="es-ES_tradnl" sz="1600" b="1" dirty="0" err="1" smtClean="0">
                <a:latin typeface="Agency FB" pitchFamily="34" charset="0"/>
              </a:rPr>
              <a:t>tranquil·la</a:t>
            </a:r>
            <a:r>
              <a:rPr lang="es-ES_tradnl" sz="1600" b="1" dirty="0" smtClean="0">
                <a:latin typeface="Agency FB" pitchFamily="34" charset="0"/>
              </a:rPr>
              <a:t>, confiada. Ara </a:t>
            </a:r>
            <a:r>
              <a:rPr lang="es-ES_tradnl" sz="1600" b="1" dirty="0" err="1" smtClean="0">
                <a:latin typeface="Agency FB" pitchFamily="34" charset="0"/>
              </a:rPr>
              <a:t>entén</a:t>
            </a:r>
            <a:r>
              <a:rPr lang="es-ES_tradnl" sz="1600" b="1" dirty="0" smtClean="0">
                <a:latin typeface="Agency FB" pitchFamily="34" charset="0"/>
              </a:rPr>
              <a:t> que Jesús </a:t>
            </a:r>
            <a:r>
              <a:rPr lang="es-ES_tradnl" sz="1600" b="1" dirty="0" err="1" smtClean="0">
                <a:latin typeface="Agency FB" pitchFamily="34" charset="0"/>
              </a:rPr>
              <a:t>és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viu</a:t>
            </a:r>
            <a:r>
              <a:rPr lang="es-ES_tradnl" sz="1600" b="1" dirty="0" smtClean="0">
                <a:latin typeface="Agency FB" pitchFamily="34" charset="0"/>
              </a:rPr>
              <a:t> i experimenta la </a:t>
            </a:r>
            <a:r>
              <a:rPr lang="es-ES_tradnl" sz="1600" b="1" dirty="0" err="1" smtClean="0">
                <a:latin typeface="Agency FB" pitchFamily="34" charset="0"/>
              </a:rPr>
              <a:t>força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dintre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seu</a:t>
            </a:r>
            <a:r>
              <a:rPr lang="es-ES_tradnl" sz="1600" b="1" dirty="0" smtClean="0">
                <a:latin typeface="Agency FB" pitchFamily="34" charset="0"/>
              </a:rPr>
              <a:t> per </a:t>
            </a:r>
            <a:r>
              <a:rPr lang="es-ES_tradnl" sz="1600" b="1" dirty="0" err="1" smtClean="0">
                <a:latin typeface="Agency FB" pitchFamily="34" charset="0"/>
              </a:rPr>
              <a:t>anar-ho</a:t>
            </a:r>
            <a:r>
              <a:rPr lang="es-ES_tradnl" sz="1600" b="1" dirty="0" smtClean="0">
                <a:latin typeface="Agency FB" pitchFamily="34" charset="0"/>
              </a:rPr>
              <a:t> a explicar </a:t>
            </a:r>
            <a:r>
              <a:rPr lang="es-ES_tradnl" sz="1600" b="1" dirty="0" err="1" smtClean="0">
                <a:latin typeface="Agency FB" pitchFamily="34" charset="0"/>
              </a:rPr>
              <a:t>als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deixebles</a:t>
            </a:r>
            <a:r>
              <a:rPr lang="es-ES_tradnl" sz="1600" b="1" dirty="0" smtClean="0">
                <a:latin typeface="Agency FB" pitchFamily="34" charset="0"/>
              </a:rPr>
              <a:t>. Jesús </a:t>
            </a:r>
            <a:r>
              <a:rPr lang="es-ES_tradnl" sz="1600" b="1" dirty="0" err="1" smtClean="0">
                <a:latin typeface="Agency FB" pitchFamily="34" charset="0"/>
              </a:rPr>
              <a:t>canvia</a:t>
            </a:r>
            <a:r>
              <a:rPr lang="es-ES_tradnl" sz="1600" b="1" dirty="0" smtClean="0">
                <a:latin typeface="Agency FB" pitchFamily="34" charset="0"/>
              </a:rPr>
              <a:t> la </a:t>
            </a:r>
            <a:r>
              <a:rPr lang="es-ES_tradnl" sz="1600" b="1" dirty="0" err="1" smtClean="0">
                <a:latin typeface="Agency FB" pitchFamily="34" charset="0"/>
              </a:rPr>
              <a:t>seva</a:t>
            </a:r>
            <a:r>
              <a:rPr lang="es-ES_tradnl" sz="1600" b="1" dirty="0" smtClean="0">
                <a:latin typeface="Agency FB" pitchFamily="34" charset="0"/>
              </a:rPr>
              <a:t> vida del </a:t>
            </a:r>
            <a:r>
              <a:rPr lang="es-ES_tradnl" sz="1600" b="1" dirty="0" err="1" smtClean="0">
                <a:latin typeface="Agency FB" pitchFamily="34" charset="0"/>
              </a:rPr>
              <a:t>tot</a:t>
            </a:r>
            <a:r>
              <a:rPr lang="es-ES_tradnl" sz="1600" b="1" dirty="0" smtClean="0">
                <a:latin typeface="Agency FB" pitchFamily="34" charset="0"/>
              </a:rPr>
              <a:t>. Ara </a:t>
            </a:r>
            <a:r>
              <a:rPr lang="es-ES_tradnl" sz="1600" b="1" dirty="0" err="1" smtClean="0">
                <a:latin typeface="Agency FB" pitchFamily="34" charset="0"/>
              </a:rPr>
              <a:t>és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capaç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d’estimar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més</a:t>
            </a:r>
            <a:r>
              <a:rPr lang="es-ES_tradnl" sz="1600" b="1" dirty="0" smtClean="0">
                <a:latin typeface="Agency FB" pitchFamily="34" charset="0"/>
              </a:rPr>
              <a:t>, de perdonar, de compartir, </a:t>
            </a:r>
            <a:r>
              <a:rPr lang="es-ES_tradnl" sz="1600" b="1" dirty="0" err="1" smtClean="0">
                <a:latin typeface="Agency FB" pitchFamily="34" charset="0"/>
              </a:rPr>
              <a:t>d’estar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més</a:t>
            </a:r>
            <a:r>
              <a:rPr lang="es-ES_tradnl" sz="1600" b="1" dirty="0" smtClean="0">
                <a:latin typeface="Agency FB" pitchFamily="34" charset="0"/>
              </a:rPr>
              <a:t> a </a:t>
            </a:r>
            <a:r>
              <a:rPr lang="es-ES_tradnl" sz="1600" b="1" dirty="0" err="1" smtClean="0">
                <a:latin typeface="Agency FB" pitchFamily="34" charset="0"/>
              </a:rPr>
              <a:t>prop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dels</a:t>
            </a:r>
            <a:r>
              <a:rPr lang="es-ES_tradnl" sz="1600" b="1" dirty="0" smtClean="0">
                <a:latin typeface="Agency FB" pitchFamily="34" charset="0"/>
              </a:rPr>
              <a:t> </a:t>
            </a:r>
            <a:r>
              <a:rPr lang="es-ES_tradnl" sz="1600" b="1" dirty="0" err="1" smtClean="0">
                <a:latin typeface="Agency FB" pitchFamily="34" charset="0"/>
              </a:rPr>
              <a:t>altres</a:t>
            </a:r>
            <a:r>
              <a:rPr lang="es-ES_tradnl" dirty="0" smtClean="0"/>
              <a:t>…</a:t>
            </a:r>
            <a:endParaRPr lang="ca-ES" dirty="0"/>
          </a:p>
        </p:txBody>
      </p:sp>
      <p:grpSp>
        <p:nvGrpSpPr>
          <p:cNvPr id="12" name="Google Shape;305;p32"/>
          <p:cNvGrpSpPr/>
          <p:nvPr/>
        </p:nvGrpSpPr>
        <p:grpSpPr>
          <a:xfrm rot="16200000" flipH="1">
            <a:off x="3323578" y="93790"/>
            <a:ext cx="561106" cy="1378243"/>
            <a:chOff x="3171550" y="2693350"/>
            <a:chExt cx="309800" cy="748700"/>
          </a:xfrm>
        </p:grpSpPr>
        <p:sp>
          <p:nvSpPr>
            <p:cNvPr id="13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21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2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33952" y="627208"/>
            <a:ext cx="321994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Pregària de Pasqua</a:t>
            </a:r>
            <a:endParaRPr lang="ca-E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3952" y="1285330"/>
            <a:ext cx="3272460" cy="35394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Jesús</a:t>
            </a:r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estem celebrant la 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Pasqua</a:t>
            </a:r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és una festa molt gran.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Tots els qui creiem </a:t>
            </a:r>
            <a:r>
              <a:rPr lang="ca-ES" sz="1200" b="1">
                <a:solidFill>
                  <a:schemeClr val="tx1"/>
                </a:solidFill>
                <a:latin typeface="Comic Sans MS" pitchFamily="66" charset="0"/>
              </a:rPr>
              <a:t>en </a:t>
            </a:r>
            <a:r>
              <a:rPr lang="ca-ES" sz="1200" b="1" smtClean="0">
                <a:solidFill>
                  <a:schemeClr val="tx1"/>
                </a:solidFill>
                <a:latin typeface="Comic Sans MS" pitchFamily="66" charset="0"/>
              </a:rPr>
              <a:t>Tu </a:t>
            </a:r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i t’estimem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estem de festa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i tenim una gran alegria.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És Pasqua,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celebrem que tu, Jesús,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ens has estimat fins a morir a la creu,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has ressuscitat i ets per sempre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amb nosaltres.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Jesús, val la pena estar amb tu,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val la pena ser com tu,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perquè tu ens omples d’amor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per sempre,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a nosaltres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i a tots els homes i dones</a:t>
            </a:r>
          </a:p>
          <a:p>
            <a:r>
              <a:rPr lang="ca-ES" sz="1200" b="1" dirty="0">
                <a:solidFill>
                  <a:schemeClr val="tx1"/>
                </a:solidFill>
                <a:latin typeface="Comic Sans MS" pitchFamily="66" charset="0"/>
              </a:rPr>
              <a:t>del món sencer</a:t>
            </a:r>
            <a:r>
              <a:rPr lang="ca-ES" sz="12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ca-ES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8526" l="9453" r="87065">
                        <a14:backgroundMark x1="59204" y1="4382" x2="59204" y2="4382"/>
                        <a14:backgroundMark x1="39303" y1="6375" x2="39303" y2="6375"/>
                        <a14:backgroundMark x1="54229" y1="3586" x2="54229" y2="3586"/>
                        <a14:backgroundMark x1="54229" y1="7968" x2="54229" y2="7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17" y="4144662"/>
            <a:ext cx="645099" cy="9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966580" y="4575081"/>
            <a:ext cx="295232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és viu en mi</a:t>
            </a:r>
            <a:endParaRPr lang="ca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3435" y="122222"/>
            <a:ext cx="13978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divendres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8686"/>
          <a:stretch/>
        </p:blipFill>
        <p:spPr bwMode="auto">
          <a:xfrm>
            <a:off x="6072996" y="623220"/>
            <a:ext cx="2751827" cy="382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32276" y="267843"/>
            <a:ext cx="2034303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Jesús ha </a:t>
            </a:r>
            <a:r>
              <a:rPr lang="es-E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vençut</a:t>
            </a:r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 </a:t>
            </a:r>
            <a:r>
              <a:rPr lang="es-E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mort</a:t>
            </a:r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amb</a:t>
            </a:r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AMOR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1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465</Words>
  <Application>Microsoft Office PowerPoint</Application>
  <PresentationFormat>Presentación en pantalla (16:9)</PresentationFormat>
  <Paragraphs>51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Happy Easter by Slidesgo</vt:lpstr>
      <vt:lpstr>ACOLLIDA SETMANA DEL 2-5 D’ABRIL</vt:lpstr>
      <vt:lpstr>JESÚS HA RESSUCITAT!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EASTER</dc:title>
  <dc:creator>profeclaret</dc:creator>
  <cp:lastModifiedBy>profeclaret</cp:lastModifiedBy>
  <cp:revision>31</cp:revision>
  <dcterms:modified xsi:type="dcterms:W3CDTF">2024-03-20T15:51:02Z</dcterms:modified>
</cp:coreProperties>
</file>