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263" r:id="rId3"/>
    <p:sldId id="262" r:id="rId4"/>
    <p:sldId id="259" r:id="rId5"/>
    <p:sldId id="269" r:id="rId6"/>
    <p:sldId id="267" r:id="rId7"/>
  </p:sldIdLst>
  <p:sldSz cx="9144000" cy="5143500" type="screen16x9"/>
  <p:notesSz cx="6858000" cy="9144000"/>
  <p:embeddedFontLst>
    <p:embeddedFont>
      <p:font typeface="Belwe Bd BT" panose="02060903050305020504" pitchFamily="18" charset="0"/>
      <p:regular r:id="rId9"/>
    </p:embeddedFont>
    <p:embeddedFont>
      <p:font typeface="Arial Black" panose="020B0A04020102020204" pitchFamily="34" charset="0"/>
      <p:bold r:id="rId10"/>
    </p:embeddedFont>
    <p:embeddedFont>
      <p:font typeface="Barlow" panose="020B0604020202020204" charset="0"/>
      <p:regular r:id="rId11"/>
      <p:bold r:id="rId12"/>
      <p:italic r:id="rId13"/>
      <p:boldItalic r:id="rId14"/>
    </p:embeddedFont>
    <p:embeddedFont>
      <p:font typeface="Fondamento" panose="020B0604020202020204" charset="0"/>
      <p:regular r:id="rId15"/>
      <p:italic r:id="rId16"/>
    </p:embeddedFont>
    <p:embeddedFont>
      <p:font typeface="Cooper Black" panose="0208090404030B020404" pitchFamily="18" charset="0"/>
      <p:regular r:id="rId17"/>
    </p:embeddedFont>
    <p:embeddedFont>
      <p:font typeface="Alibi" panose="00000400000000000000" pitchFamily="2" charset="0"/>
      <p:regular r:id="rId18"/>
    </p:embeddedFont>
    <p:embeddedFont>
      <p:font typeface="Arial Rounded MT Bold" panose="020F0704030504030204" pitchFamily="34" charset="0"/>
      <p:regular r:id="rId19"/>
    </p:embeddedFont>
    <p:embeddedFont>
      <p:font typeface="Algerian" panose="04020705040A02060702" pitchFamily="82" charset="0"/>
      <p:regular r:id="rId20"/>
    </p:embeddedFont>
    <p:embeddedFont>
      <p:font typeface="Berlin Sans FB" panose="020E0602020502020306" pitchFamily="34" charset="0"/>
      <p:regular r:id="rId21"/>
      <p:bold r:id="rId22"/>
    </p:embeddedFont>
    <p:embeddedFont>
      <p:font typeface="Clarendon Blk BT" panose="02040905050505020204" pitchFamily="18" charset="0"/>
      <p:regular r:id="rId23"/>
    </p:embeddedFont>
    <p:embeddedFont>
      <p:font typeface="Bauhaus 93" panose="04030905020B02020C02" pitchFamily="8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C150CB-BE02-44CA-9172-34DEC947DD7F}">
  <a:tblStyle styleId="{29C150CB-BE02-44CA-9172-34DEC947DD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 snapToGrid="0">
      <p:cViewPr varScale="1">
        <p:scale>
          <a:sx n="146" d="100"/>
          <a:sy n="146" d="100"/>
        </p:scale>
        <p:origin x="603" y="3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2488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81103" y="1482525"/>
            <a:ext cx="4438500" cy="19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47803" y="3621520"/>
            <a:ext cx="2105100" cy="62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87002" y="-3466475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" name="Google Shape;12;p2"/>
          <p:cNvSpPr/>
          <p:nvPr/>
        </p:nvSpPr>
        <p:spPr>
          <a:xfrm rot="-9443105" flipH="1">
            <a:off x="4365856" y="-1633633"/>
            <a:ext cx="1444930" cy="2646544"/>
          </a:xfrm>
          <a:custGeom>
            <a:avLst/>
            <a:gdLst/>
            <a:ahLst/>
            <a:cxnLst/>
            <a:rect l="l" t="t" r="r" b="b"/>
            <a:pathLst>
              <a:path w="649856" h="1190281" extrusionOk="0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5000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443105">
            <a:off x="6389944" y="-1633633"/>
            <a:ext cx="1444930" cy="2646544"/>
          </a:xfrm>
          <a:custGeom>
            <a:avLst/>
            <a:gdLst/>
            <a:ahLst/>
            <a:cxnLst/>
            <a:rect l="l" t="t" r="r" b="b"/>
            <a:pathLst>
              <a:path w="649856" h="1190281" extrusionOk="0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5000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6103804">
            <a:off x="3456492" y="-827525"/>
            <a:ext cx="1607908" cy="1222695"/>
          </a:xfrm>
          <a:custGeom>
            <a:avLst/>
            <a:gdLst/>
            <a:ahLst/>
            <a:cxnLst/>
            <a:rect l="l" t="t" r="r" b="b"/>
            <a:pathLst>
              <a:path w="1502939" h="1142874" extrusionOk="0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5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6103804" flipH="1">
            <a:off x="7136317" y="-827525"/>
            <a:ext cx="1607908" cy="1222695"/>
          </a:xfrm>
          <a:custGeom>
            <a:avLst/>
            <a:gdLst/>
            <a:ahLst/>
            <a:cxnLst/>
            <a:rect l="l" t="t" r="r" b="b"/>
            <a:pathLst>
              <a:path w="1502939" h="1142874" extrusionOk="0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5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2"/>
          <p:cNvGrpSpPr/>
          <p:nvPr/>
        </p:nvGrpSpPr>
        <p:grpSpPr>
          <a:xfrm>
            <a:off x="251788" y="347475"/>
            <a:ext cx="8599825" cy="4338338"/>
            <a:chOff x="251788" y="347475"/>
            <a:chExt cx="8599825" cy="4338338"/>
          </a:xfrm>
        </p:grpSpPr>
        <p:sp>
          <p:nvSpPr>
            <p:cNvPr id="17" name="Google Shape;17;p2"/>
            <p:cNvSpPr/>
            <p:nvPr/>
          </p:nvSpPr>
          <p:spPr>
            <a:xfrm>
              <a:off x="3636063" y="870800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1788" y="347475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42663" y="459431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60113" y="4274875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69275" y="760225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737862" y="1953699"/>
            <a:ext cx="2481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5657708" y="1953286"/>
            <a:ext cx="2481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1737863" y="2318686"/>
            <a:ext cx="24816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5657711" y="2319086"/>
            <a:ext cx="24816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>
            <a:off x="-1408605" y="-2378650"/>
            <a:ext cx="14052795" cy="11209350"/>
            <a:chOff x="-1408605" y="-2378650"/>
            <a:chExt cx="14052795" cy="11209350"/>
          </a:xfrm>
        </p:grpSpPr>
        <p:sp>
          <p:nvSpPr>
            <p:cNvPr id="62" name="Google Shape;62;p5"/>
            <p:cNvSpPr/>
            <p:nvPr/>
          </p:nvSpPr>
          <p:spPr>
            <a:xfrm>
              <a:off x="8417490" y="-2378650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-1408605" y="4604000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4" name="Google Shape;64;p5"/>
          <p:cNvGrpSpPr/>
          <p:nvPr/>
        </p:nvGrpSpPr>
        <p:grpSpPr>
          <a:xfrm>
            <a:off x="234638" y="168813"/>
            <a:ext cx="8663875" cy="4831700"/>
            <a:chOff x="234638" y="168813"/>
            <a:chExt cx="8663875" cy="4831700"/>
          </a:xfrm>
        </p:grpSpPr>
        <p:sp>
          <p:nvSpPr>
            <p:cNvPr id="65" name="Google Shape;65;p5"/>
            <p:cNvSpPr/>
            <p:nvPr/>
          </p:nvSpPr>
          <p:spPr>
            <a:xfrm>
              <a:off x="4079938" y="4927313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807013" y="340091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7458338" y="16881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34638" y="125835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9" name="Google Shape;69;p5"/>
          <p:cNvGrpSpPr/>
          <p:nvPr/>
        </p:nvGrpSpPr>
        <p:grpSpPr>
          <a:xfrm>
            <a:off x="-2167185" y="-904814"/>
            <a:ext cx="13241443" cy="7072340"/>
            <a:chOff x="-2167185" y="-904814"/>
            <a:chExt cx="13241443" cy="7072340"/>
          </a:xfrm>
        </p:grpSpPr>
        <p:sp>
          <p:nvSpPr>
            <p:cNvPr id="70" name="Google Shape;70;p5"/>
            <p:cNvSpPr/>
            <p:nvPr/>
          </p:nvSpPr>
          <p:spPr>
            <a:xfrm rot="-2885939" flipH="1">
              <a:off x="8884283" y="842787"/>
              <a:ext cx="1444998" cy="2646669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rot="-5400000">
              <a:off x="-17413" y="-1505361"/>
              <a:ext cx="1444305" cy="264540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rot="5620612" flipH="1">
              <a:off x="-1523173" y="2883784"/>
              <a:ext cx="1444028" cy="2644892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 rot="-5729169" flipH="1">
              <a:off x="7613424" y="3999348"/>
              <a:ext cx="1444423" cy="2645615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-1601095">
              <a:off x="8619524" y="-310698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 rot="1460640" flipH="1">
              <a:off x="-46494" y="4457715"/>
              <a:ext cx="1604247" cy="1219911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273630" y="1321850"/>
            <a:ext cx="6596700" cy="1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2"/>
          </p:nvPr>
        </p:nvSpPr>
        <p:spPr>
          <a:xfrm>
            <a:off x="1273670" y="2950650"/>
            <a:ext cx="6596700" cy="1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-3217560" y="632200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32" name="Google Shape;132;p9"/>
          <p:cNvGrpSpPr/>
          <p:nvPr/>
        </p:nvGrpSpPr>
        <p:grpSpPr>
          <a:xfrm>
            <a:off x="-1686294" y="9888"/>
            <a:ext cx="12057634" cy="5471302"/>
            <a:chOff x="-1686294" y="9888"/>
            <a:chExt cx="12057634" cy="5471302"/>
          </a:xfrm>
        </p:grpSpPr>
        <p:sp>
          <p:nvSpPr>
            <p:cNvPr id="133" name="Google Shape;133;p9"/>
            <p:cNvSpPr/>
            <p:nvPr/>
          </p:nvSpPr>
          <p:spPr>
            <a:xfrm rot="-898373">
              <a:off x="8607392" y="1421029"/>
              <a:ext cx="1446295" cy="26490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 rot="7037089" flipH="1">
              <a:off x="-900962" y="-64749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 rot="3762911">
              <a:off x="-900962" y="2907376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9"/>
          <p:cNvGrpSpPr/>
          <p:nvPr/>
        </p:nvGrpSpPr>
        <p:grpSpPr>
          <a:xfrm>
            <a:off x="-803697" y="-125333"/>
            <a:ext cx="2014080" cy="5741774"/>
            <a:chOff x="-803697" y="-125333"/>
            <a:chExt cx="2014080" cy="5741774"/>
          </a:xfrm>
        </p:grpSpPr>
        <p:sp>
          <p:nvSpPr>
            <p:cNvPr id="137" name="Google Shape;137;p9"/>
            <p:cNvSpPr/>
            <p:nvPr/>
          </p:nvSpPr>
          <p:spPr>
            <a:xfrm rot="3798905" flipH="1">
              <a:off x="-700472" y="4013721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 rot="7001095">
              <a:off x="-499247" y="255834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9"/>
          <p:cNvGrpSpPr/>
          <p:nvPr/>
        </p:nvGrpSpPr>
        <p:grpSpPr>
          <a:xfrm>
            <a:off x="2142863" y="301513"/>
            <a:ext cx="6704825" cy="4630575"/>
            <a:chOff x="2142863" y="301513"/>
            <a:chExt cx="6704825" cy="4630575"/>
          </a:xfrm>
        </p:grpSpPr>
        <p:sp>
          <p:nvSpPr>
            <p:cNvPr id="140" name="Google Shape;140;p9"/>
            <p:cNvSpPr/>
            <p:nvPr/>
          </p:nvSpPr>
          <p:spPr>
            <a:xfrm>
              <a:off x="2142863" y="301513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756188" y="74536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4463763" y="4858888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8193138" y="460398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subTitle" idx="1"/>
          </p:nvPr>
        </p:nvSpPr>
        <p:spPr>
          <a:xfrm>
            <a:off x="2383050" y="4031300"/>
            <a:ext cx="43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2383050" y="3397400"/>
            <a:ext cx="4377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-2842110" y="-1682475"/>
            <a:ext cx="14922500" cy="8113475"/>
            <a:chOff x="-2842110" y="-1682475"/>
            <a:chExt cx="14922500" cy="8113475"/>
          </a:xfrm>
        </p:grpSpPr>
        <p:sp>
          <p:nvSpPr>
            <p:cNvPr id="165" name="Google Shape;165;p13"/>
            <p:cNvSpPr/>
            <p:nvPr/>
          </p:nvSpPr>
          <p:spPr>
            <a:xfrm>
              <a:off x="-2842110" y="-1682475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7853690" y="2204300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154613" y="191075"/>
            <a:ext cx="8684450" cy="4708775"/>
            <a:chOff x="154613" y="191075"/>
            <a:chExt cx="8684450" cy="4708775"/>
          </a:xfrm>
        </p:grpSpPr>
        <p:grpSp>
          <p:nvGrpSpPr>
            <p:cNvPr id="168" name="Google Shape;168;p13"/>
            <p:cNvGrpSpPr/>
            <p:nvPr/>
          </p:nvGrpSpPr>
          <p:grpSpPr>
            <a:xfrm>
              <a:off x="154613" y="191075"/>
              <a:ext cx="8684450" cy="4708775"/>
              <a:chOff x="154613" y="191075"/>
              <a:chExt cx="8684450" cy="4708775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154613" y="2890950"/>
                <a:ext cx="73200" cy="732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667463" y="4808350"/>
                <a:ext cx="91500" cy="915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4963213" y="191075"/>
                <a:ext cx="73200" cy="732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8747563" y="1136600"/>
                <a:ext cx="91500" cy="91500"/>
              </a:xfrm>
              <a:prstGeom prst="ellipse">
                <a:avLst/>
              </a:prstGeom>
              <a:solidFill>
                <a:srgbClr val="755983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  <p:sp>
          <p:nvSpPr>
            <p:cNvPr id="173" name="Google Shape;173;p13"/>
            <p:cNvSpPr/>
            <p:nvPr/>
          </p:nvSpPr>
          <p:spPr>
            <a:xfrm>
              <a:off x="7605613" y="467305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74" name="Google Shape;174;p13"/>
          <p:cNvGrpSpPr/>
          <p:nvPr/>
        </p:nvGrpSpPr>
        <p:grpSpPr>
          <a:xfrm>
            <a:off x="-379305" y="-818747"/>
            <a:ext cx="10028865" cy="6901963"/>
            <a:chOff x="-379305" y="-818747"/>
            <a:chExt cx="10028865" cy="6901963"/>
          </a:xfrm>
        </p:grpSpPr>
        <p:sp>
          <p:nvSpPr>
            <p:cNvPr id="175" name="Google Shape;175;p13"/>
            <p:cNvSpPr/>
            <p:nvPr/>
          </p:nvSpPr>
          <p:spPr>
            <a:xfrm rot="-10217651" flipH="1">
              <a:off x="-166473" y="-715847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 rot="-1802650" flipH="1">
              <a:off x="7127776" y="4541977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 rot="-582349">
              <a:off x="7991227" y="2993853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 rot="-8997350">
              <a:off x="197826" y="-498748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3136800" y="2891500"/>
            <a:ext cx="364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subTitle" idx="2"/>
          </p:nvPr>
        </p:nvSpPr>
        <p:spPr>
          <a:xfrm>
            <a:off x="3136800" y="4027400"/>
            <a:ext cx="364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ubTitle" idx="3"/>
          </p:nvPr>
        </p:nvSpPr>
        <p:spPr>
          <a:xfrm>
            <a:off x="3136797" y="1754675"/>
            <a:ext cx="364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0"/>
          <p:cNvSpPr txBox="1">
            <a:spLocks noGrp="1"/>
          </p:cNvSpPr>
          <p:nvPr>
            <p:ph type="subTitle" idx="4"/>
          </p:nvPr>
        </p:nvSpPr>
        <p:spPr>
          <a:xfrm>
            <a:off x="3136800" y="2596050"/>
            <a:ext cx="36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subTitle" idx="5"/>
          </p:nvPr>
        </p:nvSpPr>
        <p:spPr>
          <a:xfrm>
            <a:off x="3136791" y="1459225"/>
            <a:ext cx="36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subTitle" idx="6"/>
          </p:nvPr>
        </p:nvSpPr>
        <p:spPr>
          <a:xfrm>
            <a:off x="3136796" y="3732874"/>
            <a:ext cx="36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68" name="Google Shape;268;p20"/>
          <p:cNvGrpSpPr/>
          <p:nvPr/>
        </p:nvGrpSpPr>
        <p:grpSpPr>
          <a:xfrm>
            <a:off x="-3259035" y="-126737"/>
            <a:ext cx="15959875" cy="5270238"/>
            <a:chOff x="-3259035" y="-126737"/>
            <a:chExt cx="15959875" cy="5270238"/>
          </a:xfrm>
        </p:grpSpPr>
        <p:sp>
          <p:nvSpPr>
            <p:cNvPr id="269" name="Google Shape;269;p20"/>
            <p:cNvSpPr/>
            <p:nvPr/>
          </p:nvSpPr>
          <p:spPr>
            <a:xfrm>
              <a:off x="8474140" y="-126737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-3259035" y="916800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71" name="Google Shape;271;p20"/>
          <p:cNvGrpSpPr/>
          <p:nvPr/>
        </p:nvGrpSpPr>
        <p:grpSpPr>
          <a:xfrm>
            <a:off x="366088" y="222250"/>
            <a:ext cx="8045175" cy="4590400"/>
            <a:chOff x="366088" y="222250"/>
            <a:chExt cx="8045175" cy="4590400"/>
          </a:xfrm>
        </p:grpSpPr>
        <p:sp>
          <p:nvSpPr>
            <p:cNvPr id="272" name="Google Shape;272;p20"/>
            <p:cNvSpPr/>
            <p:nvPr/>
          </p:nvSpPr>
          <p:spPr>
            <a:xfrm>
              <a:off x="366088" y="116340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2043813" y="222250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6950013" y="473945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8319763" y="4121225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723138" y="313750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77" name="Google Shape;277;p20"/>
          <p:cNvGrpSpPr/>
          <p:nvPr/>
        </p:nvGrpSpPr>
        <p:grpSpPr>
          <a:xfrm>
            <a:off x="-766602" y="47340"/>
            <a:ext cx="11138181" cy="4941824"/>
            <a:chOff x="-766602" y="47340"/>
            <a:chExt cx="11138181" cy="4941824"/>
          </a:xfrm>
        </p:grpSpPr>
        <p:sp>
          <p:nvSpPr>
            <p:cNvPr id="278" name="Google Shape;278;p20"/>
            <p:cNvSpPr/>
            <p:nvPr/>
          </p:nvSpPr>
          <p:spPr>
            <a:xfrm rot="531527" flipH="1">
              <a:off x="-13063" y="2246444"/>
              <a:ext cx="1445300" cy="2647221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 rot="-1802650" flipH="1">
              <a:off x="-568774" y="3363652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 rot="-10268473" flipH="1">
              <a:off x="7991576" y="142838"/>
              <a:ext cx="1445300" cy="2647221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rot="8997350" flipH="1">
              <a:off x="8567751" y="782665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/>
          <p:nvPr/>
        </p:nvSpPr>
        <p:spPr>
          <a:xfrm flipH="1">
            <a:off x="7984690" y="632200"/>
            <a:ext cx="4226700" cy="4226700"/>
          </a:xfrm>
          <a:prstGeom prst="ellipse">
            <a:avLst/>
          </a:prstGeom>
          <a:solidFill>
            <a:srgbClr val="6F41B4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69" name="Google Shape;369;p25"/>
          <p:cNvGrpSpPr/>
          <p:nvPr/>
        </p:nvGrpSpPr>
        <p:grpSpPr>
          <a:xfrm>
            <a:off x="347368" y="301513"/>
            <a:ext cx="6704825" cy="4630575"/>
            <a:chOff x="347368" y="301513"/>
            <a:chExt cx="6704825" cy="4630575"/>
          </a:xfrm>
        </p:grpSpPr>
        <p:sp>
          <p:nvSpPr>
            <p:cNvPr id="370" name="Google Shape;370;p25"/>
            <p:cNvSpPr/>
            <p:nvPr/>
          </p:nvSpPr>
          <p:spPr>
            <a:xfrm flipH="1">
              <a:off x="6978993" y="301513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 flipH="1">
              <a:off x="347368" y="74536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2" name="Google Shape;372;p25"/>
            <p:cNvSpPr/>
            <p:nvPr/>
          </p:nvSpPr>
          <p:spPr>
            <a:xfrm flipH="1">
              <a:off x="4658093" y="4858888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3" name="Google Shape;373;p25"/>
            <p:cNvSpPr/>
            <p:nvPr/>
          </p:nvSpPr>
          <p:spPr>
            <a:xfrm flipH="1">
              <a:off x="910418" y="4603988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74" name="Google Shape;374;p25"/>
          <p:cNvGrpSpPr/>
          <p:nvPr/>
        </p:nvGrpSpPr>
        <p:grpSpPr>
          <a:xfrm>
            <a:off x="-1176285" y="-125333"/>
            <a:ext cx="11905234" cy="5741774"/>
            <a:chOff x="-1176285" y="-125333"/>
            <a:chExt cx="11905234" cy="5741774"/>
          </a:xfrm>
        </p:grpSpPr>
        <p:sp>
          <p:nvSpPr>
            <p:cNvPr id="375" name="Google Shape;375;p25"/>
            <p:cNvSpPr/>
            <p:nvPr/>
          </p:nvSpPr>
          <p:spPr>
            <a:xfrm rot="898373" flipH="1">
              <a:off x="-858631" y="1421029"/>
              <a:ext cx="1446295" cy="26490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5"/>
            <p:cNvSpPr/>
            <p:nvPr/>
          </p:nvSpPr>
          <p:spPr>
            <a:xfrm rot="-7037089">
              <a:off x="8497647" y="-64749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5"/>
            <p:cNvSpPr/>
            <p:nvPr/>
          </p:nvSpPr>
          <p:spPr>
            <a:xfrm rot="-3798905">
              <a:off x="8289121" y="4013721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 rot="-3762911" flipH="1">
              <a:off x="8497647" y="2907376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 rot="-7001095" flipH="1">
              <a:off x="8087896" y="255834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6"/>
          <p:cNvGrpSpPr/>
          <p:nvPr/>
        </p:nvGrpSpPr>
        <p:grpSpPr>
          <a:xfrm>
            <a:off x="-2889260" y="-1484987"/>
            <a:ext cx="14922500" cy="8113475"/>
            <a:chOff x="-2889260" y="-1484987"/>
            <a:chExt cx="14922500" cy="8113475"/>
          </a:xfrm>
        </p:grpSpPr>
        <p:sp>
          <p:nvSpPr>
            <p:cNvPr id="382" name="Google Shape;382;p26"/>
            <p:cNvSpPr/>
            <p:nvPr/>
          </p:nvSpPr>
          <p:spPr>
            <a:xfrm rot="10800000" flipH="1">
              <a:off x="-2889260" y="2401788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 rot="10800000" flipH="1">
              <a:off x="7806540" y="-1484987"/>
              <a:ext cx="4226700" cy="4226700"/>
            </a:xfrm>
            <a:prstGeom prst="ellipse">
              <a:avLst/>
            </a:prstGeom>
            <a:solidFill>
              <a:srgbClr val="6F41B4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84" name="Google Shape;384;p26"/>
          <p:cNvGrpSpPr/>
          <p:nvPr/>
        </p:nvGrpSpPr>
        <p:grpSpPr>
          <a:xfrm>
            <a:off x="107463" y="219363"/>
            <a:ext cx="8684450" cy="4535575"/>
            <a:chOff x="107463" y="219363"/>
            <a:chExt cx="8684450" cy="4535575"/>
          </a:xfrm>
        </p:grpSpPr>
        <p:sp>
          <p:nvSpPr>
            <p:cNvPr id="385" name="Google Shape;385;p26"/>
            <p:cNvSpPr/>
            <p:nvPr/>
          </p:nvSpPr>
          <p:spPr>
            <a:xfrm rot="10800000" flipH="1">
              <a:off x="107463" y="1981863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 rot="10800000" flipH="1">
              <a:off x="1118213" y="21936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 rot="10800000" flipH="1">
              <a:off x="4916063" y="4681738"/>
              <a:ext cx="73200" cy="732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 rot="10800000" flipH="1">
              <a:off x="8700413" y="3717913"/>
              <a:ext cx="91500" cy="91500"/>
            </a:xfrm>
            <a:prstGeom prst="ellipse">
              <a:avLst/>
            </a:prstGeom>
            <a:solidFill>
              <a:srgbClr val="75598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89" name="Google Shape;389;p26"/>
          <p:cNvGrpSpPr/>
          <p:nvPr/>
        </p:nvGrpSpPr>
        <p:grpSpPr>
          <a:xfrm>
            <a:off x="-426455" y="-1137203"/>
            <a:ext cx="10028865" cy="6901963"/>
            <a:chOff x="-426455" y="-1137203"/>
            <a:chExt cx="10028865" cy="6901963"/>
          </a:xfrm>
        </p:grpSpPr>
        <p:sp>
          <p:nvSpPr>
            <p:cNvPr id="390" name="Google Shape;390;p26"/>
            <p:cNvSpPr/>
            <p:nvPr/>
          </p:nvSpPr>
          <p:spPr>
            <a:xfrm rot="-582349">
              <a:off x="-213623" y="3014272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-8997350">
              <a:off x="7080626" y="-817210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-10217651" flipH="1">
              <a:off x="7944077" y="-695428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5000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rot="-1802650" flipH="1">
              <a:off x="150676" y="4223515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5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8" r:id="rId4"/>
    <p:sldLayoutId id="2147483659" r:id="rId5"/>
    <p:sldLayoutId id="2147483666" r:id="rId6"/>
    <p:sldLayoutId id="2147483671" r:id="rId7"/>
    <p:sldLayoutId id="214748367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8L8c8hqSd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s://www.youtube.com/watch?v=b4PkXHqcitM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"/>
          <p:cNvSpPr txBox="1">
            <a:spLocks noGrp="1"/>
          </p:cNvSpPr>
          <p:nvPr>
            <p:ph type="ctrTitle"/>
          </p:nvPr>
        </p:nvSpPr>
        <p:spPr>
          <a:xfrm>
            <a:off x="2958162" y="1482525"/>
            <a:ext cx="6185837" cy="19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ACOLLIDA SETMANA 18-22 DE MARÇ</a:t>
            </a:r>
            <a:endParaRPr sz="4400" dirty="0"/>
          </a:p>
        </p:txBody>
      </p:sp>
      <p:sp>
        <p:nvSpPr>
          <p:cNvPr id="405" name="Google Shape;405;p30"/>
          <p:cNvSpPr txBox="1">
            <a:spLocks noGrp="1"/>
          </p:cNvSpPr>
          <p:nvPr>
            <p:ph type="subTitle" idx="1"/>
          </p:nvPr>
        </p:nvSpPr>
        <p:spPr>
          <a:xfrm>
            <a:off x="4575198" y="3444451"/>
            <a:ext cx="2774122" cy="627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 GEST DE JESÚS, LA CLAU PER…</a:t>
            </a:r>
            <a:endParaRPr lang="fr-FR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Jesus com Crianças em Desenho PNG Transparente [download] - Design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" b="97315" l="0" r="92593">
                        <a14:foregroundMark x1="21759" y1="49722" x2="23611" y2="51019"/>
                        <a14:foregroundMark x1="59352" y1="71204" x2="55648" y2="7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11" y="1203879"/>
            <a:ext cx="4110218" cy="4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353148" y="283779"/>
            <a:ext cx="1519795" cy="37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DILLUNS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2" name="AutoShape 2" descr="Diseño PNG Y SVG De Esquema De Huella De Dos Pies Para Camis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315391" y="160338"/>
            <a:ext cx="5323114" cy="75646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JESUS DÓNA LA MÀ A PERE</a:t>
            </a:r>
            <a:endParaRPr lang="ca-E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Imagen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812" y="1309552"/>
            <a:ext cx="2509358" cy="1392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93545">
            <a:off x="3499313" y="1921414"/>
            <a:ext cx="979714" cy="979714"/>
          </a:xfrm>
          <a:prstGeom prst="rect">
            <a:avLst/>
          </a:prstGeom>
        </p:spPr>
      </p:pic>
      <p:sp>
        <p:nvSpPr>
          <p:cNvPr id="10" name="Llamada de nube 9"/>
          <p:cNvSpPr/>
          <p:nvPr/>
        </p:nvSpPr>
        <p:spPr>
          <a:xfrm rot="2294137">
            <a:off x="5155274" y="1083651"/>
            <a:ext cx="2137676" cy="1946269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5366075" y="1672607"/>
            <a:ext cx="1969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MIREM I ESCOLTEM MOLT BÉ AQUESTA HISTÒRIA DE JESÚS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08465" y="3218131"/>
            <a:ext cx="3937965" cy="181588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i="1" dirty="0" smtClean="0"/>
              <a:t>QUIN ÉS EL GEST QUE VA FER JESÚS PER AJUDAR AL SEU AMIC PERE?</a:t>
            </a:r>
          </a:p>
          <a:p>
            <a:endParaRPr lang="es-ES" sz="1200" b="1" i="1" dirty="0"/>
          </a:p>
          <a:p>
            <a:r>
              <a:rPr lang="es-ES" sz="1200" b="1" i="1" dirty="0" smtClean="0"/>
              <a:t>AMB QUÈ HO VA FER?</a:t>
            </a:r>
          </a:p>
          <a:p>
            <a:endParaRPr lang="es-ES" sz="1200" b="1" i="1" dirty="0"/>
          </a:p>
          <a:p>
            <a:r>
              <a:rPr lang="es-ES" sz="1200" b="1" i="1" dirty="0" smtClean="0"/>
              <a:t>HEU FET AQUEST GEST AMB ALGÚ QUE HO NECESSITÉS ALGUNA VEGADA?</a:t>
            </a:r>
          </a:p>
          <a:p>
            <a:endParaRPr lang="es-ES" sz="1200" b="1" i="1" dirty="0"/>
          </a:p>
          <a:p>
            <a:r>
              <a:rPr lang="es-ES" sz="1200" b="1" i="1" dirty="0" smtClean="0"/>
              <a:t>COM CREIEU QUE EL VAU FER SENTIR?</a:t>
            </a:r>
            <a:endParaRPr lang="es-ES" sz="1200" b="1" i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2749">
            <a:off x="6267359" y="3267373"/>
            <a:ext cx="2229281" cy="149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353148" y="283779"/>
            <a:ext cx="1519795" cy="37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DIMARTS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0" y="193259"/>
            <a:ext cx="6164126" cy="5727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DESCOBRIM GESTOS DE JESÚS</a:t>
            </a:r>
            <a:endParaRPr lang="ca-E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3" y="1554192"/>
            <a:ext cx="1505390" cy="189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174" t="-1073" r="2551" b="1073"/>
          <a:stretch/>
        </p:blipFill>
        <p:spPr>
          <a:xfrm rot="747310">
            <a:off x="6126473" y="2368949"/>
            <a:ext cx="2769109" cy="1257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2426366" y="1028445"/>
            <a:ext cx="3420720" cy="16158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ca-ES" sz="11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ca-ES" sz="11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Rounded MT Bold" panose="020F0704030504030204" pitchFamily="34" charset="0"/>
              </a:rPr>
              <a:t>LA SETMANA VINENT SERÀ  PASQUA. JESÚS VA VIURE MOMENTS MOLT IMPORTANTS PER A ELL I PER ALS SEUS AMICS. MOMENTS PLENS DE GESTOS PER EXPRESSAR ESTIMA, PREOCUPACIÓ, AMISTAT I CONFIANÇA. ESTEU PREPARATS PER A DESCOBRIR-LOS?</a:t>
            </a:r>
          </a:p>
          <a:p>
            <a:pPr algn="ctr"/>
            <a:endParaRPr lang="ca-ES" sz="11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Rounded MT Bold" panose="020F0704030504030204" pitchFamily="34" charset="0"/>
            </a:endParaRPr>
          </a:p>
          <a:p>
            <a:pPr algn="ctr"/>
            <a:endParaRPr lang="ca-ES" sz="11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3292" y="9646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778932" y="183635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92049" y="3766112"/>
            <a:ext cx="2961787" cy="7386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10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JESÚS </a:t>
            </a:r>
            <a:r>
              <a:rPr lang="ca-E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ENTRA A JERUSALEM I TOTHOM EL VA REBRE AMB ALEGRIA PERQUÈ PER A ELLS, ERA ALGÚ MOLT ESPECIAL, QUE FEIA BONES ACCIONS PELS ALTRES.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720658" y="4097517"/>
            <a:ext cx="2961787" cy="7386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JESÚS SOPA AMB ELS SEUS AMICS, ELS DEIXEBLES. AQUELLA NIT,  VAN COMPARTIR EL PA I EL VI PER ÚLTIMA VEGADA.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1" b="94018" l="136" r="97279">
                        <a14:foregroundMark x1="69388" y1="16125" x2="69252" y2="16125"/>
                        <a14:foregroundMark x1="82177" y1="13004" x2="63537" y2="22627"/>
                        <a14:foregroundMark x1="64082" y1="11573" x2="84762" y2="23797"/>
                        <a14:foregroundMark x1="67755" y1="8583" x2="89524" y2="16125"/>
                        <a14:foregroundMark x1="49116" y1="37451" x2="49388" y2="37451"/>
                        <a14:foregroundMark x1="56054" y1="37321" x2="56054" y2="37321"/>
                        <a14:foregroundMark x1="64218" y1="34850" x2="64218" y2="34850"/>
                        <a14:foregroundMark x1="8571" y1="91808" x2="5170" y2="92718"/>
                        <a14:foregroundMark x1="3401" y1="93888" x2="136" y2="94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56" y="3841634"/>
            <a:ext cx="1195144" cy="125043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753115" y="3246119"/>
            <a:ext cx="174062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>
                <a:latin typeface="Belwe Bd BT" panose="02060903050305020504" pitchFamily="18" charset="0"/>
              </a:rPr>
              <a:t>QUINS GESTOS HEU DESCOBERT?</a:t>
            </a:r>
            <a:endParaRPr lang="es-ES" sz="1200" dirty="0">
              <a:latin typeface="Belwe Bd BT" panose="020609030503050205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3"/>
          <p:cNvSpPr txBox="1">
            <a:spLocks noGrp="1"/>
          </p:cNvSpPr>
          <p:nvPr>
            <p:ph type="subTitle" idx="1"/>
          </p:nvPr>
        </p:nvSpPr>
        <p:spPr>
          <a:xfrm>
            <a:off x="2310167" y="95505"/>
            <a:ext cx="5437259" cy="8135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s-E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SEGUIM EN LA DESCOBERTA DE GESTOS</a:t>
            </a:r>
            <a:endParaRPr sz="1600" b="1" dirty="0"/>
          </a:p>
        </p:txBody>
      </p:sp>
      <p:sp>
        <p:nvSpPr>
          <p:cNvPr id="5" name="4 Rectángulo"/>
          <p:cNvSpPr/>
          <p:nvPr/>
        </p:nvSpPr>
        <p:spPr>
          <a:xfrm>
            <a:off x="353148" y="283779"/>
            <a:ext cx="1519795" cy="37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DIMECRES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3" name="AutoShape 2" descr="Los pequeños gestos de Jesús (Corpus C 2016) – Contemplacciones del  Evangel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7" descr="Habla con Jesús! - U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l="2703" t="16879" r="5405" b="19829"/>
          <a:stretch/>
        </p:blipFill>
        <p:spPr>
          <a:xfrm>
            <a:off x="157782" y="1690647"/>
            <a:ext cx="1910525" cy="842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CuadroTexto 8"/>
          <p:cNvSpPr txBox="1"/>
          <p:nvPr/>
        </p:nvSpPr>
        <p:spPr>
          <a:xfrm>
            <a:off x="96193" y="2704287"/>
            <a:ext cx="2287168" cy="600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a-ES" sz="1100" b="1" dirty="0" smtClean="0">
                <a:ln/>
                <a:solidFill>
                  <a:schemeClr val="accent3"/>
                </a:solidFill>
                <a:latin typeface="Arial Rounded MT Bold" panose="020F0704030504030204" pitchFamily="34" charset="0"/>
              </a:rPr>
              <a:t>JESÚS PREGAVA, MENTRE DOS DELS SEUS DEIXEBLES, DORMIEN.</a:t>
            </a:r>
            <a:endParaRPr lang="ca-ES" sz="1100" b="1" dirty="0">
              <a:ln/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182" y="1407876"/>
            <a:ext cx="2149040" cy="104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26"/>
          <p:cNvSpPr txBox="1"/>
          <p:nvPr/>
        </p:nvSpPr>
        <p:spPr>
          <a:xfrm>
            <a:off x="503292" y="1146266"/>
            <a:ext cx="24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525981" y="952557"/>
            <a:ext cx="27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CuadroTexto 8"/>
          <p:cNvSpPr txBox="1"/>
          <p:nvPr/>
        </p:nvSpPr>
        <p:spPr>
          <a:xfrm>
            <a:off x="2695288" y="2584603"/>
            <a:ext cx="2548824" cy="9002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0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EL SEU AMIC JUDES VA FER-LI UN PETÓ A LA GALTA PERQUÈ ELS ROMANS SAPIGUESSIN QUI ERA. JESÚS NO ES VA ENFADAR AMB ELL. EL VA PERDONAR.</a:t>
            </a:r>
            <a:endParaRPr lang="ca-ES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0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097" y="1475777"/>
            <a:ext cx="2353024" cy="964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CuadroTexto 30"/>
          <p:cNvSpPr txBox="1"/>
          <p:nvPr/>
        </p:nvSpPr>
        <p:spPr>
          <a:xfrm>
            <a:off x="6686103" y="936250"/>
            <a:ext cx="348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32" name="CuadroTexto 8"/>
          <p:cNvSpPr txBox="1"/>
          <p:nvPr/>
        </p:nvSpPr>
        <p:spPr>
          <a:xfrm>
            <a:off x="5658852" y="2533525"/>
            <a:ext cx="2750561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a-ES" sz="1050" b="1" dirty="0" smtClean="0">
                <a:ln/>
                <a:solidFill>
                  <a:schemeClr val="accent3"/>
                </a:solidFill>
                <a:latin typeface="Arial Rounded MT Bold" panose="020F0704030504030204" pitchFamily="34" charset="0"/>
              </a:rPr>
              <a:t>PONÇ PILAT LI VA PREGUNTAR A JESÚS SI ELL ERA REI DEL SEU POBLE. JESÚS NO VA DIR QUE NO. ELL CREIA MOLT EN DÉU. PONÇ PILAT ES VA RENTAR LES MANS PERQUÈ NO VOLIA CASTIGAR A JESÚS. NO PENSAVA QUE HAGUÉS FET RES MALAMENT.</a:t>
            </a:r>
            <a:endParaRPr lang="ca-ES" sz="1050" b="1" dirty="0">
              <a:ln/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4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51" y="3709670"/>
            <a:ext cx="2375183" cy="12382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6" name="CuadroTexto 8"/>
          <p:cNvSpPr txBox="1"/>
          <p:nvPr/>
        </p:nvSpPr>
        <p:spPr>
          <a:xfrm>
            <a:off x="3085281" y="4209277"/>
            <a:ext cx="2548824" cy="7386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0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JESÚS A LA CREU VA PERDONAR ALS QUE LI HAVIEN FET MAL. TOTS AQUELLS QUE L’ESTIMAVEN ESTAVEN AL SEU COSTAT.</a:t>
            </a:r>
            <a:endParaRPr lang="ca-ES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2572" y="3603250"/>
            <a:ext cx="348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096872" y="4578609"/>
            <a:ext cx="1874520" cy="4616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>
                <a:latin typeface="Cooper Black" panose="0208090404030B020404" pitchFamily="18" charset="0"/>
              </a:rPr>
              <a:t>RECORDEM BÉ LA HISTÒRIA DE JESÚS</a:t>
            </a:r>
            <a:endParaRPr lang="es-ES" sz="1200" dirty="0">
              <a:latin typeface="Cooper Black" panose="0208090404030B0204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00" b="95200" l="5400" r="97000">
                        <a14:foregroundMark x1="12000" y1="75000" x2="12000" y2="75000"/>
                        <a14:foregroundMark x1="23600" y1="78800" x2="23600" y2="78800"/>
                        <a14:foregroundMark x1="30800" y1="57800" x2="30800" y2="57800"/>
                        <a14:foregroundMark x1="47200" y1="44400" x2="47200" y2="44400"/>
                        <a14:foregroundMark x1="36000" y1="79200" x2="36000" y2="79200"/>
                        <a14:foregroundMark x1="43600" y1="79400" x2="43600" y2="79400"/>
                        <a14:foregroundMark x1="55000" y1="80600" x2="55000" y2="80600"/>
                        <a14:foregroundMark x1="50000" y1="11600" x2="502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37" y="4060565"/>
            <a:ext cx="836249" cy="83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45726" y="163477"/>
            <a:ext cx="6097068" cy="87923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QUIN GEST ENS RECORDA A CADA MOMENT DE LA HISTÒRIA?</a:t>
            </a:r>
          </a:p>
        </p:txBody>
      </p:sp>
      <p:sp>
        <p:nvSpPr>
          <p:cNvPr id="5" name="28 Rectángulo"/>
          <p:cNvSpPr/>
          <p:nvPr/>
        </p:nvSpPr>
        <p:spPr>
          <a:xfrm>
            <a:off x="353148" y="283779"/>
            <a:ext cx="1519795" cy="37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DIJOUS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9" y="3174402"/>
            <a:ext cx="2315845" cy="15446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3" y="1203296"/>
            <a:ext cx="2205360" cy="1240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407" y="2556431"/>
            <a:ext cx="2380717" cy="158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96" y="1661644"/>
            <a:ext cx="2378198" cy="1724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39" y="3721124"/>
            <a:ext cx="1436161" cy="749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9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1"/>
          <p:cNvSpPr txBox="1">
            <a:spLocks noGrp="1"/>
          </p:cNvSpPr>
          <p:nvPr>
            <p:ph type="title"/>
          </p:nvPr>
        </p:nvSpPr>
        <p:spPr>
          <a:xfrm>
            <a:off x="2145525" y="120574"/>
            <a:ext cx="6768474" cy="84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DURANT TOTA LA </a:t>
            </a:r>
            <a:r>
              <a:rPr lang="es-ES" sz="1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Q</a:t>
            </a:r>
            <a:r>
              <a:rPr lang="es-ES" sz="1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UARESMA HEM DESCOBERT MOLTS DELS GESTOS QUE VA FER JESÚS AMB ELS ALTRES A PARTIR D’HISTÒRIES I D’IMATGES. </a:t>
            </a:r>
            <a:r>
              <a:rPr lang="es-ES" sz="1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NOSALTRES SOM LA CLAU PER OFERIR AQUESTS GESTOS A AQUELLS QUE MÉS ENS ESTIMEM.</a:t>
            </a:r>
            <a:endParaRPr lang="es-ES" sz="1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3148" y="283779"/>
            <a:ext cx="1519795" cy="37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DIVENDRES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1" name="Google Shape;845;p34"/>
          <p:cNvSpPr txBox="1">
            <a:spLocks/>
          </p:cNvSpPr>
          <p:nvPr/>
        </p:nvSpPr>
        <p:spPr>
          <a:xfrm>
            <a:off x="1494571" y="1194169"/>
            <a:ext cx="6615209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lnSpc>
                <a:spcPct val="150000"/>
              </a:lnSpc>
            </a:pPr>
            <a:endParaRPr lang="es-ES" dirty="0" smtClean="0"/>
          </a:p>
          <a:p>
            <a:pPr marL="0" indent="0">
              <a:lnSpc>
                <a:spcPct val="150000"/>
              </a:lnSpc>
            </a:pPr>
            <a:endParaRPr lang="es-ES" b="1" dirty="0"/>
          </a:p>
        </p:txBody>
      </p:sp>
      <p:sp>
        <p:nvSpPr>
          <p:cNvPr id="4" name="AutoShape 2" descr="Chocolate Tableta Piezas De - Imagen gratis e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Google Shape;637;p47"/>
          <p:cNvSpPr txBox="1">
            <a:spLocks noGrp="1"/>
          </p:cNvSpPr>
          <p:nvPr>
            <p:ph type="subTitle" idx="4294967295"/>
          </p:nvPr>
        </p:nvSpPr>
        <p:spPr>
          <a:xfrm>
            <a:off x="4599727" y="4018783"/>
            <a:ext cx="2843366" cy="95802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>
                <a:ln/>
                <a:solidFill>
                  <a:schemeClr val="accent4"/>
                </a:solidFill>
                <a:latin typeface="Berlin Sans FB" pitchFamily="34" charset="0"/>
              </a:rPr>
              <a:t>MOLT BONA PASQUA A TOTS I TOTES!!!</a:t>
            </a:r>
            <a:endParaRPr lang="en" sz="1800" b="1" dirty="0" smtClean="0">
              <a:ln/>
              <a:solidFill>
                <a:schemeClr val="accent4"/>
              </a:solidFill>
              <a:latin typeface="Berlin Sans FB" pitchFamily="34" charset="0"/>
            </a:endParaRP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2000" b="1" dirty="0">
              <a:ln/>
              <a:solidFill>
                <a:schemeClr val="accent4"/>
              </a:solidFill>
              <a:latin typeface="Berlin Sans FB" pitchFamily="34" charset="0"/>
            </a:endParaRPr>
          </a:p>
        </p:txBody>
      </p:sp>
      <p:pic>
        <p:nvPicPr>
          <p:cNvPr id="6" name="Imagen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00" y="1629590"/>
            <a:ext cx="3380886" cy="2046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93545">
            <a:off x="3587486" y="2060277"/>
            <a:ext cx="979714" cy="97971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466410" y="1432257"/>
            <a:ext cx="1658982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COMPARTIR</a:t>
            </a:r>
            <a:endParaRPr lang="es-ES" sz="1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93772" y="1449905"/>
            <a:ext cx="1432015" cy="3385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ibi" panose="00000400000000000000" pitchFamily="2" charset="0"/>
              </a:rPr>
              <a:t>TENIR CURA</a:t>
            </a:r>
            <a:endParaRPr lang="es-E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ibi" panose="000004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02175" y="2736210"/>
            <a:ext cx="15158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PERDONAR</a:t>
            </a:r>
            <a:endParaRPr lang="es-ES" sz="1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57038" y="2853606"/>
            <a:ext cx="1052742" cy="307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AJUDAR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larendon Blk BT" panose="020409050505050202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6952" y="4180114"/>
            <a:ext cx="2323614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ESCOLTEM I CANTEM AQUESTA CANÇÓ TOTS JUNTS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9" l="10000" r="90000"/>
                    </a14:imgEffect>
                  </a14:imgLayer>
                </a14:imgProps>
              </a:ext>
            </a:extLst>
          </a:blip>
          <a:srcRect l="33161" r="35372"/>
          <a:stretch/>
        </p:blipFill>
        <p:spPr>
          <a:xfrm>
            <a:off x="6293956" y="1790668"/>
            <a:ext cx="944951" cy="854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h Wednesday by Slidesgo">
  <a:themeElements>
    <a:clrScheme name="Simple Light">
      <a:dk1>
        <a:srgbClr val="55035B"/>
      </a:dk1>
      <a:lt1>
        <a:srgbClr val="F3E6DE"/>
      </a:lt1>
      <a:dk2>
        <a:srgbClr val="FFFFFF"/>
      </a:dk2>
      <a:lt2>
        <a:srgbClr val="C58AB5"/>
      </a:lt2>
      <a:accent1>
        <a:srgbClr val="9A3372"/>
      </a:accent1>
      <a:accent2>
        <a:srgbClr val="A263AF"/>
      </a:accent2>
      <a:accent3>
        <a:srgbClr val="6F41B4"/>
      </a:accent3>
      <a:accent4>
        <a:srgbClr val="755983"/>
      </a:accent4>
      <a:accent5>
        <a:srgbClr val="FFFFFF"/>
      </a:accent5>
      <a:accent6>
        <a:srgbClr val="FFFFFF"/>
      </a:accent6>
      <a:hlink>
        <a:srgbClr val="5503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377</Words>
  <Application>Microsoft Office PowerPoint</Application>
  <PresentationFormat>Presentación en pantalla (16:9)</PresentationFormat>
  <Paragraphs>42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21" baseType="lpstr">
      <vt:lpstr>Belwe Bd BT</vt:lpstr>
      <vt:lpstr>Arial Black</vt:lpstr>
      <vt:lpstr>Arial</vt:lpstr>
      <vt:lpstr>Barlow</vt:lpstr>
      <vt:lpstr>Fondamento</vt:lpstr>
      <vt:lpstr>Cooper Black</vt:lpstr>
      <vt:lpstr>Alibi</vt:lpstr>
      <vt:lpstr>Arial Rounded MT Bold</vt:lpstr>
      <vt:lpstr>Algerian</vt:lpstr>
      <vt:lpstr>Berlin Sans FB</vt:lpstr>
      <vt:lpstr>Clarendon Blk BT</vt:lpstr>
      <vt:lpstr>Bauhaus 93</vt:lpstr>
      <vt:lpstr>Calibri</vt:lpstr>
      <vt:lpstr>Raleway</vt:lpstr>
      <vt:lpstr>Ash Wednesday by Slidesgo</vt:lpstr>
      <vt:lpstr>ACOLLIDA SETMANA 18-22 DE MARÇ</vt:lpstr>
      <vt:lpstr>JESUS DÓNA LA MÀ A PERE</vt:lpstr>
      <vt:lpstr> DESCOBRIM GESTOS DE JESÚS</vt:lpstr>
      <vt:lpstr>Presentación de PowerPoint</vt:lpstr>
      <vt:lpstr>QUIN GEST ENS RECORDA A CADA MOMENT DE LA HISTÒRIA?</vt:lpstr>
      <vt:lpstr>DURANT TOTA LA QUARESMA HEM DESCOBERT MOLTS DELS GESTOS QUE VA FER JESÚS AMB ELS ALTRES A PARTIR D’HISTÒRIES I D’IMATGES. NOSALTRES SOM LA CLAU PER OFERIR AQUESTS GESTOS A AQUELLS QUE MÉS ENS ESTIMEM.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ACOLLIDA SETMANA 13-16 DE FEBRER</dc:title>
  <dc:creator>profeclaret</dc:creator>
  <cp:lastModifiedBy>Salva</cp:lastModifiedBy>
  <cp:revision>78</cp:revision>
  <dcterms:modified xsi:type="dcterms:W3CDTF">2024-03-10T17:50:52Z</dcterms:modified>
</cp:coreProperties>
</file>