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3" r:id="rId1"/>
  </p:sldMasterIdLst>
  <p:notesMasterIdLst>
    <p:notesMasterId r:id="rId7"/>
  </p:notesMasterIdLst>
  <p:sldIdLst>
    <p:sldId id="256" r:id="rId2"/>
    <p:sldId id="314" r:id="rId3"/>
    <p:sldId id="296" r:id="rId4"/>
    <p:sldId id="313" r:id="rId5"/>
    <p:sldId id="265"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E1A45B-9699-4B2E-9267-23424D8B0287}">
  <a:tblStyle styleId="{25E1A45B-9699-4B2E-9267-23424D8B028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655F09C-90DF-407D-9C6D-75088F473381}" styleName="Table_1">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54"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932194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g1682417a094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1" name="Google Shape;2171;g1682417a094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ge789307ae5_0_23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7" name="Google Shape;1537;ge789307ae5_0_23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4"/>
        <p:cNvGrpSpPr/>
        <p:nvPr/>
      </p:nvGrpSpPr>
      <p:grpSpPr>
        <a:xfrm>
          <a:off x="0" y="0"/>
          <a:ext cx="0" cy="0"/>
          <a:chOff x="0" y="0"/>
          <a:chExt cx="0" cy="0"/>
        </a:xfrm>
      </p:grpSpPr>
      <p:sp>
        <p:nvSpPr>
          <p:cNvPr id="2125" name="Google Shape;2125;g14193e7395b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6" name="Google Shape;2126;g14193e7395b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e21fa792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e21fa792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125" y="0"/>
            <a:ext cx="9144001" cy="5143500"/>
          </a:xfrm>
          <a:prstGeom prst="rect">
            <a:avLst/>
          </a:prstGeom>
          <a:noFill/>
          <a:ln>
            <a:noFill/>
          </a:ln>
        </p:spPr>
      </p:pic>
      <p:pic>
        <p:nvPicPr>
          <p:cNvPr id="10" name="Google Shape;10;p2"/>
          <p:cNvPicPr preferRelativeResize="0"/>
          <p:nvPr/>
        </p:nvPicPr>
        <p:blipFill>
          <a:blip r:embed="rId3">
            <a:alphaModFix/>
          </a:blip>
          <a:stretch>
            <a:fillRect/>
          </a:stretch>
        </p:blipFill>
        <p:spPr>
          <a:xfrm>
            <a:off x="1248625" y="2761577"/>
            <a:ext cx="6646751" cy="1283475"/>
          </a:xfrm>
          <a:prstGeom prst="rect">
            <a:avLst/>
          </a:prstGeom>
          <a:noFill/>
          <a:ln>
            <a:noFill/>
          </a:ln>
        </p:spPr>
      </p:pic>
      <p:pic>
        <p:nvPicPr>
          <p:cNvPr id="11" name="Google Shape;11;p2"/>
          <p:cNvPicPr preferRelativeResize="0"/>
          <p:nvPr/>
        </p:nvPicPr>
        <p:blipFill rotWithShape="1">
          <a:blip r:embed="rId4">
            <a:alphaModFix/>
          </a:blip>
          <a:srcRect l="30870" t="15242" r="25850" b="15249"/>
          <a:stretch/>
        </p:blipFill>
        <p:spPr>
          <a:xfrm>
            <a:off x="6218351" y="3423175"/>
            <a:ext cx="2721724" cy="2460776"/>
          </a:xfrm>
          <a:prstGeom prst="rect">
            <a:avLst/>
          </a:prstGeom>
          <a:noFill/>
          <a:ln>
            <a:noFill/>
          </a:ln>
        </p:spPr>
      </p:pic>
      <p:pic>
        <p:nvPicPr>
          <p:cNvPr id="12" name="Google Shape;12;p2"/>
          <p:cNvPicPr preferRelativeResize="0"/>
          <p:nvPr/>
        </p:nvPicPr>
        <p:blipFill rotWithShape="1">
          <a:blip r:embed="rId4">
            <a:alphaModFix/>
          </a:blip>
          <a:srcRect l="30870" t="15242" r="25850" b="15249"/>
          <a:stretch/>
        </p:blipFill>
        <p:spPr>
          <a:xfrm>
            <a:off x="-249337" y="-434400"/>
            <a:ext cx="3082974" cy="2787375"/>
          </a:xfrm>
          <a:prstGeom prst="rect">
            <a:avLst/>
          </a:prstGeom>
          <a:noFill/>
          <a:ln>
            <a:noFill/>
          </a:ln>
        </p:spPr>
      </p:pic>
      <p:pic>
        <p:nvPicPr>
          <p:cNvPr id="13" name="Google Shape;13;p2"/>
          <p:cNvPicPr preferRelativeResize="0"/>
          <p:nvPr/>
        </p:nvPicPr>
        <p:blipFill rotWithShape="1">
          <a:blip r:embed="rId4">
            <a:alphaModFix amt="40000"/>
          </a:blip>
          <a:srcRect l="30870" t="15242" r="25850" b="15249"/>
          <a:stretch/>
        </p:blipFill>
        <p:spPr>
          <a:xfrm>
            <a:off x="1535238" y="3918425"/>
            <a:ext cx="3082974" cy="2787375"/>
          </a:xfrm>
          <a:prstGeom prst="rect">
            <a:avLst/>
          </a:prstGeom>
          <a:noFill/>
          <a:ln>
            <a:noFill/>
          </a:ln>
        </p:spPr>
      </p:pic>
      <p:pic>
        <p:nvPicPr>
          <p:cNvPr id="14" name="Google Shape;14;p2"/>
          <p:cNvPicPr preferRelativeResize="0"/>
          <p:nvPr/>
        </p:nvPicPr>
        <p:blipFill>
          <a:blip r:embed="rId5">
            <a:alphaModFix/>
          </a:blip>
          <a:stretch>
            <a:fillRect/>
          </a:stretch>
        </p:blipFill>
        <p:spPr>
          <a:xfrm>
            <a:off x="-662675" y="2848001"/>
            <a:ext cx="4789499" cy="2696225"/>
          </a:xfrm>
          <a:prstGeom prst="rect">
            <a:avLst/>
          </a:prstGeom>
          <a:noFill/>
          <a:ln>
            <a:noFill/>
          </a:ln>
        </p:spPr>
      </p:pic>
      <p:pic>
        <p:nvPicPr>
          <p:cNvPr id="15" name="Google Shape;15;p2"/>
          <p:cNvPicPr preferRelativeResize="0"/>
          <p:nvPr/>
        </p:nvPicPr>
        <p:blipFill>
          <a:blip r:embed="rId6">
            <a:alphaModFix/>
          </a:blip>
          <a:stretch>
            <a:fillRect/>
          </a:stretch>
        </p:blipFill>
        <p:spPr>
          <a:xfrm>
            <a:off x="4572000" y="-675500"/>
            <a:ext cx="5143499" cy="5143499"/>
          </a:xfrm>
          <a:prstGeom prst="rect">
            <a:avLst/>
          </a:prstGeom>
          <a:noFill/>
          <a:ln>
            <a:noFill/>
          </a:ln>
        </p:spPr>
      </p:pic>
      <p:pic>
        <p:nvPicPr>
          <p:cNvPr id="16" name="Google Shape;16;p2"/>
          <p:cNvPicPr preferRelativeResize="0"/>
          <p:nvPr/>
        </p:nvPicPr>
        <p:blipFill>
          <a:blip r:embed="rId7">
            <a:alphaModFix/>
          </a:blip>
          <a:stretch>
            <a:fillRect/>
          </a:stretch>
        </p:blipFill>
        <p:spPr>
          <a:xfrm rot="3090175">
            <a:off x="-508926" y="-121225"/>
            <a:ext cx="2143801" cy="1507952"/>
          </a:xfrm>
          <a:prstGeom prst="rect">
            <a:avLst/>
          </a:prstGeom>
          <a:noFill/>
          <a:ln>
            <a:noFill/>
          </a:ln>
        </p:spPr>
      </p:pic>
      <p:pic>
        <p:nvPicPr>
          <p:cNvPr id="17" name="Google Shape;17;p2"/>
          <p:cNvPicPr preferRelativeResize="0"/>
          <p:nvPr/>
        </p:nvPicPr>
        <p:blipFill>
          <a:blip r:embed="rId8">
            <a:alphaModFix/>
          </a:blip>
          <a:stretch>
            <a:fillRect/>
          </a:stretch>
        </p:blipFill>
        <p:spPr>
          <a:xfrm>
            <a:off x="767650" y="-213975"/>
            <a:ext cx="2143800" cy="1507950"/>
          </a:xfrm>
          <a:prstGeom prst="rect">
            <a:avLst/>
          </a:prstGeom>
          <a:noFill/>
          <a:ln>
            <a:noFill/>
          </a:ln>
        </p:spPr>
      </p:pic>
      <p:pic>
        <p:nvPicPr>
          <p:cNvPr id="18" name="Google Shape;18;p2"/>
          <p:cNvPicPr preferRelativeResize="0"/>
          <p:nvPr/>
        </p:nvPicPr>
        <p:blipFill>
          <a:blip r:embed="rId9">
            <a:alphaModFix/>
          </a:blip>
          <a:stretch>
            <a:fillRect/>
          </a:stretch>
        </p:blipFill>
        <p:spPr>
          <a:xfrm rot="909306">
            <a:off x="458710" y="-189338"/>
            <a:ext cx="1743780" cy="1226576"/>
          </a:xfrm>
          <a:prstGeom prst="rect">
            <a:avLst/>
          </a:prstGeom>
          <a:noFill/>
          <a:ln>
            <a:noFill/>
          </a:ln>
        </p:spPr>
      </p:pic>
      <p:pic>
        <p:nvPicPr>
          <p:cNvPr id="19" name="Google Shape;19;p2"/>
          <p:cNvPicPr preferRelativeResize="0"/>
          <p:nvPr/>
        </p:nvPicPr>
        <p:blipFill rotWithShape="1">
          <a:blip r:embed="rId10">
            <a:alphaModFix/>
          </a:blip>
          <a:srcRect l="12178" t="10820" r="12178" b="10828"/>
          <a:stretch/>
        </p:blipFill>
        <p:spPr>
          <a:xfrm>
            <a:off x="8036122" y="4021175"/>
            <a:ext cx="1241582" cy="1283475"/>
          </a:xfrm>
          <a:prstGeom prst="rect">
            <a:avLst/>
          </a:prstGeom>
          <a:noFill/>
          <a:ln>
            <a:noFill/>
          </a:ln>
        </p:spPr>
      </p:pic>
      <p:pic>
        <p:nvPicPr>
          <p:cNvPr id="20" name="Google Shape;20;p2"/>
          <p:cNvPicPr preferRelativeResize="0"/>
          <p:nvPr/>
        </p:nvPicPr>
        <p:blipFill rotWithShape="1">
          <a:blip r:embed="rId11">
            <a:alphaModFix/>
          </a:blip>
          <a:srcRect l="12422" t="10820" r="12422" b="10828"/>
          <a:stretch/>
        </p:blipFill>
        <p:spPr>
          <a:xfrm>
            <a:off x="5516037" y="3965825"/>
            <a:ext cx="1151688" cy="1198300"/>
          </a:xfrm>
          <a:prstGeom prst="rect">
            <a:avLst/>
          </a:prstGeom>
          <a:noFill/>
          <a:ln>
            <a:noFill/>
          </a:ln>
        </p:spPr>
      </p:pic>
      <p:pic>
        <p:nvPicPr>
          <p:cNvPr id="21" name="Google Shape;21;p2"/>
          <p:cNvPicPr preferRelativeResize="0"/>
          <p:nvPr/>
        </p:nvPicPr>
        <p:blipFill rotWithShape="1">
          <a:blip r:embed="rId12">
            <a:alphaModFix/>
          </a:blip>
          <a:srcRect l="17570" t="13034" r="17570" b="13034"/>
          <a:stretch/>
        </p:blipFill>
        <p:spPr>
          <a:xfrm rot="-1309787">
            <a:off x="7003725" y="3905850"/>
            <a:ext cx="1625075" cy="1848725"/>
          </a:xfrm>
          <a:prstGeom prst="rect">
            <a:avLst/>
          </a:prstGeom>
          <a:noFill/>
          <a:ln>
            <a:noFill/>
          </a:ln>
        </p:spPr>
      </p:pic>
      <p:pic>
        <p:nvPicPr>
          <p:cNvPr id="22" name="Google Shape;22;p2"/>
          <p:cNvPicPr preferRelativeResize="0"/>
          <p:nvPr/>
        </p:nvPicPr>
        <p:blipFill rotWithShape="1">
          <a:blip r:embed="rId13">
            <a:alphaModFix/>
          </a:blip>
          <a:srcRect l="14225" t="14955" r="14218" b="14962"/>
          <a:stretch/>
        </p:blipFill>
        <p:spPr>
          <a:xfrm>
            <a:off x="6269151" y="3841912"/>
            <a:ext cx="1496472" cy="1462750"/>
          </a:xfrm>
          <a:prstGeom prst="rect">
            <a:avLst/>
          </a:prstGeom>
          <a:noFill/>
          <a:ln>
            <a:noFill/>
          </a:ln>
        </p:spPr>
      </p:pic>
      <p:sp>
        <p:nvSpPr>
          <p:cNvPr id="23" name="Google Shape;23;p2"/>
          <p:cNvSpPr txBox="1">
            <a:spLocks noGrp="1"/>
          </p:cNvSpPr>
          <p:nvPr>
            <p:ph type="subTitle" idx="1"/>
          </p:nvPr>
        </p:nvSpPr>
        <p:spPr>
          <a:xfrm rot="-546">
            <a:off x="2683643" y="3169476"/>
            <a:ext cx="37767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Barlow"/>
                <a:ea typeface="Barlow"/>
                <a:cs typeface="Barlow"/>
                <a:sym typeface="Barlow"/>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4" name="Google Shape;24;p2"/>
          <p:cNvSpPr txBox="1">
            <a:spLocks noGrp="1"/>
          </p:cNvSpPr>
          <p:nvPr>
            <p:ph type="ctrTitle"/>
          </p:nvPr>
        </p:nvSpPr>
        <p:spPr>
          <a:xfrm>
            <a:off x="1171875" y="1327038"/>
            <a:ext cx="6800400" cy="1994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10000">
                <a:latin typeface="Clicker Script"/>
                <a:ea typeface="Clicker Script"/>
                <a:cs typeface="Clicker Script"/>
                <a:sym typeface="Clicker Script"/>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ONE_COLUMN_TEXT_1">
    <p:spTree>
      <p:nvGrpSpPr>
        <p:cNvPr id="1" name="Shape 765"/>
        <p:cNvGrpSpPr/>
        <p:nvPr/>
      </p:nvGrpSpPr>
      <p:grpSpPr>
        <a:xfrm>
          <a:off x="0" y="0"/>
          <a:ext cx="0" cy="0"/>
          <a:chOff x="0" y="0"/>
          <a:chExt cx="0" cy="0"/>
        </a:xfrm>
      </p:grpSpPr>
      <p:pic>
        <p:nvPicPr>
          <p:cNvPr id="766" name="Google Shape;766;p59"/>
          <p:cNvPicPr preferRelativeResize="0"/>
          <p:nvPr/>
        </p:nvPicPr>
        <p:blipFill>
          <a:blip r:embed="rId2">
            <a:alphaModFix amt="80000"/>
          </a:blip>
          <a:stretch>
            <a:fillRect/>
          </a:stretch>
        </p:blipFill>
        <p:spPr>
          <a:xfrm>
            <a:off x="125" y="0"/>
            <a:ext cx="9144001" cy="5143500"/>
          </a:xfrm>
          <a:prstGeom prst="rect">
            <a:avLst/>
          </a:prstGeom>
          <a:noFill/>
          <a:ln>
            <a:noFill/>
          </a:ln>
        </p:spPr>
      </p:pic>
      <p:pic>
        <p:nvPicPr>
          <p:cNvPr id="767" name="Google Shape;767;p59"/>
          <p:cNvPicPr preferRelativeResize="0"/>
          <p:nvPr/>
        </p:nvPicPr>
        <p:blipFill rotWithShape="1">
          <a:blip r:embed="rId3">
            <a:alphaModFix/>
          </a:blip>
          <a:srcRect l="30870" t="15242" r="25850" b="15249"/>
          <a:stretch/>
        </p:blipFill>
        <p:spPr>
          <a:xfrm>
            <a:off x="-224887" y="2571750"/>
            <a:ext cx="3082974" cy="2787375"/>
          </a:xfrm>
          <a:prstGeom prst="rect">
            <a:avLst/>
          </a:prstGeom>
          <a:noFill/>
          <a:ln>
            <a:noFill/>
          </a:ln>
        </p:spPr>
      </p:pic>
      <p:pic>
        <p:nvPicPr>
          <p:cNvPr id="768" name="Google Shape;768;p59"/>
          <p:cNvPicPr preferRelativeResize="0"/>
          <p:nvPr/>
        </p:nvPicPr>
        <p:blipFill rotWithShape="1">
          <a:blip r:embed="rId4">
            <a:alphaModFix/>
          </a:blip>
          <a:srcRect t="32924" b="6717"/>
          <a:stretch/>
        </p:blipFill>
        <p:spPr>
          <a:xfrm rot="5400000" flipH="1">
            <a:off x="-4359325" y="357075"/>
            <a:ext cx="10584901" cy="3596499"/>
          </a:xfrm>
          <a:prstGeom prst="rect">
            <a:avLst/>
          </a:prstGeom>
          <a:noFill/>
          <a:ln>
            <a:noFill/>
          </a:ln>
        </p:spPr>
      </p:pic>
      <p:pic>
        <p:nvPicPr>
          <p:cNvPr id="769" name="Google Shape;769;p59"/>
          <p:cNvPicPr preferRelativeResize="0"/>
          <p:nvPr/>
        </p:nvPicPr>
        <p:blipFill rotWithShape="1">
          <a:blip r:embed="rId3">
            <a:alphaModFix/>
          </a:blip>
          <a:srcRect l="30870" t="15242" r="25850" b="15249"/>
          <a:stretch/>
        </p:blipFill>
        <p:spPr>
          <a:xfrm rot="2954321">
            <a:off x="7363863" y="1005138"/>
            <a:ext cx="3082975" cy="2787375"/>
          </a:xfrm>
          <a:prstGeom prst="rect">
            <a:avLst/>
          </a:prstGeom>
          <a:noFill/>
          <a:ln>
            <a:noFill/>
          </a:ln>
        </p:spPr>
      </p:pic>
      <p:pic>
        <p:nvPicPr>
          <p:cNvPr id="770" name="Google Shape;770;p59"/>
          <p:cNvPicPr preferRelativeResize="0"/>
          <p:nvPr/>
        </p:nvPicPr>
        <p:blipFill rotWithShape="1">
          <a:blip r:embed="rId5">
            <a:alphaModFix/>
          </a:blip>
          <a:srcRect t="20829" b="9225"/>
          <a:stretch/>
        </p:blipFill>
        <p:spPr>
          <a:xfrm>
            <a:off x="6843275" y="3431775"/>
            <a:ext cx="2673300" cy="1869849"/>
          </a:xfrm>
          <a:prstGeom prst="rect">
            <a:avLst/>
          </a:prstGeom>
          <a:noFill/>
          <a:ln>
            <a:noFill/>
          </a:ln>
        </p:spPr>
      </p:pic>
      <p:pic>
        <p:nvPicPr>
          <p:cNvPr id="771" name="Google Shape;771;p59"/>
          <p:cNvPicPr preferRelativeResize="0"/>
          <p:nvPr/>
        </p:nvPicPr>
        <p:blipFill rotWithShape="1">
          <a:blip r:embed="rId6">
            <a:alphaModFix/>
          </a:blip>
          <a:srcRect l="25606" t="15906" r="25601" b="15913"/>
          <a:stretch/>
        </p:blipFill>
        <p:spPr>
          <a:xfrm rot="-3494887">
            <a:off x="374570" y="4263278"/>
            <a:ext cx="776709" cy="1085360"/>
          </a:xfrm>
          <a:prstGeom prst="rect">
            <a:avLst/>
          </a:prstGeom>
          <a:noFill/>
          <a:ln>
            <a:noFill/>
          </a:ln>
        </p:spPr>
      </p:pic>
      <p:pic>
        <p:nvPicPr>
          <p:cNvPr id="772" name="Google Shape;772;p59"/>
          <p:cNvPicPr preferRelativeResize="0"/>
          <p:nvPr/>
        </p:nvPicPr>
        <p:blipFill rotWithShape="1">
          <a:blip r:embed="rId7">
            <a:alphaModFix/>
          </a:blip>
          <a:srcRect l="15824" t="15906" r="15817" b="15913"/>
          <a:stretch/>
        </p:blipFill>
        <p:spPr>
          <a:xfrm>
            <a:off x="1105635" y="4090248"/>
            <a:ext cx="1088164" cy="108536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MAIN_POINT_2">
    <p:spTree>
      <p:nvGrpSpPr>
        <p:cNvPr id="1" name="Shape 773"/>
        <p:cNvGrpSpPr/>
        <p:nvPr/>
      </p:nvGrpSpPr>
      <p:grpSpPr>
        <a:xfrm>
          <a:off x="0" y="0"/>
          <a:ext cx="0" cy="0"/>
          <a:chOff x="0" y="0"/>
          <a:chExt cx="0" cy="0"/>
        </a:xfrm>
      </p:grpSpPr>
      <p:pic>
        <p:nvPicPr>
          <p:cNvPr id="774" name="Google Shape;774;p60"/>
          <p:cNvPicPr preferRelativeResize="0"/>
          <p:nvPr/>
        </p:nvPicPr>
        <p:blipFill>
          <a:blip r:embed="rId2">
            <a:alphaModFix amt="80000"/>
          </a:blip>
          <a:stretch>
            <a:fillRect/>
          </a:stretch>
        </p:blipFill>
        <p:spPr>
          <a:xfrm>
            <a:off x="125" y="0"/>
            <a:ext cx="9144001" cy="5143500"/>
          </a:xfrm>
          <a:prstGeom prst="rect">
            <a:avLst/>
          </a:prstGeom>
          <a:noFill/>
          <a:ln>
            <a:noFill/>
          </a:ln>
        </p:spPr>
      </p:pic>
      <p:pic>
        <p:nvPicPr>
          <p:cNvPr id="775" name="Google Shape;775;p60"/>
          <p:cNvPicPr preferRelativeResize="0"/>
          <p:nvPr/>
        </p:nvPicPr>
        <p:blipFill rotWithShape="1">
          <a:blip r:embed="rId3">
            <a:alphaModFix/>
          </a:blip>
          <a:srcRect l="30870" t="15242" r="25850" b="15249"/>
          <a:stretch/>
        </p:blipFill>
        <p:spPr>
          <a:xfrm>
            <a:off x="7507538" y="2946525"/>
            <a:ext cx="3082974" cy="2787375"/>
          </a:xfrm>
          <a:prstGeom prst="rect">
            <a:avLst/>
          </a:prstGeom>
          <a:noFill/>
          <a:ln>
            <a:noFill/>
          </a:ln>
        </p:spPr>
      </p:pic>
      <p:pic>
        <p:nvPicPr>
          <p:cNvPr id="776" name="Google Shape;776;p60"/>
          <p:cNvPicPr preferRelativeResize="0"/>
          <p:nvPr/>
        </p:nvPicPr>
        <p:blipFill rotWithShape="1">
          <a:blip r:embed="rId3">
            <a:alphaModFix/>
          </a:blip>
          <a:srcRect l="30870" t="15242" r="25850" b="15249"/>
          <a:stretch/>
        </p:blipFill>
        <p:spPr>
          <a:xfrm rot="2954321">
            <a:off x="-1517812" y="38988"/>
            <a:ext cx="3082975" cy="2787375"/>
          </a:xfrm>
          <a:prstGeom prst="rect">
            <a:avLst/>
          </a:prstGeom>
          <a:noFill/>
          <a:ln>
            <a:noFill/>
          </a:ln>
        </p:spPr>
      </p:pic>
      <p:pic>
        <p:nvPicPr>
          <p:cNvPr id="777" name="Google Shape;777;p60"/>
          <p:cNvPicPr preferRelativeResize="0"/>
          <p:nvPr/>
        </p:nvPicPr>
        <p:blipFill rotWithShape="1">
          <a:blip r:embed="rId4">
            <a:alphaModFix/>
          </a:blip>
          <a:srcRect l="22257" t="32924" b="6717"/>
          <a:stretch/>
        </p:blipFill>
        <p:spPr>
          <a:xfrm rot="5400000" flipH="1">
            <a:off x="-2178051" y="1152075"/>
            <a:ext cx="5796101" cy="2533150"/>
          </a:xfrm>
          <a:prstGeom prst="rect">
            <a:avLst/>
          </a:prstGeom>
          <a:noFill/>
          <a:ln>
            <a:noFill/>
          </a:ln>
        </p:spPr>
      </p:pic>
      <p:pic>
        <p:nvPicPr>
          <p:cNvPr id="778" name="Google Shape;778;p60"/>
          <p:cNvPicPr preferRelativeResize="0"/>
          <p:nvPr/>
        </p:nvPicPr>
        <p:blipFill rotWithShape="1">
          <a:blip r:embed="rId5">
            <a:alphaModFix/>
          </a:blip>
          <a:srcRect l="25606" t="15906" r="25601" b="15913"/>
          <a:stretch/>
        </p:blipFill>
        <p:spPr>
          <a:xfrm rot="2502886">
            <a:off x="577820" y="448327"/>
            <a:ext cx="776709" cy="1085359"/>
          </a:xfrm>
          <a:prstGeom prst="rect">
            <a:avLst/>
          </a:prstGeom>
          <a:noFill/>
          <a:ln>
            <a:noFill/>
          </a:ln>
        </p:spPr>
      </p:pic>
      <p:pic>
        <p:nvPicPr>
          <p:cNvPr id="779" name="Google Shape;779;p60"/>
          <p:cNvPicPr preferRelativeResize="0"/>
          <p:nvPr/>
        </p:nvPicPr>
        <p:blipFill rotWithShape="1">
          <a:blip r:embed="rId6">
            <a:alphaModFix/>
          </a:blip>
          <a:srcRect l="15824" t="15906" r="15817" b="15913"/>
          <a:stretch/>
        </p:blipFill>
        <p:spPr>
          <a:xfrm>
            <a:off x="7767135" y="3985398"/>
            <a:ext cx="1088164" cy="1085364"/>
          </a:xfrm>
          <a:prstGeom prst="rect">
            <a:avLst/>
          </a:prstGeom>
          <a:noFill/>
          <a:ln>
            <a:noFill/>
          </a:ln>
        </p:spPr>
      </p:pic>
      <p:pic>
        <p:nvPicPr>
          <p:cNvPr id="780" name="Google Shape;780;p60"/>
          <p:cNvPicPr preferRelativeResize="0"/>
          <p:nvPr/>
        </p:nvPicPr>
        <p:blipFill rotWithShape="1">
          <a:blip r:embed="rId4">
            <a:alphaModFix/>
          </a:blip>
          <a:srcRect t="32924" r="51590" b="6717"/>
          <a:stretch/>
        </p:blipFill>
        <p:spPr>
          <a:xfrm rot="-5400000">
            <a:off x="5643425" y="483775"/>
            <a:ext cx="4618625" cy="32416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5">
  <p:cSld name="BLANK_1_1_1">
    <p:spTree>
      <p:nvGrpSpPr>
        <p:cNvPr id="1" name="Shape 781"/>
        <p:cNvGrpSpPr/>
        <p:nvPr/>
      </p:nvGrpSpPr>
      <p:grpSpPr>
        <a:xfrm>
          <a:off x="0" y="0"/>
          <a:ext cx="0" cy="0"/>
          <a:chOff x="0" y="0"/>
          <a:chExt cx="0" cy="0"/>
        </a:xfrm>
      </p:grpSpPr>
      <p:pic>
        <p:nvPicPr>
          <p:cNvPr id="782" name="Google Shape;782;p61"/>
          <p:cNvPicPr preferRelativeResize="0"/>
          <p:nvPr/>
        </p:nvPicPr>
        <p:blipFill>
          <a:blip r:embed="rId2">
            <a:alphaModFix amt="80000"/>
          </a:blip>
          <a:stretch>
            <a:fillRect/>
          </a:stretch>
        </p:blipFill>
        <p:spPr>
          <a:xfrm>
            <a:off x="125" y="0"/>
            <a:ext cx="9144001" cy="5143500"/>
          </a:xfrm>
          <a:prstGeom prst="rect">
            <a:avLst/>
          </a:prstGeom>
          <a:noFill/>
          <a:ln>
            <a:noFill/>
          </a:ln>
        </p:spPr>
      </p:pic>
      <p:pic>
        <p:nvPicPr>
          <p:cNvPr id="783" name="Google Shape;783;p61"/>
          <p:cNvPicPr preferRelativeResize="0"/>
          <p:nvPr/>
        </p:nvPicPr>
        <p:blipFill rotWithShape="1">
          <a:blip r:embed="rId3">
            <a:alphaModFix/>
          </a:blip>
          <a:srcRect l="30870" t="15242" r="25850" b="15249"/>
          <a:stretch/>
        </p:blipFill>
        <p:spPr>
          <a:xfrm flipH="1">
            <a:off x="-86787" y="-215613"/>
            <a:ext cx="3082974" cy="2787375"/>
          </a:xfrm>
          <a:prstGeom prst="rect">
            <a:avLst/>
          </a:prstGeom>
          <a:noFill/>
          <a:ln>
            <a:noFill/>
          </a:ln>
        </p:spPr>
      </p:pic>
      <p:pic>
        <p:nvPicPr>
          <p:cNvPr id="784" name="Google Shape;784;p61"/>
          <p:cNvPicPr preferRelativeResize="0"/>
          <p:nvPr/>
        </p:nvPicPr>
        <p:blipFill rotWithShape="1">
          <a:blip r:embed="rId3">
            <a:alphaModFix/>
          </a:blip>
          <a:srcRect l="30870" t="15242" r="25850" b="15249"/>
          <a:stretch/>
        </p:blipFill>
        <p:spPr>
          <a:xfrm flipH="1">
            <a:off x="7733113" y="2792837"/>
            <a:ext cx="3082974" cy="2787375"/>
          </a:xfrm>
          <a:prstGeom prst="rect">
            <a:avLst/>
          </a:prstGeom>
          <a:noFill/>
          <a:ln>
            <a:noFill/>
          </a:ln>
        </p:spPr>
      </p:pic>
      <p:pic>
        <p:nvPicPr>
          <p:cNvPr id="785" name="Google Shape;785;p61"/>
          <p:cNvPicPr preferRelativeResize="0"/>
          <p:nvPr/>
        </p:nvPicPr>
        <p:blipFill rotWithShape="1">
          <a:blip r:embed="rId4">
            <a:alphaModFix/>
          </a:blip>
          <a:srcRect t="33457"/>
          <a:stretch/>
        </p:blipFill>
        <p:spPr>
          <a:xfrm rot="10800000">
            <a:off x="449250" y="-337426"/>
            <a:ext cx="3488975" cy="1306926"/>
          </a:xfrm>
          <a:prstGeom prst="rect">
            <a:avLst/>
          </a:prstGeom>
          <a:noFill/>
          <a:ln>
            <a:noFill/>
          </a:ln>
        </p:spPr>
      </p:pic>
      <p:pic>
        <p:nvPicPr>
          <p:cNvPr id="786" name="Google Shape;786;p61"/>
          <p:cNvPicPr preferRelativeResize="0"/>
          <p:nvPr/>
        </p:nvPicPr>
        <p:blipFill rotWithShape="1">
          <a:blip r:embed="rId4">
            <a:alphaModFix/>
          </a:blip>
          <a:srcRect t="33457"/>
          <a:stretch/>
        </p:blipFill>
        <p:spPr>
          <a:xfrm flipH="1">
            <a:off x="4983425" y="4053233"/>
            <a:ext cx="4076400" cy="1526967"/>
          </a:xfrm>
          <a:prstGeom prst="rect">
            <a:avLst/>
          </a:prstGeom>
          <a:noFill/>
          <a:ln>
            <a:noFill/>
          </a:ln>
        </p:spPr>
      </p:pic>
      <p:pic>
        <p:nvPicPr>
          <p:cNvPr id="787" name="Google Shape;787;p61"/>
          <p:cNvPicPr preferRelativeResize="0"/>
          <p:nvPr/>
        </p:nvPicPr>
        <p:blipFill>
          <a:blip r:embed="rId5">
            <a:alphaModFix/>
          </a:blip>
          <a:stretch>
            <a:fillRect/>
          </a:stretch>
        </p:blipFill>
        <p:spPr>
          <a:xfrm>
            <a:off x="5629025" y="-1046350"/>
            <a:ext cx="4012224" cy="4012224"/>
          </a:xfrm>
          <a:prstGeom prst="rect">
            <a:avLst/>
          </a:prstGeom>
          <a:noFill/>
          <a:ln>
            <a:noFill/>
          </a:ln>
        </p:spPr>
      </p:pic>
      <p:pic>
        <p:nvPicPr>
          <p:cNvPr id="788" name="Google Shape;788;p61"/>
          <p:cNvPicPr preferRelativeResize="0"/>
          <p:nvPr/>
        </p:nvPicPr>
        <p:blipFill>
          <a:blip r:embed="rId5">
            <a:alphaModFix/>
          </a:blip>
          <a:stretch>
            <a:fillRect/>
          </a:stretch>
        </p:blipFill>
        <p:spPr>
          <a:xfrm rot="10800000">
            <a:off x="-455300" y="179726"/>
            <a:ext cx="5907475" cy="59074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6">
  <p:cSld name="SECTION_HEADER_1_1_1_2">
    <p:bg>
      <p:bgPr>
        <a:solidFill>
          <a:schemeClr val="accent2"/>
        </a:solidFill>
        <a:effectLst/>
      </p:bgPr>
    </p:bg>
    <p:spTree>
      <p:nvGrpSpPr>
        <p:cNvPr id="1" name="Shape 789"/>
        <p:cNvGrpSpPr/>
        <p:nvPr/>
      </p:nvGrpSpPr>
      <p:grpSpPr>
        <a:xfrm>
          <a:off x="0" y="0"/>
          <a:ext cx="0" cy="0"/>
          <a:chOff x="0" y="0"/>
          <a:chExt cx="0" cy="0"/>
        </a:xfrm>
      </p:grpSpPr>
      <p:pic>
        <p:nvPicPr>
          <p:cNvPr id="790" name="Google Shape;790;p62"/>
          <p:cNvPicPr preferRelativeResize="0"/>
          <p:nvPr/>
        </p:nvPicPr>
        <p:blipFill>
          <a:blip r:embed="rId2">
            <a:alphaModFix amt="30000"/>
          </a:blip>
          <a:stretch>
            <a:fillRect/>
          </a:stretch>
        </p:blipFill>
        <p:spPr>
          <a:xfrm>
            <a:off x="125" y="0"/>
            <a:ext cx="9144001" cy="5143500"/>
          </a:xfrm>
          <a:prstGeom prst="rect">
            <a:avLst/>
          </a:prstGeom>
          <a:noFill/>
          <a:ln>
            <a:noFill/>
          </a:ln>
        </p:spPr>
      </p:pic>
      <p:pic>
        <p:nvPicPr>
          <p:cNvPr id="791" name="Google Shape;791;p62"/>
          <p:cNvPicPr preferRelativeResize="0"/>
          <p:nvPr/>
        </p:nvPicPr>
        <p:blipFill rotWithShape="1">
          <a:blip r:embed="rId3">
            <a:alphaModFix/>
          </a:blip>
          <a:srcRect l="31810" t="20976" r="25966" b="16854"/>
          <a:stretch/>
        </p:blipFill>
        <p:spPr>
          <a:xfrm rot="-2700000">
            <a:off x="6733456" y="2159296"/>
            <a:ext cx="2812333" cy="2331305"/>
          </a:xfrm>
          <a:prstGeom prst="rect">
            <a:avLst/>
          </a:prstGeom>
          <a:noFill/>
          <a:ln>
            <a:noFill/>
          </a:ln>
        </p:spPr>
      </p:pic>
      <p:pic>
        <p:nvPicPr>
          <p:cNvPr id="792" name="Google Shape;792;p62"/>
          <p:cNvPicPr preferRelativeResize="0"/>
          <p:nvPr/>
        </p:nvPicPr>
        <p:blipFill rotWithShape="1">
          <a:blip r:embed="rId4">
            <a:alphaModFix/>
          </a:blip>
          <a:srcRect t="32924" b="6717"/>
          <a:stretch/>
        </p:blipFill>
        <p:spPr>
          <a:xfrm>
            <a:off x="1562499" y="3344924"/>
            <a:ext cx="6019002" cy="2045100"/>
          </a:xfrm>
          <a:prstGeom prst="rect">
            <a:avLst/>
          </a:prstGeom>
          <a:noFill/>
          <a:ln>
            <a:noFill/>
          </a:ln>
        </p:spPr>
      </p:pic>
      <p:pic>
        <p:nvPicPr>
          <p:cNvPr id="793" name="Google Shape;793;p62"/>
          <p:cNvPicPr preferRelativeResize="0"/>
          <p:nvPr/>
        </p:nvPicPr>
        <p:blipFill rotWithShape="1">
          <a:blip r:embed="rId4">
            <a:alphaModFix/>
          </a:blip>
          <a:srcRect t="32924" b="6717"/>
          <a:stretch/>
        </p:blipFill>
        <p:spPr>
          <a:xfrm rot="10800000" flipH="1">
            <a:off x="1562499" y="-340451"/>
            <a:ext cx="6019002" cy="2045100"/>
          </a:xfrm>
          <a:prstGeom prst="rect">
            <a:avLst/>
          </a:prstGeom>
          <a:noFill/>
          <a:ln>
            <a:noFill/>
          </a:ln>
        </p:spPr>
      </p:pic>
      <p:pic>
        <p:nvPicPr>
          <p:cNvPr id="794" name="Google Shape;794;p62"/>
          <p:cNvPicPr preferRelativeResize="0"/>
          <p:nvPr/>
        </p:nvPicPr>
        <p:blipFill rotWithShape="1">
          <a:blip r:embed="rId3">
            <a:alphaModFix/>
          </a:blip>
          <a:srcRect l="31810" t="20976" r="25966" b="16854"/>
          <a:stretch/>
        </p:blipFill>
        <p:spPr>
          <a:xfrm rot="-2700000">
            <a:off x="-1305019" y="3595871"/>
            <a:ext cx="2812333" cy="233130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7">
  <p:cSld name="SECTION_HEADER_1_3">
    <p:bg>
      <p:bgPr>
        <a:solidFill>
          <a:schemeClr val="dk2"/>
        </a:solidFill>
        <a:effectLst/>
      </p:bgPr>
    </p:bg>
    <p:spTree>
      <p:nvGrpSpPr>
        <p:cNvPr id="1" name="Shape 795"/>
        <p:cNvGrpSpPr/>
        <p:nvPr/>
      </p:nvGrpSpPr>
      <p:grpSpPr>
        <a:xfrm>
          <a:off x="0" y="0"/>
          <a:ext cx="0" cy="0"/>
          <a:chOff x="0" y="0"/>
          <a:chExt cx="0" cy="0"/>
        </a:xfrm>
      </p:grpSpPr>
      <p:pic>
        <p:nvPicPr>
          <p:cNvPr id="796" name="Google Shape;796;p63"/>
          <p:cNvPicPr preferRelativeResize="0"/>
          <p:nvPr/>
        </p:nvPicPr>
        <p:blipFill>
          <a:blip r:embed="rId2">
            <a:alphaModFix amt="30000"/>
          </a:blip>
          <a:stretch>
            <a:fillRect/>
          </a:stretch>
        </p:blipFill>
        <p:spPr>
          <a:xfrm>
            <a:off x="125" y="0"/>
            <a:ext cx="9144001" cy="5143500"/>
          </a:xfrm>
          <a:prstGeom prst="rect">
            <a:avLst/>
          </a:prstGeom>
          <a:noFill/>
          <a:ln>
            <a:noFill/>
          </a:ln>
        </p:spPr>
      </p:pic>
      <p:pic>
        <p:nvPicPr>
          <p:cNvPr id="797" name="Google Shape;797;p63"/>
          <p:cNvPicPr preferRelativeResize="0"/>
          <p:nvPr/>
        </p:nvPicPr>
        <p:blipFill rotWithShape="1">
          <a:blip r:embed="rId3">
            <a:alphaModFix/>
          </a:blip>
          <a:srcRect l="31810" t="20976" r="25966" b="16854"/>
          <a:stretch/>
        </p:blipFill>
        <p:spPr>
          <a:xfrm rot="-2700000">
            <a:off x="-299293" y="1126636"/>
            <a:ext cx="2958088" cy="2452128"/>
          </a:xfrm>
          <a:prstGeom prst="rect">
            <a:avLst/>
          </a:prstGeom>
          <a:noFill/>
          <a:ln>
            <a:noFill/>
          </a:ln>
        </p:spPr>
      </p:pic>
      <p:pic>
        <p:nvPicPr>
          <p:cNvPr id="798" name="Google Shape;798;p63"/>
          <p:cNvPicPr preferRelativeResize="0"/>
          <p:nvPr/>
        </p:nvPicPr>
        <p:blipFill>
          <a:blip r:embed="rId4">
            <a:alphaModFix/>
          </a:blip>
          <a:stretch>
            <a:fillRect/>
          </a:stretch>
        </p:blipFill>
        <p:spPr>
          <a:xfrm flipH="1">
            <a:off x="-451424" y="-641525"/>
            <a:ext cx="4677200" cy="4677200"/>
          </a:xfrm>
          <a:prstGeom prst="rect">
            <a:avLst/>
          </a:prstGeom>
          <a:noFill/>
          <a:ln>
            <a:noFill/>
          </a:ln>
        </p:spPr>
      </p:pic>
      <p:pic>
        <p:nvPicPr>
          <p:cNvPr id="799" name="Google Shape;799;p63"/>
          <p:cNvPicPr preferRelativeResize="0"/>
          <p:nvPr/>
        </p:nvPicPr>
        <p:blipFill>
          <a:blip r:embed="rId4">
            <a:alphaModFix/>
          </a:blip>
          <a:stretch>
            <a:fillRect/>
          </a:stretch>
        </p:blipFill>
        <p:spPr>
          <a:xfrm rot="10800000">
            <a:off x="-197075" y="3711637"/>
            <a:ext cx="1708750" cy="1708776"/>
          </a:xfrm>
          <a:prstGeom prst="rect">
            <a:avLst/>
          </a:prstGeom>
          <a:noFill/>
          <a:ln>
            <a:noFill/>
          </a:ln>
        </p:spPr>
      </p:pic>
      <p:pic>
        <p:nvPicPr>
          <p:cNvPr id="800" name="Google Shape;800;p63"/>
          <p:cNvPicPr preferRelativeResize="0"/>
          <p:nvPr/>
        </p:nvPicPr>
        <p:blipFill rotWithShape="1">
          <a:blip r:embed="rId5">
            <a:alphaModFix/>
          </a:blip>
          <a:srcRect l="17371" r="17371"/>
          <a:stretch/>
        </p:blipFill>
        <p:spPr>
          <a:xfrm flipH="1">
            <a:off x="8022575" y="-43700"/>
            <a:ext cx="13963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86"/>
        <p:cNvGrpSpPr/>
        <p:nvPr/>
      </p:nvGrpSpPr>
      <p:grpSpPr>
        <a:xfrm>
          <a:off x="0" y="0"/>
          <a:ext cx="0" cy="0"/>
          <a:chOff x="0" y="0"/>
          <a:chExt cx="0" cy="0"/>
        </a:xfrm>
      </p:grpSpPr>
      <p:sp>
        <p:nvSpPr>
          <p:cNvPr id="87" name="Google Shape;87;p10"/>
          <p:cNvSpPr/>
          <p:nvPr/>
        </p:nvSpPr>
        <p:spPr>
          <a:xfrm rot="10800000" flipH="1">
            <a:off x="-2850" y="2690400"/>
            <a:ext cx="9149700" cy="2453100"/>
          </a:xfrm>
          <a:prstGeom prst="rect">
            <a:avLst/>
          </a:prstGeom>
          <a:gradFill>
            <a:gsLst>
              <a:gs pos="0">
                <a:schemeClr val="dk1"/>
              </a:gs>
              <a:gs pos="50000">
                <a:srgbClr val="591A06">
                  <a:alpha val="0"/>
                </a:srgbClr>
              </a:gs>
              <a:gs pos="100000">
                <a:srgbClr val="591A06">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p:nvPr/>
        </p:nvSpPr>
        <p:spPr>
          <a:xfrm flipH="1">
            <a:off x="-2850" y="0"/>
            <a:ext cx="9149700" cy="2453100"/>
          </a:xfrm>
          <a:prstGeom prst="rect">
            <a:avLst/>
          </a:prstGeom>
          <a:gradFill>
            <a:gsLst>
              <a:gs pos="0">
                <a:schemeClr val="dk1"/>
              </a:gs>
              <a:gs pos="50000">
                <a:srgbClr val="591A06">
                  <a:alpha val="0"/>
                </a:srgbClr>
              </a:gs>
              <a:gs pos="100000">
                <a:srgbClr val="591A06">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10"/>
          <p:cNvPicPr preferRelativeResize="0"/>
          <p:nvPr/>
        </p:nvPicPr>
        <p:blipFill>
          <a:blip r:embed="rId2">
            <a:alphaModFix amt="20000"/>
          </a:blip>
          <a:stretch>
            <a:fillRect/>
          </a:stretch>
        </p:blipFill>
        <p:spPr>
          <a:xfrm>
            <a:off x="125" y="0"/>
            <a:ext cx="9144001" cy="5143500"/>
          </a:xfrm>
          <a:prstGeom prst="rect">
            <a:avLst/>
          </a:prstGeom>
          <a:noFill/>
          <a:ln>
            <a:noFill/>
          </a:ln>
        </p:spPr>
      </p:pic>
      <p:pic>
        <p:nvPicPr>
          <p:cNvPr id="90" name="Google Shape;90;p10"/>
          <p:cNvPicPr preferRelativeResize="0"/>
          <p:nvPr/>
        </p:nvPicPr>
        <p:blipFill rotWithShape="1">
          <a:blip r:embed="rId3">
            <a:alphaModFix/>
          </a:blip>
          <a:srcRect t="32924" b="6717"/>
          <a:stretch/>
        </p:blipFill>
        <p:spPr>
          <a:xfrm rot="10800000" flipH="1">
            <a:off x="1399450" y="-352351"/>
            <a:ext cx="6344900" cy="2155851"/>
          </a:xfrm>
          <a:prstGeom prst="rect">
            <a:avLst/>
          </a:prstGeom>
          <a:noFill/>
          <a:ln>
            <a:noFill/>
          </a:ln>
        </p:spPr>
      </p:pic>
      <p:sp>
        <p:nvSpPr>
          <p:cNvPr id="91" name="Google Shape;91;p10"/>
          <p:cNvSpPr txBox="1">
            <a:spLocks noGrp="1"/>
          </p:cNvSpPr>
          <p:nvPr>
            <p:ph type="title"/>
          </p:nvPr>
        </p:nvSpPr>
        <p:spPr>
          <a:xfrm>
            <a:off x="1492100" y="3274500"/>
            <a:ext cx="6159600" cy="132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800"/>
              <a:buNone/>
              <a:defRPr sz="4800">
                <a:solidFill>
                  <a:schemeClr val="lt1"/>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452"/>
        <p:cNvGrpSpPr/>
        <p:nvPr/>
      </p:nvGrpSpPr>
      <p:grpSpPr>
        <a:xfrm>
          <a:off x="0" y="0"/>
          <a:ext cx="0" cy="0"/>
          <a:chOff x="0" y="0"/>
          <a:chExt cx="0" cy="0"/>
        </a:xfrm>
      </p:grpSpPr>
      <p:pic>
        <p:nvPicPr>
          <p:cNvPr id="453" name="Google Shape;453;p37"/>
          <p:cNvPicPr preferRelativeResize="0"/>
          <p:nvPr/>
        </p:nvPicPr>
        <p:blipFill>
          <a:blip r:embed="rId2">
            <a:alphaModFix amt="80000"/>
          </a:blip>
          <a:stretch>
            <a:fillRect/>
          </a:stretch>
        </p:blipFill>
        <p:spPr>
          <a:xfrm>
            <a:off x="125" y="0"/>
            <a:ext cx="9144001" cy="5143500"/>
          </a:xfrm>
          <a:prstGeom prst="rect">
            <a:avLst/>
          </a:prstGeom>
          <a:noFill/>
          <a:ln>
            <a:noFill/>
          </a:ln>
        </p:spPr>
      </p:pic>
      <p:pic>
        <p:nvPicPr>
          <p:cNvPr id="454" name="Google Shape;454;p37"/>
          <p:cNvPicPr preferRelativeResize="0"/>
          <p:nvPr/>
        </p:nvPicPr>
        <p:blipFill rotWithShape="1">
          <a:blip r:embed="rId3">
            <a:alphaModFix/>
          </a:blip>
          <a:srcRect r="42002"/>
          <a:stretch/>
        </p:blipFill>
        <p:spPr>
          <a:xfrm>
            <a:off x="-369575" y="-337150"/>
            <a:ext cx="2902101" cy="3349300"/>
          </a:xfrm>
          <a:prstGeom prst="rect">
            <a:avLst/>
          </a:prstGeom>
          <a:noFill/>
          <a:ln>
            <a:noFill/>
          </a:ln>
        </p:spPr>
      </p:pic>
      <p:pic>
        <p:nvPicPr>
          <p:cNvPr id="455" name="Google Shape;455;p37"/>
          <p:cNvPicPr preferRelativeResize="0"/>
          <p:nvPr/>
        </p:nvPicPr>
        <p:blipFill rotWithShape="1">
          <a:blip r:embed="rId3">
            <a:alphaModFix/>
          </a:blip>
          <a:srcRect r="42002"/>
          <a:stretch/>
        </p:blipFill>
        <p:spPr>
          <a:xfrm rot="10800000">
            <a:off x="6524625" y="2302975"/>
            <a:ext cx="2902101" cy="3349300"/>
          </a:xfrm>
          <a:prstGeom prst="rect">
            <a:avLst/>
          </a:prstGeom>
          <a:noFill/>
          <a:ln>
            <a:noFill/>
          </a:ln>
        </p:spPr>
      </p:pic>
      <p:pic>
        <p:nvPicPr>
          <p:cNvPr id="456" name="Google Shape;456;p37"/>
          <p:cNvPicPr preferRelativeResize="0"/>
          <p:nvPr/>
        </p:nvPicPr>
        <p:blipFill rotWithShape="1">
          <a:blip r:embed="rId4">
            <a:alphaModFix/>
          </a:blip>
          <a:srcRect l="13459" t="10222" r="13467" b="21897"/>
          <a:stretch/>
        </p:blipFill>
        <p:spPr>
          <a:xfrm rot="5400000">
            <a:off x="8256375" y="330025"/>
            <a:ext cx="1290150" cy="1174550"/>
          </a:xfrm>
          <a:prstGeom prst="rect">
            <a:avLst/>
          </a:prstGeom>
          <a:noFill/>
          <a:ln>
            <a:noFill/>
          </a:ln>
        </p:spPr>
      </p:pic>
      <p:pic>
        <p:nvPicPr>
          <p:cNvPr id="457" name="Google Shape;457;p37"/>
          <p:cNvPicPr preferRelativeResize="0"/>
          <p:nvPr/>
        </p:nvPicPr>
        <p:blipFill rotWithShape="1">
          <a:blip r:embed="rId5">
            <a:alphaModFix/>
          </a:blip>
          <a:srcRect l="16953" t="13991" r="16953" b="13998"/>
          <a:stretch/>
        </p:blipFill>
        <p:spPr>
          <a:xfrm rot="5400000" flipH="1">
            <a:off x="7856950" y="-205215"/>
            <a:ext cx="1108299" cy="1183405"/>
          </a:xfrm>
          <a:prstGeom prst="rect">
            <a:avLst/>
          </a:prstGeom>
          <a:noFill/>
          <a:ln>
            <a:noFill/>
          </a:ln>
        </p:spPr>
      </p:pic>
      <p:pic>
        <p:nvPicPr>
          <p:cNvPr id="458" name="Google Shape;458;p37"/>
          <p:cNvPicPr preferRelativeResize="0"/>
          <p:nvPr/>
        </p:nvPicPr>
        <p:blipFill rotWithShape="1">
          <a:blip r:embed="rId6">
            <a:alphaModFix/>
          </a:blip>
          <a:srcRect l="22566" t="13147" r="10012" b="11381"/>
          <a:stretch/>
        </p:blipFill>
        <p:spPr>
          <a:xfrm>
            <a:off x="391917" y="-136481"/>
            <a:ext cx="1223151" cy="1341955"/>
          </a:xfrm>
          <a:prstGeom prst="rect">
            <a:avLst/>
          </a:prstGeom>
          <a:noFill/>
          <a:ln>
            <a:noFill/>
          </a:ln>
        </p:spPr>
      </p:pic>
      <p:pic>
        <p:nvPicPr>
          <p:cNvPr id="459" name="Google Shape;459;p37"/>
          <p:cNvPicPr preferRelativeResize="0"/>
          <p:nvPr/>
        </p:nvPicPr>
        <p:blipFill rotWithShape="1">
          <a:blip r:embed="rId7">
            <a:alphaModFix/>
          </a:blip>
          <a:srcRect l="18608" t="12264" r="13576" b="12264"/>
          <a:stretch/>
        </p:blipFill>
        <p:spPr>
          <a:xfrm rot="5400000">
            <a:off x="81438" y="4169163"/>
            <a:ext cx="1085425" cy="1183899"/>
          </a:xfrm>
          <a:prstGeom prst="rect">
            <a:avLst/>
          </a:prstGeom>
          <a:noFill/>
          <a:ln>
            <a:noFill/>
          </a:ln>
        </p:spPr>
      </p:pic>
      <p:pic>
        <p:nvPicPr>
          <p:cNvPr id="460" name="Google Shape;460;p37"/>
          <p:cNvPicPr preferRelativeResize="0"/>
          <p:nvPr/>
        </p:nvPicPr>
        <p:blipFill rotWithShape="1">
          <a:blip r:embed="rId8">
            <a:alphaModFix/>
          </a:blip>
          <a:srcRect l="14855" t="17557" r="21193" b="15274"/>
          <a:stretch/>
        </p:blipFill>
        <p:spPr>
          <a:xfrm>
            <a:off x="-369585" y="-160838"/>
            <a:ext cx="1223169" cy="1259125"/>
          </a:xfrm>
          <a:prstGeom prst="rect">
            <a:avLst/>
          </a:prstGeom>
          <a:noFill/>
          <a:ln>
            <a:noFill/>
          </a:ln>
        </p:spPr>
      </p:pic>
      <p:pic>
        <p:nvPicPr>
          <p:cNvPr id="461" name="Google Shape;461;p37"/>
          <p:cNvPicPr preferRelativeResize="0"/>
          <p:nvPr/>
        </p:nvPicPr>
        <p:blipFill rotWithShape="1">
          <a:blip r:embed="rId9">
            <a:alphaModFix/>
          </a:blip>
          <a:srcRect l="9465" t="9434" r="28507" b="15087"/>
          <a:stretch/>
        </p:blipFill>
        <p:spPr>
          <a:xfrm>
            <a:off x="7927900" y="3725000"/>
            <a:ext cx="1323900" cy="1578826"/>
          </a:xfrm>
          <a:prstGeom prst="rect">
            <a:avLst/>
          </a:prstGeom>
          <a:noFill/>
          <a:ln>
            <a:noFill/>
          </a:ln>
        </p:spPr>
      </p:pic>
      <p:pic>
        <p:nvPicPr>
          <p:cNvPr id="462" name="Google Shape;462;p37"/>
          <p:cNvPicPr preferRelativeResize="0"/>
          <p:nvPr/>
        </p:nvPicPr>
        <p:blipFill rotWithShape="1">
          <a:blip r:embed="rId10">
            <a:alphaModFix/>
          </a:blip>
          <a:srcRect l="24138" t="22554" r="24138" b="22554"/>
          <a:stretch/>
        </p:blipFill>
        <p:spPr>
          <a:xfrm>
            <a:off x="8188575" y="1098267"/>
            <a:ext cx="113900" cy="118467"/>
          </a:xfrm>
          <a:prstGeom prst="rect">
            <a:avLst/>
          </a:prstGeom>
          <a:noFill/>
          <a:ln>
            <a:noFill/>
          </a:ln>
        </p:spPr>
      </p:pic>
      <p:pic>
        <p:nvPicPr>
          <p:cNvPr id="463" name="Google Shape;463;p37"/>
          <p:cNvPicPr preferRelativeResize="0"/>
          <p:nvPr/>
        </p:nvPicPr>
        <p:blipFill rotWithShape="1">
          <a:blip r:embed="rId11">
            <a:alphaModFix/>
          </a:blip>
          <a:srcRect l="18272" t="18334" r="18279" b="18334"/>
          <a:stretch/>
        </p:blipFill>
        <p:spPr>
          <a:xfrm>
            <a:off x="7497990" y="184650"/>
            <a:ext cx="214721" cy="210050"/>
          </a:xfrm>
          <a:prstGeom prst="rect">
            <a:avLst/>
          </a:prstGeom>
          <a:noFill/>
          <a:ln>
            <a:noFill/>
          </a:ln>
        </p:spPr>
      </p:pic>
      <p:pic>
        <p:nvPicPr>
          <p:cNvPr id="464" name="Google Shape;464;p37"/>
          <p:cNvPicPr preferRelativeResize="0"/>
          <p:nvPr/>
        </p:nvPicPr>
        <p:blipFill rotWithShape="1">
          <a:blip r:embed="rId9">
            <a:alphaModFix/>
          </a:blip>
          <a:srcRect l="9465" t="9434" r="28507" b="15087"/>
          <a:stretch/>
        </p:blipFill>
        <p:spPr>
          <a:xfrm rot="1209401" flipH="1">
            <a:off x="-625975" y="624387"/>
            <a:ext cx="1323899" cy="1578827"/>
          </a:xfrm>
          <a:prstGeom prst="rect">
            <a:avLst/>
          </a:prstGeom>
          <a:noFill/>
          <a:ln>
            <a:noFill/>
          </a:ln>
        </p:spPr>
      </p:pic>
      <p:pic>
        <p:nvPicPr>
          <p:cNvPr id="465" name="Google Shape;465;p37"/>
          <p:cNvPicPr preferRelativeResize="0"/>
          <p:nvPr/>
        </p:nvPicPr>
        <p:blipFill rotWithShape="1">
          <a:blip r:embed="rId5">
            <a:alphaModFix/>
          </a:blip>
          <a:srcRect l="16953" t="13991" r="16953" b="13998"/>
          <a:stretch/>
        </p:blipFill>
        <p:spPr>
          <a:xfrm rot="10800000">
            <a:off x="966950" y="4073235"/>
            <a:ext cx="1108299" cy="1183405"/>
          </a:xfrm>
          <a:prstGeom prst="rect">
            <a:avLst/>
          </a:prstGeom>
          <a:noFill/>
          <a:ln>
            <a:noFill/>
          </a:ln>
        </p:spPr>
      </p:pic>
      <p:pic>
        <p:nvPicPr>
          <p:cNvPr id="466" name="Google Shape;466;p37"/>
          <p:cNvPicPr preferRelativeResize="0"/>
          <p:nvPr/>
        </p:nvPicPr>
        <p:blipFill rotWithShape="1">
          <a:blip r:embed="rId11">
            <a:alphaModFix/>
          </a:blip>
          <a:srcRect l="18272" t="18334" r="18279" b="18334"/>
          <a:stretch/>
        </p:blipFill>
        <p:spPr>
          <a:xfrm>
            <a:off x="8074675" y="719125"/>
            <a:ext cx="113900" cy="111400"/>
          </a:xfrm>
          <a:prstGeom prst="rect">
            <a:avLst/>
          </a:prstGeom>
          <a:noFill/>
          <a:ln>
            <a:noFill/>
          </a:ln>
        </p:spPr>
      </p:pic>
      <p:pic>
        <p:nvPicPr>
          <p:cNvPr id="467" name="Google Shape;467;p37"/>
          <p:cNvPicPr preferRelativeResize="0"/>
          <p:nvPr/>
        </p:nvPicPr>
        <p:blipFill rotWithShape="1">
          <a:blip r:embed="rId11">
            <a:alphaModFix/>
          </a:blip>
          <a:srcRect l="18272" t="18334" r="18279" b="18334"/>
          <a:stretch/>
        </p:blipFill>
        <p:spPr>
          <a:xfrm>
            <a:off x="8724275" y="1472675"/>
            <a:ext cx="113900" cy="111400"/>
          </a:xfrm>
          <a:prstGeom prst="rect">
            <a:avLst/>
          </a:prstGeom>
          <a:noFill/>
          <a:ln>
            <a:noFill/>
          </a:ln>
        </p:spPr>
      </p:pic>
      <p:pic>
        <p:nvPicPr>
          <p:cNvPr id="468" name="Google Shape;468;p37"/>
          <p:cNvPicPr preferRelativeResize="0"/>
          <p:nvPr/>
        </p:nvPicPr>
        <p:blipFill rotWithShape="1">
          <a:blip r:embed="rId10">
            <a:alphaModFix/>
          </a:blip>
          <a:srcRect l="24138" t="22554" r="24138" b="22554"/>
          <a:stretch/>
        </p:blipFill>
        <p:spPr>
          <a:xfrm>
            <a:off x="853575" y="4137767"/>
            <a:ext cx="113900" cy="118467"/>
          </a:xfrm>
          <a:prstGeom prst="rect">
            <a:avLst/>
          </a:prstGeom>
          <a:noFill/>
          <a:ln>
            <a:noFill/>
          </a:ln>
        </p:spPr>
      </p:pic>
      <p:pic>
        <p:nvPicPr>
          <p:cNvPr id="469" name="Google Shape;469;p37"/>
          <p:cNvPicPr preferRelativeResize="0"/>
          <p:nvPr/>
        </p:nvPicPr>
        <p:blipFill rotWithShape="1">
          <a:blip r:embed="rId10">
            <a:alphaModFix/>
          </a:blip>
          <a:srcRect l="24138" t="22554" r="24138" b="22554"/>
          <a:stretch/>
        </p:blipFill>
        <p:spPr>
          <a:xfrm>
            <a:off x="185050" y="3724992"/>
            <a:ext cx="113900" cy="118467"/>
          </a:xfrm>
          <a:prstGeom prst="rect">
            <a:avLst/>
          </a:prstGeom>
          <a:noFill/>
          <a:ln>
            <a:noFill/>
          </a:ln>
        </p:spPr>
      </p:pic>
      <p:pic>
        <p:nvPicPr>
          <p:cNvPr id="470" name="Google Shape;470;p37"/>
          <p:cNvPicPr preferRelativeResize="0"/>
          <p:nvPr/>
        </p:nvPicPr>
        <p:blipFill rotWithShape="1">
          <a:blip r:embed="rId11">
            <a:alphaModFix/>
          </a:blip>
          <a:srcRect l="18272" t="18334" r="18279" b="18334"/>
          <a:stretch/>
        </p:blipFill>
        <p:spPr>
          <a:xfrm>
            <a:off x="427250" y="4051275"/>
            <a:ext cx="113900" cy="111400"/>
          </a:xfrm>
          <a:prstGeom prst="rect">
            <a:avLst/>
          </a:prstGeom>
          <a:noFill/>
          <a:ln>
            <a:noFill/>
          </a:ln>
        </p:spPr>
      </p:pic>
      <p:pic>
        <p:nvPicPr>
          <p:cNvPr id="471" name="Google Shape;471;p37"/>
          <p:cNvPicPr preferRelativeResize="0"/>
          <p:nvPr/>
        </p:nvPicPr>
        <p:blipFill rotWithShape="1">
          <a:blip r:embed="rId11">
            <a:alphaModFix/>
          </a:blip>
          <a:srcRect l="18272" t="18334" r="18279" b="18334"/>
          <a:stretch/>
        </p:blipFill>
        <p:spPr>
          <a:xfrm>
            <a:off x="0" y="4414525"/>
            <a:ext cx="113900" cy="111400"/>
          </a:xfrm>
          <a:prstGeom prst="rect">
            <a:avLst/>
          </a:prstGeom>
          <a:noFill/>
          <a:ln>
            <a:noFill/>
          </a:ln>
        </p:spPr>
      </p:pic>
      <p:pic>
        <p:nvPicPr>
          <p:cNvPr id="472" name="Google Shape;472;p37"/>
          <p:cNvPicPr preferRelativeResize="0"/>
          <p:nvPr/>
        </p:nvPicPr>
        <p:blipFill rotWithShape="1">
          <a:blip r:embed="rId10">
            <a:alphaModFix/>
          </a:blip>
          <a:srcRect l="24138" t="22554" r="24138" b="22554"/>
          <a:stretch/>
        </p:blipFill>
        <p:spPr>
          <a:xfrm>
            <a:off x="663050" y="1098267"/>
            <a:ext cx="113900" cy="118467"/>
          </a:xfrm>
          <a:prstGeom prst="rect">
            <a:avLst/>
          </a:prstGeom>
          <a:noFill/>
          <a:ln>
            <a:noFill/>
          </a:ln>
        </p:spPr>
      </p:pic>
      <p:pic>
        <p:nvPicPr>
          <p:cNvPr id="473" name="Google Shape;473;p37"/>
          <p:cNvPicPr preferRelativeResize="0"/>
          <p:nvPr/>
        </p:nvPicPr>
        <p:blipFill rotWithShape="1">
          <a:blip r:embed="rId10">
            <a:alphaModFix/>
          </a:blip>
          <a:srcRect l="24138" t="22554" r="24138" b="22554"/>
          <a:stretch/>
        </p:blipFill>
        <p:spPr>
          <a:xfrm>
            <a:off x="113900" y="1912342"/>
            <a:ext cx="113900" cy="118467"/>
          </a:xfrm>
          <a:prstGeom prst="rect">
            <a:avLst/>
          </a:prstGeom>
          <a:noFill/>
          <a:ln>
            <a:noFill/>
          </a:ln>
        </p:spPr>
      </p:pic>
      <p:pic>
        <p:nvPicPr>
          <p:cNvPr id="474" name="Google Shape;474;p37"/>
          <p:cNvPicPr preferRelativeResize="0"/>
          <p:nvPr/>
        </p:nvPicPr>
        <p:blipFill rotWithShape="1">
          <a:blip r:embed="rId10">
            <a:alphaModFix/>
          </a:blip>
          <a:srcRect l="24138" t="22554" r="24138" b="22554"/>
          <a:stretch/>
        </p:blipFill>
        <p:spPr>
          <a:xfrm>
            <a:off x="7868200" y="4701879"/>
            <a:ext cx="113900" cy="118467"/>
          </a:xfrm>
          <a:prstGeom prst="rect">
            <a:avLst/>
          </a:prstGeom>
          <a:noFill/>
          <a:ln>
            <a:noFill/>
          </a:ln>
        </p:spPr>
      </p:pic>
      <p:pic>
        <p:nvPicPr>
          <p:cNvPr id="475" name="Google Shape;475;p37"/>
          <p:cNvPicPr preferRelativeResize="0"/>
          <p:nvPr/>
        </p:nvPicPr>
        <p:blipFill rotWithShape="1">
          <a:blip r:embed="rId10">
            <a:alphaModFix/>
          </a:blip>
          <a:srcRect l="24138" t="22554" r="24138" b="22554"/>
          <a:stretch/>
        </p:blipFill>
        <p:spPr>
          <a:xfrm>
            <a:off x="8845050" y="3724992"/>
            <a:ext cx="113900" cy="118467"/>
          </a:xfrm>
          <a:prstGeom prst="rect">
            <a:avLst/>
          </a:prstGeom>
          <a:noFill/>
          <a:ln>
            <a:noFill/>
          </a:ln>
        </p:spPr>
      </p:pic>
      <p:pic>
        <p:nvPicPr>
          <p:cNvPr id="476" name="Google Shape;476;p37"/>
          <p:cNvPicPr preferRelativeResize="0"/>
          <p:nvPr/>
        </p:nvPicPr>
        <p:blipFill rotWithShape="1">
          <a:blip r:embed="rId9">
            <a:alphaModFix/>
          </a:blip>
          <a:srcRect l="9465" t="9434" r="28507" b="15087"/>
          <a:stretch/>
        </p:blipFill>
        <p:spPr>
          <a:xfrm>
            <a:off x="8521278" y="3878513"/>
            <a:ext cx="992343" cy="1183426"/>
          </a:xfrm>
          <a:prstGeom prst="rect">
            <a:avLst/>
          </a:prstGeom>
          <a:noFill/>
          <a:ln>
            <a:noFill/>
          </a:ln>
        </p:spPr>
      </p:pic>
      <p:sp>
        <p:nvSpPr>
          <p:cNvPr id="477" name="Google Shape;477;p37"/>
          <p:cNvSpPr txBox="1">
            <a:spLocks noGrp="1"/>
          </p:cNvSpPr>
          <p:nvPr>
            <p:ph type="title"/>
          </p:nvPr>
        </p:nvSpPr>
        <p:spPr>
          <a:xfrm>
            <a:off x="1033850" y="1757263"/>
            <a:ext cx="2658900" cy="805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78" name="Google Shape;478;p37"/>
          <p:cNvSpPr txBox="1">
            <a:spLocks noGrp="1"/>
          </p:cNvSpPr>
          <p:nvPr>
            <p:ph type="subTitle" idx="1"/>
          </p:nvPr>
        </p:nvSpPr>
        <p:spPr>
          <a:xfrm>
            <a:off x="1033850" y="2562463"/>
            <a:ext cx="2658900" cy="1062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5">
  <p:cSld name="CUSTOM_20">
    <p:spTree>
      <p:nvGrpSpPr>
        <p:cNvPr id="1" name="Shape 507"/>
        <p:cNvGrpSpPr/>
        <p:nvPr/>
      </p:nvGrpSpPr>
      <p:grpSpPr>
        <a:xfrm>
          <a:off x="0" y="0"/>
          <a:ext cx="0" cy="0"/>
          <a:chOff x="0" y="0"/>
          <a:chExt cx="0" cy="0"/>
        </a:xfrm>
      </p:grpSpPr>
      <p:pic>
        <p:nvPicPr>
          <p:cNvPr id="508" name="Google Shape;508;p40"/>
          <p:cNvPicPr preferRelativeResize="0"/>
          <p:nvPr/>
        </p:nvPicPr>
        <p:blipFill>
          <a:blip r:embed="rId2">
            <a:alphaModFix amt="80000"/>
          </a:blip>
          <a:stretch>
            <a:fillRect/>
          </a:stretch>
        </p:blipFill>
        <p:spPr>
          <a:xfrm>
            <a:off x="125" y="0"/>
            <a:ext cx="9144001" cy="5143500"/>
          </a:xfrm>
          <a:prstGeom prst="rect">
            <a:avLst/>
          </a:prstGeom>
          <a:noFill/>
          <a:ln>
            <a:noFill/>
          </a:ln>
        </p:spPr>
      </p:pic>
      <p:sp>
        <p:nvSpPr>
          <p:cNvPr id="509" name="Google Shape;509;p40"/>
          <p:cNvSpPr txBox="1">
            <a:spLocks noGrp="1"/>
          </p:cNvSpPr>
          <p:nvPr>
            <p:ph type="title"/>
          </p:nvPr>
        </p:nvSpPr>
        <p:spPr>
          <a:xfrm>
            <a:off x="5158155" y="1757275"/>
            <a:ext cx="2661000" cy="8052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10" name="Google Shape;510;p40"/>
          <p:cNvSpPr txBox="1">
            <a:spLocks noGrp="1"/>
          </p:cNvSpPr>
          <p:nvPr>
            <p:ph type="subTitle" idx="1"/>
          </p:nvPr>
        </p:nvSpPr>
        <p:spPr>
          <a:xfrm>
            <a:off x="5158150" y="2562475"/>
            <a:ext cx="2661000" cy="10608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511" name="Google Shape;511;p40"/>
          <p:cNvPicPr preferRelativeResize="0"/>
          <p:nvPr/>
        </p:nvPicPr>
        <p:blipFill rotWithShape="1">
          <a:blip r:embed="rId3">
            <a:alphaModFix/>
          </a:blip>
          <a:srcRect l="30870" t="15242" r="25850" b="15249"/>
          <a:stretch/>
        </p:blipFill>
        <p:spPr>
          <a:xfrm rot="10800000">
            <a:off x="6913139" y="-422020"/>
            <a:ext cx="1904380" cy="1721795"/>
          </a:xfrm>
          <a:prstGeom prst="rect">
            <a:avLst/>
          </a:prstGeom>
          <a:noFill/>
          <a:ln>
            <a:noFill/>
          </a:ln>
        </p:spPr>
      </p:pic>
      <p:pic>
        <p:nvPicPr>
          <p:cNvPr id="512" name="Google Shape;512;p40"/>
          <p:cNvPicPr preferRelativeResize="0"/>
          <p:nvPr/>
        </p:nvPicPr>
        <p:blipFill rotWithShape="1">
          <a:blip r:embed="rId4">
            <a:alphaModFix/>
          </a:blip>
          <a:srcRect l="12178" t="10820" r="12178" b="10828"/>
          <a:stretch/>
        </p:blipFill>
        <p:spPr>
          <a:xfrm rot="-8731851">
            <a:off x="6870527" y="-105811"/>
            <a:ext cx="868730" cy="898042"/>
          </a:xfrm>
          <a:prstGeom prst="rect">
            <a:avLst/>
          </a:prstGeom>
          <a:noFill/>
          <a:ln>
            <a:noFill/>
          </a:ln>
        </p:spPr>
      </p:pic>
      <p:pic>
        <p:nvPicPr>
          <p:cNvPr id="513" name="Google Shape;513;p40"/>
          <p:cNvPicPr preferRelativeResize="0"/>
          <p:nvPr/>
        </p:nvPicPr>
        <p:blipFill rotWithShape="1">
          <a:blip r:embed="rId5">
            <a:alphaModFix/>
          </a:blip>
          <a:srcRect l="12422" t="10820" r="12422" b="10828"/>
          <a:stretch/>
        </p:blipFill>
        <p:spPr>
          <a:xfrm rot="10800000">
            <a:off x="8459369" y="120777"/>
            <a:ext cx="805832" cy="838445"/>
          </a:xfrm>
          <a:prstGeom prst="rect">
            <a:avLst/>
          </a:prstGeom>
          <a:noFill/>
          <a:ln>
            <a:noFill/>
          </a:ln>
        </p:spPr>
      </p:pic>
      <p:pic>
        <p:nvPicPr>
          <p:cNvPr id="514" name="Google Shape;514;p40"/>
          <p:cNvPicPr preferRelativeResize="0"/>
          <p:nvPr/>
        </p:nvPicPr>
        <p:blipFill rotWithShape="1">
          <a:blip r:embed="rId6">
            <a:alphaModFix/>
          </a:blip>
          <a:srcRect l="17570" t="13034" r="17570" b="13034"/>
          <a:stretch/>
        </p:blipFill>
        <p:spPr>
          <a:xfrm rot="9490208">
            <a:off x="6210075" y="192091"/>
            <a:ext cx="598028" cy="680332"/>
          </a:xfrm>
          <a:prstGeom prst="rect">
            <a:avLst/>
          </a:prstGeom>
          <a:noFill/>
          <a:ln>
            <a:noFill/>
          </a:ln>
        </p:spPr>
      </p:pic>
      <p:pic>
        <p:nvPicPr>
          <p:cNvPr id="515" name="Google Shape;515;p40"/>
          <p:cNvPicPr preferRelativeResize="0"/>
          <p:nvPr/>
        </p:nvPicPr>
        <p:blipFill rotWithShape="1">
          <a:blip r:embed="rId7">
            <a:alphaModFix/>
          </a:blip>
          <a:srcRect l="14225" t="14955" r="14218" b="14962"/>
          <a:stretch/>
        </p:blipFill>
        <p:spPr>
          <a:xfrm rot="10800000">
            <a:off x="7382675" y="-183664"/>
            <a:ext cx="1330600" cy="1300625"/>
          </a:xfrm>
          <a:prstGeom prst="rect">
            <a:avLst/>
          </a:prstGeom>
          <a:noFill/>
          <a:ln>
            <a:noFill/>
          </a:ln>
        </p:spPr>
      </p:pic>
      <p:pic>
        <p:nvPicPr>
          <p:cNvPr id="516" name="Google Shape;516;p40"/>
          <p:cNvPicPr preferRelativeResize="0"/>
          <p:nvPr/>
        </p:nvPicPr>
        <p:blipFill rotWithShape="1">
          <a:blip r:embed="rId3">
            <a:alphaModFix/>
          </a:blip>
          <a:srcRect l="30870" t="15242" r="25850" b="15249"/>
          <a:stretch/>
        </p:blipFill>
        <p:spPr>
          <a:xfrm>
            <a:off x="261357" y="3855655"/>
            <a:ext cx="1904380" cy="1721795"/>
          </a:xfrm>
          <a:prstGeom prst="rect">
            <a:avLst/>
          </a:prstGeom>
          <a:noFill/>
          <a:ln>
            <a:noFill/>
          </a:ln>
        </p:spPr>
      </p:pic>
      <p:pic>
        <p:nvPicPr>
          <p:cNvPr id="517" name="Google Shape;517;p40"/>
          <p:cNvPicPr preferRelativeResize="0"/>
          <p:nvPr/>
        </p:nvPicPr>
        <p:blipFill rotWithShape="1">
          <a:blip r:embed="rId4">
            <a:alphaModFix/>
          </a:blip>
          <a:srcRect l="12178" t="10820" r="12178" b="10828"/>
          <a:stretch/>
        </p:blipFill>
        <p:spPr>
          <a:xfrm rot="2068149">
            <a:off x="1339620" y="4363198"/>
            <a:ext cx="868730" cy="898042"/>
          </a:xfrm>
          <a:prstGeom prst="rect">
            <a:avLst/>
          </a:prstGeom>
          <a:noFill/>
          <a:ln>
            <a:noFill/>
          </a:ln>
        </p:spPr>
      </p:pic>
      <p:pic>
        <p:nvPicPr>
          <p:cNvPr id="518" name="Google Shape;518;p40"/>
          <p:cNvPicPr preferRelativeResize="0"/>
          <p:nvPr/>
        </p:nvPicPr>
        <p:blipFill rotWithShape="1">
          <a:blip r:embed="rId5">
            <a:alphaModFix/>
          </a:blip>
          <a:srcRect l="12422" t="10820" r="12422" b="10828"/>
          <a:stretch/>
        </p:blipFill>
        <p:spPr>
          <a:xfrm>
            <a:off x="-186324" y="4196207"/>
            <a:ext cx="805832" cy="838445"/>
          </a:xfrm>
          <a:prstGeom prst="rect">
            <a:avLst/>
          </a:prstGeom>
          <a:noFill/>
          <a:ln>
            <a:noFill/>
          </a:ln>
        </p:spPr>
      </p:pic>
      <p:pic>
        <p:nvPicPr>
          <p:cNvPr id="519" name="Google Shape;519;p40"/>
          <p:cNvPicPr preferRelativeResize="0"/>
          <p:nvPr/>
        </p:nvPicPr>
        <p:blipFill rotWithShape="1">
          <a:blip r:embed="rId6">
            <a:alphaModFix/>
          </a:blip>
          <a:srcRect l="17570" t="13034" r="17570" b="13034"/>
          <a:stretch/>
        </p:blipFill>
        <p:spPr>
          <a:xfrm rot="-1309792">
            <a:off x="2270774" y="4283006"/>
            <a:ext cx="598028" cy="680332"/>
          </a:xfrm>
          <a:prstGeom prst="rect">
            <a:avLst/>
          </a:prstGeom>
          <a:noFill/>
          <a:ln>
            <a:noFill/>
          </a:ln>
        </p:spPr>
      </p:pic>
      <p:pic>
        <p:nvPicPr>
          <p:cNvPr id="520" name="Google Shape;520;p40"/>
          <p:cNvPicPr preferRelativeResize="0"/>
          <p:nvPr/>
        </p:nvPicPr>
        <p:blipFill rotWithShape="1">
          <a:blip r:embed="rId7">
            <a:alphaModFix/>
          </a:blip>
          <a:srcRect l="14225" t="14955" r="14218" b="14962"/>
          <a:stretch/>
        </p:blipFill>
        <p:spPr>
          <a:xfrm>
            <a:off x="365602" y="4038468"/>
            <a:ext cx="1330600" cy="13006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723"/>
        <p:cNvGrpSpPr/>
        <p:nvPr/>
      </p:nvGrpSpPr>
      <p:grpSpPr>
        <a:xfrm>
          <a:off x="0" y="0"/>
          <a:ext cx="0" cy="0"/>
          <a:chOff x="0" y="0"/>
          <a:chExt cx="0" cy="0"/>
        </a:xfrm>
      </p:grpSpPr>
      <p:pic>
        <p:nvPicPr>
          <p:cNvPr id="724" name="Google Shape;724;p53"/>
          <p:cNvPicPr preferRelativeResize="0"/>
          <p:nvPr/>
        </p:nvPicPr>
        <p:blipFill>
          <a:blip r:embed="rId2">
            <a:alphaModFix amt="80000"/>
          </a:blip>
          <a:stretch>
            <a:fillRect/>
          </a:stretch>
        </p:blipFill>
        <p:spPr>
          <a:xfrm>
            <a:off x="125" y="0"/>
            <a:ext cx="9144001" cy="5143500"/>
          </a:xfrm>
          <a:prstGeom prst="rect">
            <a:avLst/>
          </a:prstGeom>
          <a:noFill/>
          <a:ln>
            <a:noFill/>
          </a:ln>
        </p:spPr>
      </p:pic>
      <p:pic>
        <p:nvPicPr>
          <p:cNvPr id="725" name="Google Shape;725;p53"/>
          <p:cNvPicPr preferRelativeResize="0"/>
          <p:nvPr/>
        </p:nvPicPr>
        <p:blipFill rotWithShape="1">
          <a:blip r:embed="rId3">
            <a:alphaModFix/>
          </a:blip>
          <a:srcRect l="30870" t="15242" r="25850" b="15249"/>
          <a:stretch/>
        </p:blipFill>
        <p:spPr>
          <a:xfrm rot="4866783" flipH="1">
            <a:off x="5526089" y="-560212"/>
            <a:ext cx="3082973" cy="2787374"/>
          </a:xfrm>
          <a:prstGeom prst="rect">
            <a:avLst/>
          </a:prstGeom>
          <a:noFill/>
          <a:ln>
            <a:noFill/>
          </a:ln>
        </p:spPr>
      </p:pic>
      <p:pic>
        <p:nvPicPr>
          <p:cNvPr id="726" name="Google Shape;726;p53"/>
          <p:cNvPicPr preferRelativeResize="0"/>
          <p:nvPr/>
        </p:nvPicPr>
        <p:blipFill>
          <a:blip r:embed="rId4">
            <a:alphaModFix/>
          </a:blip>
          <a:stretch>
            <a:fillRect/>
          </a:stretch>
        </p:blipFill>
        <p:spPr>
          <a:xfrm>
            <a:off x="3690525" y="-634125"/>
            <a:ext cx="5453474" cy="4012224"/>
          </a:xfrm>
          <a:prstGeom prst="rect">
            <a:avLst/>
          </a:prstGeom>
          <a:noFill/>
          <a:ln>
            <a:noFill/>
          </a:ln>
        </p:spPr>
      </p:pic>
      <p:pic>
        <p:nvPicPr>
          <p:cNvPr id="727" name="Google Shape;727;p53"/>
          <p:cNvPicPr preferRelativeResize="0"/>
          <p:nvPr/>
        </p:nvPicPr>
        <p:blipFill rotWithShape="1">
          <a:blip r:embed="rId3">
            <a:alphaModFix/>
          </a:blip>
          <a:srcRect l="30870" t="15242" r="25850" b="15249"/>
          <a:stretch/>
        </p:blipFill>
        <p:spPr>
          <a:xfrm flipH="1">
            <a:off x="912588" y="2851112"/>
            <a:ext cx="3082974" cy="2787375"/>
          </a:xfrm>
          <a:prstGeom prst="rect">
            <a:avLst/>
          </a:prstGeom>
          <a:noFill/>
          <a:ln>
            <a:noFill/>
          </a:ln>
        </p:spPr>
      </p:pic>
      <p:pic>
        <p:nvPicPr>
          <p:cNvPr id="728" name="Google Shape;728;p53"/>
          <p:cNvPicPr preferRelativeResize="0"/>
          <p:nvPr/>
        </p:nvPicPr>
        <p:blipFill rotWithShape="1">
          <a:blip r:embed="rId3">
            <a:alphaModFix/>
          </a:blip>
          <a:srcRect l="30870" t="15242" r="25850" b="15249"/>
          <a:stretch/>
        </p:blipFill>
        <p:spPr>
          <a:xfrm rot="4866783" flipH="1">
            <a:off x="-686361" y="2363938"/>
            <a:ext cx="3082973" cy="2787374"/>
          </a:xfrm>
          <a:prstGeom prst="rect">
            <a:avLst/>
          </a:prstGeom>
          <a:noFill/>
          <a:ln>
            <a:noFill/>
          </a:ln>
        </p:spPr>
      </p:pic>
      <p:pic>
        <p:nvPicPr>
          <p:cNvPr id="729" name="Google Shape;729;p53"/>
          <p:cNvPicPr preferRelativeResize="0"/>
          <p:nvPr/>
        </p:nvPicPr>
        <p:blipFill rotWithShape="1">
          <a:blip r:embed="rId5">
            <a:alphaModFix/>
          </a:blip>
          <a:srcRect t="33457"/>
          <a:stretch/>
        </p:blipFill>
        <p:spPr>
          <a:xfrm rot="-5400000" flipH="1">
            <a:off x="4414430" y="832083"/>
            <a:ext cx="8019124" cy="3003849"/>
          </a:xfrm>
          <a:prstGeom prst="rect">
            <a:avLst/>
          </a:prstGeom>
          <a:noFill/>
          <a:ln>
            <a:noFill/>
          </a:ln>
        </p:spPr>
      </p:pic>
      <p:sp>
        <p:nvSpPr>
          <p:cNvPr id="730" name="Google Shape;730;p53"/>
          <p:cNvSpPr txBox="1">
            <a:spLocks noGrp="1"/>
          </p:cNvSpPr>
          <p:nvPr>
            <p:ph type="title" hasCustomPrompt="1"/>
          </p:nvPr>
        </p:nvSpPr>
        <p:spPr>
          <a:xfrm rot="-255">
            <a:off x="1415758" y="540158"/>
            <a:ext cx="4049700" cy="991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31" name="Google Shape;731;p53"/>
          <p:cNvSpPr txBox="1">
            <a:spLocks noGrp="1"/>
          </p:cNvSpPr>
          <p:nvPr>
            <p:ph type="subTitle" idx="1"/>
          </p:nvPr>
        </p:nvSpPr>
        <p:spPr>
          <a:xfrm>
            <a:off x="1415792" y="1968688"/>
            <a:ext cx="40497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32" name="Google Shape;732;p53"/>
          <p:cNvSpPr txBox="1">
            <a:spLocks noGrp="1"/>
          </p:cNvSpPr>
          <p:nvPr>
            <p:ph type="title" idx="2" hasCustomPrompt="1"/>
          </p:nvPr>
        </p:nvSpPr>
        <p:spPr>
          <a:xfrm>
            <a:off x="3703508" y="2729703"/>
            <a:ext cx="4049700" cy="991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33" name="Google Shape;733;p53"/>
          <p:cNvSpPr txBox="1">
            <a:spLocks noGrp="1"/>
          </p:cNvSpPr>
          <p:nvPr>
            <p:ph type="subTitle" idx="3"/>
          </p:nvPr>
        </p:nvSpPr>
        <p:spPr>
          <a:xfrm>
            <a:off x="3703492" y="4158288"/>
            <a:ext cx="40497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756"/>
        <p:cNvGrpSpPr/>
        <p:nvPr/>
      </p:nvGrpSpPr>
      <p:grpSpPr>
        <a:xfrm>
          <a:off x="0" y="0"/>
          <a:ext cx="0" cy="0"/>
          <a:chOff x="0" y="0"/>
          <a:chExt cx="0" cy="0"/>
        </a:xfrm>
      </p:grpSpPr>
      <p:pic>
        <p:nvPicPr>
          <p:cNvPr id="757" name="Google Shape;757;p56"/>
          <p:cNvPicPr preferRelativeResize="0"/>
          <p:nvPr/>
        </p:nvPicPr>
        <p:blipFill>
          <a:blip r:embed="rId2">
            <a:alphaModFix amt="80000"/>
          </a:blip>
          <a:stretch>
            <a:fillRect/>
          </a:stretch>
        </p:blipFill>
        <p:spPr>
          <a:xfrm>
            <a:off x="125" y="0"/>
            <a:ext cx="9144001" cy="5143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SECTION_HEADER_2">
    <p:bg>
      <p:bgPr>
        <a:solidFill>
          <a:schemeClr val="accent2"/>
        </a:solidFill>
        <a:effectLst/>
      </p:bgPr>
    </p:bg>
    <p:spTree>
      <p:nvGrpSpPr>
        <p:cNvPr id="1" name="Shape 758"/>
        <p:cNvGrpSpPr/>
        <p:nvPr/>
      </p:nvGrpSpPr>
      <p:grpSpPr>
        <a:xfrm>
          <a:off x="0" y="0"/>
          <a:ext cx="0" cy="0"/>
          <a:chOff x="0" y="0"/>
          <a:chExt cx="0" cy="0"/>
        </a:xfrm>
      </p:grpSpPr>
      <p:pic>
        <p:nvPicPr>
          <p:cNvPr id="759" name="Google Shape;759;p57"/>
          <p:cNvPicPr preferRelativeResize="0"/>
          <p:nvPr/>
        </p:nvPicPr>
        <p:blipFill>
          <a:blip r:embed="rId2">
            <a:alphaModFix amt="30000"/>
          </a:blip>
          <a:stretch>
            <a:fillRect/>
          </a:stretch>
        </p:blipFill>
        <p:spPr>
          <a:xfrm>
            <a:off x="125" y="0"/>
            <a:ext cx="9144001" cy="5143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SECTION_HEADER_2_1">
    <p:bg>
      <p:bgPr>
        <a:solidFill>
          <a:schemeClr val="accent2"/>
        </a:solidFill>
        <a:effectLst/>
      </p:bgPr>
    </p:bg>
    <p:spTree>
      <p:nvGrpSpPr>
        <p:cNvPr id="1" name="Shape 760"/>
        <p:cNvGrpSpPr/>
        <p:nvPr/>
      </p:nvGrpSpPr>
      <p:grpSpPr>
        <a:xfrm>
          <a:off x="0" y="0"/>
          <a:ext cx="0" cy="0"/>
          <a:chOff x="0" y="0"/>
          <a:chExt cx="0" cy="0"/>
        </a:xfrm>
      </p:grpSpPr>
      <p:pic>
        <p:nvPicPr>
          <p:cNvPr id="761" name="Google Shape;761;p58"/>
          <p:cNvPicPr preferRelativeResize="0"/>
          <p:nvPr/>
        </p:nvPicPr>
        <p:blipFill>
          <a:blip r:embed="rId2">
            <a:alphaModFix amt="30000"/>
          </a:blip>
          <a:stretch>
            <a:fillRect/>
          </a:stretch>
        </p:blipFill>
        <p:spPr>
          <a:xfrm>
            <a:off x="125" y="0"/>
            <a:ext cx="9144001" cy="5143500"/>
          </a:xfrm>
          <a:prstGeom prst="rect">
            <a:avLst/>
          </a:prstGeom>
          <a:noFill/>
          <a:ln>
            <a:noFill/>
          </a:ln>
        </p:spPr>
      </p:pic>
      <p:pic>
        <p:nvPicPr>
          <p:cNvPr id="762" name="Google Shape;762;p58"/>
          <p:cNvPicPr preferRelativeResize="0"/>
          <p:nvPr/>
        </p:nvPicPr>
        <p:blipFill rotWithShape="1">
          <a:blip r:embed="rId3">
            <a:alphaModFix/>
          </a:blip>
          <a:srcRect l="31810" t="20976" r="25966" b="16854"/>
          <a:stretch/>
        </p:blipFill>
        <p:spPr>
          <a:xfrm rot="-2700000">
            <a:off x="6283756" y="2591796"/>
            <a:ext cx="2812333" cy="2331305"/>
          </a:xfrm>
          <a:prstGeom prst="rect">
            <a:avLst/>
          </a:prstGeom>
          <a:noFill/>
          <a:ln>
            <a:noFill/>
          </a:ln>
        </p:spPr>
      </p:pic>
      <p:pic>
        <p:nvPicPr>
          <p:cNvPr id="763" name="Google Shape;763;p58"/>
          <p:cNvPicPr preferRelativeResize="0"/>
          <p:nvPr/>
        </p:nvPicPr>
        <p:blipFill rotWithShape="1">
          <a:blip r:embed="rId4">
            <a:alphaModFix/>
          </a:blip>
          <a:srcRect t="32924" b="6717"/>
          <a:stretch/>
        </p:blipFill>
        <p:spPr>
          <a:xfrm rot="-5400000">
            <a:off x="2692300" y="357075"/>
            <a:ext cx="10584901" cy="3596499"/>
          </a:xfrm>
          <a:prstGeom prst="rect">
            <a:avLst/>
          </a:prstGeom>
          <a:noFill/>
          <a:ln>
            <a:noFill/>
          </a:ln>
        </p:spPr>
      </p:pic>
      <p:pic>
        <p:nvPicPr>
          <p:cNvPr id="764" name="Google Shape;764;p58"/>
          <p:cNvPicPr preferRelativeResize="0"/>
          <p:nvPr/>
        </p:nvPicPr>
        <p:blipFill rotWithShape="1">
          <a:blip r:embed="rId3">
            <a:alphaModFix/>
          </a:blip>
          <a:srcRect l="31810" t="20976" r="25966" b="16854"/>
          <a:stretch/>
        </p:blipFill>
        <p:spPr>
          <a:xfrm rot="-2700000">
            <a:off x="-1283812" y="-733175"/>
            <a:ext cx="3857675" cy="3197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lnSpc>
                <a:spcPct val="80000"/>
              </a:lnSpc>
              <a:spcBef>
                <a:spcPts val="0"/>
              </a:spcBef>
              <a:spcAft>
                <a:spcPts val="0"/>
              </a:spcAft>
              <a:buClr>
                <a:schemeClr val="dk1"/>
              </a:buClr>
              <a:buSzPts val="3800"/>
              <a:buFont typeface="Clicker Script"/>
              <a:buNone/>
              <a:defRPr sz="3800" b="1">
                <a:solidFill>
                  <a:schemeClr val="dk1"/>
                </a:solidFill>
                <a:latin typeface="Clicker Script"/>
                <a:ea typeface="Clicker Script"/>
                <a:cs typeface="Clicker Script"/>
                <a:sym typeface="Clicker Script"/>
              </a:defRPr>
            </a:lvl1pPr>
            <a:lvl2pPr lvl="1" rtl="0">
              <a:lnSpc>
                <a:spcPct val="80000"/>
              </a:lnSpc>
              <a:spcBef>
                <a:spcPts val="0"/>
              </a:spcBef>
              <a:spcAft>
                <a:spcPts val="0"/>
              </a:spcAft>
              <a:buClr>
                <a:schemeClr val="dk1"/>
              </a:buClr>
              <a:buSzPts val="3800"/>
              <a:buFont typeface="Clicker Script"/>
              <a:buNone/>
              <a:defRPr sz="3800" b="1">
                <a:solidFill>
                  <a:schemeClr val="dk1"/>
                </a:solidFill>
                <a:latin typeface="Clicker Script"/>
                <a:ea typeface="Clicker Script"/>
                <a:cs typeface="Clicker Script"/>
                <a:sym typeface="Clicker Script"/>
              </a:defRPr>
            </a:lvl2pPr>
            <a:lvl3pPr lvl="2" rtl="0">
              <a:lnSpc>
                <a:spcPct val="80000"/>
              </a:lnSpc>
              <a:spcBef>
                <a:spcPts val="0"/>
              </a:spcBef>
              <a:spcAft>
                <a:spcPts val="0"/>
              </a:spcAft>
              <a:buClr>
                <a:schemeClr val="dk1"/>
              </a:buClr>
              <a:buSzPts val="3800"/>
              <a:buFont typeface="Clicker Script"/>
              <a:buNone/>
              <a:defRPr sz="3800" b="1">
                <a:solidFill>
                  <a:schemeClr val="dk1"/>
                </a:solidFill>
                <a:latin typeface="Clicker Script"/>
                <a:ea typeface="Clicker Script"/>
                <a:cs typeface="Clicker Script"/>
                <a:sym typeface="Clicker Script"/>
              </a:defRPr>
            </a:lvl3pPr>
            <a:lvl4pPr lvl="3" rtl="0">
              <a:lnSpc>
                <a:spcPct val="80000"/>
              </a:lnSpc>
              <a:spcBef>
                <a:spcPts val="0"/>
              </a:spcBef>
              <a:spcAft>
                <a:spcPts val="0"/>
              </a:spcAft>
              <a:buClr>
                <a:schemeClr val="dk1"/>
              </a:buClr>
              <a:buSzPts val="3800"/>
              <a:buFont typeface="Clicker Script"/>
              <a:buNone/>
              <a:defRPr sz="3800" b="1">
                <a:solidFill>
                  <a:schemeClr val="dk1"/>
                </a:solidFill>
                <a:latin typeface="Clicker Script"/>
                <a:ea typeface="Clicker Script"/>
                <a:cs typeface="Clicker Script"/>
                <a:sym typeface="Clicker Script"/>
              </a:defRPr>
            </a:lvl4pPr>
            <a:lvl5pPr lvl="4" rtl="0">
              <a:lnSpc>
                <a:spcPct val="80000"/>
              </a:lnSpc>
              <a:spcBef>
                <a:spcPts val="0"/>
              </a:spcBef>
              <a:spcAft>
                <a:spcPts val="0"/>
              </a:spcAft>
              <a:buClr>
                <a:schemeClr val="dk1"/>
              </a:buClr>
              <a:buSzPts val="3800"/>
              <a:buFont typeface="Clicker Script"/>
              <a:buNone/>
              <a:defRPr sz="3800" b="1">
                <a:solidFill>
                  <a:schemeClr val="dk1"/>
                </a:solidFill>
                <a:latin typeface="Clicker Script"/>
                <a:ea typeface="Clicker Script"/>
                <a:cs typeface="Clicker Script"/>
                <a:sym typeface="Clicker Script"/>
              </a:defRPr>
            </a:lvl5pPr>
            <a:lvl6pPr lvl="5" rtl="0">
              <a:lnSpc>
                <a:spcPct val="80000"/>
              </a:lnSpc>
              <a:spcBef>
                <a:spcPts val="0"/>
              </a:spcBef>
              <a:spcAft>
                <a:spcPts val="0"/>
              </a:spcAft>
              <a:buClr>
                <a:schemeClr val="dk1"/>
              </a:buClr>
              <a:buSzPts val="3800"/>
              <a:buFont typeface="Clicker Script"/>
              <a:buNone/>
              <a:defRPr sz="3800" b="1">
                <a:solidFill>
                  <a:schemeClr val="dk1"/>
                </a:solidFill>
                <a:latin typeface="Clicker Script"/>
                <a:ea typeface="Clicker Script"/>
                <a:cs typeface="Clicker Script"/>
                <a:sym typeface="Clicker Script"/>
              </a:defRPr>
            </a:lvl6pPr>
            <a:lvl7pPr lvl="6" rtl="0">
              <a:lnSpc>
                <a:spcPct val="80000"/>
              </a:lnSpc>
              <a:spcBef>
                <a:spcPts val="0"/>
              </a:spcBef>
              <a:spcAft>
                <a:spcPts val="0"/>
              </a:spcAft>
              <a:buClr>
                <a:schemeClr val="dk1"/>
              </a:buClr>
              <a:buSzPts val="3800"/>
              <a:buFont typeface="Clicker Script"/>
              <a:buNone/>
              <a:defRPr sz="3800" b="1">
                <a:solidFill>
                  <a:schemeClr val="dk1"/>
                </a:solidFill>
                <a:latin typeface="Clicker Script"/>
                <a:ea typeface="Clicker Script"/>
                <a:cs typeface="Clicker Script"/>
                <a:sym typeface="Clicker Script"/>
              </a:defRPr>
            </a:lvl7pPr>
            <a:lvl8pPr lvl="7" rtl="0">
              <a:lnSpc>
                <a:spcPct val="80000"/>
              </a:lnSpc>
              <a:spcBef>
                <a:spcPts val="0"/>
              </a:spcBef>
              <a:spcAft>
                <a:spcPts val="0"/>
              </a:spcAft>
              <a:buClr>
                <a:schemeClr val="dk1"/>
              </a:buClr>
              <a:buSzPts val="3800"/>
              <a:buFont typeface="Clicker Script"/>
              <a:buNone/>
              <a:defRPr sz="3800" b="1">
                <a:solidFill>
                  <a:schemeClr val="dk1"/>
                </a:solidFill>
                <a:latin typeface="Clicker Script"/>
                <a:ea typeface="Clicker Script"/>
                <a:cs typeface="Clicker Script"/>
                <a:sym typeface="Clicker Script"/>
              </a:defRPr>
            </a:lvl8pPr>
            <a:lvl9pPr lvl="8" rtl="0">
              <a:lnSpc>
                <a:spcPct val="80000"/>
              </a:lnSpc>
              <a:spcBef>
                <a:spcPts val="0"/>
              </a:spcBef>
              <a:spcAft>
                <a:spcPts val="0"/>
              </a:spcAft>
              <a:buClr>
                <a:schemeClr val="dk1"/>
              </a:buClr>
              <a:buSzPts val="3800"/>
              <a:buFont typeface="Clicker Script"/>
              <a:buNone/>
              <a:defRPr sz="3800" b="1">
                <a:solidFill>
                  <a:schemeClr val="dk1"/>
                </a:solidFill>
                <a:latin typeface="Clicker Script"/>
                <a:ea typeface="Clicker Script"/>
                <a:cs typeface="Clicker Script"/>
                <a:sym typeface="Clicker Script"/>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58" r:id="rId3"/>
    <p:sldLayoutId id="2147483683" r:id="rId4"/>
    <p:sldLayoutId id="2147483686" r:id="rId5"/>
    <p:sldLayoutId id="2147483699"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hyperlink" Target="https://www.youtube.com/watch?v=hnJsGZ1yrO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JJJG6cgucKo"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69"/>
          <p:cNvSpPr txBox="1">
            <a:spLocks noGrp="1"/>
          </p:cNvSpPr>
          <p:nvPr>
            <p:ph type="subTitle" idx="1"/>
          </p:nvPr>
        </p:nvSpPr>
        <p:spPr>
          <a:xfrm rot="-546">
            <a:off x="2683643" y="3169476"/>
            <a:ext cx="3776700" cy="42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err="1">
                <a:latin typeface="Matura MT Script Capitals" pitchFamily="66" charset="0"/>
              </a:rPr>
              <a:t>Tardor</a:t>
            </a:r>
            <a:r>
              <a:rPr lang="es-ES" dirty="0">
                <a:latin typeface="Matura MT Script Capitals" pitchFamily="66" charset="0"/>
              </a:rPr>
              <a:t>, </a:t>
            </a:r>
            <a:r>
              <a:rPr lang="es-ES" dirty="0" err="1">
                <a:latin typeface="Matura MT Script Capitals" pitchFamily="66" charset="0"/>
              </a:rPr>
              <a:t>temps</a:t>
            </a:r>
            <a:r>
              <a:rPr lang="es-ES" dirty="0">
                <a:latin typeface="Matura MT Script Capitals" pitchFamily="66" charset="0"/>
              </a:rPr>
              <a:t> de </a:t>
            </a:r>
            <a:r>
              <a:rPr lang="es-ES" dirty="0" err="1">
                <a:latin typeface="Matura MT Script Capitals" pitchFamily="66" charset="0"/>
              </a:rPr>
              <a:t>castanyes</a:t>
            </a:r>
            <a:r>
              <a:rPr lang="es-ES" dirty="0">
                <a:latin typeface="Matura MT Script Capitals" pitchFamily="66" charset="0"/>
              </a:rPr>
              <a:t>.</a:t>
            </a:r>
            <a:endParaRPr dirty="0">
              <a:latin typeface="Matura MT Script Capitals" pitchFamily="66" charset="0"/>
            </a:endParaRPr>
          </a:p>
        </p:txBody>
      </p:sp>
      <p:sp>
        <p:nvSpPr>
          <p:cNvPr id="816" name="Google Shape;816;p69"/>
          <p:cNvSpPr txBox="1">
            <a:spLocks noGrp="1"/>
          </p:cNvSpPr>
          <p:nvPr>
            <p:ph type="ctrTitle"/>
          </p:nvPr>
        </p:nvSpPr>
        <p:spPr>
          <a:xfrm>
            <a:off x="1171875" y="1327038"/>
            <a:ext cx="6800400" cy="199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6000" dirty="0">
                <a:latin typeface="Franklin Gothic Demi Cond" pitchFamily="34" charset="0"/>
              </a:rPr>
              <a:t>ACOLLIDA</a:t>
            </a:r>
            <a:br>
              <a:rPr lang="en" sz="6000" dirty="0">
                <a:latin typeface="Franklin Gothic Demi Cond" pitchFamily="34" charset="0"/>
              </a:rPr>
            </a:br>
            <a:r>
              <a:rPr lang="en" sz="3200" dirty="0">
                <a:latin typeface="Franklin Gothic Demi Cond" pitchFamily="34" charset="0"/>
              </a:rPr>
              <a:t>SETMANA 30-3 DE NOVEMBRE</a:t>
            </a:r>
            <a:endParaRPr sz="4800" dirty="0">
              <a:latin typeface="Franklin Gothic Demi Cond" pitchFamily="34" charset="0"/>
            </a:endParaRPr>
          </a:p>
        </p:txBody>
      </p:sp>
      <p:pic>
        <p:nvPicPr>
          <p:cNvPr id="817" name="Google Shape;817;p69"/>
          <p:cNvPicPr preferRelativeResize="0"/>
          <p:nvPr/>
        </p:nvPicPr>
        <p:blipFill>
          <a:blip r:embed="rId3">
            <a:alphaModFix/>
          </a:blip>
          <a:stretch>
            <a:fillRect/>
          </a:stretch>
        </p:blipFill>
        <p:spPr>
          <a:xfrm>
            <a:off x="479750" y="1069625"/>
            <a:ext cx="1055501" cy="742450"/>
          </a:xfrm>
          <a:prstGeom prst="rect">
            <a:avLst/>
          </a:prstGeom>
          <a:noFill/>
          <a:ln>
            <a:noFill/>
          </a:ln>
        </p:spPr>
      </p:pic>
      <p:pic>
        <p:nvPicPr>
          <p:cNvPr id="818" name="Google Shape;818;p69"/>
          <p:cNvPicPr preferRelativeResize="0"/>
          <p:nvPr/>
        </p:nvPicPr>
        <p:blipFill rotWithShape="1">
          <a:blip r:embed="rId4">
            <a:alphaModFix/>
          </a:blip>
          <a:srcRect l="19282" t="17207" r="19288" b="17214"/>
          <a:stretch/>
        </p:blipFill>
        <p:spPr>
          <a:xfrm>
            <a:off x="7564200" y="2946950"/>
            <a:ext cx="748475" cy="797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2"/>
        <p:cNvGrpSpPr/>
        <p:nvPr/>
      </p:nvGrpSpPr>
      <p:grpSpPr>
        <a:xfrm>
          <a:off x="0" y="0"/>
          <a:ext cx="0" cy="0"/>
          <a:chOff x="0" y="0"/>
          <a:chExt cx="0" cy="0"/>
        </a:xfrm>
      </p:grpSpPr>
      <p:sp>
        <p:nvSpPr>
          <p:cNvPr id="2173" name="Google Shape;2173;p127"/>
          <p:cNvSpPr txBox="1">
            <a:spLocks noGrp="1"/>
          </p:cNvSpPr>
          <p:nvPr>
            <p:ph type="title"/>
          </p:nvPr>
        </p:nvSpPr>
        <p:spPr>
          <a:xfrm>
            <a:off x="4860037" y="1131590"/>
            <a:ext cx="2661000" cy="805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800" dirty="0">
                <a:latin typeface="Cooper Black" pitchFamily="18" charset="0"/>
              </a:rPr>
              <a:t>SAPS QUINA FESTA CELEBREM DEMÀ? </a:t>
            </a:r>
            <a:endParaRPr sz="1800" dirty="0">
              <a:latin typeface="Cooper Black" pitchFamily="18" charset="0"/>
            </a:endParaRPr>
          </a:p>
        </p:txBody>
      </p:sp>
      <p:sp>
        <p:nvSpPr>
          <p:cNvPr id="2174" name="Google Shape;2174;p127"/>
          <p:cNvSpPr txBox="1">
            <a:spLocks noGrp="1"/>
          </p:cNvSpPr>
          <p:nvPr>
            <p:ph type="subTitle" idx="1"/>
          </p:nvPr>
        </p:nvSpPr>
        <p:spPr>
          <a:xfrm>
            <a:off x="4860032" y="1802049"/>
            <a:ext cx="2661000" cy="2376264"/>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sz="1600" dirty="0">
                <a:latin typeface="Bodoni MT Condensed" pitchFamily="18" charset="0"/>
              </a:rPr>
              <a:t>Escolteu la cançó, que us donarà alguna pista!</a:t>
            </a:r>
          </a:p>
          <a:p>
            <a:pPr marL="285750" lvl="0" indent="-285750" algn="just" rtl="0">
              <a:lnSpc>
                <a:spcPct val="150000"/>
              </a:lnSpc>
              <a:spcBef>
                <a:spcPts val="0"/>
              </a:spcBef>
              <a:spcAft>
                <a:spcPts val="0"/>
              </a:spcAft>
              <a:buFont typeface="Arial" pitchFamily="34" charset="0"/>
              <a:buChar char="•"/>
            </a:pPr>
            <a:r>
              <a:rPr lang="en" sz="1600" dirty="0">
                <a:latin typeface="Bodoni MT Condensed" pitchFamily="18" charset="0"/>
              </a:rPr>
              <a:t>Què fas tu, normalment, quan arriba la Castanyada?</a:t>
            </a:r>
          </a:p>
          <a:p>
            <a:pPr marL="285750" lvl="0" indent="-285750" algn="just" rtl="0">
              <a:lnSpc>
                <a:spcPct val="150000"/>
              </a:lnSpc>
              <a:spcBef>
                <a:spcPts val="0"/>
              </a:spcBef>
              <a:spcAft>
                <a:spcPts val="0"/>
              </a:spcAft>
              <a:buFont typeface="Arial" pitchFamily="34" charset="0"/>
              <a:buChar char="•"/>
            </a:pPr>
            <a:r>
              <a:rPr lang="en" sz="1600" dirty="0">
                <a:latin typeface="Bodoni MT Condensed" pitchFamily="18" charset="0"/>
              </a:rPr>
              <a:t>Amb qui ho celebres?</a:t>
            </a:r>
          </a:p>
          <a:p>
            <a:pPr marL="285750" lvl="0" indent="-285750" algn="just" rtl="0">
              <a:lnSpc>
                <a:spcPct val="150000"/>
              </a:lnSpc>
              <a:spcBef>
                <a:spcPts val="0"/>
              </a:spcBef>
              <a:spcAft>
                <a:spcPts val="0"/>
              </a:spcAft>
              <a:buFont typeface="Arial" pitchFamily="34" charset="0"/>
              <a:buChar char="•"/>
            </a:pPr>
            <a:r>
              <a:rPr lang="en" sz="1600" dirty="0">
                <a:latin typeface="Bodoni MT Condensed" pitchFamily="18" charset="0"/>
              </a:rPr>
              <a:t>Compartiu alguna cosa en especial?</a:t>
            </a:r>
          </a:p>
          <a:p>
            <a:pPr marL="285750" lvl="0" indent="-285750" algn="just" rtl="0">
              <a:spcBef>
                <a:spcPts val="0"/>
              </a:spcBef>
              <a:spcAft>
                <a:spcPts val="0"/>
              </a:spcAft>
              <a:buFont typeface="Arial" pitchFamily="34" charset="0"/>
              <a:buChar char="•"/>
            </a:pPr>
            <a:endParaRPr lang="en" dirty="0"/>
          </a:p>
          <a:p>
            <a:pPr marL="285750" lvl="0" indent="-285750" algn="r" rtl="0">
              <a:spcBef>
                <a:spcPts val="0"/>
              </a:spcBef>
              <a:spcAft>
                <a:spcPts val="0"/>
              </a:spcAft>
              <a:buFont typeface="Arial" pitchFamily="34" charset="0"/>
              <a:buChar char="•"/>
            </a:pPr>
            <a:endParaRPr b="1" dirty="0"/>
          </a:p>
        </p:txBody>
      </p:sp>
      <p:grpSp>
        <p:nvGrpSpPr>
          <p:cNvPr id="2175" name="Google Shape;2175;p127"/>
          <p:cNvGrpSpPr/>
          <p:nvPr/>
        </p:nvGrpSpPr>
        <p:grpSpPr>
          <a:xfrm>
            <a:off x="1385523" y="1526309"/>
            <a:ext cx="3007163" cy="2090881"/>
            <a:chOff x="720000" y="1373400"/>
            <a:chExt cx="3447000" cy="2396700"/>
          </a:xfrm>
        </p:grpSpPr>
        <p:sp>
          <p:nvSpPr>
            <p:cNvPr id="2176" name="Google Shape;2176;p127"/>
            <p:cNvSpPr/>
            <p:nvPr/>
          </p:nvSpPr>
          <p:spPr>
            <a:xfrm>
              <a:off x="720000" y="1373400"/>
              <a:ext cx="3447000" cy="2396700"/>
            </a:xfrm>
            <a:prstGeom prst="roundRect">
              <a:avLst>
                <a:gd name="adj" fmla="val 7451"/>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27"/>
            <p:cNvSpPr/>
            <p:nvPr/>
          </p:nvSpPr>
          <p:spPr>
            <a:xfrm>
              <a:off x="993717" y="1587705"/>
              <a:ext cx="2982600" cy="2018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27"/>
            <p:cNvSpPr/>
            <p:nvPr/>
          </p:nvSpPr>
          <p:spPr>
            <a:xfrm>
              <a:off x="761042" y="2525358"/>
              <a:ext cx="142800" cy="142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79" name="Google Shape;2179;p127"/>
          <p:cNvPicPr preferRelativeResize="0"/>
          <p:nvPr/>
        </p:nvPicPr>
        <p:blipFill rotWithShape="1">
          <a:blip r:embed="rId3">
            <a:alphaModFix/>
          </a:blip>
          <a:srcRect l="9605" t="14431" r="9605" b="13267"/>
          <a:stretch/>
        </p:blipFill>
        <p:spPr>
          <a:xfrm flipH="1">
            <a:off x="1035150" y="540000"/>
            <a:ext cx="1143650" cy="1023600"/>
          </a:xfrm>
          <a:prstGeom prst="rect">
            <a:avLst/>
          </a:prstGeom>
          <a:noFill/>
          <a:ln>
            <a:noFill/>
          </a:ln>
        </p:spPr>
      </p:pic>
      <p:pic>
        <p:nvPicPr>
          <p:cNvPr id="1026"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4314" y="1726809"/>
            <a:ext cx="2602020" cy="174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redondeado"/>
          <p:cNvSpPr/>
          <p:nvPr/>
        </p:nvSpPr>
        <p:spPr>
          <a:xfrm>
            <a:off x="323528" y="123478"/>
            <a:ext cx="1584176" cy="41652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haroni" pitchFamily="2" charset="-79"/>
                <a:cs typeface="Aharoni" pitchFamily="2" charset="-79"/>
              </a:rPr>
              <a:t>DILLUNS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173"/>
                                        </p:tgtEl>
                                        <p:attrNameLst>
                                          <p:attrName>style.visibility</p:attrName>
                                        </p:attrNameLst>
                                      </p:cBhvr>
                                      <p:to>
                                        <p:strVal val="visible"/>
                                      </p:to>
                                    </p:set>
                                    <p:anim calcmode="lin" valueType="num">
                                      <p:cBhvr additive="base">
                                        <p:cTn id="7" dur="700"/>
                                        <p:tgtEl>
                                          <p:spTgt spid="2173"/>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2174"/>
                                        </p:tgtEl>
                                        <p:attrNameLst>
                                          <p:attrName>style.visibility</p:attrName>
                                        </p:attrNameLst>
                                      </p:cBhvr>
                                      <p:to>
                                        <p:strVal val="visible"/>
                                      </p:to>
                                    </p:set>
                                    <p:anim calcmode="lin" valueType="num">
                                      <p:cBhvr additive="base">
                                        <p:cTn id="10" dur="700"/>
                                        <p:tgtEl>
                                          <p:spTgt spid="217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109"/>
          <p:cNvSpPr txBox="1">
            <a:spLocks noGrp="1"/>
          </p:cNvSpPr>
          <p:nvPr>
            <p:ph type="title"/>
          </p:nvPr>
        </p:nvSpPr>
        <p:spPr>
          <a:xfrm rot="-255">
            <a:off x="298546" y="699500"/>
            <a:ext cx="5857609" cy="47177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sz="2400" dirty="0">
                <a:latin typeface="Cooper Black" pitchFamily="18" charset="0"/>
              </a:rPr>
              <a:t>Q</a:t>
            </a:r>
            <a:r>
              <a:rPr lang="en" sz="2400" dirty="0">
                <a:latin typeface="Cooper Black" pitchFamily="18" charset="0"/>
              </a:rPr>
              <a:t>UÈ VEUS EN AQUEST DIBUIX?</a:t>
            </a:r>
            <a:endParaRPr sz="2400" dirty="0">
              <a:latin typeface="Cooper Black" pitchFamily="18" charset="0"/>
            </a:endParaRPr>
          </a:p>
        </p:txBody>
      </p:sp>
      <p:sp>
        <p:nvSpPr>
          <p:cNvPr id="1540" name="Google Shape;1540;p109"/>
          <p:cNvSpPr txBox="1">
            <a:spLocks noGrp="1"/>
          </p:cNvSpPr>
          <p:nvPr>
            <p:ph type="subTitle" idx="1"/>
          </p:nvPr>
        </p:nvSpPr>
        <p:spPr>
          <a:xfrm>
            <a:off x="467544" y="1118438"/>
            <a:ext cx="5616624" cy="4452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 sz="1800" dirty="0">
                <a:latin typeface="Bodoni MT Condensed" pitchFamily="18" charset="0"/>
              </a:rPr>
              <a:t>Aquest família està compartint un moment, tot fent-se companyia els uns als altres la nit de la Castanyada:</a:t>
            </a:r>
          </a:p>
          <a:p>
            <a:pPr marL="285750" lvl="0" indent="-285750" algn="just" rtl="0">
              <a:spcBef>
                <a:spcPts val="0"/>
              </a:spcBef>
              <a:spcAft>
                <a:spcPts val="1600"/>
              </a:spcAft>
              <a:buFont typeface="Arial" pitchFamily="34" charset="0"/>
              <a:buChar char="•"/>
            </a:pPr>
            <a:r>
              <a:rPr lang="en" sz="1800" dirty="0">
                <a:latin typeface="Bodoni MT Condensed" pitchFamily="18" charset="0"/>
              </a:rPr>
              <a:t>De què deuen estar parlant? Hi ha algú que no faci cas a l’altre?</a:t>
            </a:r>
          </a:p>
          <a:p>
            <a:pPr marL="285750" lvl="0" indent="-285750" algn="just" rtl="0">
              <a:spcBef>
                <a:spcPts val="0"/>
              </a:spcBef>
              <a:spcAft>
                <a:spcPts val="1600"/>
              </a:spcAft>
              <a:buFont typeface="Arial" pitchFamily="34" charset="0"/>
              <a:buChar char="•"/>
            </a:pPr>
            <a:r>
              <a:rPr lang="en" sz="1800" dirty="0">
                <a:latin typeface="Bodoni MT Condensed" pitchFamily="18" charset="0"/>
              </a:rPr>
              <a:t>Mirem-los les cares, quina expressió tenen? Quin sentiment tenen?</a:t>
            </a:r>
          </a:p>
          <a:p>
            <a:pPr marL="285750" lvl="0" indent="-285750" algn="just" rtl="0">
              <a:spcBef>
                <a:spcPts val="0"/>
              </a:spcBef>
              <a:spcAft>
                <a:spcPts val="1600"/>
              </a:spcAft>
              <a:buFont typeface="Arial" pitchFamily="34" charset="0"/>
              <a:buChar char="•"/>
            </a:pPr>
            <a:r>
              <a:rPr lang="en" sz="1800" dirty="0">
                <a:latin typeface="Bodoni MT Condensed" pitchFamily="18" charset="0"/>
              </a:rPr>
              <a:t>Com et sents tu quan comparteixes taula amb la família? És important per a tu, estar amb ells?</a:t>
            </a:r>
          </a:p>
          <a:p>
            <a:pPr marL="285750" lvl="0" indent="-285750" algn="just" rtl="0">
              <a:spcBef>
                <a:spcPts val="0"/>
              </a:spcBef>
              <a:spcAft>
                <a:spcPts val="1600"/>
              </a:spcAft>
              <a:buFont typeface="Arial" pitchFamily="34" charset="0"/>
              <a:buChar char="•"/>
            </a:pPr>
            <a:endParaRPr lang="en" sz="1800" dirty="0">
              <a:latin typeface="Bodoni MT Condensed" pitchFamily="18" charset="0"/>
            </a:endParaRPr>
          </a:p>
          <a:p>
            <a:pPr marL="285750" lvl="0" indent="-285750" algn="just" rtl="0">
              <a:spcBef>
                <a:spcPts val="0"/>
              </a:spcBef>
              <a:spcAft>
                <a:spcPts val="1600"/>
              </a:spcAft>
              <a:buFont typeface="Arial" pitchFamily="34" charset="0"/>
              <a:buChar char="•"/>
            </a:pPr>
            <a:endParaRPr sz="1800" dirty="0">
              <a:latin typeface="Bodoni MT Condensed" pitchFamily="18" charset="0"/>
            </a:endParaRPr>
          </a:p>
        </p:txBody>
      </p:sp>
      <p:sp>
        <p:nvSpPr>
          <p:cNvPr id="1542" name="Google Shape;1542;p109"/>
          <p:cNvSpPr txBox="1">
            <a:spLocks noGrp="1"/>
          </p:cNvSpPr>
          <p:nvPr>
            <p:ph type="subTitle" idx="3"/>
          </p:nvPr>
        </p:nvSpPr>
        <p:spPr>
          <a:xfrm>
            <a:off x="3703491" y="4158288"/>
            <a:ext cx="4845519" cy="445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800" dirty="0">
                <a:latin typeface="Blackadder ITC" pitchFamily="82" charset="0"/>
              </a:rPr>
              <a:t>Aprofita aquesta nit per estar en família </a:t>
            </a:r>
            <a:r>
              <a:rPr lang="es-ES" sz="1800" dirty="0">
                <a:latin typeface="Blackadder ITC" pitchFamily="82" charset="0"/>
              </a:rPr>
              <a:t>i </a:t>
            </a:r>
            <a:r>
              <a:rPr lang="es-ES" sz="1800" dirty="0" err="1">
                <a:latin typeface="Blackadder ITC" pitchFamily="82" charset="0"/>
              </a:rPr>
              <a:t>gaudir</a:t>
            </a:r>
            <a:r>
              <a:rPr lang="es-ES" sz="1800" dirty="0">
                <a:latin typeface="Blackadder ITC" pitchFamily="82" charset="0"/>
              </a:rPr>
              <a:t> de la </a:t>
            </a:r>
            <a:r>
              <a:rPr lang="es-ES" sz="1800" dirty="0" err="1">
                <a:latin typeface="Blackadder ITC" pitchFamily="82" charset="0"/>
              </a:rPr>
              <a:t>companyia</a:t>
            </a:r>
            <a:r>
              <a:rPr lang="es-ES" sz="1800" dirty="0">
                <a:latin typeface="Blackadder ITC" pitchFamily="82" charset="0"/>
              </a:rPr>
              <a:t> del </a:t>
            </a:r>
            <a:r>
              <a:rPr lang="es-ES" sz="1800" dirty="0" err="1">
                <a:latin typeface="Blackadder ITC" pitchFamily="82" charset="0"/>
              </a:rPr>
              <a:t>germà</a:t>
            </a:r>
            <a:r>
              <a:rPr lang="es-ES" sz="1800" dirty="0">
                <a:latin typeface="Blackadder ITC" pitchFamily="82" charset="0"/>
              </a:rPr>
              <a:t>, de la germana, la </a:t>
            </a:r>
            <a:r>
              <a:rPr lang="es-ES" sz="1800" dirty="0" err="1">
                <a:latin typeface="Blackadder ITC" pitchFamily="82" charset="0"/>
              </a:rPr>
              <a:t>tieta</a:t>
            </a:r>
            <a:r>
              <a:rPr lang="es-ES" sz="1800" dirty="0">
                <a:latin typeface="Blackadder ITC" pitchFamily="82" charset="0"/>
              </a:rPr>
              <a:t>, de </a:t>
            </a:r>
            <a:r>
              <a:rPr lang="es-ES" sz="1800" dirty="0" err="1">
                <a:latin typeface="Blackadder ITC" pitchFamily="82" charset="0"/>
              </a:rPr>
              <a:t>l’avi</a:t>
            </a:r>
            <a:r>
              <a:rPr lang="es-ES" sz="1800" dirty="0">
                <a:latin typeface="Blackadder ITC" pitchFamily="82" charset="0"/>
              </a:rPr>
              <a:t> o del pare i la mare!</a:t>
            </a:r>
            <a:endParaRPr sz="1800" dirty="0">
              <a:latin typeface="Blackadder ITC" pitchFamily="82" charset="0"/>
            </a:endParaRPr>
          </a:p>
        </p:txBody>
      </p:sp>
      <p:pic>
        <p:nvPicPr>
          <p:cNvPr id="1543" name="Google Shape;1543;p109"/>
          <p:cNvPicPr preferRelativeResize="0"/>
          <p:nvPr/>
        </p:nvPicPr>
        <p:blipFill rotWithShape="1">
          <a:blip r:embed="rId3">
            <a:alphaModFix/>
          </a:blip>
          <a:srcRect l="17508" t="17508" r="17501" b="17501"/>
          <a:stretch/>
        </p:blipFill>
        <p:spPr>
          <a:xfrm>
            <a:off x="5142900" y="1851670"/>
            <a:ext cx="516951" cy="516951"/>
          </a:xfrm>
          <a:prstGeom prst="rect">
            <a:avLst/>
          </a:prstGeom>
          <a:noFill/>
          <a:ln>
            <a:noFill/>
          </a:ln>
        </p:spPr>
      </p:pic>
      <p:pic>
        <p:nvPicPr>
          <p:cNvPr id="1544" name="Google Shape;1544;p109"/>
          <p:cNvPicPr preferRelativeResize="0"/>
          <p:nvPr/>
        </p:nvPicPr>
        <p:blipFill rotWithShape="1">
          <a:blip r:embed="rId4">
            <a:alphaModFix/>
          </a:blip>
          <a:srcRect l="17508" t="8895" r="17501" b="8887"/>
          <a:stretch/>
        </p:blipFill>
        <p:spPr>
          <a:xfrm rot="5400000">
            <a:off x="5469875" y="3557750"/>
            <a:ext cx="516951" cy="653949"/>
          </a:xfrm>
          <a:prstGeom prst="rect">
            <a:avLst/>
          </a:prstGeom>
          <a:noFill/>
          <a:ln>
            <a:noFill/>
          </a:ln>
        </p:spPr>
      </p:pic>
      <p:pic>
        <p:nvPicPr>
          <p:cNvPr id="1545" name="Google Shape;1545;p109"/>
          <p:cNvPicPr preferRelativeResize="0"/>
          <p:nvPr/>
        </p:nvPicPr>
        <p:blipFill rotWithShape="1">
          <a:blip r:embed="rId5">
            <a:alphaModFix/>
          </a:blip>
          <a:srcRect t="11444" b="11436"/>
          <a:stretch/>
        </p:blipFill>
        <p:spPr>
          <a:xfrm flipH="1">
            <a:off x="307432" y="3174775"/>
            <a:ext cx="2520280" cy="1947078"/>
          </a:xfrm>
          <a:prstGeom prst="rect">
            <a:avLst/>
          </a:prstGeom>
          <a:noFill/>
          <a:ln>
            <a:noFill/>
          </a:ln>
        </p:spPr>
      </p:pic>
      <p:sp>
        <p:nvSpPr>
          <p:cNvPr id="9" name="8 Rectángulo redondeado"/>
          <p:cNvSpPr/>
          <p:nvPr/>
        </p:nvSpPr>
        <p:spPr>
          <a:xfrm>
            <a:off x="323528" y="123478"/>
            <a:ext cx="1584176" cy="41652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haroni" pitchFamily="2" charset="-79"/>
                <a:cs typeface="Aharoni" pitchFamily="2" charset="-79"/>
              </a:rPr>
              <a:t>DIMARTS</a:t>
            </a:r>
          </a:p>
        </p:txBody>
      </p:sp>
      <p:pic>
        <p:nvPicPr>
          <p:cNvPr id="2050" name="Picture 2" descr="Vectores e ilustraciones de Familia comiendo mesa para descargar gratis |  Freepik"/>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0927" b="75879" l="3195" r="98403">
                        <a14:foregroundMark x1="33866" y1="31150" x2="36901" y2="31470"/>
                        <a14:foregroundMark x1="31949" y1="31789" x2="29872" y2="31789"/>
                        <a14:foregroundMark x1="29233" y1="33387" x2="29393" y2="34026"/>
                        <a14:foregroundMark x1="36901" y1="32748" x2="36422" y2="35144"/>
                        <a14:foregroundMark x1="21885" y1="37859" x2="21885" y2="37859"/>
                        <a14:backgroundMark x1="20607" y1="39457" x2="19968" y2="42013"/>
                        <a14:backgroundMark x1="74760" y1="48083" x2="75879" y2="50000"/>
                        <a14:backgroundMark x1="37220" y1="31150" x2="37220" y2="31150"/>
                      </a14:backgroundRemoval>
                    </a14:imgEffect>
                  </a14:imgLayer>
                </a14:imgProps>
              </a:ext>
              <a:ext uri="{28A0092B-C50C-407E-A947-70E740481C1C}">
                <a14:useLocalDpi xmlns:a14="http://schemas.microsoft.com/office/drawing/2010/main" val="0"/>
              </a:ext>
            </a:extLst>
          </a:blip>
          <a:srcRect t="26593" b="21513"/>
          <a:stretch/>
        </p:blipFill>
        <p:spPr bwMode="auto">
          <a:xfrm>
            <a:off x="5746815" y="1853952"/>
            <a:ext cx="3112915" cy="16153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 calcmode="lin" valueType="num">
                                      <p:cBhvr additive="base">
                                        <p:cTn id="7" dur="700"/>
                                        <p:tgtEl>
                                          <p:spTgt spid="1543"/>
                                        </p:tgtEl>
                                        <p:attrNameLst>
                                          <p:attrName>ppt_w</p:attrName>
                                        </p:attrNameLst>
                                      </p:cBhvr>
                                      <p:tavLst>
                                        <p:tav tm="0">
                                          <p:val>
                                            <p:strVal val="0"/>
                                          </p:val>
                                        </p:tav>
                                        <p:tav tm="100000">
                                          <p:val>
                                            <p:strVal val="#ppt_w"/>
                                          </p:val>
                                        </p:tav>
                                      </p:tavLst>
                                    </p:anim>
                                    <p:anim calcmode="lin" valueType="num">
                                      <p:cBhvr additive="base">
                                        <p:cTn id="8" dur="700"/>
                                        <p:tgtEl>
                                          <p:spTgt spid="154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544"/>
                                        </p:tgtEl>
                                        <p:attrNameLst>
                                          <p:attrName>style.visibility</p:attrName>
                                        </p:attrNameLst>
                                      </p:cBhvr>
                                      <p:to>
                                        <p:strVal val="visible"/>
                                      </p:to>
                                    </p:set>
                                    <p:anim calcmode="lin" valueType="num">
                                      <p:cBhvr additive="base">
                                        <p:cTn id="11" dur="700"/>
                                        <p:tgtEl>
                                          <p:spTgt spid="1544"/>
                                        </p:tgtEl>
                                        <p:attrNameLst>
                                          <p:attrName>ppt_w</p:attrName>
                                        </p:attrNameLst>
                                      </p:cBhvr>
                                      <p:tavLst>
                                        <p:tav tm="0">
                                          <p:val>
                                            <p:strVal val="0"/>
                                          </p:val>
                                        </p:tav>
                                        <p:tav tm="100000">
                                          <p:val>
                                            <p:strVal val="#ppt_w"/>
                                          </p:val>
                                        </p:tav>
                                      </p:tavLst>
                                    </p:anim>
                                    <p:anim calcmode="lin" valueType="num">
                                      <p:cBhvr additive="base">
                                        <p:cTn id="12" dur="700"/>
                                        <p:tgtEl>
                                          <p:spTgt spid="1544"/>
                                        </p:tgtEl>
                                        <p:attrNameLst>
                                          <p:attrName>ppt_h</p:attrName>
                                        </p:attrNameLst>
                                      </p:cBhvr>
                                      <p:tavLst>
                                        <p:tav tm="0">
                                          <p:val>
                                            <p:strVal val="0"/>
                                          </p:val>
                                        </p:tav>
                                        <p:tav tm="100000">
                                          <p:val>
                                            <p:strVal val="#ppt_h"/>
                                          </p:val>
                                        </p:tav>
                                      </p:tavLst>
                                    </p:anim>
                                  </p:childTnLst>
                                </p:cTn>
                              </p:par>
                              <p:par>
                                <p:cTn id="13" presetID="2" presetClass="entr" presetSubtype="4" fill="hold" nodeType="withEffect">
                                  <p:stCondLst>
                                    <p:cond delay="0"/>
                                  </p:stCondLst>
                                  <p:childTnLst>
                                    <p:set>
                                      <p:cBhvr>
                                        <p:cTn id="14" dur="1" fill="hold">
                                          <p:stCondLst>
                                            <p:cond delay="0"/>
                                          </p:stCondLst>
                                        </p:cTn>
                                        <p:tgtEl>
                                          <p:spTgt spid="1545"/>
                                        </p:tgtEl>
                                        <p:attrNameLst>
                                          <p:attrName>style.visibility</p:attrName>
                                        </p:attrNameLst>
                                      </p:cBhvr>
                                      <p:to>
                                        <p:strVal val="visible"/>
                                      </p:to>
                                    </p:set>
                                    <p:anim calcmode="lin" valueType="num">
                                      <p:cBhvr additive="base">
                                        <p:cTn id="15" dur="700"/>
                                        <p:tgtEl>
                                          <p:spTgt spid="15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7"/>
        <p:cNvGrpSpPr/>
        <p:nvPr/>
      </p:nvGrpSpPr>
      <p:grpSpPr>
        <a:xfrm>
          <a:off x="0" y="0"/>
          <a:ext cx="0" cy="0"/>
          <a:chOff x="0" y="0"/>
          <a:chExt cx="0" cy="0"/>
        </a:xfrm>
      </p:grpSpPr>
      <p:grpSp>
        <p:nvGrpSpPr>
          <p:cNvPr id="2128" name="Google Shape;2128;p126"/>
          <p:cNvGrpSpPr/>
          <p:nvPr/>
        </p:nvGrpSpPr>
        <p:grpSpPr>
          <a:xfrm>
            <a:off x="4149899" y="842202"/>
            <a:ext cx="3982572" cy="3459110"/>
            <a:chOff x="4149899" y="842202"/>
            <a:chExt cx="3982572" cy="3459110"/>
          </a:xfrm>
        </p:grpSpPr>
        <p:sp>
          <p:nvSpPr>
            <p:cNvPr id="2129" name="Google Shape;2129;p126"/>
            <p:cNvSpPr/>
            <p:nvPr/>
          </p:nvSpPr>
          <p:spPr>
            <a:xfrm>
              <a:off x="4149899" y="842202"/>
              <a:ext cx="3982572" cy="3459110"/>
            </a:xfrm>
            <a:custGeom>
              <a:avLst/>
              <a:gdLst/>
              <a:ahLst/>
              <a:cxnLst/>
              <a:rect l="l" t="t" r="r" b="b"/>
              <a:pathLst>
                <a:path w="168254" h="146139" extrusionOk="0">
                  <a:moveTo>
                    <a:pt x="4437" y="1"/>
                  </a:moveTo>
                  <a:cubicBezTo>
                    <a:pt x="2002" y="1"/>
                    <a:pt x="0" y="1969"/>
                    <a:pt x="0" y="4437"/>
                  </a:cubicBezTo>
                  <a:lnTo>
                    <a:pt x="0" y="141702"/>
                  </a:lnTo>
                  <a:cubicBezTo>
                    <a:pt x="0" y="144137"/>
                    <a:pt x="2002" y="146139"/>
                    <a:pt x="4437" y="146139"/>
                  </a:cubicBezTo>
                  <a:lnTo>
                    <a:pt x="163817" y="146139"/>
                  </a:lnTo>
                  <a:cubicBezTo>
                    <a:pt x="166252" y="146139"/>
                    <a:pt x="168254" y="144137"/>
                    <a:pt x="168254" y="141702"/>
                  </a:cubicBezTo>
                  <a:lnTo>
                    <a:pt x="168254" y="4437"/>
                  </a:lnTo>
                  <a:cubicBezTo>
                    <a:pt x="168254" y="1969"/>
                    <a:pt x="166252" y="1"/>
                    <a:pt x="163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26"/>
            <p:cNvSpPr/>
            <p:nvPr/>
          </p:nvSpPr>
          <p:spPr>
            <a:xfrm>
              <a:off x="4295186" y="1384647"/>
              <a:ext cx="3685703" cy="2224223"/>
            </a:xfrm>
            <a:custGeom>
              <a:avLst/>
              <a:gdLst/>
              <a:ahLst/>
              <a:cxnLst/>
              <a:rect l="l" t="t" r="r" b="b"/>
              <a:pathLst>
                <a:path w="155712" h="93968" extrusionOk="0">
                  <a:moveTo>
                    <a:pt x="0" y="0"/>
                  </a:moveTo>
                  <a:lnTo>
                    <a:pt x="0" y="93968"/>
                  </a:lnTo>
                  <a:lnTo>
                    <a:pt x="155711" y="93968"/>
                  </a:lnTo>
                  <a:lnTo>
                    <a:pt x="1557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26"/>
            <p:cNvSpPr/>
            <p:nvPr/>
          </p:nvSpPr>
          <p:spPr>
            <a:xfrm>
              <a:off x="4295186" y="3589105"/>
              <a:ext cx="3685703" cy="19764"/>
            </a:xfrm>
            <a:custGeom>
              <a:avLst/>
              <a:gdLst/>
              <a:ahLst/>
              <a:cxnLst/>
              <a:rect l="l" t="t" r="r" b="b"/>
              <a:pathLst>
                <a:path w="155712" h="835" extrusionOk="0">
                  <a:moveTo>
                    <a:pt x="0" y="1"/>
                  </a:moveTo>
                  <a:lnTo>
                    <a:pt x="0" y="835"/>
                  </a:lnTo>
                  <a:lnTo>
                    <a:pt x="155711" y="835"/>
                  </a:lnTo>
                  <a:lnTo>
                    <a:pt x="1557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26"/>
            <p:cNvSpPr/>
            <p:nvPr/>
          </p:nvSpPr>
          <p:spPr>
            <a:xfrm>
              <a:off x="4295186" y="1384647"/>
              <a:ext cx="3685703" cy="19764"/>
            </a:xfrm>
            <a:custGeom>
              <a:avLst/>
              <a:gdLst/>
              <a:ahLst/>
              <a:cxnLst/>
              <a:rect l="l" t="t" r="r" b="b"/>
              <a:pathLst>
                <a:path w="155712" h="835" extrusionOk="0">
                  <a:moveTo>
                    <a:pt x="0" y="0"/>
                  </a:moveTo>
                  <a:lnTo>
                    <a:pt x="0" y="834"/>
                  </a:lnTo>
                  <a:lnTo>
                    <a:pt x="155711" y="834"/>
                  </a:lnTo>
                  <a:lnTo>
                    <a:pt x="1557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26"/>
            <p:cNvSpPr/>
            <p:nvPr/>
          </p:nvSpPr>
          <p:spPr>
            <a:xfrm>
              <a:off x="4358337" y="3720166"/>
              <a:ext cx="120031" cy="130303"/>
            </a:xfrm>
            <a:custGeom>
              <a:avLst/>
              <a:gdLst/>
              <a:ahLst/>
              <a:cxnLst/>
              <a:rect l="l" t="t" r="r" b="b"/>
              <a:pathLst>
                <a:path w="5071" h="5505" extrusionOk="0">
                  <a:moveTo>
                    <a:pt x="2169" y="1"/>
                  </a:moveTo>
                  <a:cubicBezTo>
                    <a:pt x="1969" y="1"/>
                    <a:pt x="1835" y="134"/>
                    <a:pt x="1802" y="334"/>
                  </a:cubicBezTo>
                  <a:cubicBezTo>
                    <a:pt x="1769" y="735"/>
                    <a:pt x="1669" y="1135"/>
                    <a:pt x="1502" y="1535"/>
                  </a:cubicBezTo>
                  <a:cubicBezTo>
                    <a:pt x="1402" y="1735"/>
                    <a:pt x="1202" y="1902"/>
                    <a:pt x="968" y="1902"/>
                  </a:cubicBezTo>
                  <a:lnTo>
                    <a:pt x="568" y="1902"/>
                  </a:lnTo>
                  <a:cubicBezTo>
                    <a:pt x="234" y="1902"/>
                    <a:pt x="1" y="2136"/>
                    <a:pt x="1" y="2436"/>
                  </a:cubicBezTo>
                  <a:lnTo>
                    <a:pt x="1" y="5038"/>
                  </a:lnTo>
                  <a:cubicBezTo>
                    <a:pt x="1" y="5305"/>
                    <a:pt x="201" y="5505"/>
                    <a:pt x="468" y="5505"/>
                  </a:cubicBezTo>
                  <a:lnTo>
                    <a:pt x="3770" y="5505"/>
                  </a:lnTo>
                  <a:cubicBezTo>
                    <a:pt x="3970" y="5505"/>
                    <a:pt x="4170" y="5338"/>
                    <a:pt x="4170" y="5105"/>
                  </a:cubicBezTo>
                  <a:cubicBezTo>
                    <a:pt x="4170" y="4938"/>
                    <a:pt x="4070" y="4804"/>
                    <a:pt x="3903" y="4738"/>
                  </a:cubicBezTo>
                  <a:cubicBezTo>
                    <a:pt x="3903" y="4738"/>
                    <a:pt x="3903" y="4704"/>
                    <a:pt x="3903" y="4704"/>
                  </a:cubicBezTo>
                  <a:lnTo>
                    <a:pt x="4037" y="4704"/>
                  </a:lnTo>
                  <a:cubicBezTo>
                    <a:pt x="4304" y="4704"/>
                    <a:pt x="4504" y="4504"/>
                    <a:pt x="4504" y="4237"/>
                  </a:cubicBezTo>
                  <a:cubicBezTo>
                    <a:pt x="4504" y="4037"/>
                    <a:pt x="4370" y="3870"/>
                    <a:pt x="4204" y="3804"/>
                  </a:cubicBezTo>
                  <a:cubicBezTo>
                    <a:pt x="4204" y="3804"/>
                    <a:pt x="4204" y="3804"/>
                    <a:pt x="4204" y="3770"/>
                  </a:cubicBezTo>
                  <a:lnTo>
                    <a:pt x="4337" y="3770"/>
                  </a:lnTo>
                  <a:cubicBezTo>
                    <a:pt x="4604" y="3770"/>
                    <a:pt x="4804" y="3570"/>
                    <a:pt x="4804" y="3303"/>
                  </a:cubicBezTo>
                  <a:cubicBezTo>
                    <a:pt x="4804" y="3103"/>
                    <a:pt x="4704" y="2936"/>
                    <a:pt x="4504" y="2870"/>
                  </a:cubicBezTo>
                  <a:cubicBezTo>
                    <a:pt x="4504" y="2870"/>
                    <a:pt x="4504" y="2836"/>
                    <a:pt x="4504" y="2836"/>
                  </a:cubicBezTo>
                  <a:lnTo>
                    <a:pt x="4571" y="2836"/>
                  </a:lnTo>
                  <a:cubicBezTo>
                    <a:pt x="4837" y="2836"/>
                    <a:pt x="5071" y="2603"/>
                    <a:pt x="5038" y="2336"/>
                  </a:cubicBezTo>
                  <a:cubicBezTo>
                    <a:pt x="5038" y="2069"/>
                    <a:pt x="4837" y="1902"/>
                    <a:pt x="4571" y="1902"/>
                  </a:cubicBezTo>
                  <a:lnTo>
                    <a:pt x="3136" y="1902"/>
                  </a:lnTo>
                  <a:cubicBezTo>
                    <a:pt x="2969" y="1902"/>
                    <a:pt x="2869" y="1769"/>
                    <a:pt x="2869" y="1602"/>
                  </a:cubicBezTo>
                  <a:lnTo>
                    <a:pt x="2903" y="1302"/>
                  </a:lnTo>
                  <a:cubicBezTo>
                    <a:pt x="2936" y="1002"/>
                    <a:pt x="2969" y="635"/>
                    <a:pt x="2803" y="368"/>
                  </a:cubicBezTo>
                  <a:cubicBezTo>
                    <a:pt x="2669" y="168"/>
                    <a:pt x="2436" y="1"/>
                    <a:pt x="2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26"/>
            <p:cNvSpPr/>
            <p:nvPr/>
          </p:nvSpPr>
          <p:spPr>
            <a:xfrm>
              <a:off x="4310973" y="3765186"/>
              <a:ext cx="42653" cy="85283"/>
            </a:xfrm>
            <a:custGeom>
              <a:avLst/>
              <a:gdLst/>
              <a:ahLst/>
              <a:cxnLst/>
              <a:rect l="l" t="t" r="r" b="b"/>
              <a:pathLst>
                <a:path w="1802" h="3603" extrusionOk="0">
                  <a:moveTo>
                    <a:pt x="401" y="0"/>
                  </a:moveTo>
                  <a:cubicBezTo>
                    <a:pt x="167" y="0"/>
                    <a:pt x="0" y="200"/>
                    <a:pt x="0" y="434"/>
                  </a:cubicBezTo>
                  <a:lnTo>
                    <a:pt x="0" y="3203"/>
                  </a:lnTo>
                  <a:cubicBezTo>
                    <a:pt x="0" y="3436"/>
                    <a:pt x="167" y="3603"/>
                    <a:pt x="401" y="3603"/>
                  </a:cubicBezTo>
                  <a:lnTo>
                    <a:pt x="1401" y="3603"/>
                  </a:lnTo>
                  <a:cubicBezTo>
                    <a:pt x="1635" y="3603"/>
                    <a:pt x="1802" y="3436"/>
                    <a:pt x="1802" y="3203"/>
                  </a:cubicBezTo>
                  <a:lnTo>
                    <a:pt x="1802" y="434"/>
                  </a:lnTo>
                  <a:cubicBezTo>
                    <a:pt x="1802" y="200"/>
                    <a:pt x="1601" y="0"/>
                    <a:pt x="1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26"/>
            <p:cNvSpPr/>
            <p:nvPr/>
          </p:nvSpPr>
          <p:spPr>
            <a:xfrm>
              <a:off x="4589688" y="3765186"/>
              <a:ext cx="120031" cy="130303"/>
            </a:xfrm>
            <a:custGeom>
              <a:avLst/>
              <a:gdLst/>
              <a:ahLst/>
              <a:cxnLst/>
              <a:rect l="l" t="t" r="r" b="b"/>
              <a:pathLst>
                <a:path w="5071" h="5505" extrusionOk="0">
                  <a:moveTo>
                    <a:pt x="1301" y="0"/>
                  </a:moveTo>
                  <a:cubicBezTo>
                    <a:pt x="1068" y="0"/>
                    <a:pt x="901" y="200"/>
                    <a:pt x="901" y="401"/>
                  </a:cubicBezTo>
                  <a:cubicBezTo>
                    <a:pt x="901" y="567"/>
                    <a:pt x="1001" y="734"/>
                    <a:pt x="1134" y="801"/>
                  </a:cubicBezTo>
                  <a:cubicBezTo>
                    <a:pt x="1134" y="801"/>
                    <a:pt x="1168" y="801"/>
                    <a:pt x="1168" y="834"/>
                  </a:cubicBezTo>
                  <a:lnTo>
                    <a:pt x="1001" y="834"/>
                  </a:lnTo>
                  <a:cubicBezTo>
                    <a:pt x="768" y="834"/>
                    <a:pt x="534" y="1034"/>
                    <a:pt x="534" y="1301"/>
                  </a:cubicBezTo>
                  <a:cubicBezTo>
                    <a:pt x="534" y="1501"/>
                    <a:pt x="667" y="1668"/>
                    <a:pt x="834" y="1735"/>
                  </a:cubicBezTo>
                  <a:cubicBezTo>
                    <a:pt x="834" y="1735"/>
                    <a:pt x="834" y="1768"/>
                    <a:pt x="834" y="1768"/>
                  </a:cubicBezTo>
                  <a:lnTo>
                    <a:pt x="701" y="1768"/>
                  </a:lnTo>
                  <a:cubicBezTo>
                    <a:pt x="434" y="1768"/>
                    <a:pt x="234" y="1968"/>
                    <a:pt x="234" y="2235"/>
                  </a:cubicBezTo>
                  <a:cubicBezTo>
                    <a:pt x="234" y="2435"/>
                    <a:pt x="367" y="2602"/>
                    <a:pt x="534" y="2669"/>
                  </a:cubicBezTo>
                  <a:cubicBezTo>
                    <a:pt x="534" y="2702"/>
                    <a:pt x="534" y="2702"/>
                    <a:pt x="534" y="2702"/>
                  </a:cubicBezTo>
                  <a:lnTo>
                    <a:pt x="467" y="2702"/>
                  </a:lnTo>
                  <a:cubicBezTo>
                    <a:pt x="200" y="2702"/>
                    <a:pt x="0" y="2936"/>
                    <a:pt x="0" y="3203"/>
                  </a:cubicBezTo>
                  <a:cubicBezTo>
                    <a:pt x="0" y="3436"/>
                    <a:pt x="234" y="3636"/>
                    <a:pt x="467" y="3636"/>
                  </a:cubicBezTo>
                  <a:lnTo>
                    <a:pt x="1935" y="3636"/>
                  </a:lnTo>
                  <a:cubicBezTo>
                    <a:pt x="2068" y="3636"/>
                    <a:pt x="2202" y="3770"/>
                    <a:pt x="2169" y="3903"/>
                  </a:cubicBezTo>
                  <a:lnTo>
                    <a:pt x="2135" y="4237"/>
                  </a:lnTo>
                  <a:cubicBezTo>
                    <a:pt x="2102" y="4503"/>
                    <a:pt x="2068" y="4870"/>
                    <a:pt x="2235" y="5137"/>
                  </a:cubicBezTo>
                  <a:cubicBezTo>
                    <a:pt x="2369" y="5371"/>
                    <a:pt x="2636" y="5504"/>
                    <a:pt x="2902" y="5504"/>
                  </a:cubicBezTo>
                  <a:cubicBezTo>
                    <a:pt x="3069" y="5504"/>
                    <a:pt x="3236" y="5371"/>
                    <a:pt x="3236" y="5204"/>
                  </a:cubicBezTo>
                  <a:cubicBezTo>
                    <a:pt x="3269" y="4770"/>
                    <a:pt x="3369" y="4370"/>
                    <a:pt x="3536" y="4003"/>
                  </a:cubicBezTo>
                  <a:cubicBezTo>
                    <a:pt x="3636" y="3770"/>
                    <a:pt x="3870" y="3636"/>
                    <a:pt x="4103" y="3636"/>
                  </a:cubicBezTo>
                  <a:lnTo>
                    <a:pt x="4504" y="3636"/>
                  </a:lnTo>
                  <a:cubicBezTo>
                    <a:pt x="4804" y="3636"/>
                    <a:pt x="5071" y="3369"/>
                    <a:pt x="5071" y="3069"/>
                  </a:cubicBezTo>
                  <a:lnTo>
                    <a:pt x="5071" y="467"/>
                  </a:lnTo>
                  <a:cubicBezTo>
                    <a:pt x="5071" y="200"/>
                    <a:pt x="4837" y="0"/>
                    <a:pt x="4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26"/>
            <p:cNvSpPr/>
            <p:nvPr/>
          </p:nvSpPr>
          <p:spPr>
            <a:xfrm>
              <a:off x="4713647" y="3765186"/>
              <a:ext cx="43458" cy="85283"/>
            </a:xfrm>
            <a:custGeom>
              <a:avLst/>
              <a:gdLst/>
              <a:ahLst/>
              <a:cxnLst/>
              <a:rect l="l" t="t" r="r" b="b"/>
              <a:pathLst>
                <a:path w="1836" h="3603" extrusionOk="0">
                  <a:moveTo>
                    <a:pt x="434" y="0"/>
                  </a:moveTo>
                  <a:cubicBezTo>
                    <a:pt x="201" y="0"/>
                    <a:pt x="0" y="200"/>
                    <a:pt x="0" y="434"/>
                  </a:cubicBezTo>
                  <a:lnTo>
                    <a:pt x="0" y="3203"/>
                  </a:lnTo>
                  <a:cubicBezTo>
                    <a:pt x="0" y="3436"/>
                    <a:pt x="201" y="3603"/>
                    <a:pt x="434" y="3603"/>
                  </a:cubicBezTo>
                  <a:lnTo>
                    <a:pt x="1401" y="3603"/>
                  </a:lnTo>
                  <a:cubicBezTo>
                    <a:pt x="1635" y="3603"/>
                    <a:pt x="1835" y="3436"/>
                    <a:pt x="1835" y="3203"/>
                  </a:cubicBezTo>
                  <a:lnTo>
                    <a:pt x="1835" y="434"/>
                  </a:lnTo>
                  <a:cubicBezTo>
                    <a:pt x="1835" y="200"/>
                    <a:pt x="1635" y="0"/>
                    <a:pt x="1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26"/>
            <p:cNvSpPr/>
            <p:nvPr/>
          </p:nvSpPr>
          <p:spPr>
            <a:xfrm>
              <a:off x="4874722" y="3758227"/>
              <a:ext cx="156340" cy="92242"/>
            </a:xfrm>
            <a:custGeom>
              <a:avLst/>
              <a:gdLst/>
              <a:ahLst/>
              <a:cxnLst/>
              <a:rect l="l" t="t" r="r" b="b"/>
              <a:pathLst>
                <a:path w="6605" h="3897" extrusionOk="0">
                  <a:moveTo>
                    <a:pt x="3697" y="0"/>
                  </a:moveTo>
                  <a:cubicBezTo>
                    <a:pt x="3490" y="0"/>
                    <a:pt x="3303" y="169"/>
                    <a:pt x="3303" y="394"/>
                  </a:cubicBezTo>
                  <a:lnTo>
                    <a:pt x="3303" y="1128"/>
                  </a:lnTo>
                  <a:cubicBezTo>
                    <a:pt x="2035" y="1195"/>
                    <a:pt x="0" y="1662"/>
                    <a:pt x="0" y="3897"/>
                  </a:cubicBezTo>
                  <a:cubicBezTo>
                    <a:pt x="0" y="3897"/>
                    <a:pt x="801" y="2796"/>
                    <a:pt x="3303" y="2563"/>
                  </a:cubicBezTo>
                  <a:lnTo>
                    <a:pt x="3303" y="3230"/>
                  </a:lnTo>
                  <a:cubicBezTo>
                    <a:pt x="3303" y="3458"/>
                    <a:pt x="3496" y="3610"/>
                    <a:pt x="3707" y="3610"/>
                  </a:cubicBezTo>
                  <a:cubicBezTo>
                    <a:pt x="3772" y="3610"/>
                    <a:pt x="3840" y="3595"/>
                    <a:pt x="3903" y="3563"/>
                  </a:cubicBezTo>
                  <a:lnTo>
                    <a:pt x="6338" y="2162"/>
                  </a:lnTo>
                  <a:cubicBezTo>
                    <a:pt x="6605" y="1995"/>
                    <a:pt x="6605" y="1629"/>
                    <a:pt x="6338" y="1462"/>
                  </a:cubicBezTo>
                  <a:lnTo>
                    <a:pt x="3903" y="61"/>
                  </a:lnTo>
                  <a:cubicBezTo>
                    <a:pt x="3836" y="19"/>
                    <a:pt x="3765" y="0"/>
                    <a:pt x="3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26"/>
            <p:cNvSpPr/>
            <p:nvPr/>
          </p:nvSpPr>
          <p:spPr>
            <a:xfrm>
              <a:off x="5166076" y="3765186"/>
              <a:ext cx="129499" cy="10273"/>
            </a:xfrm>
            <a:custGeom>
              <a:avLst/>
              <a:gdLst/>
              <a:ahLst/>
              <a:cxnLst/>
              <a:rect l="l" t="t" r="r" b="b"/>
              <a:pathLst>
                <a:path w="5471" h="434" extrusionOk="0">
                  <a:moveTo>
                    <a:pt x="0" y="0"/>
                  </a:moveTo>
                  <a:lnTo>
                    <a:pt x="0" y="434"/>
                  </a:lnTo>
                  <a:lnTo>
                    <a:pt x="5471" y="434"/>
                  </a:lnTo>
                  <a:lnTo>
                    <a:pt x="54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26"/>
            <p:cNvSpPr/>
            <p:nvPr/>
          </p:nvSpPr>
          <p:spPr>
            <a:xfrm>
              <a:off x="5166076" y="3780974"/>
              <a:ext cx="129499" cy="9492"/>
            </a:xfrm>
            <a:custGeom>
              <a:avLst/>
              <a:gdLst/>
              <a:ahLst/>
              <a:cxnLst/>
              <a:rect l="l" t="t" r="r" b="b"/>
              <a:pathLst>
                <a:path w="5471" h="401" extrusionOk="0">
                  <a:moveTo>
                    <a:pt x="0" y="0"/>
                  </a:moveTo>
                  <a:lnTo>
                    <a:pt x="0" y="401"/>
                  </a:lnTo>
                  <a:lnTo>
                    <a:pt x="5471" y="401"/>
                  </a:lnTo>
                  <a:lnTo>
                    <a:pt x="54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26"/>
            <p:cNvSpPr/>
            <p:nvPr/>
          </p:nvSpPr>
          <p:spPr>
            <a:xfrm>
              <a:off x="5166076" y="3795981"/>
              <a:ext cx="40286" cy="10273"/>
            </a:xfrm>
            <a:custGeom>
              <a:avLst/>
              <a:gdLst/>
              <a:ahLst/>
              <a:cxnLst/>
              <a:rect l="l" t="t" r="r" b="b"/>
              <a:pathLst>
                <a:path w="1702" h="434" extrusionOk="0">
                  <a:moveTo>
                    <a:pt x="0" y="0"/>
                  </a:moveTo>
                  <a:lnTo>
                    <a:pt x="0" y="434"/>
                  </a:lnTo>
                  <a:lnTo>
                    <a:pt x="1701" y="434"/>
                  </a:lnTo>
                  <a:lnTo>
                    <a:pt x="17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26"/>
            <p:cNvSpPr/>
            <p:nvPr/>
          </p:nvSpPr>
          <p:spPr>
            <a:xfrm>
              <a:off x="5166076" y="3810964"/>
              <a:ext cx="40286" cy="10296"/>
            </a:xfrm>
            <a:custGeom>
              <a:avLst/>
              <a:gdLst/>
              <a:ahLst/>
              <a:cxnLst/>
              <a:rect l="l" t="t" r="r" b="b"/>
              <a:pathLst>
                <a:path w="1702" h="435" extrusionOk="0">
                  <a:moveTo>
                    <a:pt x="0" y="1"/>
                  </a:moveTo>
                  <a:lnTo>
                    <a:pt x="0" y="435"/>
                  </a:lnTo>
                  <a:lnTo>
                    <a:pt x="1701" y="435"/>
                  </a:lnTo>
                  <a:lnTo>
                    <a:pt x="17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26"/>
            <p:cNvSpPr/>
            <p:nvPr/>
          </p:nvSpPr>
          <p:spPr>
            <a:xfrm>
              <a:off x="5166076" y="3826776"/>
              <a:ext cx="40286" cy="9492"/>
            </a:xfrm>
            <a:custGeom>
              <a:avLst/>
              <a:gdLst/>
              <a:ahLst/>
              <a:cxnLst/>
              <a:rect l="l" t="t" r="r" b="b"/>
              <a:pathLst>
                <a:path w="1702" h="401" extrusionOk="0">
                  <a:moveTo>
                    <a:pt x="0" y="0"/>
                  </a:moveTo>
                  <a:lnTo>
                    <a:pt x="0" y="400"/>
                  </a:lnTo>
                  <a:lnTo>
                    <a:pt x="1701" y="400"/>
                  </a:lnTo>
                  <a:lnTo>
                    <a:pt x="17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26"/>
            <p:cNvSpPr/>
            <p:nvPr/>
          </p:nvSpPr>
          <p:spPr>
            <a:xfrm>
              <a:off x="5166076" y="3841759"/>
              <a:ext cx="40286" cy="10296"/>
            </a:xfrm>
            <a:custGeom>
              <a:avLst/>
              <a:gdLst/>
              <a:ahLst/>
              <a:cxnLst/>
              <a:rect l="l" t="t" r="r" b="b"/>
              <a:pathLst>
                <a:path w="1702" h="435" extrusionOk="0">
                  <a:moveTo>
                    <a:pt x="0" y="1"/>
                  </a:moveTo>
                  <a:lnTo>
                    <a:pt x="0" y="435"/>
                  </a:lnTo>
                  <a:lnTo>
                    <a:pt x="1701" y="435"/>
                  </a:lnTo>
                  <a:lnTo>
                    <a:pt x="17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26"/>
            <p:cNvSpPr/>
            <p:nvPr/>
          </p:nvSpPr>
          <p:spPr>
            <a:xfrm>
              <a:off x="5230009" y="3795981"/>
              <a:ext cx="54512" cy="54488"/>
            </a:xfrm>
            <a:custGeom>
              <a:avLst/>
              <a:gdLst/>
              <a:ahLst/>
              <a:cxnLst/>
              <a:rect l="l" t="t" r="r" b="b"/>
              <a:pathLst>
                <a:path w="2303" h="2302" extrusionOk="0">
                  <a:moveTo>
                    <a:pt x="1002" y="0"/>
                  </a:moveTo>
                  <a:cubicBezTo>
                    <a:pt x="868" y="0"/>
                    <a:pt x="768" y="100"/>
                    <a:pt x="768" y="234"/>
                  </a:cubicBezTo>
                  <a:lnTo>
                    <a:pt x="768" y="534"/>
                  </a:lnTo>
                  <a:cubicBezTo>
                    <a:pt x="768" y="667"/>
                    <a:pt x="668" y="767"/>
                    <a:pt x="535" y="767"/>
                  </a:cubicBezTo>
                  <a:lnTo>
                    <a:pt x="234" y="767"/>
                  </a:lnTo>
                  <a:cubicBezTo>
                    <a:pt x="101" y="767"/>
                    <a:pt x="1" y="867"/>
                    <a:pt x="1" y="1001"/>
                  </a:cubicBezTo>
                  <a:lnTo>
                    <a:pt x="1" y="1301"/>
                  </a:lnTo>
                  <a:cubicBezTo>
                    <a:pt x="1" y="1435"/>
                    <a:pt x="101" y="1535"/>
                    <a:pt x="234" y="1535"/>
                  </a:cubicBezTo>
                  <a:lnTo>
                    <a:pt x="535" y="1535"/>
                  </a:lnTo>
                  <a:cubicBezTo>
                    <a:pt x="668" y="1535"/>
                    <a:pt x="768" y="1668"/>
                    <a:pt x="768" y="1801"/>
                  </a:cubicBezTo>
                  <a:lnTo>
                    <a:pt x="768" y="2068"/>
                  </a:lnTo>
                  <a:cubicBezTo>
                    <a:pt x="768" y="2202"/>
                    <a:pt x="868" y="2302"/>
                    <a:pt x="1002" y="2302"/>
                  </a:cubicBezTo>
                  <a:lnTo>
                    <a:pt x="1302" y="2302"/>
                  </a:lnTo>
                  <a:cubicBezTo>
                    <a:pt x="1435" y="2302"/>
                    <a:pt x="1535" y="2202"/>
                    <a:pt x="1535" y="2068"/>
                  </a:cubicBezTo>
                  <a:lnTo>
                    <a:pt x="1535" y="1801"/>
                  </a:lnTo>
                  <a:cubicBezTo>
                    <a:pt x="1535" y="1668"/>
                    <a:pt x="1635" y="1535"/>
                    <a:pt x="1802" y="1535"/>
                  </a:cubicBezTo>
                  <a:lnTo>
                    <a:pt x="2069" y="1535"/>
                  </a:lnTo>
                  <a:cubicBezTo>
                    <a:pt x="2203" y="1535"/>
                    <a:pt x="2303" y="1435"/>
                    <a:pt x="2303" y="1301"/>
                  </a:cubicBezTo>
                  <a:lnTo>
                    <a:pt x="2303" y="1001"/>
                  </a:lnTo>
                  <a:cubicBezTo>
                    <a:pt x="2303" y="867"/>
                    <a:pt x="2203" y="767"/>
                    <a:pt x="2069" y="767"/>
                  </a:cubicBezTo>
                  <a:lnTo>
                    <a:pt x="1802" y="767"/>
                  </a:lnTo>
                  <a:cubicBezTo>
                    <a:pt x="1669" y="767"/>
                    <a:pt x="1535" y="667"/>
                    <a:pt x="1535" y="534"/>
                  </a:cubicBezTo>
                  <a:lnTo>
                    <a:pt x="1535" y="234"/>
                  </a:lnTo>
                  <a:cubicBezTo>
                    <a:pt x="1535" y="100"/>
                    <a:pt x="1435"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26"/>
            <p:cNvSpPr/>
            <p:nvPr/>
          </p:nvSpPr>
          <p:spPr>
            <a:xfrm>
              <a:off x="5458992" y="3799129"/>
              <a:ext cx="19764" cy="19764"/>
            </a:xfrm>
            <a:custGeom>
              <a:avLst/>
              <a:gdLst/>
              <a:ahLst/>
              <a:cxnLst/>
              <a:rect l="l" t="t" r="r" b="b"/>
              <a:pathLst>
                <a:path w="835" h="835" extrusionOk="0">
                  <a:moveTo>
                    <a:pt x="434" y="1"/>
                  </a:moveTo>
                  <a:cubicBezTo>
                    <a:pt x="201" y="1"/>
                    <a:pt x="1" y="167"/>
                    <a:pt x="1" y="401"/>
                  </a:cubicBezTo>
                  <a:cubicBezTo>
                    <a:pt x="1" y="634"/>
                    <a:pt x="201" y="835"/>
                    <a:pt x="434" y="835"/>
                  </a:cubicBezTo>
                  <a:cubicBezTo>
                    <a:pt x="634" y="835"/>
                    <a:pt x="834" y="634"/>
                    <a:pt x="834" y="401"/>
                  </a:cubicBezTo>
                  <a:cubicBezTo>
                    <a:pt x="834" y="167"/>
                    <a:pt x="634"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26"/>
            <p:cNvSpPr/>
            <p:nvPr/>
          </p:nvSpPr>
          <p:spPr>
            <a:xfrm>
              <a:off x="5500060" y="3799129"/>
              <a:ext cx="19764" cy="19764"/>
            </a:xfrm>
            <a:custGeom>
              <a:avLst/>
              <a:gdLst/>
              <a:ahLst/>
              <a:cxnLst/>
              <a:rect l="l" t="t" r="r" b="b"/>
              <a:pathLst>
                <a:path w="835" h="835" extrusionOk="0">
                  <a:moveTo>
                    <a:pt x="400" y="1"/>
                  </a:moveTo>
                  <a:cubicBezTo>
                    <a:pt x="167" y="1"/>
                    <a:pt x="0" y="167"/>
                    <a:pt x="0" y="401"/>
                  </a:cubicBezTo>
                  <a:cubicBezTo>
                    <a:pt x="0" y="634"/>
                    <a:pt x="167" y="835"/>
                    <a:pt x="400" y="835"/>
                  </a:cubicBezTo>
                  <a:cubicBezTo>
                    <a:pt x="634" y="835"/>
                    <a:pt x="834" y="634"/>
                    <a:pt x="834" y="401"/>
                  </a:cubicBezTo>
                  <a:cubicBezTo>
                    <a:pt x="834" y="167"/>
                    <a:pt x="634" y="1"/>
                    <a:pt x="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26"/>
            <p:cNvSpPr/>
            <p:nvPr/>
          </p:nvSpPr>
          <p:spPr>
            <a:xfrm>
              <a:off x="5540322" y="3799129"/>
              <a:ext cx="19764" cy="19764"/>
            </a:xfrm>
            <a:custGeom>
              <a:avLst/>
              <a:gdLst/>
              <a:ahLst/>
              <a:cxnLst/>
              <a:rect l="l" t="t" r="r" b="b"/>
              <a:pathLst>
                <a:path w="835" h="835" extrusionOk="0">
                  <a:moveTo>
                    <a:pt x="434" y="1"/>
                  </a:moveTo>
                  <a:cubicBezTo>
                    <a:pt x="200" y="1"/>
                    <a:pt x="0" y="167"/>
                    <a:pt x="0" y="401"/>
                  </a:cubicBezTo>
                  <a:cubicBezTo>
                    <a:pt x="0" y="634"/>
                    <a:pt x="200" y="835"/>
                    <a:pt x="434" y="835"/>
                  </a:cubicBezTo>
                  <a:cubicBezTo>
                    <a:pt x="667" y="835"/>
                    <a:pt x="834" y="634"/>
                    <a:pt x="834" y="401"/>
                  </a:cubicBezTo>
                  <a:cubicBezTo>
                    <a:pt x="834" y="167"/>
                    <a:pt x="667"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26"/>
            <p:cNvSpPr/>
            <p:nvPr/>
          </p:nvSpPr>
          <p:spPr>
            <a:xfrm>
              <a:off x="4295186" y="1002495"/>
              <a:ext cx="217930" cy="217930"/>
            </a:xfrm>
            <a:custGeom>
              <a:avLst/>
              <a:gdLst/>
              <a:ahLst/>
              <a:cxnLst/>
              <a:rect l="l" t="t" r="r" b="b"/>
              <a:pathLst>
                <a:path w="9207" h="9207" extrusionOk="0">
                  <a:moveTo>
                    <a:pt x="4603" y="0"/>
                  </a:moveTo>
                  <a:cubicBezTo>
                    <a:pt x="2035" y="0"/>
                    <a:pt x="0" y="2069"/>
                    <a:pt x="0" y="4604"/>
                  </a:cubicBezTo>
                  <a:cubicBezTo>
                    <a:pt x="0" y="7139"/>
                    <a:pt x="2035" y="9207"/>
                    <a:pt x="4603" y="9207"/>
                  </a:cubicBezTo>
                  <a:cubicBezTo>
                    <a:pt x="7139" y="9207"/>
                    <a:pt x="9207" y="7139"/>
                    <a:pt x="9207" y="4604"/>
                  </a:cubicBezTo>
                  <a:cubicBezTo>
                    <a:pt x="9207" y="2069"/>
                    <a:pt x="7139" y="0"/>
                    <a:pt x="46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26"/>
            <p:cNvSpPr/>
            <p:nvPr/>
          </p:nvSpPr>
          <p:spPr>
            <a:xfrm>
              <a:off x="4378078" y="1059350"/>
              <a:ext cx="48192" cy="48168"/>
            </a:xfrm>
            <a:custGeom>
              <a:avLst/>
              <a:gdLst/>
              <a:ahLst/>
              <a:cxnLst/>
              <a:rect l="l" t="t" r="r" b="b"/>
              <a:pathLst>
                <a:path w="2036" h="2035" extrusionOk="0">
                  <a:moveTo>
                    <a:pt x="1035" y="0"/>
                  </a:moveTo>
                  <a:cubicBezTo>
                    <a:pt x="468" y="0"/>
                    <a:pt x="1" y="467"/>
                    <a:pt x="1" y="1034"/>
                  </a:cubicBezTo>
                  <a:cubicBezTo>
                    <a:pt x="1" y="1601"/>
                    <a:pt x="468" y="2035"/>
                    <a:pt x="1035" y="2035"/>
                  </a:cubicBezTo>
                  <a:cubicBezTo>
                    <a:pt x="1602" y="2035"/>
                    <a:pt x="2035" y="1601"/>
                    <a:pt x="2035" y="1034"/>
                  </a:cubicBezTo>
                  <a:cubicBezTo>
                    <a:pt x="2035" y="467"/>
                    <a:pt x="1602" y="0"/>
                    <a:pt x="10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26"/>
            <p:cNvSpPr/>
            <p:nvPr/>
          </p:nvSpPr>
          <p:spPr>
            <a:xfrm>
              <a:off x="4362290" y="1111448"/>
              <a:ext cx="83721" cy="48973"/>
            </a:xfrm>
            <a:custGeom>
              <a:avLst/>
              <a:gdLst/>
              <a:ahLst/>
              <a:cxnLst/>
              <a:rect l="l" t="t" r="r" b="b"/>
              <a:pathLst>
                <a:path w="3537" h="2069" extrusionOk="0">
                  <a:moveTo>
                    <a:pt x="1768" y="1"/>
                  </a:moveTo>
                  <a:cubicBezTo>
                    <a:pt x="768" y="1"/>
                    <a:pt x="0" y="801"/>
                    <a:pt x="0" y="1802"/>
                  </a:cubicBezTo>
                  <a:lnTo>
                    <a:pt x="0" y="2069"/>
                  </a:lnTo>
                  <a:lnTo>
                    <a:pt x="3536" y="2069"/>
                  </a:lnTo>
                  <a:lnTo>
                    <a:pt x="3536" y="1802"/>
                  </a:lnTo>
                  <a:cubicBezTo>
                    <a:pt x="3536" y="801"/>
                    <a:pt x="2736" y="1"/>
                    <a:pt x="1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26"/>
            <p:cNvSpPr/>
            <p:nvPr/>
          </p:nvSpPr>
          <p:spPr>
            <a:xfrm>
              <a:off x="4657597" y="1058546"/>
              <a:ext cx="888264" cy="105829"/>
            </a:xfrm>
            <a:custGeom>
              <a:avLst/>
              <a:gdLst/>
              <a:ahLst/>
              <a:cxnLst/>
              <a:rect l="l" t="t" r="r" b="b"/>
              <a:pathLst>
                <a:path w="37527" h="4471" extrusionOk="0">
                  <a:moveTo>
                    <a:pt x="2235" y="1"/>
                  </a:moveTo>
                  <a:cubicBezTo>
                    <a:pt x="1001" y="1"/>
                    <a:pt x="0" y="1001"/>
                    <a:pt x="0" y="2236"/>
                  </a:cubicBezTo>
                  <a:cubicBezTo>
                    <a:pt x="0" y="3470"/>
                    <a:pt x="1001" y="4471"/>
                    <a:pt x="2235" y="4471"/>
                  </a:cubicBezTo>
                  <a:lnTo>
                    <a:pt x="35292" y="4471"/>
                  </a:lnTo>
                  <a:cubicBezTo>
                    <a:pt x="36526" y="4471"/>
                    <a:pt x="37527" y="3470"/>
                    <a:pt x="37527" y="2236"/>
                  </a:cubicBezTo>
                  <a:cubicBezTo>
                    <a:pt x="37527" y="1001"/>
                    <a:pt x="36526" y="1"/>
                    <a:pt x="35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26"/>
            <p:cNvSpPr/>
            <p:nvPr/>
          </p:nvSpPr>
          <p:spPr>
            <a:xfrm>
              <a:off x="4295186" y="4122864"/>
              <a:ext cx="3685703" cy="21327"/>
            </a:xfrm>
            <a:custGeom>
              <a:avLst/>
              <a:gdLst/>
              <a:ahLst/>
              <a:cxnLst/>
              <a:rect l="l" t="t" r="r" b="b"/>
              <a:pathLst>
                <a:path w="155712" h="901" extrusionOk="0">
                  <a:moveTo>
                    <a:pt x="434" y="0"/>
                  </a:moveTo>
                  <a:cubicBezTo>
                    <a:pt x="200" y="0"/>
                    <a:pt x="0" y="200"/>
                    <a:pt x="0" y="467"/>
                  </a:cubicBezTo>
                  <a:cubicBezTo>
                    <a:pt x="0" y="701"/>
                    <a:pt x="200" y="901"/>
                    <a:pt x="434" y="901"/>
                  </a:cubicBezTo>
                  <a:lnTo>
                    <a:pt x="155278" y="901"/>
                  </a:lnTo>
                  <a:cubicBezTo>
                    <a:pt x="155511" y="901"/>
                    <a:pt x="155711" y="701"/>
                    <a:pt x="155711" y="467"/>
                  </a:cubicBezTo>
                  <a:cubicBezTo>
                    <a:pt x="155711" y="200"/>
                    <a:pt x="155511" y="0"/>
                    <a:pt x="155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a:hlinkClick r:id="rId3"/>
            <a:extLst>
              <a:ext uri="{FF2B5EF4-FFF2-40B4-BE49-F238E27FC236}">
                <a16:creationId xmlns:a16="http://schemas.microsoft.com/office/drawing/2014/main" id="{CFF57B27-3705-47CA-866B-2A9F3B3FC60C}"/>
              </a:ext>
            </a:extLst>
          </p:cNvPr>
          <p:cNvPicPr>
            <a:picLocks noChangeAspect="1"/>
          </p:cNvPicPr>
          <p:nvPr/>
        </p:nvPicPr>
        <p:blipFill>
          <a:blip r:embed="rId4"/>
          <a:stretch>
            <a:fillRect/>
          </a:stretch>
        </p:blipFill>
        <p:spPr>
          <a:xfrm>
            <a:off x="4295185" y="1384670"/>
            <a:ext cx="3703887" cy="2223395"/>
          </a:xfrm>
          <a:prstGeom prst="rect">
            <a:avLst/>
          </a:prstGeom>
        </p:spPr>
      </p:pic>
      <p:grpSp>
        <p:nvGrpSpPr>
          <p:cNvPr id="2154" name="Google Shape;2154;p126"/>
          <p:cNvGrpSpPr/>
          <p:nvPr/>
        </p:nvGrpSpPr>
        <p:grpSpPr>
          <a:xfrm>
            <a:off x="4387558" y="2321056"/>
            <a:ext cx="3507255" cy="1225443"/>
            <a:chOff x="4384398" y="2321056"/>
            <a:chExt cx="3507255" cy="1225443"/>
          </a:xfrm>
        </p:grpSpPr>
        <p:sp>
          <p:nvSpPr>
            <p:cNvPr id="2155" name="Google Shape;2155;p126"/>
            <p:cNvSpPr/>
            <p:nvPr/>
          </p:nvSpPr>
          <p:spPr>
            <a:xfrm>
              <a:off x="5961956" y="2321056"/>
              <a:ext cx="352162" cy="351381"/>
            </a:xfrm>
            <a:custGeom>
              <a:avLst/>
              <a:gdLst/>
              <a:ahLst/>
              <a:cxnLst/>
              <a:rect l="l" t="t" r="r" b="b"/>
              <a:pathLst>
                <a:path w="14878" h="14845" extrusionOk="0">
                  <a:moveTo>
                    <a:pt x="4303" y="2636"/>
                  </a:moveTo>
                  <a:lnTo>
                    <a:pt x="12576" y="7440"/>
                  </a:lnTo>
                  <a:lnTo>
                    <a:pt x="4303" y="12210"/>
                  </a:lnTo>
                  <a:lnTo>
                    <a:pt x="4303" y="2636"/>
                  </a:lnTo>
                  <a:close/>
                  <a:moveTo>
                    <a:pt x="7439" y="1"/>
                  </a:moveTo>
                  <a:cubicBezTo>
                    <a:pt x="3336" y="1"/>
                    <a:pt x="0" y="3303"/>
                    <a:pt x="0" y="7406"/>
                  </a:cubicBezTo>
                  <a:cubicBezTo>
                    <a:pt x="0" y="11542"/>
                    <a:pt x="3336" y="14845"/>
                    <a:pt x="7439" y="14845"/>
                  </a:cubicBezTo>
                  <a:cubicBezTo>
                    <a:pt x="11542" y="14845"/>
                    <a:pt x="14877" y="11542"/>
                    <a:pt x="14877" y="7406"/>
                  </a:cubicBezTo>
                  <a:cubicBezTo>
                    <a:pt x="14877" y="3303"/>
                    <a:pt x="11542" y="1"/>
                    <a:pt x="7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26"/>
            <p:cNvSpPr/>
            <p:nvPr/>
          </p:nvSpPr>
          <p:spPr>
            <a:xfrm>
              <a:off x="4384398" y="3396455"/>
              <a:ext cx="3507255" cy="19764"/>
            </a:xfrm>
            <a:custGeom>
              <a:avLst/>
              <a:gdLst/>
              <a:ahLst/>
              <a:cxnLst/>
              <a:rect l="l" t="t" r="r" b="b"/>
              <a:pathLst>
                <a:path w="148173" h="835" extrusionOk="0">
                  <a:moveTo>
                    <a:pt x="434" y="0"/>
                  </a:moveTo>
                  <a:cubicBezTo>
                    <a:pt x="201" y="0"/>
                    <a:pt x="0" y="167"/>
                    <a:pt x="0" y="401"/>
                  </a:cubicBezTo>
                  <a:cubicBezTo>
                    <a:pt x="0" y="634"/>
                    <a:pt x="201" y="834"/>
                    <a:pt x="434" y="834"/>
                  </a:cubicBezTo>
                  <a:lnTo>
                    <a:pt x="147739" y="834"/>
                  </a:lnTo>
                  <a:cubicBezTo>
                    <a:pt x="147973" y="834"/>
                    <a:pt x="148173" y="634"/>
                    <a:pt x="148173" y="401"/>
                  </a:cubicBezTo>
                  <a:cubicBezTo>
                    <a:pt x="148173" y="167"/>
                    <a:pt x="147973" y="0"/>
                    <a:pt x="147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26"/>
            <p:cNvSpPr/>
            <p:nvPr/>
          </p:nvSpPr>
          <p:spPr>
            <a:xfrm>
              <a:off x="4669432" y="3453003"/>
              <a:ext cx="78987" cy="87508"/>
            </a:xfrm>
            <a:custGeom>
              <a:avLst/>
              <a:gdLst/>
              <a:ahLst/>
              <a:cxnLst/>
              <a:rect l="l" t="t" r="r" b="b"/>
              <a:pathLst>
                <a:path w="3337" h="3697" extrusionOk="0">
                  <a:moveTo>
                    <a:pt x="361" y="0"/>
                  </a:moveTo>
                  <a:cubicBezTo>
                    <a:pt x="175" y="0"/>
                    <a:pt x="0" y="151"/>
                    <a:pt x="0" y="380"/>
                  </a:cubicBezTo>
                  <a:lnTo>
                    <a:pt x="0" y="3349"/>
                  </a:lnTo>
                  <a:cubicBezTo>
                    <a:pt x="0" y="3551"/>
                    <a:pt x="173" y="3696"/>
                    <a:pt x="358" y="3696"/>
                  </a:cubicBezTo>
                  <a:cubicBezTo>
                    <a:pt x="417" y="3696"/>
                    <a:pt x="478" y="3681"/>
                    <a:pt x="534" y="3649"/>
                  </a:cubicBezTo>
                  <a:lnTo>
                    <a:pt x="3103" y="2148"/>
                  </a:lnTo>
                  <a:cubicBezTo>
                    <a:pt x="3336" y="2015"/>
                    <a:pt x="3336" y="1681"/>
                    <a:pt x="3103" y="1548"/>
                  </a:cubicBezTo>
                  <a:lnTo>
                    <a:pt x="534" y="47"/>
                  </a:lnTo>
                  <a:cubicBezTo>
                    <a:pt x="479" y="15"/>
                    <a:pt x="419"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26"/>
            <p:cNvSpPr/>
            <p:nvPr/>
          </p:nvSpPr>
          <p:spPr>
            <a:xfrm>
              <a:off x="4765745" y="3446991"/>
              <a:ext cx="17397" cy="99509"/>
            </a:xfrm>
            <a:custGeom>
              <a:avLst/>
              <a:gdLst/>
              <a:ahLst/>
              <a:cxnLst/>
              <a:rect l="l" t="t" r="r" b="b"/>
              <a:pathLst>
                <a:path w="735" h="4204" extrusionOk="0">
                  <a:moveTo>
                    <a:pt x="368" y="0"/>
                  </a:moveTo>
                  <a:cubicBezTo>
                    <a:pt x="168" y="0"/>
                    <a:pt x="1" y="167"/>
                    <a:pt x="1" y="367"/>
                  </a:cubicBezTo>
                  <a:lnTo>
                    <a:pt x="1" y="3836"/>
                  </a:lnTo>
                  <a:cubicBezTo>
                    <a:pt x="1" y="4037"/>
                    <a:pt x="168" y="4203"/>
                    <a:pt x="368" y="4203"/>
                  </a:cubicBezTo>
                  <a:cubicBezTo>
                    <a:pt x="568" y="4203"/>
                    <a:pt x="735" y="4037"/>
                    <a:pt x="735" y="3836"/>
                  </a:cubicBezTo>
                  <a:lnTo>
                    <a:pt x="735" y="367"/>
                  </a:lnTo>
                  <a:cubicBezTo>
                    <a:pt x="735" y="167"/>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26"/>
            <p:cNvSpPr/>
            <p:nvPr/>
          </p:nvSpPr>
          <p:spPr>
            <a:xfrm>
              <a:off x="4481516" y="3446991"/>
              <a:ext cx="16593" cy="99509"/>
            </a:xfrm>
            <a:custGeom>
              <a:avLst/>
              <a:gdLst/>
              <a:ahLst/>
              <a:cxnLst/>
              <a:rect l="l" t="t" r="r" b="b"/>
              <a:pathLst>
                <a:path w="701" h="4204" extrusionOk="0">
                  <a:moveTo>
                    <a:pt x="367" y="0"/>
                  </a:moveTo>
                  <a:cubicBezTo>
                    <a:pt x="167" y="0"/>
                    <a:pt x="0" y="167"/>
                    <a:pt x="0" y="367"/>
                  </a:cubicBezTo>
                  <a:lnTo>
                    <a:pt x="0" y="3836"/>
                  </a:lnTo>
                  <a:cubicBezTo>
                    <a:pt x="0" y="4037"/>
                    <a:pt x="167" y="4203"/>
                    <a:pt x="367" y="4203"/>
                  </a:cubicBezTo>
                  <a:cubicBezTo>
                    <a:pt x="534" y="4203"/>
                    <a:pt x="701" y="4037"/>
                    <a:pt x="701" y="3836"/>
                  </a:cubicBezTo>
                  <a:lnTo>
                    <a:pt x="701" y="367"/>
                  </a:lnTo>
                  <a:cubicBezTo>
                    <a:pt x="701" y="167"/>
                    <a:pt x="567" y="0"/>
                    <a:pt x="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26"/>
            <p:cNvSpPr/>
            <p:nvPr/>
          </p:nvSpPr>
          <p:spPr>
            <a:xfrm>
              <a:off x="4438081" y="3446991"/>
              <a:ext cx="16616" cy="99509"/>
            </a:xfrm>
            <a:custGeom>
              <a:avLst/>
              <a:gdLst/>
              <a:ahLst/>
              <a:cxnLst/>
              <a:rect l="l" t="t" r="r" b="b"/>
              <a:pathLst>
                <a:path w="702" h="4204" extrusionOk="0">
                  <a:moveTo>
                    <a:pt x="368" y="0"/>
                  </a:moveTo>
                  <a:cubicBezTo>
                    <a:pt x="168" y="0"/>
                    <a:pt x="1" y="167"/>
                    <a:pt x="1" y="367"/>
                  </a:cubicBezTo>
                  <a:lnTo>
                    <a:pt x="1" y="3836"/>
                  </a:lnTo>
                  <a:cubicBezTo>
                    <a:pt x="1" y="4037"/>
                    <a:pt x="168" y="4203"/>
                    <a:pt x="368" y="4203"/>
                  </a:cubicBezTo>
                  <a:cubicBezTo>
                    <a:pt x="568" y="4203"/>
                    <a:pt x="701" y="4037"/>
                    <a:pt x="701" y="3836"/>
                  </a:cubicBezTo>
                  <a:lnTo>
                    <a:pt x="701" y="367"/>
                  </a:lnTo>
                  <a:cubicBezTo>
                    <a:pt x="701" y="167"/>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26"/>
            <p:cNvSpPr/>
            <p:nvPr/>
          </p:nvSpPr>
          <p:spPr>
            <a:xfrm>
              <a:off x="7724258" y="3446991"/>
              <a:ext cx="49754" cy="99509"/>
            </a:xfrm>
            <a:custGeom>
              <a:avLst/>
              <a:gdLst/>
              <a:ahLst/>
              <a:cxnLst/>
              <a:rect l="l" t="t" r="r" b="b"/>
              <a:pathLst>
                <a:path w="2102" h="4204" extrusionOk="0">
                  <a:moveTo>
                    <a:pt x="334" y="0"/>
                  </a:moveTo>
                  <a:cubicBezTo>
                    <a:pt x="134" y="0"/>
                    <a:pt x="0" y="167"/>
                    <a:pt x="0" y="367"/>
                  </a:cubicBezTo>
                  <a:lnTo>
                    <a:pt x="0" y="3836"/>
                  </a:lnTo>
                  <a:cubicBezTo>
                    <a:pt x="0" y="4037"/>
                    <a:pt x="134" y="4203"/>
                    <a:pt x="334" y="4203"/>
                  </a:cubicBezTo>
                  <a:lnTo>
                    <a:pt x="1735" y="4203"/>
                  </a:lnTo>
                  <a:cubicBezTo>
                    <a:pt x="1935" y="4203"/>
                    <a:pt x="2102" y="4037"/>
                    <a:pt x="2102" y="3836"/>
                  </a:cubicBezTo>
                  <a:cubicBezTo>
                    <a:pt x="2102" y="3636"/>
                    <a:pt x="1935" y="3503"/>
                    <a:pt x="1735" y="3503"/>
                  </a:cubicBezTo>
                  <a:lnTo>
                    <a:pt x="701" y="3503"/>
                  </a:lnTo>
                  <a:lnTo>
                    <a:pt x="701" y="734"/>
                  </a:lnTo>
                  <a:lnTo>
                    <a:pt x="1735" y="734"/>
                  </a:lnTo>
                  <a:cubicBezTo>
                    <a:pt x="1935" y="734"/>
                    <a:pt x="2102" y="567"/>
                    <a:pt x="2102" y="367"/>
                  </a:cubicBezTo>
                  <a:cubicBezTo>
                    <a:pt x="2102" y="167"/>
                    <a:pt x="1935" y="0"/>
                    <a:pt x="17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26"/>
            <p:cNvSpPr/>
            <p:nvPr/>
          </p:nvSpPr>
          <p:spPr>
            <a:xfrm>
              <a:off x="7787410" y="3446991"/>
              <a:ext cx="50559" cy="99509"/>
            </a:xfrm>
            <a:custGeom>
              <a:avLst/>
              <a:gdLst/>
              <a:ahLst/>
              <a:cxnLst/>
              <a:rect l="l" t="t" r="r" b="b"/>
              <a:pathLst>
                <a:path w="2136" h="4204" extrusionOk="0">
                  <a:moveTo>
                    <a:pt x="368" y="0"/>
                  </a:moveTo>
                  <a:cubicBezTo>
                    <a:pt x="168" y="0"/>
                    <a:pt x="1" y="167"/>
                    <a:pt x="1" y="367"/>
                  </a:cubicBezTo>
                  <a:cubicBezTo>
                    <a:pt x="1" y="567"/>
                    <a:pt x="168" y="734"/>
                    <a:pt x="368" y="734"/>
                  </a:cubicBezTo>
                  <a:lnTo>
                    <a:pt x="1402" y="734"/>
                  </a:lnTo>
                  <a:lnTo>
                    <a:pt x="1402" y="3503"/>
                  </a:lnTo>
                  <a:lnTo>
                    <a:pt x="368" y="3503"/>
                  </a:lnTo>
                  <a:cubicBezTo>
                    <a:pt x="168" y="3503"/>
                    <a:pt x="1" y="3636"/>
                    <a:pt x="1" y="3836"/>
                  </a:cubicBezTo>
                  <a:cubicBezTo>
                    <a:pt x="1" y="4037"/>
                    <a:pt x="168" y="4203"/>
                    <a:pt x="368" y="4203"/>
                  </a:cubicBezTo>
                  <a:lnTo>
                    <a:pt x="1769" y="4203"/>
                  </a:lnTo>
                  <a:cubicBezTo>
                    <a:pt x="1969" y="4203"/>
                    <a:pt x="2136" y="4037"/>
                    <a:pt x="2136" y="3836"/>
                  </a:cubicBezTo>
                  <a:lnTo>
                    <a:pt x="2136" y="367"/>
                  </a:lnTo>
                  <a:cubicBezTo>
                    <a:pt x="2136" y="167"/>
                    <a:pt x="1969" y="0"/>
                    <a:pt x="17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3" name="Google Shape;2163;p126"/>
          <p:cNvSpPr/>
          <p:nvPr/>
        </p:nvSpPr>
        <p:spPr>
          <a:xfrm>
            <a:off x="4384398" y="3396455"/>
            <a:ext cx="1680215" cy="19764"/>
          </a:xfrm>
          <a:custGeom>
            <a:avLst/>
            <a:gdLst/>
            <a:ahLst/>
            <a:cxnLst/>
            <a:rect l="l" t="t" r="r" b="b"/>
            <a:pathLst>
              <a:path w="70985" h="835" extrusionOk="0">
                <a:moveTo>
                  <a:pt x="434" y="0"/>
                </a:moveTo>
                <a:cubicBezTo>
                  <a:pt x="201" y="0"/>
                  <a:pt x="0" y="167"/>
                  <a:pt x="0" y="401"/>
                </a:cubicBezTo>
                <a:cubicBezTo>
                  <a:pt x="0" y="634"/>
                  <a:pt x="201" y="834"/>
                  <a:pt x="434" y="834"/>
                </a:cubicBezTo>
                <a:lnTo>
                  <a:pt x="70984" y="834"/>
                </a:lnTo>
                <a:lnTo>
                  <a:pt x="709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26"/>
          <p:cNvSpPr txBox="1">
            <a:spLocks noGrp="1"/>
          </p:cNvSpPr>
          <p:nvPr>
            <p:ph type="title"/>
          </p:nvPr>
        </p:nvSpPr>
        <p:spPr>
          <a:xfrm>
            <a:off x="1033850" y="871645"/>
            <a:ext cx="2658900" cy="80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Cooper Black" pitchFamily="18" charset="0"/>
              </a:rPr>
              <a:t>DIA DE TOTS SANTS</a:t>
            </a:r>
            <a:endParaRPr sz="2400" dirty="0">
              <a:latin typeface="Cooper Black" pitchFamily="18" charset="0"/>
            </a:endParaRPr>
          </a:p>
        </p:txBody>
      </p:sp>
      <p:sp>
        <p:nvSpPr>
          <p:cNvPr id="2165" name="Google Shape;2165;p126"/>
          <p:cNvSpPr txBox="1">
            <a:spLocks noGrp="1"/>
          </p:cNvSpPr>
          <p:nvPr>
            <p:ph type="subTitle" idx="1"/>
          </p:nvPr>
        </p:nvSpPr>
        <p:spPr>
          <a:xfrm>
            <a:off x="1033850" y="1676845"/>
            <a:ext cx="2658900" cy="1062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latin typeface="Bodoni MT" panose="02070603080606020203" pitchFamily="18" charset="0"/>
              </a:rPr>
              <a:t>Aquest dia, en què recordem als nostres difunts, a Mèxic el cel·lebren d’una manera molt diferent a la nostra. Què observes al video de la pel·lícula “Coco”?</a:t>
            </a:r>
          </a:p>
          <a:p>
            <a:pPr marL="0" lvl="0" indent="0" algn="ctr" rtl="0">
              <a:spcBef>
                <a:spcPts val="0"/>
              </a:spcBef>
              <a:spcAft>
                <a:spcPts val="1600"/>
              </a:spcAft>
              <a:buNone/>
            </a:pPr>
            <a:r>
              <a:rPr lang="en" dirty="0">
                <a:latin typeface="Bodoni MT" panose="02070603080606020203" pitchFamily="18" charset="0"/>
              </a:rPr>
              <a:t>Exacte! Els mexicans, acostumen a engalar les tombes dels seus familiars amb aliments, flors </a:t>
            </a:r>
            <a:r>
              <a:rPr lang="es-ES" dirty="0">
                <a:latin typeface="Bodoni MT" panose="02070603080606020203" pitchFamily="18" charset="0"/>
              </a:rPr>
              <a:t>i</a:t>
            </a:r>
            <a:r>
              <a:rPr lang="en">
                <a:latin typeface="Bodoni MT" panose="02070603080606020203" pitchFamily="18" charset="0"/>
              </a:rPr>
              <a:t> </a:t>
            </a:r>
            <a:r>
              <a:rPr lang="en" dirty="0">
                <a:latin typeface="Bodoni MT" panose="02070603080606020203" pitchFamily="18" charset="0"/>
              </a:rPr>
              <a:t>música per a recordar-los amb emoció.</a:t>
            </a:r>
          </a:p>
          <a:p>
            <a:pPr marL="0" lvl="0" indent="0" algn="l" rtl="0">
              <a:spcBef>
                <a:spcPts val="0"/>
              </a:spcBef>
              <a:spcAft>
                <a:spcPts val="1600"/>
              </a:spcAft>
              <a:buNone/>
            </a:pPr>
            <a:endParaRPr dirty="0"/>
          </a:p>
        </p:txBody>
      </p:sp>
      <p:grpSp>
        <p:nvGrpSpPr>
          <p:cNvPr id="2166" name="Google Shape;2166;p126"/>
          <p:cNvGrpSpPr/>
          <p:nvPr/>
        </p:nvGrpSpPr>
        <p:grpSpPr>
          <a:xfrm>
            <a:off x="6042332" y="3377508"/>
            <a:ext cx="57660" cy="57660"/>
            <a:chOff x="6049582" y="3377495"/>
            <a:chExt cx="57660" cy="57660"/>
          </a:xfrm>
        </p:grpSpPr>
        <p:sp>
          <p:nvSpPr>
            <p:cNvPr id="2167" name="Google Shape;2167;p126"/>
            <p:cNvSpPr/>
            <p:nvPr/>
          </p:nvSpPr>
          <p:spPr>
            <a:xfrm>
              <a:off x="6049582" y="3377495"/>
              <a:ext cx="57660" cy="57660"/>
            </a:xfrm>
            <a:custGeom>
              <a:avLst/>
              <a:gdLst/>
              <a:ahLst/>
              <a:cxnLst/>
              <a:rect l="l" t="t" r="r" b="b"/>
              <a:pathLst>
                <a:path w="2436" h="2436" extrusionOk="0">
                  <a:moveTo>
                    <a:pt x="1235" y="1"/>
                  </a:moveTo>
                  <a:cubicBezTo>
                    <a:pt x="568" y="1"/>
                    <a:pt x="1" y="535"/>
                    <a:pt x="1" y="1202"/>
                  </a:cubicBezTo>
                  <a:cubicBezTo>
                    <a:pt x="1" y="1902"/>
                    <a:pt x="568" y="2436"/>
                    <a:pt x="1235" y="2436"/>
                  </a:cubicBezTo>
                  <a:cubicBezTo>
                    <a:pt x="1902" y="2436"/>
                    <a:pt x="2436" y="1902"/>
                    <a:pt x="2436" y="1202"/>
                  </a:cubicBezTo>
                  <a:cubicBezTo>
                    <a:pt x="2436" y="535"/>
                    <a:pt x="1902" y="1"/>
                    <a:pt x="1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26"/>
            <p:cNvSpPr/>
            <p:nvPr/>
          </p:nvSpPr>
          <p:spPr>
            <a:xfrm>
              <a:off x="6064589" y="3391721"/>
              <a:ext cx="28451" cy="29232"/>
            </a:xfrm>
            <a:custGeom>
              <a:avLst/>
              <a:gdLst/>
              <a:ahLst/>
              <a:cxnLst/>
              <a:rect l="l" t="t" r="r" b="b"/>
              <a:pathLst>
                <a:path w="1202" h="1235" extrusionOk="0">
                  <a:moveTo>
                    <a:pt x="601" y="0"/>
                  </a:moveTo>
                  <a:cubicBezTo>
                    <a:pt x="267" y="0"/>
                    <a:pt x="0" y="267"/>
                    <a:pt x="0" y="601"/>
                  </a:cubicBezTo>
                  <a:cubicBezTo>
                    <a:pt x="0" y="934"/>
                    <a:pt x="267" y="1235"/>
                    <a:pt x="601" y="1235"/>
                  </a:cubicBezTo>
                  <a:cubicBezTo>
                    <a:pt x="934" y="1235"/>
                    <a:pt x="1201" y="968"/>
                    <a:pt x="1201" y="601"/>
                  </a:cubicBezTo>
                  <a:cubicBezTo>
                    <a:pt x="1201" y="267"/>
                    <a:pt x="934"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42 Rectángulo redondeado"/>
          <p:cNvSpPr/>
          <p:nvPr/>
        </p:nvSpPr>
        <p:spPr>
          <a:xfrm>
            <a:off x="1547664" y="320578"/>
            <a:ext cx="1296144" cy="41652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haroni" pitchFamily="2" charset="-79"/>
                <a:cs typeface="Aharoni" pitchFamily="2" charset="-79"/>
              </a:rPr>
              <a:t>DIJOUS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65"/>
                                        </p:tgtEl>
                                        <p:attrNameLst>
                                          <p:attrName>style.visibility</p:attrName>
                                        </p:attrNameLst>
                                      </p:cBhvr>
                                      <p:to>
                                        <p:strVal val="visible"/>
                                      </p:to>
                                    </p:set>
                                    <p:anim calcmode="lin" valueType="num">
                                      <p:cBhvr additive="base">
                                        <p:cTn id="7" dur="700"/>
                                        <p:tgtEl>
                                          <p:spTgt spid="2165"/>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164"/>
                                        </p:tgtEl>
                                        <p:attrNameLst>
                                          <p:attrName>style.visibility</p:attrName>
                                        </p:attrNameLst>
                                      </p:cBhvr>
                                      <p:to>
                                        <p:strVal val="visible"/>
                                      </p:to>
                                    </p:set>
                                    <p:anim calcmode="lin" valueType="num">
                                      <p:cBhvr additive="base">
                                        <p:cTn id="10" dur="700"/>
                                        <p:tgtEl>
                                          <p:spTgt spid="21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0"/>
        <p:cNvGrpSpPr/>
        <p:nvPr/>
      </p:nvGrpSpPr>
      <p:grpSpPr>
        <a:xfrm>
          <a:off x="0" y="0"/>
          <a:ext cx="0" cy="0"/>
          <a:chOff x="0" y="0"/>
          <a:chExt cx="0" cy="0"/>
        </a:xfrm>
      </p:grpSpPr>
      <p:sp>
        <p:nvSpPr>
          <p:cNvPr id="921" name="Google Shape;921;p78"/>
          <p:cNvSpPr txBox="1">
            <a:spLocks noGrp="1"/>
          </p:cNvSpPr>
          <p:nvPr>
            <p:ph type="title"/>
          </p:nvPr>
        </p:nvSpPr>
        <p:spPr>
          <a:xfrm>
            <a:off x="1492200" y="1131590"/>
            <a:ext cx="6159600" cy="132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latin typeface="Bodoni MT" panose="02070603080606020203" pitchFamily="18" charset="0"/>
              </a:rPr>
              <a:t>La tardor deixa caure les fulles, per tant, es tracta d’una estació que ens dóna l’oportunitat per pensar en el fet que, de vegades, tambés està bé deixar les coses marxar, com són els mals records, la ira, els pensaments negatius o la mandra. Quines “coses” més podem deixar anar?</a:t>
            </a:r>
            <a:endParaRPr sz="3200" dirty="0">
              <a:latin typeface="Bodoni MT" panose="02070603080606020203" pitchFamily="18" charset="0"/>
            </a:endParaRPr>
          </a:p>
        </p:txBody>
      </p:sp>
      <p:sp>
        <p:nvSpPr>
          <p:cNvPr id="3" name="42 Rectángulo redondeado">
            <a:extLst>
              <a:ext uri="{FF2B5EF4-FFF2-40B4-BE49-F238E27FC236}">
                <a16:creationId xmlns:a16="http://schemas.microsoft.com/office/drawing/2014/main" id="{C5B20DB1-243B-42A5-ADEE-EBFC80922A9E}"/>
              </a:ext>
            </a:extLst>
          </p:cNvPr>
          <p:cNvSpPr/>
          <p:nvPr/>
        </p:nvSpPr>
        <p:spPr>
          <a:xfrm>
            <a:off x="899592" y="320578"/>
            <a:ext cx="1944216" cy="41652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haroni" pitchFamily="2" charset="-79"/>
                <a:cs typeface="Aharoni" pitchFamily="2" charset="-79"/>
              </a:rPr>
              <a:t>DIVENDRES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1"/>
                                        </p:tgtEl>
                                        <p:attrNameLst>
                                          <p:attrName>style.visibility</p:attrName>
                                        </p:attrNameLst>
                                      </p:cBhvr>
                                      <p:to>
                                        <p:strVal val="visible"/>
                                      </p:to>
                                    </p:set>
                                    <p:anim calcmode="lin" valueType="num">
                                      <p:cBhvr additive="base">
                                        <p:cTn id="7" dur="700"/>
                                        <p:tgtEl>
                                          <p:spTgt spid="9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llo Autumn! XL by Slidesgo">
  <a:themeElements>
    <a:clrScheme name="Simple Light">
      <a:dk1>
        <a:srgbClr val="591A06"/>
      </a:dk1>
      <a:lt1>
        <a:srgbClr val="FFFFFF"/>
      </a:lt1>
      <a:dk2>
        <a:srgbClr val="9F3110"/>
      </a:dk2>
      <a:lt2>
        <a:srgbClr val="D2080D"/>
      </a:lt2>
      <a:accent1>
        <a:srgbClr val="FA7F71"/>
      </a:accent1>
      <a:accent2>
        <a:srgbClr val="FFEEEE"/>
      </a:accent2>
      <a:accent3>
        <a:srgbClr val="FDB204"/>
      </a:accent3>
      <a:accent4>
        <a:srgbClr val="DD640A"/>
      </a:accent4>
      <a:accent5>
        <a:srgbClr val="96C452"/>
      </a:accent5>
      <a:accent6>
        <a:srgbClr val="397427"/>
      </a:accent6>
      <a:hlink>
        <a:srgbClr val="591A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287</Words>
  <Application>Microsoft Office PowerPoint</Application>
  <PresentationFormat>Presentación en pantalla (16:9)</PresentationFormat>
  <Paragraphs>21</Paragraphs>
  <Slides>5</Slides>
  <Notes>5</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5</vt:i4>
      </vt:variant>
    </vt:vector>
  </HeadingPairs>
  <TitlesOfParts>
    <vt:vector size="16" baseType="lpstr">
      <vt:lpstr>Aharoni</vt:lpstr>
      <vt:lpstr>Arial</vt:lpstr>
      <vt:lpstr>Barlow</vt:lpstr>
      <vt:lpstr>Blackadder ITC</vt:lpstr>
      <vt:lpstr>Bodoni MT</vt:lpstr>
      <vt:lpstr>Bodoni MT Condensed</vt:lpstr>
      <vt:lpstr>Clicker Script</vt:lpstr>
      <vt:lpstr>Cooper Black</vt:lpstr>
      <vt:lpstr>Franklin Gothic Demi Cond</vt:lpstr>
      <vt:lpstr>Matura MT Script Capitals</vt:lpstr>
      <vt:lpstr>Hello Autumn! XL by Slidesgo</vt:lpstr>
      <vt:lpstr>ACOLLIDA SETMANA 30-3 DE NOVEMBRE</vt:lpstr>
      <vt:lpstr>SAPS QUINA FESTA CELEBREM DEMÀ? </vt:lpstr>
      <vt:lpstr>QUÈ VEUS EN AQUEST DIBUIX?</vt:lpstr>
      <vt:lpstr>DIA DE TOTS SANTS</vt:lpstr>
      <vt:lpstr>La tardor deixa caure les fulles, per tant, es tracta d’una estació que ens dóna l’oportunitat per pensar en el fet que, de vegades, tambés està bé deixar les coses marxar, com són els mals records, la ira, els pensaments negatius o la mandra. Quines “coses” més podem deixar anar?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ACOLLIDA SETMANA 30-3 DE NOVEMBRE</dc:title>
  <cp:lastModifiedBy>Berta Scott</cp:lastModifiedBy>
  <cp:revision>15</cp:revision>
  <dcterms:modified xsi:type="dcterms:W3CDTF">2023-10-29T22:58:59Z</dcterms:modified>
</cp:coreProperties>
</file>