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74" r:id="rId3"/>
    <p:sldId id="282" r:id="rId4"/>
    <p:sldId id="292" r:id="rId5"/>
    <p:sldId id="286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406980-4D8B-4093-93F8-399436F8150F}">
  <a:tblStyle styleId="{D3406980-4D8B-4093-93F8-399436F81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008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25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13bad4022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13bad4022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7" name="Google Shape;9017;g13bad40225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8" name="Google Shape;9018;g13bad40225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3b99f811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13b99f811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3" name="Google Shape;9133;g1596ac391d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4" name="Google Shape;9134;g1596ac391d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g1596ac391d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0" name="Google Shape;4230;g1596ac391d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663056">
            <a:off x="6904574" y="19287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366950" y="-1430695"/>
            <a:ext cx="3485484" cy="331117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9663056">
            <a:off x="-301613" y="31740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81524" y="3488625"/>
            <a:ext cx="4079700" cy="3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95850" y="27747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64775" y="1483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795350" y="13260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725750" y="46833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519125" y="34079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rot="4844468">
            <a:off x="-100659" y="4074437"/>
            <a:ext cx="2041830" cy="1531973"/>
            <a:chOff x="3246322" y="-1180176"/>
            <a:chExt cx="2041771" cy="1531929"/>
          </a:xfrm>
        </p:grpSpPr>
        <p:sp>
          <p:nvSpPr>
            <p:cNvPr id="20" name="Google Shape;20;p2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9"/>
          <p:cNvSpPr/>
          <p:nvPr/>
        </p:nvSpPr>
        <p:spPr>
          <a:xfrm rot="-9663056">
            <a:off x="6139037" y="21576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9"/>
          <p:cNvSpPr/>
          <p:nvPr/>
        </p:nvSpPr>
        <p:spPr>
          <a:xfrm rot="-9663056">
            <a:off x="802112" y="37013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9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9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9"/>
          <p:cNvSpPr txBox="1">
            <a:spLocks noGrp="1"/>
          </p:cNvSpPr>
          <p:nvPr>
            <p:ph type="subTitle" idx="1"/>
          </p:nvPr>
        </p:nvSpPr>
        <p:spPr>
          <a:xfrm>
            <a:off x="965956" y="2985338"/>
            <a:ext cx="4121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9"/>
          <p:cNvSpPr txBox="1">
            <a:spLocks noGrp="1"/>
          </p:cNvSpPr>
          <p:nvPr>
            <p:ph type="title"/>
          </p:nvPr>
        </p:nvSpPr>
        <p:spPr>
          <a:xfrm>
            <a:off x="965956" y="1296563"/>
            <a:ext cx="4121400" cy="1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9"/>
          <p:cNvSpPr>
            <a:spLocks noGrp="1"/>
          </p:cNvSpPr>
          <p:nvPr>
            <p:ph type="pic" idx="2"/>
          </p:nvPr>
        </p:nvSpPr>
        <p:spPr>
          <a:xfrm>
            <a:off x="5253944" y="1109700"/>
            <a:ext cx="2924100" cy="292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" name="Google Shape;921;p19"/>
          <p:cNvSpPr/>
          <p:nvPr/>
        </p:nvSpPr>
        <p:spPr>
          <a:xfrm>
            <a:off x="8339996" y="41477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9"/>
          <p:cNvSpPr/>
          <p:nvPr/>
        </p:nvSpPr>
        <p:spPr>
          <a:xfrm>
            <a:off x="7923000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9"/>
          <p:cNvSpPr/>
          <p:nvPr/>
        </p:nvSpPr>
        <p:spPr>
          <a:xfrm>
            <a:off x="613321" y="6521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9"/>
          <p:cNvSpPr/>
          <p:nvPr/>
        </p:nvSpPr>
        <p:spPr>
          <a:xfrm>
            <a:off x="395588" y="12826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" name="Google Shape;925;p19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926" name="Google Shape;926;p19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19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928" name="Google Shape;928;p19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9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19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960" name="Google Shape;960;p19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19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962" name="Google Shape;962;p19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9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9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9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9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9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9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9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9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9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9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9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9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9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9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9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9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6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4"/>
          <p:cNvSpPr/>
          <p:nvPr/>
        </p:nvSpPr>
        <p:spPr>
          <a:xfrm rot="-9663056">
            <a:off x="7218899" y="28432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4"/>
          <p:cNvSpPr/>
          <p:nvPr/>
        </p:nvSpPr>
        <p:spPr>
          <a:xfrm rot="-9663056">
            <a:off x="1102737" y="254991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4"/>
          <p:cNvSpPr/>
          <p:nvPr/>
        </p:nvSpPr>
        <p:spPr>
          <a:xfrm rot="-9663056">
            <a:off x="-2001301" y="-163289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1073" name="Google Shape;1073;p24"/>
          <p:cNvSpPr txBox="1">
            <a:spLocks noGrp="1"/>
          </p:cNvSpPr>
          <p:nvPr>
            <p:ph type="subTitle" idx="1"/>
          </p:nvPr>
        </p:nvSpPr>
        <p:spPr>
          <a:xfrm>
            <a:off x="1330592" y="1533813"/>
            <a:ext cx="3766800" cy="28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4" name="Google Shape;1074;p24"/>
          <p:cNvSpPr/>
          <p:nvPr/>
        </p:nvSpPr>
        <p:spPr>
          <a:xfrm>
            <a:off x="7612675" y="3095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4"/>
          <p:cNvSpPr/>
          <p:nvPr/>
        </p:nvSpPr>
        <p:spPr>
          <a:xfrm>
            <a:off x="188700" y="538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4"/>
          <p:cNvSpPr/>
          <p:nvPr/>
        </p:nvSpPr>
        <p:spPr>
          <a:xfrm>
            <a:off x="7838096" y="45097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4"/>
          <p:cNvSpPr/>
          <p:nvPr/>
        </p:nvSpPr>
        <p:spPr>
          <a:xfrm>
            <a:off x="8342575" y="37293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4"/>
          <p:cNvSpPr/>
          <p:nvPr/>
        </p:nvSpPr>
        <p:spPr>
          <a:xfrm>
            <a:off x="7976863" y="3787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4"/>
          <p:cNvSpPr/>
          <p:nvPr/>
        </p:nvSpPr>
        <p:spPr>
          <a:xfrm>
            <a:off x="541738" y="24122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4"/>
          <p:cNvSpPr/>
          <p:nvPr/>
        </p:nvSpPr>
        <p:spPr>
          <a:xfrm>
            <a:off x="1152021" y="1473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4"/>
          <p:cNvSpPr/>
          <p:nvPr/>
        </p:nvSpPr>
        <p:spPr>
          <a:xfrm>
            <a:off x="1988925" y="45097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082;p24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1083" name="Google Shape;1083;p24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" name="Google Shape;1084;p24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1085" name="Google Shape;1085;p2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3" name="Google Shape;1143;p24"/>
          <p:cNvSpPr/>
          <p:nvPr/>
        </p:nvSpPr>
        <p:spPr>
          <a:xfrm rot="-8462062">
            <a:off x="5594736" y="-111741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24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1145" name="Google Shape;1145;p24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6" name="Google Shape;1146;p24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1147" name="Google Shape;1147;p2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8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5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5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5"/>
          <p:cNvSpPr/>
          <p:nvPr/>
        </p:nvSpPr>
        <p:spPr>
          <a:xfrm rot="-9663056">
            <a:off x="1984962" y="38118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5"/>
          <p:cNvSpPr txBox="1">
            <a:spLocks noGrp="1"/>
          </p:cNvSpPr>
          <p:nvPr>
            <p:ph type="subTitle" idx="1"/>
          </p:nvPr>
        </p:nvSpPr>
        <p:spPr>
          <a:xfrm>
            <a:off x="1453675" y="2455475"/>
            <a:ext cx="36897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25"/>
          <p:cNvSpPr txBox="1">
            <a:spLocks noGrp="1"/>
          </p:cNvSpPr>
          <p:nvPr>
            <p:ph type="title"/>
          </p:nvPr>
        </p:nvSpPr>
        <p:spPr>
          <a:xfrm>
            <a:off x="1453675" y="1826413"/>
            <a:ext cx="3689700" cy="7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25"/>
          <p:cNvSpPr/>
          <p:nvPr/>
        </p:nvSpPr>
        <p:spPr>
          <a:xfrm>
            <a:off x="7193575" y="3767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5"/>
          <p:cNvSpPr/>
          <p:nvPr/>
        </p:nvSpPr>
        <p:spPr>
          <a:xfrm>
            <a:off x="7819671" y="44697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5"/>
          <p:cNvSpPr/>
          <p:nvPr/>
        </p:nvSpPr>
        <p:spPr>
          <a:xfrm>
            <a:off x="8225900" y="39882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5"/>
          <p:cNvSpPr/>
          <p:nvPr/>
        </p:nvSpPr>
        <p:spPr>
          <a:xfrm>
            <a:off x="550475" y="10120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25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1189" name="Google Shape;1189;p2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0" name="Google Shape;1190;p2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1191" name="Google Shape;1191;p2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5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1223" name="Google Shape;1223;p2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4" name="Google Shape;1224;p2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1225" name="Google Shape;1225;p2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35"/>
          <p:cNvSpPr/>
          <p:nvPr/>
        </p:nvSpPr>
        <p:spPr>
          <a:xfrm rot="-9663056">
            <a:off x="5685137" y="31450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35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5"/>
          <p:cNvSpPr/>
          <p:nvPr/>
        </p:nvSpPr>
        <p:spPr>
          <a:xfrm rot="-9663056">
            <a:off x="-1658401" y="-13926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8" name="Google Shape;2088;p35"/>
          <p:cNvGrpSpPr/>
          <p:nvPr/>
        </p:nvGrpSpPr>
        <p:grpSpPr>
          <a:xfrm rot="-7626261">
            <a:off x="7651057" y="3315760"/>
            <a:ext cx="843442" cy="1825483"/>
            <a:chOff x="4000777" y="-1782037"/>
            <a:chExt cx="770359" cy="1667307"/>
          </a:xfrm>
        </p:grpSpPr>
        <p:sp>
          <p:nvSpPr>
            <p:cNvPr id="2089" name="Google Shape;2089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0" name="Google Shape;2090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091" name="Google Shape;2091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2" name="Google Shape;2122;p35"/>
          <p:cNvGrpSpPr/>
          <p:nvPr/>
        </p:nvGrpSpPr>
        <p:grpSpPr>
          <a:xfrm rot="9648130">
            <a:off x="6960655" y="251178"/>
            <a:ext cx="2041579" cy="1531785"/>
            <a:chOff x="3246322" y="-1180176"/>
            <a:chExt cx="2041771" cy="1531929"/>
          </a:xfrm>
        </p:grpSpPr>
        <p:sp>
          <p:nvSpPr>
            <p:cNvPr id="2123" name="Google Shape;2123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4" name="Google Shape;2124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125" name="Google Shape;2125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3" name="Google Shape;2183;p35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4" name="Google Shape;2184;p35"/>
          <p:cNvGrpSpPr/>
          <p:nvPr/>
        </p:nvGrpSpPr>
        <p:grpSpPr>
          <a:xfrm rot="7626261" flipH="1">
            <a:off x="1030487" y="46635"/>
            <a:ext cx="843442" cy="1825483"/>
            <a:chOff x="4000777" y="-1782037"/>
            <a:chExt cx="770359" cy="1667307"/>
          </a:xfrm>
        </p:grpSpPr>
        <p:sp>
          <p:nvSpPr>
            <p:cNvPr id="2185" name="Google Shape;2185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187" name="Google Shape;2187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8" name="Google Shape;2218;p35"/>
          <p:cNvGrpSpPr/>
          <p:nvPr/>
        </p:nvGrpSpPr>
        <p:grpSpPr>
          <a:xfrm rot="-9648130" flipH="1">
            <a:off x="141753" y="3318628"/>
            <a:ext cx="2041579" cy="1531785"/>
            <a:chOff x="3246322" y="-1180176"/>
            <a:chExt cx="2041771" cy="1531929"/>
          </a:xfrm>
        </p:grpSpPr>
        <p:sp>
          <p:nvSpPr>
            <p:cNvPr id="2219" name="Google Shape;2219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0" name="Google Shape;2220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21" name="Google Shape;2221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9" name="Google Shape;2279;p35"/>
          <p:cNvSpPr/>
          <p:nvPr/>
        </p:nvSpPr>
        <p:spPr>
          <a:xfrm rot="10800000">
            <a:off x="8634775" y="10400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7283913" y="14216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8348879" y="471048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380300" y="396230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210200" y="8786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8733350" y="4322082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297975" y="2919484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2108713" y="464807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36"/>
          <p:cNvSpPr/>
          <p:nvPr/>
        </p:nvSpPr>
        <p:spPr>
          <a:xfrm rot="-9663056">
            <a:off x="665462" y="-155725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36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36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36"/>
          <p:cNvSpPr/>
          <p:nvPr/>
        </p:nvSpPr>
        <p:spPr>
          <a:xfrm rot="-9663056">
            <a:off x="4313537" y="25098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2" name="Google Shape;2292;p36"/>
          <p:cNvGrpSpPr/>
          <p:nvPr/>
        </p:nvGrpSpPr>
        <p:grpSpPr>
          <a:xfrm rot="9648130">
            <a:off x="141755" y="-502772"/>
            <a:ext cx="2041579" cy="1531785"/>
            <a:chOff x="3246322" y="-1180176"/>
            <a:chExt cx="2041771" cy="1531929"/>
          </a:xfrm>
        </p:grpSpPr>
        <p:sp>
          <p:nvSpPr>
            <p:cNvPr id="2293" name="Google Shape;2293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95" name="Google Shape;2295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3" name="Google Shape;2353;p36"/>
          <p:cNvGrpSpPr/>
          <p:nvPr/>
        </p:nvGrpSpPr>
        <p:grpSpPr>
          <a:xfrm rot="-9648130" flipH="1">
            <a:off x="7476003" y="4404478"/>
            <a:ext cx="2041579" cy="1531785"/>
            <a:chOff x="3246322" y="-1180176"/>
            <a:chExt cx="2041771" cy="1531929"/>
          </a:xfrm>
        </p:grpSpPr>
        <p:sp>
          <p:nvSpPr>
            <p:cNvPr id="2354" name="Google Shape;2354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355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356" name="Google Shape;235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14" name="Google Shape;2414;p36"/>
          <p:cNvSpPr/>
          <p:nvPr/>
        </p:nvSpPr>
        <p:spPr>
          <a:xfrm>
            <a:off x="7562725" y="239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6"/>
          <p:cNvSpPr/>
          <p:nvPr/>
        </p:nvSpPr>
        <p:spPr>
          <a:xfrm>
            <a:off x="8645946" y="41113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6"/>
          <p:cNvSpPr/>
          <p:nvPr/>
        </p:nvSpPr>
        <p:spPr>
          <a:xfrm>
            <a:off x="1653446" y="47242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6"/>
          <p:cNvSpPr/>
          <p:nvPr/>
        </p:nvSpPr>
        <p:spPr>
          <a:xfrm>
            <a:off x="7989763" y="3787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6"/>
          <p:cNvSpPr/>
          <p:nvPr/>
        </p:nvSpPr>
        <p:spPr>
          <a:xfrm>
            <a:off x="7320125" y="46053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6"/>
          <p:cNvSpPr/>
          <p:nvPr/>
        </p:nvSpPr>
        <p:spPr>
          <a:xfrm>
            <a:off x="501100" y="44880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6"/>
          <p:cNvSpPr/>
          <p:nvPr/>
        </p:nvSpPr>
        <p:spPr>
          <a:xfrm>
            <a:off x="1939346" y="1849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37"/>
          <p:cNvSpPr/>
          <p:nvPr/>
        </p:nvSpPr>
        <p:spPr>
          <a:xfrm rot="-3511776">
            <a:off x="-2039520" y="2290836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7"/>
          <p:cNvSpPr/>
          <p:nvPr/>
        </p:nvSpPr>
        <p:spPr>
          <a:xfrm rot="-3511776">
            <a:off x="6580605" y="-1271514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4" name="Google Shape;2424;p37"/>
          <p:cNvGrpSpPr/>
          <p:nvPr/>
        </p:nvGrpSpPr>
        <p:grpSpPr>
          <a:xfrm rot="-7626261">
            <a:off x="7689157" y="77260"/>
            <a:ext cx="843442" cy="1825483"/>
            <a:chOff x="4000777" y="-1782037"/>
            <a:chExt cx="770359" cy="1667307"/>
          </a:xfrm>
        </p:grpSpPr>
        <p:sp>
          <p:nvSpPr>
            <p:cNvPr id="2425" name="Google Shape;2425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6" name="Google Shape;2426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27" name="Google Shape;2427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8" name="Google Shape;2458;p37"/>
          <p:cNvGrpSpPr/>
          <p:nvPr/>
        </p:nvGrpSpPr>
        <p:grpSpPr>
          <a:xfrm rot="7626261" flipH="1">
            <a:off x="560637" y="3142260"/>
            <a:ext cx="843442" cy="1825483"/>
            <a:chOff x="4000777" y="-1782037"/>
            <a:chExt cx="770359" cy="1667307"/>
          </a:xfrm>
        </p:grpSpPr>
        <p:sp>
          <p:nvSpPr>
            <p:cNvPr id="2459" name="Google Shape;2459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61" name="Google Shape;2461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2" name="Google Shape;2492;p37"/>
          <p:cNvSpPr/>
          <p:nvPr/>
        </p:nvSpPr>
        <p:spPr>
          <a:xfrm flipH="1">
            <a:off x="8733350" y="43302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7"/>
          <p:cNvSpPr/>
          <p:nvPr/>
        </p:nvSpPr>
        <p:spPr>
          <a:xfrm flipH="1">
            <a:off x="8159863" y="46053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7"/>
          <p:cNvSpPr/>
          <p:nvPr/>
        </p:nvSpPr>
        <p:spPr>
          <a:xfrm flipH="1">
            <a:off x="7579179" y="1969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7"/>
          <p:cNvSpPr/>
          <p:nvPr/>
        </p:nvSpPr>
        <p:spPr>
          <a:xfrm flipH="1">
            <a:off x="297975" y="141102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37"/>
          <p:cNvSpPr/>
          <p:nvPr/>
        </p:nvSpPr>
        <p:spPr>
          <a:xfrm flipH="1">
            <a:off x="251850" y="48033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37"/>
          <p:cNvSpPr/>
          <p:nvPr/>
        </p:nvSpPr>
        <p:spPr>
          <a:xfrm flipH="1">
            <a:off x="8576875" y="11713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37"/>
          <p:cNvSpPr/>
          <p:nvPr/>
        </p:nvSpPr>
        <p:spPr>
          <a:xfrm flipH="1">
            <a:off x="373900" y="444587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37"/>
          <p:cNvSpPr/>
          <p:nvPr/>
        </p:nvSpPr>
        <p:spPr>
          <a:xfrm flipH="1">
            <a:off x="1632463" y="13455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0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0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0"/>
          <p:cNvSpPr/>
          <p:nvPr/>
        </p:nvSpPr>
        <p:spPr>
          <a:xfrm rot="-9663056">
            <a:off x="5475824" y="20324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0"/>
          <p:cNvSpPr/>
          <p:nvPr/>
        </p:nvSpPr>
        <p:spPr>
          <a:xfrm rot="-9663056">
            <a:off x="270462" y="305847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1889400" y="3812150"/>
            <a:ext cx="53652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>
            <a:off x="1889400" y="3353275"/>
            <a:ext cx="53652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0"/>
          <p:cNvSpPr/>
          <p:nvPr/>
        </p:nvSpPr>
        <p:spPr>
          <a:xfrm>
            <a:off x="6758846" y="46053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0"/>
          <p:cNvSpPr/>
          <p:nvPr/>
        </p:nvSpPr>
        <p:spPr>
          <a:xfrm>
            <a:off x="5768450" y="47474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0"/>
          <p:cNvSpPr/>
          <p:nvPr/>
        </p:nvSpPr>
        <p:spPr>
          <a:xfrm>
            <a:off x="311300" y="14276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0"/>
          <p:cNvSpPr/>
          <p:nvPr/>
        </p:nvSpPr>
        <p:spPr>
          <a:xfrm>
            <a:off x="481396" y="9329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5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"/>
          <p:cNvSpPr/>
          <p:nvPr/>
        </p:nvSpPr>
        <p:spPr>
          <a:xfrm rot="-9663056">
            <a:off x="3708987" y="25098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rot="-8462062">
            <a:off x="3900761" y="-1010186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 txBox="1">
            <a:spLocks noGrp="1"/>
          </p:cNvSpPr>
          <p:nvPr>
            <p:ph type="title"/>
          </p:nvPr>
        </p:nvSpPr>
        <p:spPr>
          <a:xfrm flipH="1">
            <a:off x="4333925" y="1514050"/>
            <a:ext cx="4426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6" name="Google Shape;476;p9"/>
          <p:cNvSpPr txBox="1">
            <a:spLocks noGrp="1"/>
          </p:cNvSpPr>
          <p:nvPr>
            <p:ph type="subTitle" idx="1"/>
          </p:nvPr>
        </p:nvSpPr>
        <p:spPr>
          <a:xfrm flipH="1">
            <a:off x="4333924" y="2262050"/>
            <a:ext cx="44262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9"/>
          <p:cNvSpPr/>
          <p:nvPr/>
        </p:nvSpPr>
        <p:spPr>
          <a:xfrm rot="-9663056">
            <a:off x="-1725063" y="3499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>
            <a:off x="2161329" y="211863"/>
            <a:ext cx="200100" cy="200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>
            <a:off x="8339996" y="41477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>
            <a:off x="7923000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>
            <a:off x="613321" y="6521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>
            <a:off x="395588" y="12826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8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70" r:id="rId3"/>
    <p:sldLayoutId id="2147483671" r:id="rId4"/>
    <p:sldLayoutId id="2147483681" r:id="rId5"/>
    <p:sldLayoutId id="2147483682" r:id="rId6"/>
    <p:sldLayoutId id="2147483683" r:id="rId7"/>
    <p:sldLayoutId id="2147483688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7LrMpHNq1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aqDJFXNfHus&amp;list=RDaqDJFXNfHus&amp;index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ccma.cat/tv3/sx3/dia-mundial-de-la-pau/video/568973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41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Tw Cen MT Condensed Extra Bold" pitchFamily="34" charset="0"/>
              </a:rPr>
              <a:t>ACOLLIDES </a:t>
            </a:r>
            <a:r>
              <a:rPr lang="en" sz="4400" dirty="0">
                <a:latin typeface="Tw Cen MT Condensed Extra Bold" pitchFamily="34" charset="0"/>
              </a:rPr>
              <a:t>SETMANA </a:t>
            </a:r>
            <a:r>
              <a:rPr lang="en" sz="4400" dirty="0" smtClean="0">
                <a:latin typeface="Tw Cen MT Condensed Extra Bold" pitchFamily="34" charset="0"/>
              </a:rPr>
              <a:t/>
            </a:r>
            <a:br>
              <a:rPr lang="en" sz="4400" dirty="0" smtClean="0">
                <a:latin typeface="Tw Cen MT Condensed Extra Bold" pitchFamily="34" charset="0"/>
              </a:rPr>
            </a:br>
            <a:r>
              <a:rPr lang="en" sz="4400" dirty="0" smtClean="0">
                <a:latin typeface="Tw Cen MT Condensed Extra Bold" pitchFamily="34" charset="0"/>
              </a:rPr>
              <a:t>29 </a:t>
            </a:r>
            <a:r>
              <a:rPr lang="en" sz="4400" dirty="0">
                <a:latin typeface="Tw Cen MT Condensed Extra Bold" pitchFamily="34" charset="0"/>
              </a:rPr>
              <a:t>DE </a:t>
            </a:r>
            <a:r>
              <a:rPr lang="en" sz="4400" dirty="0" smtClean="0">
                <a:latin typeface="Tw Cen MT Condensed Extra Bold" pitchFamily="34" charset="0"/>
              </a:rPr>
              <a:t>GENER-2 </a:t>
            </a:r>
            <a:r>
              <a:rPr lang="en" sz="4400" dirty="0" smtClean="0">
                <a:latin typeface="Tw Cen MT Condensed Extra Bold" pitchFamily="34" charset="0"/>
              </a:rPr>
              <a:t>DE </a:t>
            </a:r>
            <a:r>
              <a:rPr lang="en" sz="4400" dirty="0" smtClean="0">
                <a:latin typeface="Tw Cen MT Condensed Extra Bold" pitchFamily="34" charset="0"/>
              </a:rPr>
              <a:t>FEBRER</a:t>
            </a:r>
            <a:endParaRPr sz="4400" i="1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2511" name="Google Shape;2511;p41"/>
          <p:cNvSpPr txBox="1">
            <a:spLocks noGrp="1"/>
          </p:cNvSpPr>
          <p:nvPr>
            <p:ph type="subTitle" idx="1"/>
          </p:nvPr>
        </p:nvSpPr>
        <p:spPr>
          <a:xfrm>
            <a:off x="1340924" y="3482009"/>
            <a:ext cx="5043692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Tu ets una peça clau per a la pau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  <p:sp>
        <p:nvSpPr>
          <p:cNvPr id="2512" name="Google Shape;2512;p41"/>
          <p:cNvSpPr/>
          <p:nvPr/>
        </p:nvSpPr>
        <p:spPr>
          <a:xfrm>
            <a:off x="1308750" y="4131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41"/>
          <p:cNvSpPr/>
          <p:nvPr/>
        </p:nvSpPr>
        <p:spPr>
          <a:xfrm>
            <a:off x="1725750" y="10951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41"/>
          <p:cNvSpPr/>
          <p:nvPr/>
        </p:nvSpPr>
        <p:spPr>
          <a:xfrm>
            <a:off x="6069625" y="5487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41"/>
          <p:cNvSpPr/>
          <p:nvPr/>
        </p:nvSpPr>
        <p:spPr>
          <a:xfrm>
            <a:off x="1624050" y="54880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41"/>
          <p:cNvSpPr/>
          <p:nvPr/>
        </p:nvSpPr>
        <p:spPr>
          <a:xfrm>
            <a:off x="4344575" y="11738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41"/>
          <p:cNvSpPr/>
          <p:nvPr/>
        </p:nvSpPr>
        <p:spPr>
          <a:xfrm>
            <a:off x="4000771" y="8788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1"/>
          <p:cNvSpPr/>
          <p:nvPr/>
        </p:nvSpPr>
        <p:spPr>
          <a:xfrm>
            <a:off x="6004525" y="39889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9" name="Google Shape;2519;p41"/>
          <p:cNvGrpSpPr/>
          <p:nvPr/>
        </p:nvGrpSpPr>
        <p:grpSpPr>
          <a:xfrm>
            <a:off x="6520190" y="43865"/>
            <a:ext cx="2389917" cy="2200424"/>
            <a:chOff x="6462520" y="447497"/>
            <a:chExt cx="2389917" cy="2200424"/>
          </a:xfrm>
        </p:grpSpPr>
        <p:sp>
          <p:nvSpPr>
            <p:cNvPr id="2520" name="Google Shape;2520;p41"/>
            <p:cNvSpPr/>
            <p:nvPr/>
          </p:nvSpPr>
          <p:spPr>
            <a:xfrm>
              <a:off x="6462522" y="447507"/>
              <a:ext cx="2389915" cy="2200414"/>
            </a:xfrm>
            <a:custGeom>
              <a:avLst/>
              <a:gdLst/>
              <a:ahLst/>
              <a:cxnLst/>
              <a:rect l="l" t="t" r="r" b="b"/>
              <a:pathLst>
                <a:path w="17568" h="16175" extrusionOk="0">
                  <a:moveTo>
                    <a:pt x="12519" y="1"/>
                  </a:moveTo>
                  <a:lnTo>
                    <a:pt x="202" y="2787"/>
                  </a:lnTo>
                  <a:lnTo>
                    <a:pt x="102" y="2827"/>
                  </a:lnTo>
                  <a:lnTo>
                    <a:pt x="41" y="2888"/>
                  </a:lnTo>
                  <a:lnTo>
                    <a:pt x="1" y="2989"/>
                  </a:lnTo>
                  <a:lnTo>
                    <a:pt x="1" y="3090"/>
                  </a:lnTo>
                  <a:lnTo>
                    <a:pt x="929" y="7169"/>
                  </a:lnTo>
                  <a:lnTo>
                    <a:pt x="849" y="7270"/>
                  </a:lnTo>
                  <a:lnTo>
                    <a:pt x="788" y="7391"/>
                  </a:lnTo>
                  <a:lnTo>
                    <a:pt x="727" y="7593"/>
                  </a:lnTo>
                  <a:lnTo>
                    <a:pt x="707" y="7795"/>
                  </a:lnTo>
                  <a:lnTo>
                    <a:pt x="687" y="7996"/>
                  </a:lnTo>
                  <a:lnTo>
                    <a:pt x="687" y="8178"/>
                  </a:lnTo>
                  <a:lnTo>
                    <a:pt x="526" y="8320"/>
                  </a:lnTo>
                  <a:lnTo>
                    <a:pt x="404" y="8441"/>
                  </a:lnTo>
                  <a:lnTo>
                    <a:pt x="303" y="8542"/>
                  </a:lnTo>
                  <a:lnTo>
                    <a:pt x="263" y="8663"/>
                  </a:lnTo>
                  <a:lnTo>
                    <a:pt x="223" y="8764"/>
                  </a:lnTo>
                  <a:lnTo>
                    <a:pt x="223" y="8885"/>
                  </a:lnTo>
                  <a:lnTo>
                    <a:pt x="223" y="9026"/>
                  </a:lnTo>
                  <a:lnTo>
                    <a:pt x="263" y="9168"/>
                  </a:lnTo>
                  <a:lnTo>
                    <a:pt x="869" y="11268"/>
                  </a:lnTo>
                  <a:lnTo>
                    <a:pt x="929" y="11651"/>
                  </a:lnTo>
                  <a:lnTo>
                    <a:pt x="950" y="12136"/>
                  </a:lnTo>
                  <a:lnTo>
                    <a:pt x="950" y="12641"/>
                  </a:lnTo>
                  <a:lnTo>
                    <a:pt x="909" y="13670"/>
                  </a:lnTo>
                  <a:lnTo>
                    <a:pt x="889" y="14357"/>
                  </a:lnTo>
                  <a:lnTo>
                    <a:pt x="869" y="15043"/>
                  </a:lnTo>
                  <a:lnTo>
                    <a:pt x="889" y="15245"/>
                  </a:lnTo>
                  <a:lnTo>
                    <a:pt x="929" y="15407"/>
                  </a:lnTo>
                  <a:lnTo>
                    <a:pt x="970" y="15568"/>
                  </a:lnTo>
                  <a:lnTo>
                    <a:pt x="1051" y="15710"/>
                  </a:lnTo>
                  <a:lnTo>
                    <a:pt x="1131" y="15831"/>
                  </a:lnTo>
                  <a:lnTo>
                    <a:pt x="1232" y="15952"/>
                  </a:lnTo>
                  <a:lnTo>
                    <a:pt x="1353" y="16033"/>
                  </a:lnTo>
                  <a:lnTo>
                    <a:pt x="1495" y="16114"/>
                  </a:lnTo>
                  <a:lnTo>
                    <a:pt x="1697" y="16154"/>
                  </a:lnTo>
                  <a:lnTo>
                    <a:pt x="1878" y="16174"/>
                  </a:lnTo>
                  <a:lnTo>
                    <a:pt x="2100" y="16154"/>
                  </a:lnTo>
                  <a:lnTo>
                    <a:pt x="2302" y="16093"/>
                  </a:lnTo>
                  <a:lnTo>
                    <a:pt x="2504" y="15992"/>
                  </a:lnTo>
                  <a:lnTo>
                    <a:pt x="2666" y="15851"/>
                  </a:lnTo>
                  <a:lnTo>
                    <a:pt x="2787" y="15730"/>
                  </a:lnTo>
                  <a:lnTo>
                    <a:pt x="2888" y="15568"/>
                  </a:lnTo>
                  <a:lnTo>
                    <a:pt x="2949" y="15387"/>
                  </a:lnTo>
                  <a:lnTo>
                    <a:pt x="2989" y="15185"/>
                  </a:lnTo>
                  <a:lnTo>
                    <a:pt x="3009" y="15043"/>
                  </a:lnTo>
                  <a:lnTo>
                    <a:pt x="3009" y="14862"/>
                  </a:lnTo>
                  <a:lnTo>
                    <a:pt x="2989" y="14700"/>
                  </a:lnTo>
                  <a:lnTo>
                    <a:pt x="2969" y="14498"/>
                  </a:lnTo>
                  <a:lnTo>
                    <a:pt x="2807" y="13670"/>
                  </a:lnTo>
                  <a:lnTo>
                    <a:pt x="2706" y="13085"/>
                  </a:lnTo>
                  <a:lnTo>
                    <a:pt x="2666" y="12721"/>
                  </a:lnTo>
                  <a:lnTo>
                    <a:pt x="2625" y="12237"/>
                  </a:lnTo>
                  <a:lnTo>
                    <a:pt x="14640" y="9511"/>
                  </a:lnTo>
                  <a:lnTo>
                    <a:pt x="14821" y="9975"/>
                  </a:lnTo>
                  <a:lnTo>
                    <a:pt x="14942" y="10319"/>
                  </a:lnTo>
                  <a:lnTo>
                    <a:pt x="15084" y="10904"/>
                  </a:lnTo>
                  <a:lnTo>
                    <a:pt x="15306" y="11712"/>
                  </a:lnTo>
                  <a:lnTo>
                    <a:pt x="15366" y="11893"/>
                  </a:lnTo>
                  <a:lnTo>
                    <a:pt x="15427" y="12075"/>
                  </a:lnTo>
                  <a:lnTo>
                    <a:pt x="15508" y="12217"/>
                  </a:lnTo>
                  <a:lnTo>
                    <a:pt x="15589" y="12358"/>
                  </a:lnTo>
                  <a:lnTo>
                    <a:pt x="15710" y="12519"/>
                  </a:lnTo>
                  <a:lnTo>
                    <a:pt x="15831" y="12641"/>
                  </a:lnTo>
                  <a:lnTo>
                    <a:pt x="15992" y="12742"/>
                  </a:lnTo>
                  <a:lnTo>
                    <a:pt x="16154" y="12822"/>
                  </a:lnTo>
                  <a:lnTo>
                    <a:pt x="16336" y="12863"/>
                  </a:lnTo>
                  <a:lnTo>
                    <a:pt x="16517" y="12883"/>
                  </a:lnTo>
                  <a:lnTo>
                    <a:pt x="16739" y="12863"/>
                  </a:lnTo>
                  <a:lnTo>
                    <a:pt x="16962" y="12782"/>
                  </a:lnTo>
                  <a:lnTo>
                    <a:pt x="17163" y="12681"/>
                  </a:lnTo>
                  <a:lnTo>
                    <a:pt x="17244" y="12620"/>
                  </a:lnTo>
                  <a:lnTo>
                    <a:pt x="17325" y="12540"/>
                  </a:lnTo>
                  <a:lnTo>
                    <a:pt x="17426" y="12418"/>
                  </a:lnTo>
                  <a:lnTo>
                    <a:pt x="17487" y="12277"/>
                  </a:lnTo>
                  <a:lnTo>
                    <a:pt x="17527" y="12136"/>
                  </a:lnTo>
                  <a:lnTo>
                    <a:pt x="17567" y="11974"/>
                  </a:lnTo>
                  <a:lnTo>
                    <a:pt x="17567" y="11833"/>
                  </a:lnTo>
                  <a:lnTo>
                    <a:pt x="17547" y="11651"/>
                  </a:lnTo>
                  <a:lnTo>
                    <a:pt x="17507" y="11490"/>
                  </a:lnTo>
                  <a:lnTo>
                    <a:pt x="17426" y="11308"/>
                  </a:lnTo>
                  <a:lnTo>
                    <a:pt x="17123" y="10702"/>
                  </a:lnTo>
                  <a:lnTo>
                    <a:pt x="16800" y="10076"/>
                  </a:lnTo>
                  <a:lnTo>
                    <a:pt x="16315" y="9168"/>
                  </a:lnTo>
                  <a:lnTo>
                    <a:pt x="16114" y="8703"/>
                  </a:lnTo>
                  <a:lnTo>
                    <a:pt x="15932" y="8259"/>
                  </a:lnTo>
                  <a:lnTo>
                    <a:pt x="15851" y="8037"/>
                  </a:lnTo>
                  <a:lnTo>
                    <a:pt x="15790" y="7754"/>
                  </a:lnTo>
                  <a:lnTo>
                    <a:pt x="15447" y="5735"/>
                  </a:lnTo>
                  <a:lnTo>
                    <a:pt x="15427" y="5594"/>
                  </a:lnTo>
                  <a:lnTo>
                    <a:pt x="15387" y="5473"/>
                  </a:lnTo>
                  <a:lnTo>
                    <a:pt x="15326" y="5372"/>
                  </a:lnTo>
                  <a:lnTo>
                    <a:pt x="15245" y="5271"/>
                  </a:lnTo>
                  <a:lnTo>
                    <a:pt x="15144" y="5210"/>
                  </a:lnTo>
                  <a:lnTo>
                    <a:pt x="15023" y="5129"/>
                  </a:lnTo>
                  <a:lnTo>
                    <a:pt x="14862" y="5089"/>
                  </a:lnTo>
                  <a:lnTo>
                    <a:pt x="14660" y="5028"/>
                  </a:lnTo>
                  <a:lnTo>
                    <a:pt x="14559" y="4847"/>
                  </a:lnTo>
                  <a:lnTo>
                    <a:pt x="14458" y="4685"/>
                  </a:lnTo>
                  <a:lnTo>
                    <a:pt x="14357" y="4503"/>
                  </a:lnTo>
                  <a:lnTo>
                    <a:pt x="14236" y="4362"/>
                  </a:lnTo>
                  <a:lnTo>
                    <a:pt x="14115" y="4261"/>
                  </a:lnTo>
                  <a:lnTo>
                    <a:pt x="13993" y="4221"/>
                  </a:lnTo>
                  <a:lnTo>
                    <a:pt x="13872" y="4200"/>
                  </a:lnTo>
                  <a:lnTo>
                    <a:pt x="13751" y="4221"/>
                  </a:lnTo>
                  <a:lnTo>
                    <a:pt x="12842" y="202"/>
                  </a:lnTo>
                  <a:lnTo>
                    <a:pt x="12802" y="101"/>
                  </a:lnTo>
                  <a:lnTo>
                    <a:pt x="12721" y="41"/>
                  </a:lnTo>
                  <a:lnTo>
                    <a:pt x="1262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41"/>
            <p:cNvGrpSpPr/>
            <p:nvPr/>
          </p:nvGrpSpPr>
          <p:grpSpPr>
            <a:xfrm>
              <a:off x="6462520" y="447497"/>
              <a:ext cx="2389911" cy="2200415"/>
              <a:chOff x="1894025" y="-841234"/>
              <a:chExt cx="2134421" cy="1965183"/>
            </a:xfrm>
          </p:grpSpPr>
          <p:sp>
            <p:nvSpPr>
              <p:cNvPr id="2522" name="Google Shape;2522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extrusionOk="0">
                    <a:moveTo>
                      <a:pt x="12478" y="0"/>
                    </a:moveTo>
                    <a:lnTo>
                      <a:pt x="162" y="2787"/>
                    </a:lnTo>
                    <a:lnTo>
                      <a:pt x="81" y="2807"/>
                    </a:lnTo>
                    <a:lnTo>
                      <a:pt x="40" y="2868"/>
                    </a:lnTo>
                    <a:lnTo>
                      <a:pt x="0" y="2928"/>
                    </a:lnTo>
                    <a:lnTo>
                      <a:pt x="0" y="3009"/>
                    </a:lnTo>
                    <a:lnTo>
                      <a:pt x="2039" y="12015"/>
                    </a:lnTo>
                    <a:lnTo>
                      <a:pt x="2080" y="12095"/>
                    </a:lnTo>
                    <a:lnTo>
                      <a:pt x="2140" y="12136"/>
                    </a:lnTo>
                    <a:lnTo>
                      <a:pt x="2201" y="12176"/>
                    </a:lnTo>
                    <a:lnTo>
                      <a:pt x="2282" y="12176"/>
                    </a:lnTo>
                    <a:lnTo>
                      <a:pt x="14599" y="9390"/>
                    </a:lnTo>
                    <a:lnTo>
                      <a:pt x="14679" y="9349"/>
                    </a:lnTo>
                    <a:lnTo>
                      <a:pt x="14740" y="9309"/>
                    </a:lnTo>
                    <a:lnTo>
                      <a:pt x="14760" y="9228"/>
                    </a:lnTo>
                    <a:lnTo>
                      <a:pt x="14760" y="9147"/>
                    </a:lnTo>
                    <a:lnTo>
                      <a:pt x="12721" y="142"/>
                    </a:lnTo>
                    <a:lnTo>
                      <a:pt x="12701" y="81"/>
                    </a:lnTo>
                    <a:lnTo>
                      <a:pt x="12640" y="21"/>
                    </a:lnTo>
                    <a:lnTo>
                      <a:pt x="125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fill="none" extrusionOk="0">
                    <a:moveTo>
                      <a:pt x="12721" y="142"/>
                    </a:moveTo>
                    <a:lnTo>
                      <a:pt x="14760" y="9147"/>
                    </a:lnTo>
                    <a:lnTo>
                      <a:pt x="14760" y="9147"/>
                    </a:lnTo>
                    <a:lnTo>
                      <a:pt x="14760" y="9228"/>
                    </a:lnTo>
                    <a:lnTo>
                      <a:pt x="14740" y="9309"/>
                    </a:lnTo>
                    <a:lnTo>
                      <a:pt x="14679" y="9349"/>
                    </a:lnTo>
                    <a:lnTo>
                      <a:pt x="14599" y="9390"/>
                    </a:lnTo>
                    <a:lnTo>
                      <a:pt x="2282" y="12176"/>
                    </a:lnTo>
                    <a:lnTo>
                      <a:pt x="2282" y="12176"/>
                    </a:lnTo>
                    <a:lnTo>
                      <a:pt x="2201" y="12176"/>
                    </a:lnTo>
                    <a:lnTo>
                      <a:pt x="2140" y="12136"/>
                    </a:lnTo>
                    <a:lnTo>
                      <a:pt x="2080" y="12095"/>
                    </a:lnTo>
                    <a:lnTo>
                      <a:pt x="2039" y="12015"/>
                    </a:lnTo>
                    <a:lnTo>
                      <a:pt x="0" y="3009"/>
                    </a:lnTo>
                    <a:lnTo>
                      <a:pt x="0" y="3009"/>
                    </a:lnTo>
                    <a:lnTo>
                      <a:pt x="0" y="2928"/>
                    </a:lnTo>
                    <a:lnTo>
                      <a:pt x="40" y="2868"/>
                    </a:lnTo>
                    <a:lnTo>
                      <a:pt x="81" y="2807"/>
                    </a:lnTo>
                    <a:lnTo>
                      <a:pt x="162" y="2787"/>
                    </a:lnTo>
                    <a:lnTo>
                      <a:pt x="12478" y="0"/>
                    </a:lnTo>
                    <a:lnTo>
                      <a:pt x="12478" y="0"/>
                    </a:lnTo>
                    <a:lnTo>
                      <a:pt x="12559" y="0"/>
                    </a:lnTo>
                    <a:lnTo>
                      <a:pt x="12640" y="21"/>
                    </a:lnTo>
                    <a:lnTo>
                      <a:pt x="12701" y="81"/>
                    </a:lnTo>
                    <a:lnTo>
                      <a:pt x="12721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extrusionOk="0">
                    <a:moveTo>
                      <a:pt x="6300" y="0"/>
                    </a:move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fill="none" extrusionOk="0">
                    <a:moveTo>
                      <a:pt x="182" y="2868"/>
                    </a:move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828" y="2706"/>
                    </a:lnTo>
                    <a:lnTo>
                      <a:pt x="889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1939" y="2807"/>
                    </a:lnTo>
                    <a:lnTo>
                      <a:pt x="1979" y="280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555" y="3231"/>
                    </a:lnTo>
                    <a:lnTo>
                      <a:pt x="1495" y="3231"/>
                    </a:lnTo>
                    <a:lnTo>
                      <a:pt x="1434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626" y="3130"/>
                    </a:lnTo>
                    <a:lnTo>
                      <a:pt x="586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69" y="3817"/>
                    </a:lnTo>
                    <a:lnTo>
                      <a:pt x="2908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48" y="2666"/>
                    </a:lnTo>
                    <a:lnTo>
                      <a:pt x="2888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33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5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917" y="929"/>
                    </a:lnTo>
                    <a:lnTo>
                      <a:pt x="5856" y="929"/>
                    </a:lnTo>
                    <a:lnTo>
                      <a:pt x="5796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5957" y="424"/>
                    </a:lnTo>
                    <a:lnTo>
                      <a:pt x="6018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0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1050" y="2100"/>
                    </a:lnTo>
                    <a:lnTo>
                      <a:pt x="990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1"/>
              <p:cNvSpPr/>
              <p:nvPr/>
            </p:nvSpPr>
            <p:spPr>
              <a:xfrm>
                <a:off x="2293864" y="211279"/>
                <a:ext cx="1229165" cy="402391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3312" extrusionOk="0">
                    <a:moveTo>
                      <a:pt x="9854" y="0"/>
                    </a:moveTo>
                    <a:lnTo>
                      <a:pt x="9773" y="41"/>
                    </a:lnTo>
                    <a:lnTo>
                      <a:pt x="9693" y="81"/>
                    </a:lnTo>
                    <a:lnTo>
                      <a:pt x="9531" y="222"/>
                    </a:lnTo>
                    <a:lnTo>
                      <a:pt x="9390" y="364"/>
                    </a:lnTo>
                    <a:lnTo>
                      <a:pt x="9309" y="424"/>
                    </a:lnTo>
                    <a:lnTo>
                      <a:pt x="9228" y="465"/>
                    </a:lnTo>
                    <a:lnTo>
                      <a:pt x="9148" y="485"/>
                    </a:lnTo>
                    <a:lnTo>
                      <a:pt x="9067" y="465"/>
                    </a:lnTo>
                    <a:lnTo>
                      <a:pt x="9006" y="424"/>
                    </a:lnTo>
                    <a:lnTo>
                      <a:pt x="8925" y="364"/>
                    </a:lnTo>
                    <a:lnTo>
                      <a:pt x="8845" y="303"/>
                    </a:lnTo>
                    <a:lnTo>
                      <a:pt x="8744" y="283"/>
                    </a:lnTo>
                    <a:lnTo>
                      <a:pt x="8623" y="303"/>
                    </a:lnTo>
                    <a:lnTo>
                      <a:pt x="8501" y="364"/>
                    </a:lnTo>
                    <a:lnTo>
                      <a:pt x="8441" y="404"/>
                    </a:lnTo>
                    <a:lnTo>
                      <a:pt x="8400" y="424"/>
                    </a:lnTo>
                    <a:lnTo>
                      <a:pt x="8340" y="424"/>
                    </a:lnTo>
                    <a:lnTo>
                      <a:pt x="8279" y="404"/>
                    </a:lnTo>
                    <a:lnTo>
                      <a:pt x="8199" y="343"/>
                    </a:lnTo>
                    <a:lnTo>
                      <a:pt x="8118" y="343"/>
                    </a:lnTo>
                    <a:lnTo>
                      <a:pt x="8017" y="384"/>
                    </a:lnTo>
                    <a:lnTo>
                      <a:pt x="7896" y="444"/>
                    </a:lnTo>
                    <a:lnTo>
                      <a:pt x="7674" y="606"/>
                    </a:lnTo>
                    <a:lnTo>
                      <a:pt x="7472" y="788"/>
                    </a:lnTo>
                    <a:lnTo>
                      <a:pt x="7371" y="868"/>
                    </a:lnTo>
                    <a:lnTo>
                      <a:pt x="7290" y="889"/>
                    </a:lnTo>
                    <a:lnTo>
                      <a:pt x="7250" y="889"/>
                    </a:lnTo>
                    <a:lnTo>
                      <a:pt x="7209" y="848"/>
                    </a:lnTo>
                    <a:lnTo>
                      <a:pt x="7169" y="788"/>
                    </a:lnTo>
                    <a:lnTo>
                      <a:pt x="7128" y="727"/>
                    </a:lnTo>
                    <a:lnTo>
                      <a:pt x="7088" y="566"/>
                    </a:lnTo>
                    <a:lnTo>
                      <a:pt x="7068" y="505"/>
                    </a:lnTo>
                    <a:lnTo>
                      <a:pt x="7027" y="465"/>
                    </a:lnTo>
                    <a:lnTo>
                      <a:pt x="6967" y="444"/>
                    </a:lnTo>
                    <a:lnTo>
                      <a:pt x="6886" y="424"/>
                    </a:lnTo>
                    <a:lnTo>
                      <a:pt x="6825" y="444"/>
                    </a:lnTo>
                    <a:lnTo>
                      <a:pt x="6765" y="465"/>
                    </a:lnTo>
                    <a:lnTo>
                      <a:pt x="6664" y="525"/>
                    </a:lnTo>
                    <a:lnTo>
                      <a:pt x="6563" y="606"/>
                    </a:lnTo>
                    <a:lnTo>
                      <a:pt x="6401" y="767"/>
                    </a:lnTo>
                    <a:lnTo>
                      <a:pt x="6260" y="909"/>
                    </a:lnTo>
                    <a:lnTo>
                      <a:pt x="6200" y="949"/>
                    </a:lnTo>
                    <a:lnTo>
                      <a:pt x="6139" y="990"/>
                    </a:lnTo>
                    <a:lnTo>
                      <a:pt x="6058" y="1010"/>
                    </a:lnTo>
                    <a:lnTo>
                      <a:pt x="5957" y="990"/>
                    </a:lnTo>
                    <a:lnTo>
                      <a:pt x="5876" y="949"/>
                    </a:lnTo>
                    <a:lnTo>
                      <a:pt x="5796" y="909"/>
                    </a:lnTo>
                    <a:lnTo>
                      <a:pt x="5715" y="868"/>
                    </a:lnTo>
                    <a:lnTo>
                      <a:pt x="5634" y="828"/>
                    </a:lnTo>
                    <a:lnTo>
                      <a:pt x="5533" y="808"/>
                    </a:lnTo>
                    <a:lnTo>
                      <a:pt x="5412" y="848"/>
                    </a:lnTo>
                    <a:lnTo>
                      <a:pt x="5351" y="868"/>
                    </a:lnTo>
                    <a:lnTo>
                      <a:pt x="5311" y="909"/>
                    </a:lnTo>
                    <a:lnTo>
                      <a:pt x="5210" y="1030"/>
                    </a:lnTo>
                    <a:lnTo>
                      <a:pt x="5129" y="1151"/>
                    </a:lnTo>
                    <a:lnTo>
                      <a:pt x="5008" y="1272"/>
                    </a:lnTo>
                    <a:lnTo>
                      <a:pt x="4948" y="1313"/>
                    </a:lnTo>
                    <a:lnTo>
                      <a:pt x="4685" y="1313"/>
                    </a:lnTo>
                    <a:lnTo>
                      <a:pt x="4544" y="1414"/>
                    </a:lnTo>
                    <a:lnTo>
                      <a:pt x="4483" y="1434"/>
                    </a:lnTo>
                    <a:lnTo>
                      <a:pt x="4402" y="1454"/>
                    </a:lnTo>
                    <a:lnTo>
                      <a:pt x="4342" y="1474"/>
                    </a:lnTo>
                    <a:lnTo>
                      <a:pt x="4261" y="1454"/>
                    </a:lnTo>
                    <a:lnTo>
                      <a:pt x="4180" y="1414"/>
                    </a:lnTo>
                    <a:lnTo>
                      <a:pt x="4079" y="1333"/>
                    </a:lnTo>
                    <a:lnTo>
                      <a:pt x="3999" y="1292"/>
                    </a:lnTo>
                    <a:lnTo>
                      <a:pt x="3898" y="1252"/>
                    </a:lnTo>
                    <a:lnTo>
                      <a:pt x="3797" y="1272"/>
                    </a:lnTo>
                    <a:lnTo>
                      <a:pt x="3696" y="1313"/>
                    </a:lnTo>
                    <a:lnTo>
                      <a:pt x="3655" y="1353"/>
                    </a:lnTo>
                    <a:lnTo>
                      <a:pt x="3635" y="1414"/>
                    </a:lnTo>
                    <a:lnTo>
                      <a:pt x="3615" y="1474"/>
                    </a:lnTo>
                    <a:lnTo>
                      <a:pt x="3615" y="1535"/>
                    </a:lnTo>
                    <a:lnTo>
                      <a:pt x="3676" y="1656"/>
                    </a:lnTo>
                    <a:lnTo>
                      <a:pt x="3736" y="1757"/>
                    </a:lnTo>
                    <a:lnTo>
                      <a:pt x="3756" y="1838"/>
                    </a:lnTo>
                    <a:lnTo>
                      <a:pt x="3756" y="1878"/>
                    </a:lnTo>
                    <a:lnTo>
                      <a:pt x="3736" y="1918"/>
                    </a:lnTo>
                    <a:lnTo>
                      <a:pt x="3716" y="1959"/>
                    </a:lnTo>
                    <a:lnTo>
                      <a:pt x="3676" y="1999"/>
                    </a:lnTo>
                    <a:lnTo>
                      <a:pt x="3575" y="2019"/>
                    </a:lnTo>
                    <a:lnTo>
                      <a:pt x="3353" y="2019"/>
                    </a:lnTo>
                    <a:lnTo>
                      <a:pt x="3252" y="2040"/>
                    </a:lnTo>
                    <a:lnTo>
                      <a:pt x="3151" y="2080"/>
                    </a:lnTo>
                    <a:lnTo>
                      <a:pt x="3029" y="2161"/>
                    </a:lnTo>
                    <a:lnTo>
                      <a:pt x="2949" y="2221"/>
                    </a:lnTo>
                    <a:lnTo>
                      <a:pt x="2888" y="2241"/>
                    </a:lnTo>
                    <a:lnTo>
                      <a:pt x="2807" y="2241"/>
                    </a:lnTo>
                    <a:lnTo>
                      <a:pt x="2727" y="2201"/>
                    </a:lnTo>
                    <a:lnTo>
                      <a:pt x="2686" y="2181"/>
                    </a:lnTo>
                    <a:lnTo>
                      <a:pt x="2666" y="2161"/>
                    </a:lnTo>
                    <a:lnTo>
                      <a:pt x="2646" y="2100"/>
                    </a:lnTo>
                    <a:lnTo>
                      <a:pt x="2646" y="2060"/>
                    </a:lnTo>
                    <a:lnTo>
                      <a:pt x="2666" y="1959"/>
                    </a:lnTo>
                    <a:lnTo>
                      <a:pt x="2686" y="1878"/>
                    </a:lnTo>
                    <a:lnTo>
                      <a:pt x="2727" y="1777"/>
                    </a:lnTo>
                    <a:lnTo>
                      <a:pt x="2727" y="1656"/>
                    </a:lnTo>
                    <a:lnTo>
                      <a:pt x="2727" y="1595"/>
                    </a:lnTo>
                    <a:lnTo>
                      <a:pt x="2686" y="1555"/>
                    </a:lnTo>
                    <a:lnTo>
                      <a:pt x="2626" y="1515"/>
                    </a:lnTo>
                    <a:lnTo>
                      <a:pt x="2565" y="1494"/>
                    </a:lnTo>
                    <a:lnTo>
                      <a:pt x="2504" y="1515"/>
                    </a:lnTo>
                    <a:lnTo>
                      <a:pt x="2464" y="1535"/>
                    </a:lnTo>
                    <a:lnTo>
                      <a:pt x="2383" y="1595"/>
                    </a:lnTo>
                    <a:lnTo>
                      <a:pt x="2303" y="1656"/>
                    </a:lnTo>
                    <a:lnTo>
                      <a:pt x="2242" y="1757"/>
                    </a:lnTo>
                    <a:lnTo>
                      <a:pt x="2181" y="1858"/>
                    </a:lnTo>
                    <a:lnTo>
                      <a:pt x="2121" y="1918"/>
                    </a:lnTo>
                    <a:lnTo>
                      <a:pt x="2040" y="1959"/>
                    </a:lnTo>
                    <a:lnTo>
                      <a:pt x="1979" y="1999"/>
                    </a:lnTo>
                    <a:lnTo>
                      <a:pt x="1919" y="2040"/>
                    </a:lnTo>
                    <a:lnTo>
                      <a:pt x="1818" y="2120"/>
                    </a:lnTo>
                    <a:lnTo>
                      <a:pt x="1778" y="2140"/>
                    </a:lnTo>
                    <a:lnTo>
                      <a:pt x="1697" y="2140"/>
                    </a:lnTo>
                    <a:lnTo>
                      <a:pt x="1636" y="2120"/>
                    </a:lnTo>
                    <a:lnTo>
                      <a:pt x="1576" y="2080"/>
                    </a:lnTo>
                    <a:lnTo>
                      <a:pt x="1434" y="1898"/>
                    </a:lnTo>
                    <a:lnTo>
                      <a:pt x="1414" y="1858"/>
                    </a:lnTo>
                    <a:lnTo>
                      <a:pt x="1374" y="1838"/>
                    </a:lnTo>
                    <a:lnTo>
                      <a:pt x="1273" y="1838"/>
                    </a:lnTo>
                    <a:lnTo>
                      <a:pt x="1212" y="1898"/>
                    </a:lnTo>
                    <a:lnTo>
                      <a:pt x="1172" y="1959"/>
                    </a:lnTo>
                    <a:lnTo>
                      <a:pt x="1111" y="2120"/>
                    </a:lnTo>
                    <a:lnTo>
                      <a:pt x="1030" y="2464"/>
                    </a:lnTo>
                    <a:lnTo>
                      <a:pt x="990" y="2524"/>
                    </a:lnTo>
                    <a:lnTo>
                      <a:pt x="930" y="2565"/>
                    </a:lnTo>
                    <a:lnTo>
                      <a:pt x="849" y="2565"/>
                    </a:lnTo>
                    <a:lnTo>
                      <a:pt x="768" y="2585"/>
                    </a:lnTo>
                    <a:lnTo>
                      <a:pt x="687" y="2565"/>
                    </a:lnTo>
                    <a:lnTo>
                      <a:pt x="606" y="2544"/>
                    </a:lnTo>
                    <a:lnTo>
                      <a:pt x="425" y="2464"/>
                    </a:lnTo>
                    <a:lnTo>
                      <a:pt x="344" y="2443"/>
                    </a:lnTo>
                    <a:lnTo>
                      <a:pt x="263" y="2443"/>
                    </a:lnTo>
                    <a:lnTo>
                      <a:pt x="182" y="2464"/>
                    </a:lnTo>
                    <a:lnTo>
                      <a:pt x="122" y="2504"/>
                    </a:lnTo>
                    <a:lnTo>
                      <a:pt x="61" y="2585"/>
                    </a:lnTo>
                    <a:lnTo>
                      <a:pt x="21" y="2665"/>
                    </a:lnTo>
                    <a:lnTo>
                      <a:pt x="1" y="2746"/>
                    </a:lnTo>
                    <a:lnTo>
                      <a:pt x="1" y="2847"/>
                    </a:lnTo>
                    <a:lnTo>
                      <a:pt x="1" y="2948"/>
                    </a:lnTo>
                    <a:lnTo>
                      <a:pt x="41" y="3049"/>
                    </a:lnTo>
                    <a:lnTo>
                      <a:pt x="122" y="3251"/>
                    </a:lnTo>
                    <a:lnTo>
                      <a:pt x="162" y="3312"/>
                    </a:lnTo>
                    <a:lnTo>
                      <a:pt x="9955" y="1111"/>
                    </a:lnTo>
                    <a:lnTo>
                      <a:pt x="9975" y="1050"/>
                    </a:lnTo>
                    <a:lnTo>
                      <a:pt x="9975" y="990"/>
                    </a:lnTo>
                    <a:lnTo>
                      <a:pt x="9975" y="929"/>
                    </a:lnTo>
                    <a:lnTo>
                      <a:pt x="9955" y="868"/>
                    </a:lnTo>
                    <a:lnTo>
                      <a:pt x="9915" y="788"/>
                    </a:lnTo>
                    <a:lnTo>
                      <a:pt x="9895" y="727"/>
                    </a:lnTo>
                    <a:lnTo>
                      <a:pt x="9895" y="646"/>
                    </a:lnTo>
                    <a:lnTo>
                      <a:pt x="9935" y="586"/>
                    </a:lnTo>
                    <a:lnTo>
                      <a:pt x="10056" y="364"/>
                    </a:lnTo>
                    <a:lnTo>
                      <a:pt x="10097" y="283"/>
                    </a:lnTo>
                    <a:lnTo>
                      <a:pt x="10117" y="202"/>
                    </a:lnTo>
                    <a:lnTo>
                      <a:pt x="10097" y="101"/>
                    </a:lnTo>
                    <a:lnTo>
                      <a:pt x="10036" y="41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1"/>
              <p:cNvSpPr/>
              <p:nvPr/>
            </p:nvSpPr>
            <p:spPr>
              <a:xfrm>
                <a:off x="1979922" y="-380038"/>
                <a:ext cx="615858" cy="76311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281" extrusionOk="0">
                    <a:moveTo>
                      <a:pt x="2565" y="1"/>
                    </a:moveTo>
                    <a:lnTo>
                      <a:pt x="2484" y="41"/>
                    </a:lnTo>
                    <a:lnTo>
                      <a:pt x="2363" y="142"/>
                    </a:lnTo>
                    <a:lnTo>
                      <a:pt x="2302" y="183"/>
                    </a:lnTo>
                    <a:lnTo>
                      <a:pt x="2221" y="203"/>
                    </a:lnTo>
                    <a:lnTo>
                      <a:pt x="2140" y="203"/>
                    </a:lnTo>
                    <a:lnTo>
                      <a:pt x="2060" y="162"/>
                    </a:lnTo>
                    <a:lnTo>
                      <a:pt x="1878" y="82"/>
                    </a:lnTo>
                    <a:lnTo>
                      <a:pt x="1777" y="62"/>
                    </a:lnTo>
                    <a:lnTo>
                      <a:pt x="1676" y="62"/>
                    </a:lnTo>
                    <a:lnTo>
                      <a:pt x="1595" y="102"/>
                    </a:lnTo>
                    <a:lnTo>
                      <a:pt x="1515" y="142"/>
                    </a:lnTo>
                    <a:lnTo>
                      <a:pt x="1414" y="223"/>
                    </a:lnTo>
                    <a:lnTo>
                      <a:pt x="1333" y="284"/>
                    </a:lnTo>
                    <a:lnTo>
                      <a:pt x="1272" y="304"/>
                    </a:lnTo>
                    <a:lnTo>
                      <a:pt x="1151" y="344"/>
                    </a:lnTo>
                    <a:lnTo>
                      <a:pt x="1010" y="344"/>
                    </a:lnTo>
                    <a:lnTo>
                      <a:pt x="848" y="304"/>
                    </a:lnTo>
                    <a:lnTo>
                      <a:pt x="747" y="304"/>
                    </a:lnTo>
                    <a:lnTo>
                      <a:pt x="666" y="284"/>
                    </a:lnTo>
                    <a:lnTo>
                      <a:pt x="566" y="304"/>
                    </a:lnTo>
                    <a:lnTo>
                      <a:pt x="485" y="364"/>
                    </a:lnTo>
                    <a:lnTo>
                      <a:pt x="384" y="425"/>
                    </a:lnTo>
                    <a:lnTo>
                      <a:pt x="323" y="486"/>
                    </a:lnTo>
                    <a:lnTo>
                      <a:pt x="283" y="627"/>
                    </a:lnTo>
                    <a:lnTo>
                      <a:pt x="263" y="667"/>
                    </a:lnTo>
                    <a:lnTo>
                      <a:pt x="222" y="708"/>
                    </a:lnTo>
                    <a:lnTo>
                      <a:pt x="121" y="768"/>
                    </a:lnTo>
                    <a:lnTo>
                      <a:pt x="61" y="809"/>
                    </a:lnTo>
                    <a:lnTo>
                      <a:pt x="20" y="869"/>
                    </a:lnTo>
                    <a:lnTo>
                      <a:pt x="0" y="930"/>
                    </a:lnTo>
                    <a:lnTo>
                      <a:pt x="20" y="970"/>
                    </a:lnTo>
                    <a:lnTo>
                      <a:pt x="41" y="1011"/>
                    </a:lnTo>
                    <a:lnTo>
                      <a:pt x="101" y="1051"/>
                    </a:lnTo>
                    <a:lnTo>
                      <a:pt x="182" y="1071"/>
                    </a:lnTo>
                    <a:lnTo>
                      <a:pt x="283" y="1071"/>
                    </a:lnTo>
                    <a:lnTo>
                      <a:pt x="485" y="1031"/>
                    </a:lnTo>
                    <a:lnTo>
                      <a:pt x="586" y="1031"/>
                    </a:lnTo>
                    <a:lnTo>
                      <a:pt x="666" y="1051"/>
                    </a:lnTo>
                    <a:lnTo>
                      <a:pt x="727" y="1091"/>
                    </a:lnTo>
                    <a:lnTo>
                      <a:pt x="767" y="1132"/>
                    </a:lnTo>
                    <a:lnTo>
                      <a:pt x="767" y="1172"/>
                    </a:lnTo>
                    <a:lnTo>
                      <a:pt x="767" y="1273"/>
                    </a:lnTo>
                    <a:lnTo>
                      <a:pt x="767" y="1394"/>
                    </a:lnTo>
                    <a:lnTo>
                      <a:pt x="788" y="1455"/>
                    </a:lnTo>
                    <a:lnTo>
                      <a:pt x="808" y="1515"/>
                    </a:lnTo>
                    <a:lnTo>
                      <a:pt x="889" y="1596"/>
                    </a:lnTo>
                    <a:lnTo>
                      <a:pt x="929" y="1657"/>
                    </a:lnTo>
                    <a:lnTo>
                      <a:pt x="949" y="1697"/>
                    </a:lnTo>
                    <a:lnTo>
                      <a:pt x="949" y="1737"/>
                    </a:lnTo>
                    <a:lnTo>
                      <a:pt x="909" y="1859"/>
                    </a:lnTo>
                    <a:lnTo>
                      <a:pt x="889" y="1980"/>
                    </a:lnTo>
                    <a:lnTo>
                      <a:pt x="889" y="2040"/>
                    </a:lnTo>
                    <a:lnTo>
                      <a:pt x="889" y="2081"/>
                    </a:lnTo>
                    <a:lnTo>
                      <a:pt x="929" y="2141"/>
                    </a:lnTo>
                    <a:lnTo>
                      <a:pt x="969" y="2182"/>
                    </a:lnTo>
                    <a:lnTo>
                      <a:pt x="1050" y="2303"/>
                    </a:lnTo>
                    <a:lnTo>
                      <a:pt x="1091" y="2404"/>
                    </a:lnTo>
                    <a:lnTo>
                      <a:pt x="1111" y="2525"/>
                    </a:lnTo>
                    <a:lnTo>
                      <a:pt x="1171" y="2646"/>
                    </a:lnTo>
                    <a:lnTo>
                      <a:pt x="1232" y="2707"/>
                    </a:lnTo>
                    <a:lnTo>
                      <a:pt x="1292" y="2747"/>
                    </a:lnTo>
                    <a:lnTo>
                      <a:pt x="1313" y="2747"/>
                    </a:lnTo>
                    <a:lnTo>
                      <a:pt x="1333" y="2727"/>
                    </a:lnTo>
                    <a:lnTo>
                      <a:pt x="1353" y="2666"/>
                    </a:lnTo>
                    <a:lnTo>
                      <a:pt x="1353" y="2525"/>
                    </a:lnTo>
                    <a:lnTo>
                      <a:pt x="1353" y="2404"/>
                    </a:lnTo>
                    <a:lnTo>
                      <a:pt x="1373" y="2343"/>
                    </a:lnTo>
                    <a:lnTo>
                      <a:pt x="1393" y="2343"/>
                    </a:lnTo>
                    <a:lnTo>
                      <a:pt x="1414" y="2384"/>
                    </a:lnTo>
                    <a:lnTo>
                      <a:pt x="1434" y="2444"/>
                    </a:lnTo>
                    <a:lnTo>
                      <a:pt x="1454" y="2545"/>
                    </a:lnTo>
                    <a:lnTo>
                      <a:pt x="1474" y="2626"/>
                    </a:lnTo>
                    <a:lnTo>
                      <a:pt x="1515" y="2727"/>
                    </a:lnTo>
                    <a:lnTo>
                      <a:pt x="1555" y="2787"/>
                    </a:lnTo>
                    <a:lnTo>
                      <a:pt x="1636" y="2848"/>
                    </a:lnTo>
                    <a:lnTo>
                      <a:pt x="1696" y="2888"/>
                    </a:lnTo>
                    <a:lnTo>
                      <a:pt x="1757" y="2909"/>
                    </a:lnTo>
                    <a:lnTo>
                      <a:pt x="1999" y="2909"/>
                    </a:lnTo>
                    <a:lnTo>
                      <a:pt x="2040" y="2929"/>
                    </a:lnTo>
                    <a:lnTo>
                      <a:pt x="2080" y="2969"/>
                    </a:lnTo>
                    <a:lnTo>
                      <a:pt x="2140" y="3010"/>
                    </a:lnTo>
                    <a:lnTo>
                      <a:pt x="2181" y="3030"/>
                    </a:lnTo>
                    <a:lnTo>
                      <a:pt x="2241" y="3050"/>
                    </a:lnTo>
                    <a:lnTo>
                      <a:pt x="2383" y="3050"/>
                    </a:lnTo>
                    <a:lnTo>
                      <a:pt x="2464" y="3110"/>
                    </a:lnTo>
                    <a:lnTo>
                      <a:pt x="2524" y="3191"/>
                    </a:lnTo>
                    <a:lnTo>
                      <a:pt x="2625" y="3252"/>
                    </a:lnTo>
                    <a:lnTo>
                      <a:pt x="2726" y="3292"/>
                    </a:lnTo>
                    <a:lnTo>
                      <a:pt x="2766" y="3292"/>
                    </a:lnTo>
                    <a:lnTo>
                      <a:pt x="2827" y="3272"/>
                    </a:lnTo>
                    <a:lnTo>
                      <a:pt x="2888" y="3272"/>
                    </a:lnTo>
                    <a:lnTo>
                      <a:pt x="2928" y="3292"/>
                    </a:lnTo>
                    <a:lnTo>
                      <a:pt x="2968" y="3333"/>
                    </a:lnTo>
                    <a:lnTo>
                      <a:pt x="2989" y="3393"/>
                    </a:lnTo>
                    <a:lnTo>
                      <a:pt x="2989" y="3454"/>
                    </a:lnTo>
                    <a:lnTo>
                      <a:pt x="2968" y="3494"/>
                    </a:lnTo>
                    <a:lnTo>
                      <a:pt x="2867" y="3635"/>
                    </a:lnTo>
                    <a:lnTo>
                      <a:pt x="2847" y="3696"/>
                    </a:lnTo>
                    <a:lnTo>
                      <a:pt x="2827" y="3757"/>
                    </a:lnTo>
                    <a:lnTo>
                      <a:pt x="2827" y="3817"/>
                    </a:lnTo>
                    <a:lnTo>
                      <a:pt x="2847" y="3878"/>
                    </a:lnTo>
                    <a:lnTo>
                      <a:pt x="2908" y="3979"/>
                    </a:lnTo>
                    <a:lnTo>
                      <a:pt x="2989" y="4080"/>
                    </a:lnTo>
                    <a:lnTo>
                      <a:pt x="3110" y="4140"/>
                    </a:lnTo>
                    <a:lnTo>
                      <a:pt x="3190" y="4181"/>
                    </a:lnTo>
                    <a:lnTo>
                      <a:pt x="3231" y="4221"/>
                    </a:lnTo>
                    <a:lnTo>
                      <a:pt x="3271" y="4261"/>
                    </a:lnTo>
                    <a:lnTo>
                      <a:pt x="3291" y="4342"/>
                    </a:lnTo>
                    <a:lnTo>
                      <a:pt x="3291" y="4423"/>
                    </a:lnTo>
                    <a:lnTo>
                      <a:pt x="3312" y="4544"/>
                    </a:lnTo>
                    <a:lnTo>
                      <a:pt x="3332" y="4584"/>
                    </a:lnTo>
                    <a:lnTo>
                      <a:pt x="3372" y="4625"/>
                    </a:lnTo>
                    <a:lnTo>
                      <a:pt x="3473" y="4685"/>
                    </a:lnTo>
                    <a:lnTo>
                      <a:pt x="3554" y="4746"/>
                    </a:lnTo>
                    <a:lnTo>
                      <a:pt x="3614" y="4827"/>
                    </a:lnTo>
                    <a:lnTo>
                      <a:pt x="3635" y="4908"/>
                    </a:lnTo>
                    <a:lnTo>
                      <a:pt x="3635" y="5008"/>
                    </a:lnTo>
                    <a:lnTo>
                      <a:pt x="3655" y="5190"/>
                    </a:lnTo>
                    <a:lnTo>
                      <a:pt x="3675" y="5291"/>
                    </a:lnTo>
                    <a:lnTo>
                      <a:pt x="3715" y="5392"/>
                    </a:lnTo>
                    <a:lnTo>
                      <a:pt x="3816" y="5493"/>
                    </a:lnTo>
                    <a:lnTo>
                      <a:pt x="3857" y="5594"/>
                    </a:lnTo>
                    <a:lnTo>
                      <a:pt x="3877" y="5695"/>
                    </a:lnTo>
                    <a:lnTo>
                      <a:pt x="3897" y="5796"/>
                    </a:lnTo>
                    <a:lnTo>
                      <a:pt x="3917" y="5857"/>
                    </a:lnTo>
                    <a:lnTo>
                      <a:pt x="3978" y="5937"/>
                    </a:lnTo>
                    <a:lnTo>
                      <a:pt x="4038" y="5998"/>
                    </a:lnTo>
                    <a:lnTo>
                      <a:pt x="4200" y="6139"/>
                    </a:lnTo>
                    <a:lnTo>
                      <a:pt x="4301" y="6220"/>
                    </a:lnTo>
                    <a:lnTo>
                      <a:pt x="4382" y="6260"/>
                    </a:lnTo>
                    <a:lnTo>
                      <a:pt x="4442" y="6281"/>
                    </a:lnTo>
                    <a:lnTo>
                      <a:pt x="4503" y="6281"/>
                    </a:lnTo>
                    <a:lnTo>
                      <a:pt x="4543" y="6260"/>
                    </a:lnTo>
                    <a:lnTo>
                      <a:pt x="4584" y="6240"/>
                    </a:lnTo>
                    <a:lnTo>
                      <a:pt x="4604" y="6220"/>
                    </a:lnTo>
                    <a:lnTo>
                      <a:pt x="4604" y="6180"/>
                    </a:lnTo>
                    <a:lnTo>
                      <a:pt x="4584" y="6139"/>
                    </a:lnTo>
                    <a:lnTo>
                      <a:pt x="4543" y="6079"/>
                    </a:lnTo>
                    <a:lnTo>
                      <a:pt x="4422" y="5998"/>
                    </a:lnTo>
                    <a:lnTo>
                      <a:pt x="4362" y="5917"/>
                    </a:lnTo>
                    <a:lnTo>
                      <a:pt x="4341" y="5877"/>
                    </a:lnTo>
                    <a:lnTo>
                      <a:pt x="4341" y="5857"/>
                    </a:lnTo>
                    <a:lnTo>
                      <a:pt x="4382" y="5816"/>
                    </a:lnTo>
                    <a:lnTo>
                      <a:pt x="4442" y="5776"/>
                    </a:lnTo>
                    <a:lnTo>
                      <a:pt x="4483" y="5735"/>
                    </a:lnTo>
                    <a:lnTo>
                      <a:pt x="4523" y="5675"/>
                    </a:lnTo>
                    <a:lnTo>
                      <a:pt x="4543" y="5614"/>
                    </a:lnTo>
                    <a:lnTo>
                      <a:pt x="4543" y="5554"/>
                    </a:lnTo>
                    <a:lnTo>
                      <a:pt x="4543" y="5493"/>
                    </a:lnTo>
                    <a:lnTo>
                      <a:pt x="4503" y="5412"/>
                    </a:lnTo>
                    <a:lnTo>
                      <a:pt x="4503" y="5372"/>
                    </a:lnTo>
                    <a:lnTo>
                      <a:pt x="4523" y="5311"/>
                    </a:lnTo>
                    <a:lnTo>
                      <a:pt x="4543" y="5231"/>
                    </a:lnTo>
                    <a:lnTo>
                      <a:pt x="4543" y="5170"/>
                    </a:lnTo>
                    <a:lnTo>
                      <a:pt x="4543" y="5049"/>
                    </a:lnTo>
                    <a:lnTo>
                      <a:pt x="4563" y="4988"/>
                    </a:lnTo>
                    <a:lnTo>
                      <a:pt x="4624" y="4948"/>
                    </a:lnTo>
                    <a:lnTo>
                      <a:pt x="4664" y="4928"/>
                    </a:lnTo>
                    <a:lnTo>
                      <a:pt x="4705" y="4908"/>
                    </a:lnTo>
                    <a:lnTo>
                      <a:pt x="4745" y="4867"/>
                    </a:lnTo>
                    <a:lnTo>
                      <a:pt x="4765" y="4807"/>
                    </a:lnTo>
                    <a:lnTo>
                      <a:pt x="4765" y="4766"/>
                    </a:lnTo>
                    <a:lnTo>
                      <a:pt x="4745" y="4665"/>
                    </a:lnTo>
                    <a:lnTo>
                      <a:pt x="4725" y="4584"/>
                    </a:lnTo>
                    <a:lnTo>
                      <a:pt x="4725" y="4544"/>
                    </a:lnTo>
                    <a:lnTo>
                      <a:pt x="4725" y="4504"/>
                    </a:lnTo>
                    <a:lnTo>
                      <a:pt x="4745" y="4484"/>
                    </a:lnTo>
                    <a:lnTo>
                      <a:pt x="4786" y="4463"/>
                    </a:lnTo>
                    <a:lnTo>
                      <a:pt x="4907" y="4423"/>
                    </a:lnTo>
                    <a:lnTo>
                      <a:pt x="4967" y="4383"/>
                    </a:lnTo>
                    <a:lnTo>
                      <a:pt x="5028" y="4322"/>
                    </a:lnTo>
                    <a:lnTo>
                      <a:pt x="5068" y="4221"/>
                    </a:lnTo>
                    <a:lnTo>
                      <a:pt x="5068" y="4140"/>
                    </a:lnTo>
                    <a:lnTo>
                      <a:pt x="5048" y="4059"/>
                    </a:lnTo>
                    <a:lnTo>
                      <a:pt x="5008" y="3979"/>
                    </a:lnTo>
                    <a:lnTo>
                      <a:pt x="4947" y="3858"/>
                    </a:lnTo>
                    <a:lnTo>
                      <a:pt x="4947" y="3797"/>
                    </a:lnTo>
                    <a:lnTo>
                      <a:pt x="4967" y="3736"/>
                    </a:lnTo>
                    <a:lnTo>
                      <a:pt x="5028" y="3676"/>
                    </a:lnTo>
                    <a:lnTo>
                      <a:pt x="5068" y="3595"/>
                    </a:lnTo>
                    <a:lnTo>
                      <a:pt x="5068" y="3494"/>
                    </a:lnTo>
                    <a:lnTo>
                      <a:pt x="5048" y="3413"/>
                    </a:lnTo>
                    <a:lnTo>
                      <a:pt x="5028" y="3353"/>
                    </a:lnTo>
                    <a:lnTo>
                      <a:pt x="4967" y="3292"/>
                    </a:lnTo>
                    <a:lnTo>
                      <a:pt x="4907" y="3272"/>
                    </a:lnTo>
                    <a:lnTo>
                      <a:pt x="4826" y="3252"/>
                    </a:lnTo>
                    <a:lnTo>
                      <a:pt x="4745" y="3252"/>
                    </a:lnTo>
                    <a:lnTo>
                      <a:pt x="4685" y="3272"/>
                    </a:lnTo>
                    <a:lnTo>
                      <a:pt x="4543" y="3333"/>
                    </a:lnTo>
                    <a:lnTo>
                      <a:pt x="4463" y="3353"/>
                    </a:lnTo>
                    <a:lnTo>
                      <a:pt x="4382" y="3333"/>
                    </a:lnTo>
                    <a:lnTo>
                      <a:pt x="4321" y="3312"/>
                    </a:lnTo>
                    <a:lnTo>
                      <a:pt x="4281" y="3252"/>
                    </a:lnTo>
                    <a:lnTo>
                      <a:pt x="4261" y="3171"/>
                    </a:lnTo>
                    <a:lnTo>
                      <a:pt x="4220" y="3090"/>
                    </a:lnTo>
                    <a:lnTo>
                      <a:pt x="4160" y="3030"/>
                    </a:lnTo>
                    <a:lnTo>
                      <a:pt x="4079" y="2989"/>
                    </a:lnTo>
                    <a:lnTo>
                      <a:pt x="3998" y="2989"/>
                    </a:lnTo>
                    <a:lnTo>
                      <a:pt x="3897" y="3010"/>
                    </a:lnTo>
                    <a:lnTo>
                      <a:pt x="3816" y="3010"/>
                    </a:lnTo>
                    <a:lnTo>
                      <a:pt x="3736" y="2969"/>
                    </a:lnTo>
                    <a:lnTo>
                      <a:pt x="3635" y="2888"/>
                    </a:lnTo>
                    <a:lnTo>
                      <a:pt x="3574" y="2828"/>
                    </a:lnTo>
                    <a:lnTo>
                      <a:pt x="3534" y="2787"/>
                    </a:lnTo>
                    <a:lnTo>
                      <a:pt x="3352" y="2787"/>
                    </a:lnTo>
                    <a:lnTo>
                      <a:pt x="3271" y="2868"/>
                    </a:lnTo>
                    <a:lnTo>
                      <a:pt x="3211" y="2909"/>
                    </a:lnTo>
                    <a:lnTo>
                      <a:pt x="3170" y="2949"/>
                    </a:lnTo>
                    <a:lnTo>
                      <a:pt x="3110" y="2949"/>
                    </a:lnTo>
                    <a:lnTo>
                      <a:pt x="3029" y="2929"/>
                    </a:lnTo>
                    <a:lnTo>
                      <a:pt x="2968" y="2929"/>
                    </a:lnTo>
                    <a:lnTo>
                      <a:pt x="2867" y="2949"/>
                    </a:lnTo>
                    <a:lnTo>
                      <a:pt x="2807" y="2989"/>
                    </a:lnTo>
                    <a:lnTo>
                      <a:pt x="2746" y="3010"/>
                    </a:lnTo>
                    <a:lnTo>
                      <a:pt x="2645" y="2969"/>
                    </a:lnTo>
                    <a:lnTo>
                      <a:pt x="2605" y="2949"/>
                    </a:lnTo>
                    <a:lnTo>
                      <a:pt x="2585" y="2909"/>
                    </a:lnTo>
                    <a:lnTo>
                      <a:pt x="2544" y="2828"/>
                    </a:lnTo>
                    <a:lnTo>
                      <a:pt x="2524" y="2686"/>
                    </a:lnTo>
                    <a:lnTo>
                      <a:pt x="2504" y="2626"/>
                    </a:lnTo>
                    <a:lnTo>
                      <a:pt x="2484" y="2565"/>
                    </a:lnTo>
                    <a:lnTo>
                      <a:pt x="2443" y="2545"/>
                    </a:lnTo>
                    <a:lnTo>
                      <a:pt x="2403" y="2545"/>
                    </a:lnTo>
                    <a:lnTo>
                      <a:pt x="2342" y="2565"/>
                    </a:lnTo>
                    <a:lnTo>
                      <a:pt x="2221" y="2646"/>
                    </a:lnTo>
                    <a:lnTo>
                      <a:pt x="2181" y="2666"/>
                    </a:lnTo>
                    <a:lnTo>
                      <a:pt x="2120" y="2666"/>
                    </a:lnTo>
                    <a:lnTo>
                      <a:pt x="2080" y="2646"/>
                    </a:lnTo>
                    <a:lnTo>
                      <a:pt x="2040" y="2545"/>
                    </a:lnTo>
                    <a:lnTo>
                      <a:pt x="1999" y="2444"/>
                    </a:lnTo>
                    <a:lnTo>
                      <a:pt x="1999" y="2323"/>
                    </a:lnTo>
                    <a:lnTo>
                      <a:pt x="2019" y="2283"/>
                    </a:lnTo>
                    <a:lnTo>
                      <a:pt x="2040" y="2242"/>
                    </a:lnTo>
                    <a:lnTo>
                      <a:pt x="2100" y="2182"/>
                    </a:lnTo>
                    <a:lnTo>
                      <a:pt x="2181" y="2141"/>
                    </a:lnTo>
                    <a:lnTo>
                      <a:pt x="2322" y="2101"/>
                    </a:lnTo>
                    <a:lnTo>
                      <a:pt x="2403" y="2081"/>
                    </a:lnTo>
                    <a:lnTo>
                      <a:pt x="2423" y="2061"/>
                    </a:lnTo>
                    <a:lnTo>
                      <a:pt x="2504" y="2061"/>
                    </a:lnTo>
                    <a:lnTo>
                      <a:pt x="2524" y="2101"/>
                    </a:lnTo>
                    <a:lnTo>
                      <a:pt x="2544" y="2202"/>
                    </a:lnTo>
                    <a:lnTo>
                      <a:pt x="2565" y="2323"/>
                    </a:lnTo>
                    <a:lnTo>
                      <a:pt x="2585" y="2384"/>
                    </a:lnTo>
                    <a:lnTo>
                      <a:pt x="2645" y="2424"/>
                    </a:lnTo>
                    <a:lnTo>
                      <a:pt x="2686" y="2444"/>
                    </a:lnTo>
                    <a:lnTo>
                      <a:pt x="2726" y="2444"/>
                    </a:lnTo>
                    <a:lnTo>
                      <a:pt x="2766" y="2404"/>
                    </a:lnTo>
                    <a:lnTo>
                      <a:pt x="2787" y="2363"/>
                    </a:lnTo>
                    <a:lnTo>
                      <a:pt x="2787" y="2262"/>
                    </a:lnTo>
                    <a:lnTo>
                      <a:pt x="2766" y="2202"/>
                    </a:lnTo>
                    <a:lnTo>
                      <a:pt x="2726" y="2121"/>
                    </a:lnTo>
                    <a:lnTo>
                      <a:pt x="2706" y="2020"/>
                    </a:lnTo>
                    <a:lnTo>
                      <a:pt x="2706" y="1980"/>
                    </a:lnTo>
                    <a:lnTo>
                      <a:pt x="2726" y="1960"/>
                    </a:lnTo>
                    <a:lnTo>
                      <a:pt x="2888" y="1919"/>
                    </a:lnTo>
                    <a:lnTo>
                      <a:pt x="2968" y="1859"/>
                    </a:lnTo>
                    <a:lnTo>
                      <a:pt x="2989" y="1818"/>
                    </a:lnTo>
                    <a:lnTo>
                      <a:pt x="3009" y="1778"/>
                    </a:lnTo>
                    <a:lnTo>
                      <a:pt x="3009" y="1657"/>
                    </a:lnTo>
                    <a:lnTo>
                      <a:pt x="2989" y="1576"/>
                    </a:lnTo>
                    <a:lnTo>
                      <a:pt x="2989" y="1495"/>
                    </a:lnTo>
                    <a:lnTo>
                      <a:pt x="3009" y="1414"/>
                    </a:lnTo>
                    <a:lnTo>
                      <a:pt x="3049" y="1374"/>
                    </a:lnTo>
                    <a:lnTo>
                      <a:pt x="3150" y="1334"/>
                    </a:lnTo>
                    <a:lnTo>
                      <a:pt x="3231" y="1273"/>
                    </a:lnTo>
                    <a:lnTo>
                      <a:pt x="3271" y="1233"/>
                    </a:lnTo>
                    <a:lnTo>
                      <a:pt x="3312" y="1111"/>
                    </a:lnTo>
                    <a:lnTo>
                      <a:pt x="3332" y="1071"/>
                    </a:lnTo>
                    <a:lnTo>
                      <a:pt x="3372" y="1031"/>
                    </a:lnTo>
                    <a:lnTo>
                      <a:pt x="3433" y="1011"/>
                    </a:lnTo>
                    <a:lnTo>
                      <a:pt x="3493" y="1011"/>
                    </a:lnTo>
                    <a:lnTo>
                      <a:pt x="3554" y="1051"/>
                    </a:lnTo>
                    <a:lnTo>
                      <a:pt x="3655" y="1051"/>
                    </a:lnTo>
                    <a:lnTo>
                      <a:pt x="3715" y="990"/>
                    </a:lnTo>
                    <a:lnTo>
                      <a:pt x="3756" y="930"/>
                    </a:lnTo>
                    <a:lnTo>
                      <a:pt x="3776" y="829"/>
                    </a:lnTo>
                    <a:lnTo>
                      <a:pt x="3796" y="728"/>
                    </a:lnTo>
                    <a:lnTo>
                      <a:pt x="3776" y="526"/>
                    </a:lnTo>
                    <a:lnTo>
                      <a:pt x="3715" y="385"/>
                    </a:lnTo>
                    <a:lnTo>
                      <a:pt x="3655" y="284"/>
                    </a:lnTo>
                    <a:lnTo>
                      <a:pt x="3594" y="223"/>
                    </a:lnTo>
                    <a:lnTo>
                      <a:pt x="3514" y="183"/>
                    </a:lnTo>
                    <a:lnTo>
                      <a:pt x="3453" y="162"/>
                    </a:lnTo>
                    <a:lnTo>
                      <a:pt x="3372" y="162"/>
                    </a:lnTo>
                    <a:lnTo>
                      <a:pt x="3291" y="203"/>
                    </a:lnTo>
                    <a:lnTo>
                      <a:pt x="3211" y="263"/>
                    </a:lnTo>
                    <a:lnTo>
                      <a:pt x="3170" y="385"/>
                    </a:lnTo>
                    <a:lnTo>
                      <a:pt x="3069" y="647"/>
                    </a:lnTo>
                    <a:lnTo>
                      <a:pt x="3029" y="708"/>
                    </a:lnTo>
                    <a:lnTo>
                      <a:pt x="2968" y="748"/>
                    </a:lnTo>
                    <a:lnTo>
                      <a:pt x="2908" y="788"/>
                    </a:lnTo>
                    <a:lnTo>
                      <a:pt x="2787" y="788"/>
                    </a:lnTo>
                    <a:lnTo>
                      <a:pt x="2706" y="768"/>
                    </a:lnTo>
                    <a:lnTo>
                      <a:pt x="2645" y="728"/>
                    </a:lnTo>
                    <a:lnTo>
                      <a:pt x="2585" y="667"/>
                    </a:lnTo>
                    <a:lnTo>
                      <a:pt x="2585" y="647"/>
                    </a:lnTo>
                    <a:lnTo>
                      <a:pt x="2585" y="587"/>
                    </a:lnTo>
                    <a:lnTo>
                      <a:pt x="2605" y="546"/>
                    </a:lnTo>
                    <a:lnTo>
                      <a:pt x="2645" y="526"/>
                    </a:lnTo>
                    <a:lnTo>
                      <a:pt x="2726" y="486"/>
                    </a:lnTo>
                    <a:lnTo>
                      <a:pt x="2766" y="465"/>
                    </a:lnTo>
                    <a:lnTo>
                      <a:pt x="2787" y="405"/>
                    </a:lnTo>
                    <a:lnTo>
                      <a:pt x="2827" y="304"/>
                    </a:lnTo>
                    <a:lnTo>
                      <a:pt x="2827" y="203"/>
                    </a:lnTo>
                    <a:lnTo>
                      <a:pt x="2807" y="122"/>
                    </a:lnTo>
                    <a:lnTo>
                      <a:pt x="2766" y="62"/>
                    </a:lnTo>
                    <a:lnTo>
                      <a:pt x="2706" y="21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1"/>
              <p:cNvSpPr/>
              <p:nvPr/>
            </p:nvSpPr>
            <p:spPr>
              <a:xfrm>
                <a:off x="3324261" y="-85655"/>
                <a:ext cx="245420" cy="203747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677" extrusionOk="0">
                    <a:moveTo>
                      <a:pt x="1494" y="1"/>
                    </a:moveTo>
                    <a:lnTo>
                      <a:pt x="1434" y="21"/>
                    </a:lnTo>
                    <a:lnTo>
                      <a:pt x="1414" y="62"/>
                    </a:lnTo>
                    <a:lnTo>
                      <a:pt x="1373" y="102"/>
                    </a:lnTo>
                    <a:lnTo>
                      <a:pt x="1333" y="203"/>
                    </a:lnTo>
                    <a:lnTo>
                      <a:pt x="1313" y="304"/>
                    </a:lnTo>
                    <a:lnTo>
                      <a:pt x="1292" y="324"/>
                    </a:lnTo>
                    <a:lnTo>
                      <a:pt x="1232" y="324"/>
                    </a:lnTo>
                    <a:lnTo>
                      <a:pt x="1192" y="284"/>
                    </a:lnTo>
                    <a:lnTo>
                      <a:pt x="1111" y="183"/>
                    </a:lnTo>
                    <a:lnTo>
                      <a:pt x="1050" y="142"/>
                    </a:lnTo>
                    <a:lnTo>
                      <a:pt x="969" y="122"/>
                    </a:lnTo>
                    <a:lnTo>
                      <a:pt x="868" y="122"/>
                    </a:lnTo>
                    <a:lnTo>
                      <a:pt x="808" y="162"/>
                    </a:lnTo>
                    <a:lnTo>
                      <a:pt x="747" y="203"/>
                    </a:lnTo>
                    <a:lnTo>
                      <a:pt x="707" y="243"/>
                    </a:lnTo>
                    <a:lnTo>
                      <a:pt x="687" y="304"/>
                    </a:lnTo>
                    <a:lnTo>
                      <a:pt x="667" y="425"/>
                    </a:lnTo>
                    <a:lnTo>
                      <a:pt x="646" y="465"/>
                    </a:lnTo>
                    <a:lnTo>
                      <a:pt x="586" y="506"/>
                    </a:lnTo>
                    <a:lnTo>
                      <a:pt x="404" y="587"/>
                    </a:lnTo>
                    <a:lnTo>
                      <a:pt x="323" y="627"/>
                    </a:lnTo>
                    <a:lnTo>
                      <a:pt x="263" y="687"/>
                    </a:lnTo>
                    <a:lnTo>
                      <a:pt x="182" y="748"/>
                    </a:lnTo>
                    <a:lnTo>
                      <a:pt x="142" y="809"/>
                    </a:lnTo>
                    <a:lnTo>
                      <a:pt x="121" y="910"/>
                    </a:lnTo>
                    <a:lnTo>
                      <a:pt x="81" y="1051"/>
                    </a:lnTo>
                    <a:lnTo>
                      <a:pt x="41" y="1212"/>
                    </a:lnTo>
                    <a:lnTo>
                      <a:pt x="20" y="1293"/>
                    </a:lnTo>
                    <a:lnTo>
                      <a:pt x="0" y="1394"/>
                    </a:lnTo>
                    <a:lnTo>
                      <a:pt x="20" y="1475"/>
                    </a:lnTo>
                    <a:lnTo>
                      <a:pt x="41" y="1536"/>
                    </a:lnTo>
                    <a:lnTo>
                      <a:pt x="101" y="1616"/>
                    </a:lnTo>
                    <a:lnTo>
                      <a:pt x="162" y="1636"/>
                    </a:lnTo>
                    <a:lnTo>
                      <a:pt x="222" y="1657"/>
                    </a:lnTo>
                    <a:lnTo>
                      <a:pt x="283" y="1636"/>
                    </a:lnTo>
                    <a:lnTo>
                      <a:pt x="384" y="1556"/>
                    </a:lnTo>
                    <a:lnTo>
                      <a:pt x="485" y="1455"/>
                    </a:lnTo>
                    <a:lnTo>
                      <a:pt x="586" y="1354"/>
                    </a:lnTo>
                    <a:lnTo>
                      <a:pt x="687" y="1293"/>
                    </a:lnTo>
                    <a:lnTo>
                      <a:pt x="727" y="1273"/>
                    </a:lnTo>
                    <a:lnTo>
                      <a:pt x="767" y="1273"/>
                    </a:lnTo>
                    <a:lnTo>
                      <a:pt x="828" y="1313"/>
                    </a:lnTo>
                    <a:lnTo>
                      <a:pt x="909" y="1435"/>
                    </a:lnTo>
                    <a:lnTo>
                      <a:pt x="969" y="1495"/>
                    </a:lnTo>
                    <a:lnTo>
                      <a:pt x="1010" y="1515"/>
                    </a:lnTo>
                    <a:lnTo>
                      <a:pt x="1070" y="1536"/>
                    </a:lnTo>
                    <a:lnTo>
                      <a:pt x="1192" y="1536"/>
                    </a:lnTo>
                    <a:lnTo>
                      <a:pt x="1252" y="1576"/>
                    </a:lnTo>
                    <a:lnTo>
                      <a:pt x="1313" y="1616"/>
                    </a:lnTo>
                    <a:lnTo>
                      <a:pt x="1373" y="1657"/>
                    </a:lnTo>
                    <a:lnTo>
                      <a:pt x="1494" y="1677"/>
                    </a:lnTo>
                    <a:lnTo>
                      <a:pt x="1616" y="1657"/>
                    </a:lnTo>
                    <a:lnTo>
                      <a:pt x="1676" y="1636"/>
                    </a:lnTo>
                    <a:lnTo>
                      <a:pt x="1757" y="1576"/>
                    </a:lnTo>
                    <a:lnTo>
                      <a:pt x="1838" y="1515"/>
                    </a:lnTo>
                    <a:lnTo>
                      <a:pt x="1918" y="1414"/>
                    </a:lnTo>
                    <a:lnTo>
                      <a:pt x="1959" y="1354"/>
                    </a:lnTo>
                    <a:lnTo>
                      <a:pt x="1999" y="1273"/>
                    </a:lnTo>
                    <a:lnTo>
                      <a:pt x="2019" y="1192"/>
                    </a:lnTo>
                    <a:lnTo>
                      <a:pt x="2019" y="1112"/>
                    </a:lnTo>
                    <a:lnTo>
                      <a:pt x="1979" y="1031"/>
                    </a:lnTo>
                    <a:lnTo>
                      <a:pt x="1939" y="990"/>
                    </a:lnTo>
                    <a:lnTo>
                      <a:pt x="1878" y="950"/>
                    </a:lnTo>
                    <a:lnTo>
                      <a:pt x="1838" y="910"/>
                    </a:lnTo>
                    <a:lnTo>
                      <a:pt x="1817" y="889"/>
                    </a:lnTo>
                    <a:lnTo>
                      <a:pt x="1817" y="849"/>
                    </a:lnTo>
                    <a:lnTo>
                      <a:pt x="1838" y="788"/>
                    </a:lnTo>
                    <a:lnTo>
                      <a:pt x="1898" y="647"/>
                    </a:lnTo>
                    <a:lnTo>
                      <a:pt x="1898" y="566"/>
                    </a:lnTo>
                    <a:lnTo>
                      <a:pt x="1898" y="506"/>
                    </a:lnTo>
                    <a:lnTo>
                      <a:pt x="1858" y="425"/>
                    </a:lnTo>
                    <a:lnTo>
                      <a:pt x="1817" y="364"/>
                    </a:lnTo>
                    <a:lnTo>
                      <a:pt x="1737" y="263"/>
                    </a:lnTo>
                    <a:lnTo>
                      <a:pt x="1696" y="183"/>
                    </a:lnTo>
                    <a:lnTo>
                      <a:pt x="1676" y="102"/>
                    </a:lnTo>
                    <a:lnTo>
                      <a:pt x="1595" y="21"/>
                    </a:lnTo>
                    <a:lnTo>
                      <a:pt x="15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1"/>
              <p:cNvSpPr/>
              <p:nvPr/>
            </p:nvSpPr>
            <p:spPr>
              <a:xfrm>
                <a:off x="2291434" y="-563982"/>
                <a:ext cx="174345" cy="154663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273" extrusionOk="0">
                    <a:moveTo>
                      <a:pt x="869" y="1"/>
                    </a:moveTo>
                    <a:lnTo>
                      <a:pt x="727" y="21"/>
                    </a:lnTo>
                    <a:lnTo>
                      <a:pt x="485" y="81"/>
                    </a:lnTo>
                    <a:lnTo>
                      <a:pt x="283" y="162"/>
                    </a:lnTo>
                    <a:lnTo>
                      <a:pt x="122" y="263"/>
                    </a:lnTo>
                    <a:lnTo>
                      <a:pt x="41" y="384"/>
                    </a:lnTo>
                    <a:lnTo>
                      <a:pt x="1" y="485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41" y="627"/>
                    </a:lnTo>
                    <a:lnTo>
                      <a:pt x="81" y="667"/>
                    </a:lnTo>
                    <a:lnTo>
                      <a:pt x="142" y="687"/>
                    </a:lnTo>
                    <a:lnTo>
                      <a:pt x="182" y="707"/>
                    </a:lnTo>
                    <a:lnTo>
                      <a:pt x="223" y="748"/>
                    </a:lnTo>
                    <a:lnTo>
                      <a:pt x="223" y="768"/>
                    </a:lnTo>
                    <a:lnTo>
                      <a:pt x="223" y="808"/>
                    </a:lnTo>
                    <a:lnTo>
                      <a:pt x="223" y="828"/>
                    </a:lnTo>
                    <a:lnTo>
                      <a:pt x="182" y="950"/>
                    </a:lnTo>
                    <a:lnTo>
                      <a:pt x="162" y="1051"/>
                    </a:lnTo>
                    <a:lnTo>
                      <a:pt x="182" y="1151"/>
                    </a:lnTo>
                    <a:lnTo>
                      <a:pt x="243" y="1212"/>
                    </a:lnTo>
                    <a:lnTo>
                      <a:pt x="303" y="1252"/>
                    </a:lnTo>
                    <a:lnTo>
                      <a:pt x="364" y="1273"/>
                    </a:lnTo>
                    <a:lnTo>
                      <a:pt x="425" y="1273"/>
                    </a:lnTo>
                    <a:lnTo>
                      <a:pt x="485" y="1252"/>
                    </a:lnTo>
                    <a:lnTo>
                      <a:pt x="525" y="1212"/>
                    </a:lnTo>
                    <a:lnTo>
                      <a:pt x="546" y="1151"/>
                    </a:lnTo>
                    <a:lnTo>
                      <a:pt x="586" y="1030"/>
                    </a:lnTo>
                    <a:lnTo>
                      <a:pt x="626" y="970"/>
                    </a:lnTo>
                    <a:lnTo>
                      <a:pt x="647" y="929"/>
                    </a:lnTo>
                    <a:lnTo>
                      <a:pt x="687" y="889"/>
                    </a:lnTo>
                    <a:lnTo>
                      <a:pt x="950" y="889"/>
                    </a:lnTo>
                    <a:lnTo>
                      <a:pt x="990" y="869"/>
                    </a:lnTo>
                    <a:lnTo>
                      <a:pt x="1030" y="828"/>
                    </a:lnTo>
                    <a:lnTo>
                      <a:pt x="1050" y="788"/>
                    </a:lnTo>
                    <a:lnTo>
                      <a:pt x="1071" y="727"/>
                    </a:lnTo>
                    <a:lnTo>
                      <a:pt x="1071" y="627"/>
                    </a:lnTo>
                    <a:lnTo>
                      <a:pt x="1091" y="566"/>
                    </a:lnTo>
                    <a:lnTo>
                      <a:pt x="1131" y="546"/>
                    </a:lnTo>
                    <a:lnTo>
                      <a:pt x="1252" y="546"/>
                    </a:lnTo>
                    <a:lnTo>
                      <a:pt x="1293" y="526"/>
                    </a:lnTo>
                    <a:lnTo>
                      <a:pt x="1353" y="485"/>
                    </a:lnTo>
                    <a:lnTo>
                      <a:pt x="1394" y="445"/>
                    </a:lnTo>
                    <a:lnTo>
                      <a:pt x="1434" y="324"/>
                    </a:lnTo>
                    <a:lnTo>
                      <a:pt x="1434" y="263"/>
                    </a:lnTo>
                    <a:lnTo>
                      <a:pt x="1434" y="202"/>
                    </a:lnTo>
                    <a:lnTo>
                      <a:pt x="1394" y="142"/>
                    </a:lnTo>
                    <a:lnTo>
                      <a:pt x="1374" y="81"/>
                    </a:lnTo>
                    <a:lnTo>
                      <a:pt x="1313" y="61"/>
                    </a:lnTo>
                    <a:lnTo>
                      <a:pt x="1273" y="41"/>
                    </a:lnTo>
                    <a:lnTo>
                      <a:pt x="1151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1"/>
              <p:cNvSpPr/>
              <p:nvPr/>
            </p:nvSpPr>
            <p:spPr>
              <a:xfrm>
                <a:off x="3211393" y="-92945"/>
                <a:ext cx="105579" cy="9087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48" extrusionOk="0">
                    <a:moveTo>
                      <a:pt x="202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21" y="364"/>
                    </a:lnTo>
                    <a:lnTo>
                      <a:pt x="81" y="424"/>
                    </a:lnTo>
                    <a:lnTo>
                      <a:pt x="162" y="465"/>
                    </a:lnTo>
                    <a:lnTo>
                      <a:pt x="263" y="505"/>
                    </a:lnTo>
                    <a:lnTo>
                      <a:pt x="344" y="606"/>
                    </a:lnTo>
                    <a:lnTo>
                      <a:pt x="424" y="667"/>
                    </a:lnTo>
                    <a:lnTo>
                      <a:pt x="525" y="707"/>
                    </a:lnTo>
                    <a:lnTo>
                      <a:pt x="626" y="747"/>
                    </a:lnTo>
                    <a:lnTo>
                      <a:pt x="727" y="727"/>
                    </a:lnTo>
                    <a:lnTo>
                      <a:pt x="808" y="687"/>
                    </a:lnTo>
                    <a:lnTo>
                      <a:pt x="848" y="626"/>
                    </a:lnTo>
                    <a:lnTo>
                      <a:pt x="869" y="566"/>
                    </a:lnTo>
                    <a:lnTo>
                      <a:pt x="848" y="485"/>
                    </a:lnTo>
                    <a:lnTo>
                      <a:pt x="828" y="424"/>
                    </a:lnTo>
                    <a:lnTo>
                      <a:pt x="788" y="384"/>
                    </a:lnTo>
                    <a:lnTo>
                      <a:pt x="727" y="344"/>
                    </a:lnTo>
                    <a:lnTo>
                      <a:pt x="647" y="344"/>
                    </a:lnTo>
                    <a:lnTo>
                      <a:pt x="606" y="364"/>
                    </a:lnTo>
                    <a:lnTo>
                      <a:pt x="546" y="384"/>
                    </a:lnTo>
                    <a:lnTo>
                      <a:pt x="505" y="364"/>
                    </a:lnTo>
                    <a:lnTo>
                      <a:pt x="465" y="364"/>
                    </a:lnTo>
                    <a:lnTo>
                      <a:pt x="465" y="344"/>
                    </a:lnTo>
                    <a:lnTo>
                      <a:pt x="465" y="303"/>
                    </a:lnTo>
                    <a:lnTo>
                      <a:pt x="485" y="243"/>
                    </a:lnTo>
                    <a:lnTo>
                      <a:pt x="465" y="162"/>
                    </a:lnTo>
                    <a:lnTo>
                      <a:pt x="424" y="101"/>
                    </a:lnTo>
                    <a:lnTo>
                      <a:pt x="364" y="4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3039599" y="-41431"/>
                <a:ext cx="68888" cy="10071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29" extrusionOk="0">
                    <a:moveTo>
                      <a:pt x="263" y="0"/>
                    </a:moveTo>
                    <a:lnTo>
                      <a:pt x="203" y="21"/>
                    </a:lnTo>
                    <a:lnTo>
                      <a:pt x="122" y="81"/>
                    </a:lnTo>
                    <a:lnTo>
                      <a:pt x="82" y="162"/>
                    </a:lnTo>
                    <a:lnTo>
                      <a:pt x="82" y="243"/>
                    </a:lnTo>
                    <a:lnTo>
                      <a:pt x="102" y="323"/>
                    </a:lnTo>
                    <a:lnTo>
                      <a:pt x="102" y="384"/>
                    </a:lnTo>
                    <a:lnTo>
                      <a:pt x="82" y="424"/>
                    </a:lnTo>
                    <a:lnTo>
                      <a:pt x="21" y="546"/>
                    </a:lnTo>
                    <a:lnTo>
                      <a:pt x="1" y="626"/>
                    </a:lnTo>
                    <a:lnTo>
                      <a:pt x="21" y="687"/>
                    </a:lnTo>
                    <a:lnTo>
                      <a:pt x="41" y="748"/>
                    </a:lnTo>
                    <a:lnTo>
                      <a:pt x="82" y="788"/>
                    </a:lnTo>
                    <a:lnTo>
                      <a:pt x="122" y="828"/>
                    </a:lnTo>
                    <a:lnTo>
                      <a:pt x="284" y="828"/>
                    </a:lnTo>
                    <a:lnTo>
                      <a:pt x="344" y="788"/>
                    </a:lnTo>
                    <a:lnTo>
                      <a:pt x="385" y="748"/>
                    </a:lnTo>
                    <a:lnTo>
                      <a:pt x="405" y="667"/>
                    </a:lnTo>
                    <a:lnTo>
                      <a:pt x="425" y="606"/>
                    </a:lnTo>
                    <a:lnTo>
                      <a:pt x="445" y="546"/>
                    </a:lnTo>
                    <a:lnTo>
                      <a:pt x="486" y="465"/>
                    </a:lnTo>
                    <a:lnTo>
                      <a:pt x="546" y="404"/>
                    </a:lnTo>
                    <a:lnTo>
                      <a:pt x="566" y="32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6" y="101"/>
                    </a:lnTo>
                    <a:lnTo>
                      <a:pt x="445" y="41"/>
                    </a:lnTo>
                    <a:lnTo>
                      <a:pt x="385" y="2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extrusionOk="0">
                    <a:moveTo>
                      <a:pt x="182" y="0"/>
                    </a:move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fill="none" extrusionOk="0">
                    <a:moveTo>
                      <a:pt x="101" y="243"/>
                    </a:move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lnTo>
                      <a:pt x="182" y="0"/>
                    </a:ln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>
                <a:off x="3324261" y="-173861"/>
                <a:ext cx="68766" cy="9330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68" extrusionOk="0">
                    <a:moveTo>
                      <a:pt x="384" y="0"/>
                    </a:moveTo>
                    <a:lnTo>
                      <a:pt x="323" y="20"/>
                    </a:lnTo>
                    <a:lnTo>
                      <a:pt x="263" y="61"/>
                    </a:lnTo>
                    <a:lnTo>
                      <a:pt x="222" y="121"/>
                    </a:lnTo>
                    <a:lnTo>
                      <a:pt x="182" y="202"/>
                    </a:lnTo>
                    <a:lnTo>
                      <a:pt x="182" y="242"/>
                    </a:lnTo>
                    <a:lnTo>
                      <a:pt x="142" y="263"/>
                    </a:lnTo>
                    <a:lnTo>
                      <a:pt x="81" y="303"/>
                    </a:lnTo>
                    <a:lnTo>
                      <a:pt x="20" y="384"/>
                    </a:lnTo>
                    <a:lnTo>
                      <a:pt x="0" y="464"/>
                    </a:lnTo>
                    <a:lnTo>
                      <a:pt x="20" y="545"/>
                    </a:lnTo>
                    <a:lnTo>
                      <a:pt x="41" y="606"/>
                    </a:lnTo>
                    <a:lnTo>
                      <a:pt x="81" y="666"/>
                    </a:lnTo>
                    <a:lnTo>
                      <a:pt x="121" y="727"/>
                    </a:lnTo>
                    <a:lnTo>
                      <a:pt x="182" y="747"/>
                    </a:lnTo>
                    <a:lnTo>
                      <a:pt x="222" y="767"/>
                    </a:lnTo>
                    <a:lnTo>
                      <a:pt x="283" y="767"/>
                    </a:lnTo>
                    <a:lnTo>
                      <a:pt x="323" y="747"/>
                    </a:lnTo>
                    <a:lnTo>
                      <a:pt x="364" y="727"/>
                    </a:lnTo>
                    <a:lnTo>
                      <a:pt x="404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384" y="545"/>
                    </a:lnTo>
                    <a:lnTo>
                      <a:pt x="404" y="505"/>
                    </a:lnTo>
                    <a:lnTo>
                      <a:pt x="444" y="444"/>
                    </a:lnTo>
                    <a:lnTo>
                      <a:pt x="444" y="404"/>
                    </a:lnTo>
                    <a:lnTo>
                      <a:pt x="444" y="364"/>
                    </a:lnTo>
                    <a:lnTo>
                      <a:pt x="444" y="343"/>
                    </a:lnTo>
                    <a:lnTo>
                      <a:pt x="444" y="303"/>
                    </a:lnTo>
                    <a:lnTo>
                      <a:pt x="505" y="263"/>
                    </a:lnTo>
                    <a:lnTo>
                      <a:pt x="545" y="242"/>
                    </a:lnTo>
                    <a:lnTo>
                      <a:pt x="566" y="202"/>
                    </a:lnTo>
                    <a:lnTo>
                      <a:pt x="566" y="121"/>
                    </a:lnTo>
                    <a:lnTo>
                      <a:pt x="525" y="61"/>
                    </a:lnTo>
                    <a:lnTo>
                      <a:pt x="465" y="2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>
                <a:off x="2625059" y="-407010"/>
                <a:ext cx="6390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7" extrusionOk="0">
                    <a:moveTo>
                      <a:pt x="102" y="1"/>
                    </a:moveTo>
                    <a:lnTo>
                      <a:pt x="61" y="21"/>
                    </a:lnTo>
                    <a:lnTo>
                      <a:pt x="41" y="61"/>
                    </a:lnTo>
                    <a:lnTo>
                      <a:pt x="21" y="122"/>
                    </a:lnTo>
                    <a:lnTo>
                      <a:pt x="21" y="162"/>
                    </a:lnTo>
                    <a:lnTo>
                      <a:pt x="81" y="243"/>
                    </a:lnTo>
                    <a:lnTo>
                      <a:pt x="81" y="304"/>
                    </a:lnTo>
                    <a:lnTo>
                      <a:pt x="61" y="344"/>
                    </a:lnTo>
                    <a:lnTo>
                      <a:pt x="21" y="384"/>
                    </a:lnTo>
                    <a:lnTo>
                      <a:pt x="1" y="445"/>
                    </a:lnTo>
                    <a:lnTo>
                      <a:pt x="21" y="506"/>
                    </a:lnTo>
                    <a:lnTo>
                      <a:pt x="61" y="546"/>
                    </a:lnTo>
                    <a:lnTo>
                      <a:pt x="122" y="566"/>
                    </a:lnTo>
                    <a:lnTo>
                      <a:pt x="182" y="586"/>
                    </a:lnTo>
                    <a:lnTo>
                      <a:pt x="263" y="586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45"/>
                    </a:lnTo>
                    <a:lnTo>
                      <a:pt x="404" y="384"/>
                    </a:lnTo>
                    <a:lnTo>
                      <a:pt x="445" y="344"/>
                    </a:lnTo>
                    <a:lnTo>
                      <a:pt x="505" y="284"/>
                    </a:lnTo>
                    <a:lnTo>
                      <a:pt x="526" y="223"/>
                    </a:lnTo>
                    <a:lnTo>
                      <a:pt x="526" y="162"/>
                    </a:lnTo>
                    <a:lnTo>
                      <a:pt x="505" y="102"/>
                    </a:lnTo>
                    <a:lnTo>
                      <a:pt x="485" y="61"/>
                    </a:lnTo>
                    <a:lnTo>
                      <a:pt x="445" y="21"/>
                    </a:lnTo>
                    <a:lnTo>
                      <a:pt x="384" y="1"/>
                    </a:lnTo>
                    <a:lnTo>
                      <a:pt x="324" y="21"/>
                    </a:lnTo>
                    <a:lnTo>
                      <a:pt x="263" y="4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2993067" y="-691552"/>
                <a:ext cx="86018" cy="5163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25" extrusionOk="0">
                    <a:moveTo>
                      <a:pt x="404" y="1"/>
                    </a:moveTo>
                    <a:lnTo>
                      <a:pt x="323" y="21"/>
                    </a:lnTo>
                    <a:lnTo>
                      <a:pt x="243" y="41"/>
                    </a:lnTo>
                    <a:lnTo>
                      <a:pt x="162" y="102"/>
                    </a:lnTo>
                    <a:lnTo>
                      <a:pt x="81" y="142"/>
                    </a:lnTo>
                    <a:lnTo>
                      <a:pt x="41" y="203"/>
                    </a:lnTo>
                    <a:lnTo>
                      <a:pt x="21" y="263"/>
                    </a:lnTo>
                    <a:lnTo>
                      <a:pt x="0" y="324"/>
                    </a:lnTo>
                    <a:lnTo>
                      <a:pt x="21" y="364"/>
                    </a:lnTo>
                    <a:lnTo>
                      <a:pt x="41" y="404"/>
                    </a:lnTo>
                    <a:lnTo>
                      <a:pt x="81" y="425"/>
                    </a:lnTo>
                    <a:lnTo>
                      <a:pt x="162" y="425"/>
                    </a:lnTo>
                    <a:lnTo>
                      <a:pt x="323" y="344"/>
                    </a:lnTo>
                    <a:lnTo>
                      <a:pt x="364" y="344"/>
                    </a:lnTo>
                    <a:lnTo>
                      <a:pt x="445" y="364"/>
                    </a:lnTo>
                    <a:lnTo>
                      <a:pt x="525" y="384"/>
                    </a:lnTo>
                    <a:lnTo>
                      <a:pt x="586" y="364"/>
                    </a:lnTo>
                    <a:lnTo>
                      <a:pt x="646" y="324"/>
                    </a:lnTo>
                    <a:lnTo>
                      <a:pt x="687" y="263"/>
                    </a:lnTo>
                    <a:lnTo>
                      <a:pt x="707" y="203"/>
                    </a:lnTo>
                    <a:lnTo>
                      <a:pt x="687" y="142"/>
                    </a:lnTo>
                    <a:lnTo>
                      <a:pt x="646" y="81"/>
                    </a:lnTo>
                    <a:lnTo>
                      <a:pt x="566" y="21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extrusionOk="0">
                    <a:moveTo>
                      <a:pt x="81" y="1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fill="none" extrusionOk="0">
                    <a:moveTo>
                      <a:pt x="41" y="243"/>
                    </a:move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444" y="384"/>
                    </a:lnTo>
                    <a:lnTo>
                      <a:pt x="505" y="384"/>
                    </a:lnTo>
                    <a:lnTo>
                      <a:pt x="566" y="384"/>
                    </a:lnTo>
                    <a:lnTo>
                      <a:pt x="566" y="384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243" y="61"/>
                    </a:lnTo>
                    <a:lnTo>
                      <a:pt x="142" y="1"/>
                    </a:lnTo>
                    <a:lnTo>
                      <a:pt x="81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2195818" y="-475655"/>
                <a:ext cx="6633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87" extrusionOk="0">
                    <a:moveTo>
                      <a:pt x="323" y="0"/>
                    </a:moveTo>
                    <a:lnTo>
                      <a:pt x="283" y="21"/>
                    </a:lnTo>
                    <a:lnTo>
                      <a:pt x="202" y="61"/>
                    </a:lnTo>
                    <a:lnTo>
                      <a:pt x="141" y="122"/>
                    </a:lnTo>
                    <a:lnTo>
                      <a:pt x="101" y="162"/>
                    </a:lnTo>
                    <a:lnTo>
                      <a:pt x="101" y="202"/>
                    </a:lnTo>
                    <a:lnTo>
                      <a:pt x="101" y="243"/>
                    </a:lnTo>
                    <a:lnTo>
                      <a:pt x="121" y="303"/>
                    </a:lnTo>
                    <a:lnTo>
                      <a:pt x="121" y="324"/>
                    </a:lnTo>
                    <a:lnTo>
                      <a:pt x="101" y="364"/>
                    </a:lnTo>
                    <a:lnTo>
                      <a:pt x="61" y="404"/>
                    </a:lnTo>
                    <a:lnTo>
                      <a:pt x="20" y="445"/>
                    </a:lnTo>
                    <a:lnTo>
                      <a:pt x="0" y="485"/>
                    </a:lnTo>
                    <a:lnTo>
                      <a:pt x="20" y="525"/>
                    </a:lnTo>
                    <a:lnTo>
                      <a:pt x="40" y="566"/>
                    </a:lnTo>
                    <a:lnTo>
                      <a:pt x="81" y="586"/>
                    </a:lnTo>
                    <a:lnTo>
                      <a:pt x="121" y="586"/>
                    </a:lnTo>
                    <a:lnTo>
                      <a:pt x="162" y="566"/>
                    </a:lnTo>
                    <a:lnTo>
                      <a:pt x="202" y="525"/>
                    </a:lnTo>
                    <a:lnTo>
                      <a:pt x="242" y="465"/>
                    </a:lnTo>
                    <a:lnTo>
                      <a:pt x="283" y="424"/>
                    </a:lnTo>
                    <a:lnTo>
                      <a:pt x="303" y="404"/>
                    </a:lnTo>
                    <a:lnTo>
                      <a:pt x="323" y="384"/>
                    </a:lnTo>
                    <a:lnTo>
                      <a:pt x="404" y="364"/>
                    </a:lnTo>
                    <a:lnTo>
                      <a:pt x="464" y="303"/>
                    </a:lnTo>
                    <a:lnTo>
                      <a:pt x="505" y="243"/>
                    </a:lnTo>
                    <a:lnTo>
                      <a:pt x="545" y="162"/>
                    </a:lnTo>
                    <a:lnTo>
                      <a:pt x="545" y="101"/>
                    </a:lnTo>
                    <a:lnTo>
                      <a:pt x="505" y="4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1"/>
              <p:cNvSpPr/>
              <p:nvPr/>
            </p:nvSpPr>
            <p:spPr>
              <a:xfrm>
                <a:off x="3356093" y="122952"/>
                <a:ext cx="6147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45" extrusionOk="0">
                    <a:moveTo>
                      <a:pt x="263" y="0"/>
                    </a:moveTo>
                    <a:lnTo>
                      <a:pt x="243" y="20"/>
                    </a:lnTo>
                    <a:lnTo>
                      <a:pt x="203" y="61"/>
                    </a:lnTo>
                    <a:lnTo>
                      <a:pt x="182" y="121"/>
                    </a:lnTo>
                    <a:lnTo>
                      <a:pt x="162" y="142"/>
                    </a:lnTo>
                    <a:lnTo>
                      <a:pt x="142" y="162"/>
                    </a:lnTo>
                    <a:lnTo>
                      <a:pt x="61" y="202"/>
                    </a:lnTo>
                    <a:lnTo>
                      <a:pt x="21" y="243"/>
                    </a:lnTo>
                    <a:lnTo>
                      <a:pt x="1" y="303"/>
                    </a:lnTo>
                    <a:lnTo>
                      <a:pt x="21" y="344"/>
                    </a:lnTo>
                    <a:lnTo>
                      <a:pt x="41" y="404"/>
                    </a:lnTo>
                    <a:lnTo>
                      <a:pt x="102" y="424"/>
                    </a:lnTo>
                    <a:lnTo>
                      <a:pt x="162" y="444"/>
                    </a:lnTo>
                    <a:lnTo>
                      <a:pt x="283" y="444"/>
                    </a:lnTo>
                    <a:lnTo>
                      <a:pt x="344" y="424"/>
                    </a:lnTo>
                    <a:lnTo>
                      <a:pt x="425" y="364"/>
                    </a:lnTo>
                    <a:lnTo>
                      <a:pt x="485" y="263"/>
                    </a:lnTo>
                    <a:lnTo>
                      <a:pt x="505" y="222"/>
                    </a:lnTo>
                    <a:lnTo>
                      <a:pt x="485" y="162"/>
                    </a:lnTo>
                    <a:lnTo>
                      <a:pt x="465" y="101"/>
                    </a:lnTo>
                    <a:lnTo>
                      <a:pt x="42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extrusionOk="0">
                    <a:moveTo>
                      <a:pt x="344" y="0"/>
                    </a:moveTo>
                    <a:lnTo>
                      <a:pt x="283" y="20"/>
                    </a:ln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fill="none" extrusionOk="0">
                    <a:moveTo>
                      <a:pt x="222" y="41"/>
                    </a:move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lnTo>
                      <a:pt x="283" y="20"/>
                    </a:lnTo>
                    <a:lnTo>
                      <a:pt x="222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1"/>
              <p:cNvSpPr/>
              <p:nvPr/>
            </p:nvSpPr>
            <p:spPr>
              <a:xfrm>
                <a:off x="3216252" y="-208244"/>
                <a:ext cx="39364" cy="4920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05" extrusionOk="0">
                    <a:moveTo>
                      <a:pt x="182" y="0"/>
                    </a:moveTo>
                    <a:lnTo>
                      <a:pt x="122" y="21"/>
                    </a:lnTo>
                    <a:lnTo>
                      <a:pt x="41" y="81"/>
                    </a:lnTo>
                    <a:lnTo>
                      <a:pt x="1" y="182"/>
                    </a:lnTo>
                    <a:lnTo>
                      <a:pt x="1" y="263"/>
                    </a:lnTo>
                    <a:lnTo>
                      <a:pt x="21" y="323"/>
                    </a:lnTo>
                    <a:lnTo>
                      <a:pt x="41" y="364"/>
                    </a:lnTo>
                    <a:lnTo>
                      <a:pt x="102" y="404"/>
                    </a:lnTo>
                    <a:lnTo>
                      <a:pt x="182" y="404"/>
                    </a:lnTo>
                    <a:lnTo>
                      <a:pt x="243" y="364"/>
                    </a:lnTo>
                    <a:lnTo>
                      <a:pt x="304" y="303"/>
                    </a:lnTo>
                    <a:lnTo>
                      <a:pt x="324" y="243"/>
                    </a:lnTo>
                    <a:lnTo>
                      <a:pt x="324" y="182"/>
                    </a:lnTo>
                    <a:lnTo>
                      <a:pt x="304" y="101"/>
                    </a:lnTo>
                    <a:lnTo>
                      <a:pt x="283" y="41"/>
                    </a:lnTo>
                    <a:lnTo>
                      <a:pt x="223" y="2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1"/>
              <p:cNvSpPr/>
              <p:nvPr/>
            </p:nvSpPr>
            <p:spPr>
              <a:xfrm>
                <a:off x="2092669" y="-443823"/>
                <a:ext cx="5418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04" extrusionOk="0">
                    <a:moveTo>
                      <a:pt x="284" y="1"/>
                    </a:moveTo>
                    <a:lnTo>
                      <a:pt x="243" y="21"/>
                    </a:lnTo>
                    <a:lnTo>
                      <a:pt x="163" y="62"/>
                    </a:lnTo>
                    <a:lnTo>
                      <a:pt x="102" y="82"/>
                    </a:lnTo>
                    <a:lnTo>
                      <a:pt x="62" y="102"/>
                    </a:lnTo>
                    <a:lnTo>
                      <a:pt x="21" y="162"/>
                    </a:lnTo>
                    <a:lnTo>
                      <a:pt x="1" y="203"/>
                    </a:lnTo>
                    <a:lnTo>
                      <a:pt x="21" y="223"/>
                    </a:lnTo>
                    <a:lnTo>
                      <a:pt x="41" y="263"/>
                    </a:lnTo>
                    <a:lnTo>
                      <a:pt x="82" y="284"/>
                    </a:lnTo>
                    <a:lnTo>
                      <a:pt x="183" y="304"/>
                    </a:lnTo>
                    <a:lnTo>
                      <a:pt x="243" y="284"/>
                    </a:lnTo>
                    <a:lnTo>
                      <a:pt x="304" y="263"/>
                    </a:lnTo>
                    <a:lnTo>
                      <a:pt x="364" y="223"/>
                    </a:lnTo>
                    <a:lnTo>
                      <a:pt x="405" y="183"/>
                    </a:lnTo>
                    <a:lnTo>
                      <a:pt x="425" y="162"/>
                    </a:lnTo>
                    <a:lnTo>
                      <a:pt x="445" y="122"/>
                    </a:lnTo>
                    <a:lnTo>
                      <a:pt x="445" y="82"/>
                    </a:lnTo>
                    <a:lnTo>
                      <a:pt x="405" y="41"/>
                    </a:lnTo>
                    <a:lnTo>
                      <a:pt x="385" y="21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1"/>
              <p:cNvSpPr/>
              <p:nvPr/>
            </p:nvSpPr>
            <p:spPr>
              <a:xfrm>
                <a:off x="2404303" y="-438842"/>
                <a:ext cx="41794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4" extrusionOk="0">
                    <a:moveTo>
                      <a:pt x="121" y="0"/>
                    </a:moveTo>
                    <a:lnTo>
                      <a:pt x="101" y="21"/>
                    </a:lnTo>
                    <a:lnTo>
                      <a:pt x="41" y="81"/>
                    </a:lnTo>
                    <a:lnTo>
                      <a:pt x="0" y="142"/>
                    </a:lnTo>
                    <a:lnTo>
                      <a:pt x="21" y="202"/>
                    </a:lnTo>
                    <a:lnTo>
                      <a:pt x="41" y="263"/>
                    </a:lnTo>
                    <a:lnTo>
                      <a:pt x="101" y="303"/>
                    </a:lnTo>
                    <a:lnTo>
                      <a:pt x="162" y="323"/>
                    </a:lnTo>
                    <a:lnTo>
                      <a:pt x="222" y="323"/>
                    </a:lnTo>
                    <a:lnTo>
                      <a:pt x="303" y="283"/>
                    </a:lnTo>
                    <a:lnTo>
                      <a:pt x="344" y="202"/>
                    </a:lnTo>
                    <a:lnTo>
                      <a:pt x="344" y="142"/>
                    </a:lnTo>
                    <a:lnTo>
                      <a:pt x="323" y="6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1"/>
              <p:cNvSpPr/>
              <p:nvPr/>
            </p:nvSpPr>
            <p:spPr>
              <a:xfrm>
                <a:off x="3378205" y="-262188"/>
                <a:ext cx="34505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04" extrusionOk="0">
                    <a:moveTo>
                      <a:pt x="81" y="0"/>
                    </a:moveTo>
                    <a:lnTo>
                      <a:pt x="61" y="20"/>
                    </a:lnTo>
                    <a:lnTo>
                      <a:pt x="0" y="81"/>
                    </a:lnTo>
                    <a:lnTo>
                      <a:pt x="0" y="182"/>
                    </a:lnTo>
                    <a:lnTo>
                      <a:pt x="21" y="222"/>
                    </a:lnTo>
                    <a:lnTo>
                      <a:pt x="41" y="263"/>
                    </a:lnTo>
                    <a:lnTo>
                      <a:pt x="81" y="303"/>
                    </a:lnTo>
                    <a:lnTo>
                      <a:pt x="162" y="303"/>
                    </a:lnTo>
                    <a:lnTo>
                      <a:pt x="202" y="283"/>
                    </a:lnTo>
                    <a:lnTo>
                      <a:pt x="243" y="263"/>
                    </a:lnTo>
                    <a:lnTo>
                      <a:pt x="263" y="222"/>
                    </a:lnTo>
                    <a:lnTo>
                      <a:pt x="283" y="182"/>
                    </a:lnTo>
                    <a:lnTo>
                      <a:pt x="263" y="121"/>
                    </a:lnTo>
                    <a:lnTo>
                      <a:pt x="243" y="61"/>
                    </a:lnTo>
                    <a:lnTo>
                      <a:pt x="202" y="2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1"/>
              <p:cNvSpPr/>
              <p:nvPr/>
            </p:nvSpPr>
            <p:spPr>
              <a:xfrm>
                <a:off x="2490200" y="-455973"/>
                <a:ext cx="134981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27" extrusionOk="0">
                    <a:moveTo>
                      <a:pt x="666" y="0"/>
                    </a:moveTo>
                    <a:lnTo>
                      <a:pt x="464" y="20"/>
                    </a:lnTo>
                    <a:lnTo>
                      <a:pt x="283" y="81"/>
                    </a:lnTo>
                    <a:lnTo>
                      <a:pt x="202" y="141"/>
                    </a:lnTo>
                    <a:lnTo>
                      <a:pt x="121" y="202"/>
                    </a:lnTo>
                    <a:lnTo>
                      <a:pt x="61" y="262"/>
                    </a:lnTo>
                    <a:lnTo>
                      <a:pt x="20" y="343"/>
                    </a:lnTo>
                    <a:lnTo>
                      <a:pt x="0" y="404"/>
                    </a:lnTo>
                    <a:lnTo>
                      <a:pt x="0" y="464"/>
                    </a:lnTo>
                    <a:lnTo>
                      <a:pt x="0" y="505"/>
                    </a:lnTo>
                    <a:lnTo>
                      <a:pt x="20" y="565"/>
                    </a:lnTo>
                    <a:lnTo>
                      <a:pt x="61" y="606"/>
                    </a:lnTo>
                    <a:lnTo>
                      <a:pt x="121" y="646"/>
                    </a:lnTo>
                    <a:lnTo>
                      <a:pt x="182" y="687"/>
                    </a:lnTo>
                    <a:lnTo>
                      <a:pt x="283" y="707"/>
                    </a:lnTo>
                    <a:lnTo>
                      <a:pt x="424" y="727"/>
                    </a:lnTo>
                    <a:lnTo>
                      <a:pt x="565" y="707"/>
                    </a:lnTo>
                    <a:lnTo>
                      <a:pt x="687" y="687"/>
                    </a:lnTo>
                    <a:lnTo>
                      <a:pt x="828" y="626"/>
                    </a:lnTo>
                    <a:lnTo>
                      <a:pt x="929" y="565"/>
                    </a:lnTo>
                    <a:lnTo>
                      <a:pt x="1010" y="485"/>
                    </a:lnTo>
                    <a:lnTo>
                      <a:pt x="1070" y="404"/>
                    </a:lnTo>
                    <a:lnTo>
                      <a:pt x="1090" y="323"/>
                    </a:lnTo>
                    <a:lnTo>
                      <a:pt x="1111" y="242"/>
                    </a:lnTo>
                    <a:lnTo>
                      <a:pt x="1090" y="162"/>
                    </a:lnTo>
                    <a:lnTo>
                      <a:pt x="1050" y="101"/>
                    </a:lnTo>
                    <a:lnTo>
                      <a:pt x="989" y="61"/>
                    </a:lnTo>
                    <a:lnTo>
                      <a:pt x="929" y="2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1"/>
              <p:cNvSpPr/>
              <p:nvPr/>
            </p:nvSpPr>
            <p:spPr>
              <a:xfrm>
                <a:off x="2811553" y="-529599"/>
                <a:ext cx="137411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28" extrusionOk="0">
                    <a:moveTo>
                      <a:pt x="687" y="0"/>
                    </a:moveTo>
                    <a:lnTo>
                      <a:pt x="485" y="20"/>
                    </a:lnTo>
                    <a:lnTo>
                      <a:pt x="303" y="81"/>
                    </a:lnTo>
                    <a:lnTo>
                      <a:pt x="141" y="162"/>
                    </a:lnTo>
                    <a:lnTo>
                      <a:pt x="81" y="222"/>
                    </a:lnTo>
                    <a:lnTo>
                      <a:pt x="41" y="283"/>
                    </a:lnTo>
                    <a:lnTo>
                      <a:pt x="20" y="344"/>
                    </a:lnTo>
                    <a:lnTo>
                      <a:pt x="0" y="424"/>
                    </a:lnTo>
                    <a:lnTo>
                      <a:pt x="20" y="485"/>
                    </a:lnTo>
                    <a:lnTo>
                      <a:pt x="41" y="566"/>
                    </a:lnTo>
                    <a:lnTo>
                      <a:pt x="121" y="626"/>
                    </a:lnTo>
                    <a:lnTo>
                      <a:pt x="202" y="667"/>
                    </a:lnTo>
                    <a:lnTo>
                      <a:pt x="303" y="707"/>
                    </a:lnTo>
                    <a:lnTo>
                      <a:pt x="444" y="727"/>
                    </a:lnTo>
                    <a:lnTo>
                      <a:pt x="566" y="707"/>
                    </a:lnTo>
                    <a:lnTo>
                      <a:pt x="707" y="687"/>
                    </a:lnTo>
                    <a:lnTo>
                      <a:pt x="848" y="646"/>
                    </a:lnTo>
                    <a:lnTo>
                      <a:pt x="969" y="566"/>
                    </a:lnTo>
                    <a:lnTo>
                      <a:pt x="1030" y="505"/>
                    </a:lnTo>
                    <a:lnTo>
                      <a:pt x="1070" y="444"/>
                    </a:lnTo>
                    <a:lnTo>
                      <a:pt x="1111" y="384"/>
                    </a:lnTo>
                    <a:lnTo>
                      <a:pt x="1131" y="323"/>
                    </a:lnTo>
                    <a:lnTo>
                      <a:pt x="1131" y="263"/>
                    </a:lnTo>
                    <a:lnTo>
                      <a:pt x="1111" y="222"/>
                    </a:lnTo>
                    <a:lnTo>
                      <a:pt x="1070" y="162"/>
                    </a:lnTo>
                    <a:lnTo>
                      <a:pt x="1030" y="121"/>
                    </a:lnTo>
                    <a:lnTo>
                      <a:pt x="969" y="61"/>
                    </a:lnTo>
                    <a:lnTo>
                      <a:pt x="868" y="41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1"/>
              <p:cNvSpPr/>
              <p:nvPr/>
            </p:nvSpPr>
            <p:spPr>
              <a:xfrm>
                <a:off x="1965221" y="-446253"/>
                <a:ext cx="103149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373" extrusionOk="0">
                    <a:moveTo>
                      <a:pt x="40" y="1"/>
                    </a:moveTo>
                    <a:lnTo>
                      <a:pt x="20" y="21"/>
                    </a:lnTo>
                    <a:lnTo>
                      <a:pt x="0" y="61"/>
                    </a:lnTo>
                    <a:lnTo>
                      <a:pt x="61" y="465"/>
                    </a:lnTo>
                    <a:lnTo>
                      <a:pt x="141" y="889"/>
                    </a:lnTo>
                    <a:lnTo>
                      <a:pt x="323" y="1717"/>
                    </a:lnTo>
                    <a:lnTo>
                      <a:pt x="505" y="2525"/>
                    </a:lnTo>
                    <a:lnTo>
                      <a:pt x="626" y="2929"/>
                    </a:lnTo>
                    <a:lnTo>
                      <a:pt x="747" y="3332"/>
                    </a:lnTo>
                    <a:lnTo>
                      <a:pt x="767" y="3373"/>
                    </a:lnTo>
                    <a:lnTo>
                      <a:pt x="808" y="3373"/>
                    </a:lnTo>
                    <a:lnTo>
                      <a:pt x="848" y="3353"/>
                    </a:lnTo>
                    <a:lnTo>
                      <a:pt x="848" y="3312"/>
                    </a:lnTo>
                    <a:lnTo>
                      <a:pt x="787" y="2888"/>
                    </a:lnTo>
                    <a:lnTo>
                      <a:pt x="707" y="2484"/>
                    </a:lnTo>
                    <a:lnTo>
                      <a:pt x="545" y="1656"/>
                    </a:lnTo>
                    <a:lnTo>
                      <a:pt x="343" y="849"/>
                    </a:lnTo>
                    <a:lnTo>
                      <a:pt x="222" y="445"/>
                    </a:lnTo>
                    <a:lnTo>
                      <a:pt x="101" y="4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extrusionOk="0">
                    <a:moveTo>
                      <a:pt x="5857" y="809"/>
                    </a:moveTo>
                    <a:lnTo>
                      <a:pt x="6038" y="849"/>
                    </a:lnTo>
                    <a:lnTo>
                      <a:pt x="6220" y="930"/>
                    </a:lnTo>
                    <a:lnTo>
                      <a:pt x="6382" y="1031"/>
                    </a:lnTo>
                    <a:lnTo>
                      <a:pt x="6523" y="1152"/>
                    </a:lnTo>
                    <a:lnTo>
                      <a:pt x="6624" y="1313"/>
                    </a:lnTo>
                    <a:lnTo>
                      <a:pt x="6725" y="1495"/>
                    </a:lnTo>
                    <a:lnTo>
                      <a:pt x="6785" y="1758"/>
                    </a:lnTo>
                    <a:lnTo>
                      <a:pt x="6826" y="2060"/>
                    </a:lnTo>
                    <a:lnTo>
                      <a:pt x="6846" y="2404"/>
                    </a:lnTo>
                    <a:lnTo>
                      <a:pt x="6826" y="2828"/>
                    </a:lnTo>
                    <a:lnTo>
                      <a:pt x="6806" y="3050"/>
                    </a:lnTo>
                    <a:lnTo>
                      <a:pt x="6765" y="3272"/>
                    </a:lnTo>
                    <a:lnTo>
                      <a:pt x="6705" y="3514"/>
                    </a:lnTo>
                    <a:lnTo>
                      <a:pt x="6624" y="3757"/>
                    </a:lnTo>
                    <a:lnTo>
                      <a:pt x="6543" y="3999"/>
                    </a:lnTo>
                    <a:lnTo>
                      <a:pt x="6422" y="4241"/>
                    </a:lnTo>
                    <a:lnTo>
                      <a:pt x="4443" y="3272"/>
                    </a:lnTo>
                    <a:lnTo>
                      <a:pt x="4261" y="2424"/>
                    </a:lnTo>
                    <a:lnTo>
                      <a:pt x="4302" y="2182"/>
                    </a:lnTo>
                    <a:lnTo>
                      <a:pt x="4383" y="1960"/>
                    </a:lnTo>
                    <a:lnTo>
                      <a:pt x="4484" y="1737"/>
                    </a:lnTo>
                    <a:lnTo>
                      <a:pt x="4585" y="1556"/>
                    </a:lnTo>
                    <a:lnTo>
                      <a:pt x="4726" y="1374"/>
                    </a:lnTo>
                    <a:lnTo>
                      <a:pt x="4867" y="1212"/>
                    </a:lnTo>
                    <a:lnTo>
                      <a:pt x="5029" y="1071"/>
                    </a:lnTo>
                    <a:lnTo>
                      <a:pt x="5210" y="950"/>
                    </a:lnTo>
                    <a:lnTo>
                      <a:pt x="5412" y="869"/>
                    </a:lnTo>
                    <a:lnTo>
                      <a:pt x="5634" y="809"/>
                    </a:lnTo>
                    <a:close/>
                    <a:moveTo>
                      <a:pt x="1960" y="1697"/>
                    </a:moveTo>
                    <a:lnTo>
                      <a:pt x="2162" y="1717"/>
                    </a:lnTo>
                    <a:lnTo>
                      <a:pt x="2384" y="1778"/>
                    </a:lnTo>
                    <a:lnTo>
                      <a:pt x="2586" y="1859"/>
                    </a:lnTo>
                    <a:lnTo>
                      <a:pt x="2767" y="1960"/>
                    </a:lnTo>
                    <a:lnTo>
                      <a:pt x="2969" y="2081"/>
                    </a:lnTo>
                    <a:lnTo>
                      <a:pt x="3131" y="2242"/>
                    </a:lnTo>
                    <a:lnTo>
                      <a:pt x="3312" y="2424"/>
                    </a:lnTo>
                    <a:lnTo>
                      <a:pt x="3454" y="2606"/>
                    </a:lnTo>
                    <a:lnTo>
                      <a:pt x="3635" y="3454"/>
                    </a:lnTo>
                    <a:lnTo>
                      <a:pt x="2262" y="5190"/>
                    </a:lnTo>
                    <a:lnTo>
                      <a:pt x="2081" y="5008"/>
                    </a:lnTo>
                    <a:lnTo>
                      <a:pt x="1879" y="4827"/>
                    </a:lnTo>
                    <a:lnTo>
                      <a:pt x="1717" y="4645"/>
                    </a:lnTo>
                    <a:lnTo>
                      <a:pt x="1576" y="4463"/>
                    </a:lnTo>
                    <a:lnTo>
                      <a:pt x="1313" y="4100"/>
                    </a:lnTo>
                    <a:lnTo>
                      <a:pt x="1112" y="3757"/>
                    </a:lnTo>
                    <a:lnTo>
                      <a:pt x="970" y="3413"/>
                    </a:lnTo>
                    <a:lnTo>
                      <a:pt x="889" y="3110"/>
                    </a:lnTo>
                    <a:lnTo>
                      <a:pt x="829" y="2848"/>
                    </a:lnTo>
                    <a:lnTo>
                      <a:pt x="829" y="2626"/>
                    </a:lnTo>
                    <a:lnTo>
                      <a:pt x="849" y="2424"/>
                    </a:lnTo>
                    <a:lnTo>
                      <a:pt x="930" y="2242"/>
                    </a:lnTo>
                    <a:lnTo>
                      <a:pt x="1031" y="2081"/>
                    </a:lnTo>
                    <a:lnTo>
                      <a:pt x="1172" y="1939"/>
                    </a:lnTo>
                    <a:lnTo>
                      <a:pt x="1334" y="1818"/>
                    </a:lnTo>
                    <a:lnTo>
                      <a:pt x="1515" y="1737"/>
                    </a:lnTo>
                    <a:lnTo>
                      <a:pt x="1737" y="1697"/>
                    </a:lnTo>
                    <a:close/>
                    <a:moveTo>
                      <a:pt x="4685" y="4302"/>
                    </a:moveTo>
                    <a:lnTo>
                      <a:pt x="6018" y="4968"/>
                    </a:lnTo>
                    <a:lnTo>
                      <a:pt x="5776" y="5251"/>
                    </a:lnTo>
                    <a:lnTo>
                      <a:pt x="5534" y="5513"/>
                    </a:lnTo>
                    <a:lnTo>
                      <a:pt x="5291" y="5715"/>
                    </a:lnTo>
                    <a:lnTo>
                      <a:pt x="5029" y="5877"/>
                    </a:lnTo>
                    <a:lnTo>
                      <a:pt x="4685" y="4302"/>
                    </a:lnTo>
                    <a:close/>
                    <a:moveTo>
                      <a:pt x="3878" y="4483"/>
                    </a:moveTo>
                    <a:lnTo>
                      <a:pt x="4241" y="6058"/>
                    </a:lnTo>
                    <a:lnTo>
                      <a:pt x="3938" y="6018"/>
                    </a:lnTo>
                    <a:lnTo>
                      <a:pt x="3615" y="5937"/>
                    </a:lnTo>
                    <a:lnTo>
                      <a:pt x="3292" y="5816"/>
                    </a:lnTo>
                    <a:lnTo>
                      <a:pt x="2949" y="5655"/>
                    </a:lnTo>
                    <a:lnTo>
                      <a:pt x="3878" y="4483"/>
                    </a:lnTo>
                    <a:close/>
                    <a:moveTo>
                      <a:pt x="5534" y="1"/>
                    </a:move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fill="none" extrusionOk="0">
                    <a:moveTo>
                      <a:pt x="7351" y="910"/>
                    </a:move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lnTo>
                      <a:pt x="5534" y="1"/>
                    </a:ln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1"/>
              <p:cNvSpPr/>
              <p:nvPr/>
            </p:nvSpPr>
            <p:spPr>
              <a:xfrm>
                <a:off x="2423864" y="-225375"/>
                <a:ext cx="341158" cy="424504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494" fill="none" extrusionOk="0">
                    <a:moveTo>
                      <a:pt x="1" y="929"/>
                    </a:moveTo>
                    <a:lnTo>
                      <a:pt x="1" y="929"/>
                    </a:lnTo>
                    <a:lnTo>
                      <a:pt x="21" y="727"/>
                    </a:lnTo>
                    <a:lnTo>
                      <a:pt x="102" y="545"/>
                    </a:lnTo>
                    <a:lnTo>
                      <a:pt x="203" y="384"/>
                    </a:lnTo>
                    <a:lnTo>
                      <a:pt x="344" y="242"/>
                    </a:lnTo>
                    <a:lnTo>
                      <a:pt x="506" y="121"/>
                    </a:lnTo>
                    <a:lnTo>
                      <a:pt x="687" y="40"/>
                    </a:lnTo>
                    <a:lnTo>
                      <a:pt x="909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334" y="20"/>
                    </a:lnTo>
                    <a:lnTo>
                      <a:pt x="1556" y="81"/>
                    </a:lnTo>
                    <a:lnTo>
                      <a:pt x="1758" y="162"/>
                    </a:lnTo>
                    <a:lnTo>
                      <a:pt x="1939" y="263"/>
                    </a:lnTo>
                    <a:lnTo>
                      <a:pt x="2141" y="384"/>
                    </a:lnTo>
                    <a:lnTo>
                      <a:pt x="2303" y="545"/>
                    </a:lnTo>
                    <a:lnTo>
                      <a:pt x="2484" y="727"/>
                    </a:lnTo>
                    <a:lnTo>
                      <a:pt x="2626" y="909"/>
                    </a:lnTo>
                    <a:lnTo>
                      <a:pt x="2807" y="1757"/>
                    </a:lnTo>
                    <a:lnTo>
                      <a:pt x="1434" y="3493"/>
                    </a:lnTo>
                    <a:lnTo>
                      <a:pt x="1434" y="3493"/>
                    </a:lnTo>
                    <a:lnTo>
                      <a:pt x="1253" y="3311"/>
                    </a:lnTo>
                    <a:lnTo>
                      <a:pt x="1051" y="3130"/>
                    </a:lnTo>
                    <a:lnTo>
                      <a:pt x="889" y="2948"/>
                    </a:lnTo>
                    <a:lnTo>
                      <a:pt x="748" y="2766"/>
                    </a:lnTo>
                    <a:lnTo>
                      <a:pt x="485" y="2403"/>
                    </a:lnTo>
                    <a:lnTo>
                      <a:pt x="284" y="2060"/>
                    </a:lnTo>
                    <a:lnTo>
                      <a:pt x="142" y="1716"/>
                    </a:lnTo>
                    <a:lnTo>
                      <a:pt x="61" y="1413"/>
                    </a:lnTo>
                    <a:lnTo>
                      <a:pt x="1" y="1151"/>
                    </a:lnTo>
                    <a:lnTo>
                      <a:pt x="1" y="92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1"/>
              <p:cNvSpPr/>
              <p:nvPr/>
            </p:nvSpPr>
            <p:spPr>
              <a:xfrm>
                <a:off x="2681433" y="113111"/>
                <a:ext cx="157215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76" fill="none" extrusionOk="0">
                    <a:moveTo>
                      <a:pt x="1" y="1172"/>
                    </a:moveTo>
                    <a:lnTo>
                      <a:pt x="930" y="0"/>
                    </a:lnTo>
                    <a:lnTo>
                      <a:pt x="1293" y="1575"/>
                    </a:lnTo>
                    <a:lnTo>
                      <a:pt x="1293" y="1575"/>
                    </a:lnTo>
                    <a:lnTo>
                      <a:pt x="990" y="1535"/>
                    </a:lnTo>
                    <a:lnTo>
                      <a:pt x="667" y="1454"/>
                    </a:lnTo>
                    <a:lnTo>
                      <a:pt x="344" y="1333"/>
                    </a:lnTo>
                    <a:lnTo>
                      <a:pt x="1" y="11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1"/>
              <p:cNvSpPr/>
              <p:nvPr/>
            </p:nvSpPr>
            <p:spPr>
              <a:xfrm>
                <a:off x="2892469" y="90999"/>
                <a:ext cx="162074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76" fill="none" extrusionOk="0">
                    <a:moveTo>
                      <a:pt x="344" y="1576"/>
                    </a:moveTo>
                    <a:lnTo>
                      <a:pt x="0" y="1"/>
                    </a:lnTo>
                    <a:lnTo>
                      <a:pt x="1333" y="667"/>
                    </a:lnTo>
                    <a:lnTo>
                      <a:pt x="1333" y="667"/>
                    </a:lnTo>
                    <a:lnTo>
                      <a:pt x="1091" y="950"/>
                    </a:lnTo>
                    <a:lnTo>
                      <a:pt x="849" y="1212"/>
                    </a:lnTo>
                    <a:lnTo>
                      <a:pt x="606" y="1414"/>
                    </a:lnTo>
                    <a:lnTo>
                      <a:pt x="344" y="157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1"/>
              <p:cNvSpPr/>
              <p:nvPr/>
            </p:nvSpPr>
            <p:spPr>
              <a:xfrm>
                <a:off x="2840955" y="-333384"/>
                <a:ext cx="314065" cy="41721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34" fill="none" extrusionOk="0">
                    <a:moveTo>
                      <a:pt x="2161" y="3433"/>
                    </a:moveTo>
                    <a:lnTo>
                      <a:pt x="182" y="2464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41" y="1374"/>
                    </a:lnTo>
                    <a:lnTo>
                      <a:pt x="122" y="1152"/>
                    </a:lnTo>
                    <a:lnTo>
                      <a:pt x="223" y="929"/>
                    </a:lnTo>
                    <a:lnTo>
                      <a:pt x="324" y="748"/>
                    </a:lnTo>
                    <a:lnTo>
                      <a:pt x="465" y="566"/>
                    </a:lnTo>
                    <a:lnTo>
                      <a:pt x="606" y="404"/>
                    </a:lnTo>
                    <a:lnTo>
                      <a:pt x="768" y="263"/>
                    </a:lnTo>
                    <a:lnTo>
                      <a:pt x="949" y="142"/>
                    </a:lnTo>
                    <a:lnTo>
                      <a:pt x="949" y="142"/>
                    </a:lnTo>
                    <a:lnTo>
                      <a:pt x="1151" y="61"/>
                    </a:lnTo>
                    <a:lnTo>
                      <a:pt x="1373" y="1"/>
                    </a:lnTo>
                    <a:lnTo>
                      <a:pt x="1596" y="1"/>
                    </a:lnTo>
                    <a:lnTo>
                      <a:pt x="1777" y="41"/>
                    </a:lnTo>
                    <a:lnTo>
                      <a:pt x="1959" y="122"/>
                    </a:lnTo>
                    <a:lnTo>
                      <a:pt x="2121" y="223"/>
                    </a:lnTo>
                    <a:lnTo>
                      <a:pt x="2262" y="344"/>
                    </a:lnTo>
                    <a:lnTo>
                      <a:pt x="2363" y="505"/>
                    </a:lnTo>
                    <a:lnTo>
                      <a:pt x="2363" y="505"/>
                    </a:lnTo>
                    <a:lnTo>
                      <a:pt x="2464" y="687"/>
                    </a:lnTo>
                    <a:lnTo>
                      <a:pt x="2524" y="950"/>
                    </a:lnTo>
                    <a:lnTo>
                      <a:pt x="2565" y="1252"/>
                    </a:lnTo>
                    <a:lnTo>
                      <a:pt x="2585" y="1596"/>
                    </a:lnTo>
                    <a:lnTo>
                      <a:pt x="2585" y="1596"/>
                    </a:lnTo>
                    <a:lnTo>
                      <a:pt x="2565" y="2020"/>
                    </a:lnTo>
                    <a:lnTo>
                      <a:pt x="2545" y="2242"/>
                    </a:lnTo>
                    <a:lnTo>
                      <a:pt x="2504" y="2464"/>
                    </a:lnTo>
                    <a:lnTo>
                      <a:pt x="2444" y="2706"/>
                    </a:lnTo>
                    <a:lnTo>
                      <a:pt x="2363" y="2949"/>
                    </a:lnTo>
                    <a:lnTo>
                      <a:pt x="2282" y="3191"/>
                    </a:lnTo>
                    <a:lnTo>
                      <a:pt x="2161" y="343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extrusionOk="0">
                    <a:moveTo>
                      <a:pt x="283" y="0"/>
                    </a:move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1"/>
              <p:cNvSpPr/>
              <p:nvPr/>
            </p:nvSpPr>
            <p:spPr>
              <a:xfrm>
                <a:off x="2144304" y="463868"/>
                <a:ext cx="284663" cy="17434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435" fill="none" extrusionOk="0">
                    <a:moveTo>
                      <a:pt x="2342" y="1"/>
                    </a:moveTo>
                    <a:lnTo>
                      <a:pt x="464" y="425"/>
                    </a:lnTo>
                    <a:lnTo>
                      <a:pt x="464" y="425"/>
                    </a:lnTo>
                    <a:lnTo>
                      <a:pt x="384" y="445"/>
                    </a:lnTo>
                    <a:lnTo>
                      <a:pt x="303" y="486"/>
                    </a:lnTo>
                    <a:lnTo>
                      <a:pt x="222" y="546"/>
                    </a:lnTo>
                    <a:lnTo>
                      <a:pt x="162" y="586"/>
                    </a:lnTo>
                    <a:lnTo>
                      <a:pt x="61" y="728"/>
                    </a:lnTo>
                    <a:lnTo>
                      <a:pt x="20" y="809"/>
                    </a:lnTo>
                    <a:lnTo>
                      <a:pt x="0" y="889"/>
                    </a:lnTo>
                    <a:lnTo>
                      <a:pt x="101" y="1334"/>
                    </a:lnTo>
                    <a:lnTo>
                      <a:pt x="101" y="1334"/>
                    </a:lnTo>
                    <a:lnTo>
                      <a:pt x="121" y="1374"/>
                    </a:lnTo>
                    <a:lnTo>
                      <a:pt x="162" y="1414"/>
                    </a:lnTo>
                    <a:lnTo>
                      <a:pt x="162" y="1414"/>
                    </a:lnTo>
                    <a:lnTo>
                      <a:pt x="242" y="1435"/>
                    </a:lnTo>
                    <a:lnTo>
                      <a:pt x="242" y="1435"/>
                    </a:lnTo>
                    <a:lnTo>
                      <a:pt x="262" y="1435"/>
                    </a:lnTo>
                    <a:lnTo>
                      <a:pt x="444" y="1394"/>
                    </a:lnTo>
                    <a:lnTo>
                      <a:pt x="505" y="1374"/>
                    </a:lnTo>
                    <a:lnTo>
                      <a:pt x="565" y="1374"/>
                    </a:lnTo>
                    <a:lnTo>
                      <a:pt x="1353" y="1192"/>
                    </a:lnTo>
                    <a:lnTo>
                      <a:pt x="1353" y="1192"/>
                    </a:lnTo>
                    <a:lnTo>
                      <a:pt x="1353" y="1172"/>
                    </a:lnTo>
                    <a:lnTo>
                      <a:pt x="1353" y="1172"/>
                    </a:lnTo>
                    <a:lnTo>
                      <a:pt x="1272" y="970"/>
                    </a:lnTo>
                    <a:lnTo>
                      <a:pt x="1232" y="869"/>
                    </a:lnTo>
                    <a:lnTo>
                      <a:pt x="1232" y="768"/>
                    </a:lnTo>
                    <a:lnTo>
                      <a:pt x="1232" y="667"/>
                    </a:lnTo>
                    <a:lnTo>
                      <a:pt x="1252" y="586"/>
                    </a:lnTo>
                    <a:lnTo>
                      <a:pt x="1292" y="506"/>
                    </a:lnTo>
                    <a:lnTo>
                      <a:pt x="1353" y="425"/>
                    </a:lnTo>
                    <a:lnTo>
                      <a:pt x="1353" y="425"/>
                    </a:lnTo>
                    <a:lnTo>
                      <a:pt x="1413" y="364"/>
                    </a:lnTo>
                    <a:lnTo>
                      <a:pt x="1514" y="364"/>
                    </a:lnTo>
                    <a:lnTo>
                      <a:pt x="1514" y="364"/>
                    </a:lnTo>
                    <a:lnTo>
                      <a:pt x="1575" y="364"/>
                    </a:lnTo>
                    <a:lnTo>
                      <a:pt x="1656" y="385"/>
                    </a:lnTo>
                    <a:lnTo>
                      <a:pt x="1656" y="385"/>
                    </a:lnTo>
                    <a:lnTo>
                      <a:pt x="1837" y="465"/>
                    </a:lnTo>
                    <a:lnTo>
                      <a:pt x="1918" y="486"/>
                    </a:lnTo>
                    <a:lnTo>
                      <a:pt x="1999" y="506"/>
                    </a:lnTo>
                    <a:lnTo>
                      <a:pt x="1999" y="506"/>
                    </a:lnTo>
                    <a:lnTo>
                      <a:pt x="2019" y="506"/>
                    </a:lnTo>
                    <a:lnTo>
                      <a:pt x="2019" y="506"/>
                    </a:lnTo>
                    <a:lnTo>
                      <a:pt x="2100" y="486"/>
                    </a:lnTo>
                    <a:lnTo>
                      <a:pt x="2161" y="465"/>
                    </a:lnTo>
                    <a:lnTo>
                      <a:pt x="2221" y="445"/>
                    </a:lnTo>
                    <a:lnTo>
                      <a:pt x="2261" y="385"/>
                    </a:lnTo>
                    <a:lnTo>
                      <a:pt x="2261" y="385"/>
                    </a:lnTo>
                    <a:lnTo>
                      <a:pt x="2302" y="203"/>
                    </a:lnTo>
                    <a:lnTo>
                      <a:pt x="23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1"/>
              <p:cNvSpPr/>
              <p:nvPr/>
            </p:nvSpPr>
            <p:spPr>
              <a:xfrm>
                <a:off x="2477929" y="434466"/>
                <a:ext cx="8103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04" fill="none" extrusionOk="0">
                    <a:moveTo>
                      <a:pt x="666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141" y="28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63" y="303"/>
                    </a:lnTo>
                    <a:lnTo>
                      <a:pt x="303" y="283"/>
                    </a:lnTo>
                    <a:lnTo>
                      <a:pt x="303" y="283"/>
                    </a:lnTo>
                    <a:lnTo>
                      <a:pt x="404" y="203"/>
                    </a:lnTo>
                    <a:lnTo>
                      <a:pt x="464" y="162"/>
                    </a:lnTo>
                    <a:lnTo>
                      <a:pt x="525" y="122"/>
                    </a:lnTo>
                    <a:lnTo>
                      <a:pt x="525" y="122"/>
                    </a:lnTo>
                    <a:lnTo>
                      <a:pt x="606" y="81"/>
                    </a:lnTo>
                    <a:lnTo>
                      <a:pt x="6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1"/>
              <p:cNvSpPr/>
              <p:nvPr/>
            </p:nvSpPr>
            <p:spPr>
              <a:xfrm>
                <a:off x="2615218" y="395223"/>
                <a:ext cx="135102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28" fill="none" extrusionOk="0">
                    <a:moveTo>
                      <a:pt x="970" y="1"/>
                    </a:moveTo>
                    <a:lnTo>
                      <a:pt x="82" y="202"/>
                    </a:lnTo>
                    <a:lnTo>
                      <a:pt x="82" y="202"/>
                    </a:lnTo>
                    <a:lnTo>
                      <a:pt x="61" y="303"/>
                    </a:lnTo>
                    <a:lnTo>
                      <a:pt x="41" y="384"/>
                    </a:lnTo>
                    <a:lnTo>
                      <a:pt x="1" y="465"/>
                    </a:lnTo>
                    <a:lnTo>
                      <a:pt x="1" y="546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21" y="647"/>
                    </a:lnTo>
                    <a:lnTo>
                      <a:pt x="41" y="667"/>
                    </a:lnTo>
                    <a:lnTo>
                      <a:pt x="82" y="687"/>
                    </a:lnTo>
                    <a:lnTo>
                      <a:pt x="82" y="687"/>
                    </a:lnTo>
                    <a:lnTo>
                      <a:pt x="142" y="707"/>
                    </a:lnTo>
                    <a:lnTo>
                      <a:pt x="203" y="727"/>
                    </a:lnTo>
                    <a:lnTo>
                      <a:pt x="203" y="727"/>
                    </a:lnTo>
                    <a:lnTo>
                      <a:pt x="283" y="707"/>
                    </a:lnTo>
                    <a:lnTo>
                      <a:pt x="384" y="647"/>
                    </a:lnTo>
                    <a:lnTo>
                      <a:pt x="384" y="647"/>
                    </a:lnTo>
                    <a:lnTo>
                      <a:pt x="465" y="586"/>
                    </a:lnTo>
                    <a:lnTo>
                      <a:pt x="566" y="526"/>
                    </a:lnTo>
                    <a:lnTo>
                      <a:pt x="627" y="505"/>
                    </a:lnTo>
                    <a:lnTo>
                      <a:pt x="708" y="505"/>
                    </a:lnTo>
                    <a:lnTo>
                      <a:pt x="708" y="505"/>
                    </a:lnTo>
                    <a:lnTo>
                      <a:pt x="788" y="505"/>
                    </a:lnTo>
                    <a:lnTo>
                      <a:pt x="788" y="505"/>
                    </a:lnTo>
                    <a:lnTo>
                      <a:pt x="889" y="505"/>
                    </a:lnTo>
                    <a:lnTo>
                      <a:pt x="889" y="505"/>
                    </a:lnTo>
                    <a:lnTo>
                      <a:pt x="930" y="505"/>
                    </a:lnTo>
                    <a:lnTo>
                      <a:pt x="930" y="505"/>
                    </a:lnTo>
                    <a:lnTo>
                      <a:pt x="1031" y="485"/>
                    </a:lnTo>
                    <a:lnTo>
                      <a:pt x="1071" y="445"/>
                    </a:lnTo>
                    <a:lnTo>
                      <a:pt x="1091" y="404"/>
                    </a:lnTo>
                    <a:lnTo>
                      <a:pt x="1091" y="404"/>
                    </a:lnTo>
                    <a:lnTo>
                      <a:pt x="1111" y="364"/>
                    </a:lnTo>
                    <a:lnTo>
                      <a:pt x="1111" y="324"/>
                    </a:lnTo>
                    <a:lnTo>
                      <a:pt x="1091" y="243"/>
                    </a:lnTo>
                    <a:lnTo>
                      <a:pt x="1031" y="142"/>
                    </a:lnTo>
                    <a:lnTo>
                      <a:pt x="970" y="21"/>
                    </a:lnTo>
                    <a:lnTo>
                      <a:pt x="970" y="21"/>
                    </a:lnTo>
                    <a:lnTo>
                      <a:pt x="97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1"/>
              <p:cNvSpPr/>
              <p:nvPr/>
            </p:nvSpPr>
            <p:spPr>
              <a:xfrm>
                <a:off x="3039599" y="324027"/>
                <a:ext cx="12392" cy="753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2" fill="none" extrusionOk="0">
                    <a:moveTo>
                      <a:pt x="102" y="1"/>
                    </a:move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2" y="41"/>
                    </a:lnTo>
                    <a:lnTo>
                      <a:pt x="10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1"/>
              <p:cNvSpPr/>
              <p:nvPr/>
            </p:nvSpPr>
            <p:spPr>
              <a:xfrm>
                <a:off x="3159879" y="284784"/>
                <a:ext cx="68766" cy="3450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84" fill="none" extrusionOk="0">
                    <a:moveTo>
                      <a:pt x="566" y="1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41" y="183"/>
                    </a:lnTo>
                    <a:lnTo>
                      <a:pt x="81" y="243"/>
                    </a:lnTo>
                    <a:lnTo>
                      <a:pt x="81" y="243"/>
                    </a:lnTo>
                    <a:lnTo>
                      <a:pt x="122" y="284"/>
                    </a:lnTo>
                    <a:lnTo>
                      <a:pt x="142" y="284"/>
                    </a:lnTo>
                    <a:lnTo>
                      <a:pt x="142" y="284"/>
                    </a:lnTo>
                    <a:lnTo>
                      <a:pt x="202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344" y="162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1"/>
              <p:cNvSpPr/>
              <p:nvPr/>
            </p:nvSpPr>
            <p:spPr>
              <a:xfrm>
                <a:off x="3373345" y="230840"/>
                <a:ext cx="85897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24" fill="none" extrusionOk="0">
                    <a:moveTo>
                      <a:pt x="707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40" y="203"/>
                    </a:lnTo>
                    <a:lnTo>
                      <a:pt x="40" y="203"/>
                    </a:lnTo>
                    <a:lnTo>
                      <a:pt x="141" y="283"/>
                    </a:lnTo>
                    <a:lnTo>
                      <a:pt x="202" y="304"/>
                    </a:lnTo>
                    <a:lnTo>
                      <a:pt x="263" y="324"/>
                    </a:lnTo>
                    <a:lnTo>
                      <a:pt x="263" y="324"/>
                    </a:lnTo>
                    <a:lnTo>
                      <a:pt x="343" y="304"/>
                    </a:lnTo>
                    <a:lnTo>
                      <a:pt x="343" y="304"/>
                    </a:lnTo>
                    <a:lnTo>
                      <a:pt x="444" y="243"/>
                    </a:lnTo>
                    <a:lnTo>
                      <a:pt x="525" y="182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1"/>
              <p:cNvSpPr/>
              <p:nvPr/>
            </p:nvSpPr>
            <p:spPr>
              <a:xfrm>
                <a:off x="3495933" y="-2188"/>
                <a:ext cx="191476" cy="34115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808" fill="none" extrusionOk="0">
                    <a:moveTo>
                      <a:pt x="748" y="0"/>
                    </a:moveTo>
                    <a:lnTo>
                      <a:pt x="748" y="0"/>
                    </a:lnTo>
                    <a:lnTo>
                      <a:pt x="606" y="122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546" y="324"/>
                    </a:lnTo>
                    <a:lnTo>
                      <a:pt x="586" y="364"/>
                    </a:lnTo>
                    <a:lnTo>
                      <a:pt x="606" y="425"/>
                    </a:lnTo>
                    <a:lnTo>
                      <a:pt x="606" y="425"/>
                    </a:lnTo>
                    <a:lnTo>
                      <a:pt x="606" y="505"/>
                    </a:lnTo>
                    <a:lnTo>
                      <a:pt x="586" y="586"/>
                    </a:lnTo>
                    <a:lnTo>
                      <a:pt x="546" y="667"/>
                    </a:lnTo>
                    <a:lnTo>
                      <a:pt x="505" y="727"/>
                    </a:lnTo>
                    <a:lnTo>
                      <a:pt x="505" y="727"/>
                    </a:lnTo>
                    <a:lnTo>
                      <a:pt x="384" y="869"/>
                    </a:lnTo>
                    <a:lnTo>
                      <a:pt x="505" y="1374"/>
                    </a:lnTo>
                    <a:lnTo>
                      <a:pt x="505" y="1374"/>
                    </a:lnTo>
                    <a:lnTo>
                      <a:pt x="505" y="1434"/>
                    </a:lnTo>
                    <a:lnTo>
                      <a:pt x="505" y="1515"/>
                    </a:lnTo>
                    <a:lnTo>
                      <a:pt x="485" y="1575"/>
                    </a:lnTo>
                    <a:lnTo>
                      <a:pt x="445" y="1636"/>
                    </a:lnTo>
                    <a:lnTo>
                      <a:pt x="404" y="1697"/>
                    </a:lnTo>
                    <a:lnTo>
                      <a:pt x="364" y="1737"/>
                    </a:lnTo>
                    <a:lnTo>
                      <a:pt x="303" y="1777"/>
                    </a:lnTo>
                    <a:lnTo>
                      <a:pt x="223" y="1798"/>
                    </a:lnTo>
                    <a:lnTo>
                      <a:pt x="182" y="1818"/>
                    </a:lnTo>
                    <a:lnTo>
                      <a:pt x="182" y="1818"/>
                    </a:lnTo>
                    <a:lnTo>
                      <a:pt x="203" y="1878"/>
                    </a:lnTo>
                    <a:lnTo>
                      <a:pt x="223" y="1959"/>
                    </a:lnTo>
                    <a:lnTo>
                      <a:pt x="223" y="1959"/>
                    </a:lnTo>
                    <a:lnTo>
                      <a:pt x="203" y="2040"/>
                    </a:lnTo>
                    <a:lnTo>
                      <a:pt x="162" y="2121"/>
                    </a:lnTo>
                    <a:lnTo>
                      <a:pt x="41" y="2343"/>
                    </a:lnTo>
                    <a:lnTo>
                      <a:pt x="41" y="2343"/>
                    </a:lnTo>
                    <a:lnTo>
                      <a:pt x="1" y="2403"/>
                    </a:lnTo>
                    <a:lnTo>
                      <a:pt x="1" y="2484"/>
                    </a:lnTo>
                    <a:lnTo>
                      <a:pt x="21" y="2545"/>
                    </a:lnTo>
                    <a:lnTo>
                      <a:pt x="61" y="2625"/>
                    </a:lnTo>
                    <a:lnTo>
                      <a:pt x="61" y="2625"/>
                    </a:lnTo>
                    <a:lnTo>
                      <a:pt x="81" y="2706"/>
                    </a:lnTo>
                    <a:lnTo>
                      <a:pt x="81" y="2807"/>
                    </a:lnTo>
                    <a:lnTo>
                      <a:pt x="1414" y="250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535" y="2444"/>
                    </a:lnTo>
                    <a:lnTo>
                      <a:pt x="1535" y="2444"/>
                    </a:lnTo>
                    <a:lnTo>
                      <a:pt x="1576" y="2383"/>
                    </a:lnTo>
                    <a:lnTo>
                      <a:pt x="1576" y="2323"/>
                    </a:lnTo>
                    <a:lnTo>
                      <a:pt x="1353" y="1333"/>
                    </a:lnTo>
                    <a:lnTo>
                      <a:pt x="1353" y="1333"/>
                    </a:lnTo>
                    <a:lnTo>
                      <a:pt x="1333" y="1273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172" y="1010"/>
                    </a:lnTo>
                    <a:lnTo>
                      <a:pt x="1071" y="828"/>
                    </a:lnTo>
                    <a:lnTo>
                      <a:pt x="970" y="626"/>
                    </a:lnTo>
                    <a:lnTo>
                      <a:pt x="889" y="404"/>
                    </a:lnTo>
                    <a:lnTo>
                      <a:pt x="889" y="404"/>
                    </a:lnTo>
                    <a:lnTo>
                      <a:pt x="849" y="202"/>
                    </a:lnTo>
                    <a:lnTo>
                      <a:pt x="808" y="101"/>
                    </a:lnTo>
                    <a:lnTo>
                      <a:pt x="768" y="21"/>
                    </a:lnTo>
                    <a:lnTo>
                      <a:pt x="74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1"/>
              <p:cNvSpPr/>
              <p:nvPr/>
            </p:nvSpPr>
            <p:spPr>
              <a:xfrm>
                <a:off x="3478803" y="-181272"/>
                <a:ext cx="4981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0" y="2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1"/>
              <p:cNvSpPr/>
              <p:nvPr/>
            </p:nvSpPr>
            <p:spPr>
              <a:xfrm>
                <a:off x="3532746" y="32195"/>
                <a:ext cx="36934" cy="7119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86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0" y="202"/>
                    </a:lnTo>
                    <a:lnTo>
                      <a:pt x="81" y="586"/>
                    </a:lnTo>
                    <a:lnTo>
                      <a:pt x="81" y="586"/>
                    </a:lnTo>
                    <a:lnTo>
                      <a:pt x="202" y="444"/>
                    </a:lnTo>
                    <a:lnTo>
                      <a:pt x="202" y="444"/>
                    </a:lnTo>
                    <a:lnTo>
                      <a:pt x="243" y="384"/>
                    </a:lnTo>
                    <a:lnTo>
                      <a:pt x="283" y="303"/>
                    </a:lnTo>
                    <a:lnTo>
                      <a:pt x="303" y="22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283" y="81"/>
                    </a:lnTo>
                    <a:lnTo>
                      <a:pt x="243" y="4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extrusionOk="0">
                    <a:moveTo>
                      <a:pt x="1111" y="1"/>
                    </a:moveTo>
                    <a:lnTo>
                      <a:pt x="1030" y="62"/>
                    </a:lnTo>
                    <a:lnTo>
                      <a:pt x="801" y="233"/>
                    </a:lnTo>
                    <a:lnTo>
                      <a:pt x="848" y="203"/>
                    </a:lnTo>
                    <a:lnTo>
                      <a:pt x="1111" y="1"/>
                    </a:lnTo>
                    <a:close/>
                    <a:moveTo>
                      <a:pt x="801" y="233"/>
                    </a:moveTo>
                    <a:lnTo>
                      <a:pt x="735" y="276"/>
                    </a:lnTo>
                    <a:lnTo>
                      <a:pt x="788" y="243"/>
                    </a:lnTo>
                    <a:lnTo>
                      <a:pt x="801" y="233"/>
                    </a:lnTo>
                    <a:close/>
                    <a:moveTo>
                      <a:pt x="735" y="276"/>
                    </a:moveTo>
                    <a:lnTo>
                      <a:pt x="525" y="405"/>
                    </a:lnTo>
                    <a:lnTo>
                      <a:pt x="263" y="526"/>
                    </a:lnTo>
                    <a:lnTo>
                      <a:pt x="0" y="627"/>
                    </a:lnTo>
                    <a:lnTo>
                      <a:pt x="283" y="526"/>
                    </a:lnTo>
                    <a:lnTo>
                      <a:pt x="566" y="385"/>
                    </a:lnTo>
                    <a:lnTo>
                      <a:pt x="735" y="2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1"/>
              <p:cNvSpPr/>
              <p:nvPr/>
            </p:nvSpPr>
            <p:spPr>
              <a:xfrm>
                <a:off x="2865497" y="407494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1"/>
              <p:cNvSpPr/>
              <p:nvPr/>
            </p:nvSpPr>
            <p:spPr>
              <a:xfrm>
                <a:off x="2865497" y="402634"/>
                <a:ext cx="49205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0"/>
                    </a:lnTo>
                    <a:lnTo>
                      <a:pt x="222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22" y="20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1"/>
              <p:cNvSpPr/>
              <p:nvPr/>
            </p:nvSpPr>
            <p:spPr>
              <a:xfrm>
                <a:off x="2914581" y="40008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1"/>
              <p:cNvSpPr/>
              <p:nvPr/>
            </p:nvSpPr>
            <p:spPr>
              <a:xfrm>
                <a:off x="2762470" y="39279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1"/>
              <p:cNvSpPr/>
              <p:nvPr/>
            </p:nvSpPr>
            <p:spPr>
              <a:xfrm>
                <a:off x="2757488" y="392793"/>
                <a:ext cx="5103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1"/>
              <p:cNvSpPr/>
              <p:nvPr/>
            </p:nvSpPr>
            <p:spPr>
              <a:xfrm>
                <a:off x="2755058" y="390363"/>
                <a:ext cx="2551" cy="255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03"/>
                    </a:lnTo>
                    <a:lnTo>
                      <a:pt x="566" y="385"/>
                    </a:lnTo>
                    <a:lnTo>
                      <a:pt x="283" y="526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263" y="526"/>
                    </a:lnTo>
                    <a:lnTo>
                      <a:pt x="525" y="405"/>
                    </a:lnTo>
                    <a:lnTo>
                      <a:pt x="788" y="243"/>
                    </a:lnTo>
                    <a:lnTo>
                      <a:pt x="1030" y="62"/>
                    </a:lnTo>
                    <a:lnTo>
                      <a:pt x="1030" y="62"/>
                    </a:lnTo>
                    <a:lnTo>
                      <a:pt x="1111" y="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1"/>
              <p:cNvSpPr/>
              <p:nvPr/>
            </p:nvSpPr>
            <p:spPr>
              <a:xfrm>
                <a:off x="2627489" y="-559122"/>
                <a:ext cx="142392" cy="10570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70" extrusionOk="0">
                    <a:moveTo>
                      <a:pt x="1091" y="1"/>
                    </a:moveTo>
                    <a:lnTo>
                      <a:pt x="1051" y="21"/>
                    </a:lnTo>
                    <a:lnTo>
                      <a:pt x="1051" y="62"/>
                    </a:lnTo>
                    <a:lnTo>
                      <a:pt x="1051" y="162"/>
                    </a:lnTo>
                    <a:lnTo>
                      <a:pt x="1071" y="263"/>
                    </a:lnTo>
                    <a:lnTo>
                      <a:pt x="1051" y="364"/>
                    </a:lnTo>
                    <a:lnTo>
                      <a:pt x="1010" y="465"/>
                    </a:lnTo>
                    <a:lnTo>
                      <a:pt x="970" y="546"/>
                    </a:lnTo>
                    <a:lnTo>
                      <a:pt x="909" y="627"/>
                    </a:lnTo>
                    <a:lnTo>
                      <a:pt x="829" y="687"/>
                    </a:lnTo>
                    <a:lnTo>
                      <a:pt x="748" y="728"/>
                    </a:lnTo>
                    <a:lnTo>
                      <a:pt x="647" y="748"/>
                    </a:lnTo>
                    <a:lnTo>
                      <a:pt x="546" y="748"/>
                    </a:lnTo>
                    <a:lnTo>
                      <a:pt x="465" y="728"/>
                    </a:lnTo>
                    <a:lnTo>
                      <a:pt x="405" y="687"/>
                    </a:lnTo>
                    <a:lnTo>
                      <a:pt x="304" y="607"/>
                    </a:lnTo>
                    <a:lnTo>
                      <a:pt x="223" y="526"/>
                    </a:lnTo>
                    <a:lnTo>
                      <a:pt x="162" y="405"/>
                    </a:lnTo>
                    <a:lnTo>
                      <a:pt x="122" y="284"/>
                    </a:lnTo>
                    <a:lnTo>
                      <a:pt x="102" y="243"/>
                    </a:lnTo>
                    <a:lnTo>
                      <a:pt x="61" y="223"/>
                    </a:lnTo>
                    <a:lnTo>
                      <a:pt x="21" y="263"/>
                    </a:lnTo>
                    <a:lnTo>
                      <a:pt x="1" y="304"/>
                    </a:lnTo>
                    <a:lnTo>
                      <a:pt x="61" y="445"/>
                    </a:lnTo>
                    <a:lnTo>
                      <a:pt x="122" y="587"/>
                    </a:lnTo>
                    <a:lnTo>
                      <a:pt x="223" y="708"/>
                    </a:lnTo>
                    <a:lnTo>
                      <a:pt x="344" y="788"/>
                    </a:lnTo>
                    <a:lnTo>
                      <a:pt x="485" y="849"/>
                    </a:lnTo>
                    <a:lnTo>
                      <a:pt x="607" y="869"/>
                    </a:lnTo>
                    <a:lnTo>
                      <a:pt x="707" y="869"/>
                    </a:lnTo>
                    <a:lnTo>
                      <a:pt x="788" y="849"/>
                    </a:lnTo>
                    <a:lnTo>
                      <a:pt x="889" y="788"/>
                    </a:lnTo>
                    <a:lnTo>
                      <a:pt x="990" y="708"/>
                    </a:lnTo>
                    <a:lnTo>
                      <a:pt x="1071" y="627"/>
                    </a:lnTo>
                    <a:lnTo>
                      <a:pt x="1131" y="506"/>
                    </a:lnTo>
                    <a:lnTo>
                      <a:pt x="1152" y="405"/>
                    </a:lnTo>
                    <a:lnTo>
                      <a:pt x="1172" y="284"/>
                    </a:lnTo>
                    <a:lnTo>
                      <a:pt x="1172" y="162"/>
                    </a:lnTo>
                    <a:lnTo>
                      <a:pt x="1152" y="41"/>
                    </a:lnTo>
                    <a:lnTo>
                      <a:pt x="11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1"/>
              <p:cNvSpPr/>
              <p:nvPr/>
            </p:nvSpPr>
            <p:spPr>
              <a:xfrm>
                <a:off x="2782030" y="-644898"/>
                <a:ext cx="105701" cy="8346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87" extrusionOk="0">
                    <a:moveTo>
                      <a:pt x="768" y="0"/>
                    </a:moveTo>
                    <a:lnTo>
                      <a:pt x="728" y="20"/>
                    </a:lnTo>
                    <a:lnTo>
                      <a:pt x="728" y="61"/>
                    </a:lnTo>
                    <a:lnTo>
                      <a:pt x="748" y="222"/>
                    </a:lnTo>
                    <a:lnTo>
                      <a:pt x="728" y="364"/>
                    </a:lnTo>
                    <a:lnTo>
                      <a:pt x="687" y="424"/>
                    </a:lnTo>
                    <a:lnTo>
                      <a:pt x="647" y="485"/>
                    </a:lnTo>
                    <a:lnTo>
                      <a:pt x="607" y="525"/>
                    </a:lnTo>
                    <a:lnTo>
                      <a:pt x="546" y="566"/>
                    </a:lnTo>
                    <a:lnTo>
                      <a:pt x="445" y="566"/>
                    </a:lnTo>
                    <a:lnTo>
                      <a:pt x="344" y="545"/>
                    </a:lnTo>
                    <a:lnTo>
                      <a:pt x="263" y="485"/>
                    </a:lnTo>
                    <a:lnTo>
                      <a:pt x="203" y="404"/>
                    </a:lnTo>
                    <a:lnTo>
                      <a:pt x="162" y="303"/>
                    </a:lnTo>
                    <a:lnTo>
                      <a:pt x="122" y="202"/>
                    </a:lnTo>
                    <a:lnTo>
                      <a:pt x="102" y="162"/>
                    </a:lnTo>
                    <a:lnTo>
                      <a:pt x="61" y="162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41" y="364"/>
                    </a:lnTo>
                    <a:lnTo>
                      <a:pt x="102" y="465"/>
                    </a:lnTo>
                    <a:lnTo>
                      <a:pt x="183" y="566"/>
                    </a:lnTo>
                    <a:lnTo>
                      <a:pt x="284" y="646"/>
                    </a:lnTo>
                    <a:lnTo>
                      <a:pt x="384" y="687"/>
                    </a:lnTo>
                    <a:lnTo>
                      <a:pt x="465" y="687"/>
                    </a:lnTo>
                    <a:lnTo>
                      <a:pt x="586" y="667"/>
                    </a:lnTo>
                    <a:lnTo>
                      <a:pt x="667" y="626"/>
                    </a:lnTo>
                    <a:lnTo>
                      <a:pt x="728" y="566"/>
                    </a:lnTo>
                    <a:lnTo>
                      <a:pt x="788" y="505"/>
                    </a:lnTo>
                    <a:lnTo>
                      <a:pt x="829" y="424"/>
                    </a:lnTo>
                    <a:lnTo>
                      <a:pt x="849" y="323"/>
                    </a:lnTo>
                    <a:lnTo>
                      <a:pt x="869" y="243"/>
                    </a:lnTo>
                    <a:lnTo>
                      <a:pt x="849" y="142"/>
                    </a:lnTo>
                    <a:lnTo>
                      <a:pt x="849" y="41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1"/>
              <p:cNvSpPr/>
              <p:nvPr/>
            </p:nvSpPr>
            <p:spPr>
              <a:xfrm>
                <a:off x="2487648" y="-578683"/>
                <a:ext cx="103149" cy="8601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08" extrusionOk="0">
                    <a:moveTo>
                      <a:pt x="768" y="0"/>
                    </a:moveTo>
                    <a:lnTo>
                      <a:pt x="728" y="21"/>
                    </a:lnTo>
                    <a:lnTo>
                      <a:pt x="708" y="81"/>
                    </a:lnTo>
                    <a:lnTo>
                      <a:pt x="728" y="223"/>
                    </a:lnTo>
                    <a:lnTo>
                      <a:pt x="708" y="364"/>
                    </a:lnTo>
                    <a:lnTo>
                      <a:pt x="687" y="445"/>
                    </a:lnTo>
                    <a:lnTo>
                      <a:pt x="647" y="485"/>
                    </a:lnTo>
                    <a:lnTo>
                      <a:pt x="586" y="546"/>
                    </a:lnTo>
                    <a:lnTo>
                      <a:pt x="526" y="566"/>
                    </a:lnTo>
                    <a:lnTo>
                      <a:pt x="425" y="586"/>
                    </a:lnTo>
                    <a:lnTo>
                      <a:pt x="324" y="546"/>
                    </a:lnTo>
                    <a:lnTo>
                      <a:pt x="263" y="485"/>
                    </a:lnTo>
                    <a:lnTo>
                      <a:pt x="183" y="404"/>
                    </a:lnTo>
                    <a:lnTo>
                      <a:pt x="142" y="323"/>
                    </a:lnTo>
                    <a:lnTo>
                      <a:pt x="102" y="223"/>
                    </a:lnTo>
                    <a:lnTo>
                      <a:pt x="82" y="182"/>
                    </a:lnTo>
                    <a:lnTo>
                      <a:pt x="41" y="16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41" y="364"/>
                    </a:lnTo>
                    <a:lnTo>
                      <a:pt x="102" y="485"/>
                    </a:lnTo>
                    <a:lnTo>
                      <a:pt x="183" y="586"/>
                    </a:lnTo>
                    <a:lnTo>
                      <a:pt x="263" y="647"/>
                    </a:lnTo>
                    <a:lnTo>
                      <a:pt x="364" y="687"/>
                    </a:lnTo>
                    <a:lnTo>
                      <a:pt x="445" y="707"/>
                    </a:lnTo>
                    <a:lnTo>
                      <a:pt x="566" y="687"/>
                    </a:lnTo>
                    <a:lnTo>
                      <a:pt x="647" y="647"/>
                    </a:lnTo>
                    <a:lnTo>
                      <a:pt x="728" y="586"/>
                    </a:lnTo>
                    <a:lnTo>
                      <a:pt x="768" y="505"/>
                    </a:lnTo>
                    <a:lnTo>
                      <a:pt x="809" y="424"/>
                    </a:lnTo>
                    <a:lnTo>
                      <a:pt x="829" y="323"/>
                    </a:lnTo>
                    <a:lnTo>
                      <a:pt x="849" y="243"/>
                    </a:lnTo>
                    <a:lnTo>
                      <a:pt x="849" y="142"/>
                    </a:lnTo>
                    <a:lnTo>
                      <a:pt x="829" y="41"/>
                    </a:lnTo>
                    <a:lnTo>
                      <a:pt x="809" y="21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1"/>
              <p:cNvSpPr/>
              <p:nvPr/>
            </p:nvSpPr>
            <p:spPr>
              <a:xfrm>
                <a:off x="2416574" y="-235216"/>
                <a:ext cx="355859" cy="441634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3635" extrusionOk="0">
                    <a:moveTo>
                      <a:pt x="1192" y="121"/>
                    </a:moveTo>
                    <a:lnTo>
                      <a:pt x="1394" y="162"/>
                    </a:lnTo>
                    <a:lnTo>
                      <a:pt x="1595" y="202"/>
                    </a:lnTo>
                    <a:lnTo>
                      <a:pt x="1777" y="283"/>
                    </a:lnTo>
                    <a:lnTo>
                      <a:pt x="1979" y="384"/>
                    </a:lnTo>
                    <a:lnTo>
                      <a:pt x="2161" y="525"/>
                    </a:lnTo>
                    <a:lnTo>
                      <a:pt x="2322" y="667"/>
                    </a:lnTo>
                    <a:lnTo>
                      <a:pt x="2484" y="828"/>
                    </a:lnTo>
                    <a:lnTo>
                      <a:pt x="2625" y="1010"/>
                    </a:lnTo>
                    <a:lnTo>
                      <a:pt x="2807" y="1818"/>
                    </a:lnTo>
                    <a:lnTo>
                      <a:pt x="1494" y="3493"/>
                    </a:lnTo>
                    <a:lnTo>
                      <a:pt x="1272" y="3271"/>
                    </a:lnTo>
                    <a:lnTo>
                      <a:pt x="1030" y="3009"/>
                    </a:lnTo>
                    <a:lnTo>
                      <a:pt x="788" y="2706"/>
                    </a:lnTo>
                    <a:lnTo>
                      <a:pt x="566" y="2383"/>
                    </a:lnTo>
                    <a:lnTo>
                      <a:pt x="364" y="2040"/>
                    </a:lnTo>
                    <a:lnTo>
                      <a:pt x="283" y="1878"/>
                    </a:lnTo>
                    <a:lnTo>
                      <a:pt x="222" y="1696"/>
                    </a:lnTo>
                    <a:lnTo>
                      <a:pt x="182" y="1515"/>
                    </a:lnTo>
                    <a:lnTo>
                      <a:pt x="142" y="1353"/>
                    </a:lnTo>
                    <a:lnTo>
                      <a:pt x="121" y="1171"/>
                    </a:lnTo>
                    <a:lnTo>
                      <a:pt x="121" y="1010"/>
                    </a:lnTo>
                    <a:lnTo>
                      <a:pt x="142" y="848"/>
                    </a:lnTo>
                    <a:lnTo>
                      <a:pt x="202" y="687"/>
                    </a:lnTo>
                    <a:lnTo>
                      <a:pt x="283" y="525"/>
                    </a:lnTo>
                    <a:lnTo>
                      <a:pt x="404" y="404"/>
                    </a:lnTo>
                    <a:lnTo>
                      <a:pt x="545" y="283"/>
                    </a:lnTo>
                    <a:lnTo>
                      <a:pt x="707" y="202"/>
                    </a:lnTo>
                    <a:lnTo>
                      <a:pt x="909" y="142"/>
                    </a:lnTo>
                    <a:lnTo>
                      <a:pt x="1111" y="121"/>
                    </a:lnTo>
                    <a:close/>
                    <a:moveTo>
                      <a:pt x="1070" y="0"/>
                    </a:moveTo>
                    <a:lnTo>
                      <a:pt x="949" y="20"/>
                    </a:lnTo>
                    <a:lnTo>
                      <a:pt x="727" y="81"/>
                    </a:lnTo>
                    <a:lnTo>
                      <a:pt x="525" y="162"/>
                    </a:lnTo>
                    <a:lnTo>
                      <a:pt x="344" y="303"/>
                    </a:lnTo>
                    <a:lnTo>
                      <a:pt x="202" y="444"/>
                    </a:lnTo>
                    <a:lnTo>
                      <a:pt x="101" y="626"/>
                    </a:lnTo>
                    <a:lnTo>
                      <a:pt x="41" y="808"/>
                    </a:lnTo>
                    <a:lnTo>
                      <a:pt x="0" y="990"/>
                    </a:lnTo>
                    <a:lnTo>
                      <a:pt x="0" y="1232"/>
                    </a:lnTo>
                    <a:lnTo>
                      <a:pt x="61" y="1494"/>
                    </a:lnTo>
                    <a:lnTo>
                      <a:pt x="142" y="1797"/>
                    </a:lnTo>
                    <a:lnTo>
                      <a:pt x="283" y="2141"/>
                    </a:lnTo>
                    <a:lnTo>
                      <a:pt x="485" y="2504"/>
                    </a:lnTo>
                    <a:lnTo>
                      <a:pt x="606" y="2686"/>
                    </a:lnTo>
                    <a:lnTo>
                      <a:pt x="747" y="2888"/>
                    </a:lnTo>
                    <a:lnTo>
                      <a:pt x="909" y="3069"/>
                    </a:lnTo>
                    <a:lnTo>
                      <a:pt x="1070" y="3251"/>
                    </a:lnTo>
                    <a:lnTo>
                      <a:pt x="1252" y="3433"/>
                    </a:lnTo>
                    <a:lnTo>
                      <a:pt x="1474" y="3615"/>
                    </a:lnTo>
                    <a:lnTo>
                      <a:pt x="1494" y="3635"/>
                    </a:lnTo>
                    <a:lnTo>
                      <a:pt x="1515" y="3635"/>
                    </a:lnTo>
                    <a:lnTo>
                      <a:pt x="1555" y="3615"/>
                    </a:lnTo>
                    <a:lnTo>
                      <a:pt x="2928" y="1878"/>
                    </a:lnTo>
                    <a:lnTo>
                      <a:pt x="2928" y="1818"/>
                    </a:lnTo>
                    <a:lnTo>
                      <a:pt x="2746" y="969"/>
                    </a:lnTo>
                    <a:lnTo>
                      <a:pt x="2726" y="949"/>
                    </a:lnTo>
                    <a:lnTo>
                      <a:pt x="2585" y="768"/>
                    </a:lnTo>
                    <a:lnTo>
                      <a:pt x="2403" y="586"/>
                    </a:lnTo>
                    <a:lnTo>
                      <a:pt x="2221" y="424"/>
                    </a:lnTo>
                    <a:lnTo>
                      <a:pt x="2040" y="283"/>
                    </a:lnTo>
                    <a:lnTo>
                      <a:pt x="1838" y="182"/>
                    </a:lnTo>
                    <a:lnTo>
                      <a:pt x="1616" y="101"/>
                    </a:lnTo>
                    <a:lnTo>
                      <a:pt x="1414" y="41"/>
                    </a:lnTo>
                    <a:lnTo>
                      <a:pt x="1212" y="20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1"/>
              <p:cNvSpPr/>
              <p:nvPr/>
            </p:nvSpPr>
            <p:spPr>
              <a:xfrm>
                <a:off x="2674143" y="105700"/>
                <a:ext cx="171794" cy="206299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98" extrusionOk="0">
                    <a:moveTo>
                      <a:pt x="949" y="183"/>
                    </a:moveTo>
                    <a:lnTo>
                      <a:pt x="1272" y="1576"/>
                    </a:lnTo>
                    <a:lnTo>
                      <a:pt x="990" y="1515"/>
                    </a:lnTo>
                    <a:lnTo>
                      <a:pt x="707" y="1455"/>
                    </a:lnTo>
                    <a:lnTo>
                      <a:pt x="424" y="1334"/>
                    </a:lnTo>
                    <a:lnTo>
                      <a:pt x="142" y="1212"/>
                    </a:lnTo>
                    <a:lnTo>
                      <a:pt x="949" y="183"/>
                    </a:lnTo>
                    <a:close/>
                    <a:moveTo>
                      <a:pt x="970" y="1"/>
                    </a:moveTo>
                    <a:lnTo>
                      <a:pt x="949" y="21"/>
                    </a:lnTo>
                    <a:lnTo>
                      <a:pt x="21" y="1192"/>
                    </a:lnTo>
                    <a:lnTo>
                      <a:pt x="0" y="1253"/>
                    </a:lnTo>
                    <a:lnTo>
                      <a:pt x="21" y="1293"/>
                    </a:lnTo>
                    <a:lnTo>
                      <a:pt x="344" y="1435"/>
                    </a:lnTo>
                    <a:lnTo>
                      <a:pt x="687" y="1556"/>
                    </a:lnTo>
                    <a:lnTo>
                      <a:pt x="1010" y="1657"/>
                    </a:lnTo>
                    <a:lnTo>
                      <a:pt x="1333" y="1697"/>
                    </a:lnTo>
                    <a:lnTo>
                      <a:pt x="1353" y="1697"/>
                    </a:lnTo>
                    <a:lnTo>
                      <a:pt x="1394" y="1677"/>
                    </a:lnTo>
                    <a:lnTo>
                      <a:pt x="1394" y="1657"/>
                    </a:lnTo>
                    <a:lnTo>
                      <a:pt x="1414" y="1636"/>
                    </a:lnTo>
                    <a:lnTo>
                      <a:pt x="1050" y="41"/>
                    </a:lnTo>
                    <a:lnTo>
                      <a:pt x="1030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1"/>
              <p:cNvSpPr/>
              <p:nvPr/>
            </p:nvSpPr>
            <p:spPr>
              <a:xfrm>
                <a:off x="2885058" y="83709"/>
                <a:ext cx="176775" cy="20617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97" extrusionOk="0">
                    <a:moveTo>
                      <a:pt x="142" y="162"/>
                    </a:moveTo>
                    <a:lnTo>
                      <a:pt x="1313" y="747"/>
                    </a:lnTo>
                    <a:lnTo>
                      <a:pt x="1111" y="969"/>
                    </a:lnTo>
                    <a:lnTo>
                      <a:pt x="910" y="1191"/>
                    </a:lnTo>
                    <a:lnTo>
                      <a:pt x="687" y="1373"/>
                    </a:lnTo>
                    <a:lnTo>
                      <a:pt x="445" y="1555"/>
                    </a:lnTo>
                    <a:lnTo>
                      <a:pt x="142" y="162"/>
                    </a:lnTo>
                    <a:close/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344" y="1656"/>
                    </a:lnTo>
                    <a:lnTo>
                      <a:pt x="364" y="1676"/>
                    </a:lnTo>
                    <a:lnTo>
                      <a:pt x="385" y="1696"/>
                    </a:lnTo>
                    <a:lnTo>
                      <a:pt x="445" y="1696"/>
                    </a:lnTo>
                    <a:lnTo>
                      <a:pt x="708" y="1515"/>
                    </a:lnTo>
                    <a:lnTo>
                      <a:pt x="970" y="1292"/>
                    </a:lnTo>
                    <a:lnTo>
                      <a:pt x="1212" y="1030"/>
                    </a:lnTo>
                    <a:lnTo>
                      <a:pt x="1455" y="747"/>
                    </a:lnTo>
                    <a:lnTo>
                      <a:pt x="1455" y="707"/>
                    </a:lnTo>
                    <a:lnTo>
                      <a:pt x="1414" y="66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1"/>
              <p:cNvSpPr/>
              <p:nvPr/>
            </p:nvSpPr>
            <p:spPr>
              <a:xfrm>
                <a:off x="2315976" y="-438842"/>
                <a:ext cx="947054" cy="853867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028" extrusionOk="0">
                    <a:moveTo>
                      <a:pt x="5977" y="121"/>
                    </a:moveTo>
                    <a:lnTo>
                      <a:pt x="6219" y="162"/>
                    </a:lnTo>
                    <a:lnTo>
                      <a:pt x="6442" y="222"/>
                    </a:lnTo>
                    <a:lnTo>
                      <a:pt x="6664" y="323"/>
                    </a:lnTo>
                    <a:lnTo>
                      <a:pt x="6866" y="445"/>
                    </a:lnTo>
                    <a:lnTo>
                      <a:pt x="7047" y="606"/>
                    </a:lnTo>
                    <a:lnTo>
                      <a:pt x="7209" y="788"/>
                    </a:lnTo>
                    <a:lnTo>
                      <a:pt x="7350" y="990"/>
                    </a:lnTo>
                    <a:lnTo>
                      <a:pt x="7431" y="1171"/>
                    </a:lnTo>
                    <a:lnTo>
                      <a:pt x="7512" y="1353"/>
                    </a:lnTo>
                    <a:lnTo>
                      <a:pt x="7572" y="1535"/>
                    </a:lnTo>
                    <a:lnTo>
                      <a:pt x="7613" y="1757"/>
                    </a:lnTo>
                    <a:lnTo>
                      <a:pt x="7653" y="1979"/>
                    </a:lnTo>
                    <a:lnTo>
                      <a:pt x="7673" y="2201"/>
                    </a:lnTo>
                    <a:lnTo>
                      <a:pt x="7673" y="2444"/>
                    </a:lnTo>
                    <a:lnTo>
                      <a:pt x="7673" y="2706"/>
                    </a:lnTo>
                    <a:lnTo>
                      <a:pt x="7633" y="3049"/>
                    </a:lnTo>
                    <a:lnTo>
                      <a:pt x="7572" y="3393"/>
                    </a:lnTo>
                    <a:lnTo>
                      <a:pt x="7492" y="3736"/>
                    </a:lnTo>
                    <a:lnTo>
                      <a:pt x="7391" y="4079"/>
                    </a:lnTo>
                    <a:lnTo>
                      <a:pt x="7269" y="4402"/>
                    </a:lnTo>
                    <a:lnTo>
                      <a:pt x="7128" y="4725"/>
                    </a:lnTo>
                    <a:lnTo>
                      <a:pt x="6967" y="5028"/>
                    </a:lnTo>
                    <a:lnTo>
                      <a:pt x="6785" y="5311"/>
                    </a:lnTo>
                    <a:lnTo>
                      <a:pt x="6603" y="5593"/>
                    </a:lnTo>
                    <a:lnTo>
                      <a:pt x="6401" y="5836"/>
                    </a:lnTo>
                    <a:lnTo>
                      <a:pt x="6179" y="6078"/>
                    </a:lnTo>
                    <a:lnTo>
                      <a:pt x="5937" y="6280"/>
                    </a:lnTo>
                    <a:lnTo>
                      <a:pt x="5694" y="6462"/>
                    </a:lnTo>
                    <a:lnTo>
                      <a:pt x="5452" y="6623"/>
                    </a:lnTo>
                    <a:lnTo>
                      <a:pt x="5190" y="6765"/>
                    </a:lnTo>
                    <a:lnTo>
                      <a:pt x="4927" y="6845"/>
                    </a:lnTo>
                    <a:lnTo>
                      <a:pt x="4725" y="6886"/>
                    </a:lnTo>
                    <a:lnTo>
                      <a:pt x="4463" y="6906"/>
                    </a:lnTo>
                    <a:lnTo>
                      <a:pt x="4140" y="6866"/>
                    </a:lnTo>
                    <a:lnTo>
                      <a:pt x="3776" y="6805"/>
                    </a:lnTo>
                    <a:lnTo>
                      <a:pt x="3372" y="6704"/>
                    </a:lnTo>
                    <a:lnTo>
                      <a:pt x="2969" y="6542"/>
                    </a:lnTo>
                    <a:lnTo>
                      <a:pt x="2767" y="6442"/>
                    </a:lnTo>
                    <a:lnTo>
                      <a:pt x="2545" y="6320"/>
                    </a:lnTo>
                    <a:lnTo>
                      <a:pt x="2343" y="6199"/>
                    </a:lnTo>
                    <a:lnTo>
                      <a:pt x="2141" y="6058"/>
                    </a:lnTo>
                    <a:lnTo>
                      <a:pt x="1898" y="5876"/>
                    </a:lnTo>
                    <a:lnTo>
                      <a:pt x="1676" y="5674"/>
                    </a:lnTo>
                    <a:lnTo>
                      <a:pt x="1454" y="5472"/>
                    </a:lnTo>
                    <a:lnTo>
                      <a:pt x="1252" y="5250"/>
                    </a:lnTo>
                    <a:lnTo>
                      <a:pt x="1050" y="5028"/>
                    </a:lnTo>
                    <a:lnTo>
                      <a:pt x="889" y="4786"/>
                    </a:lnTo>
                    <a:lnTo>
                      <a:pt x="727" y="4543"/>
                    </a:lnTo>
                    <a:lnTo>
                      <a:pt x="586" y="4301"/>
                    </a:lnTo>
                    <a:lnTo>
                      <a:pt x="465" y="4079"/>
                    </a:lnTo>
                    <a:lnTo>
                      <a:pt x="364" y="3857"/>
                    </a:lnTo>
                    <a:lnTo>
                      <a:pt x="283" y="3635"/>
                    </a:lnTo>
                    <a:lnTo>
                      <a:pt x="223" y="3433"/>
                    </a:lnTo>
                    <a:lnTo>
                      <a:pt x="162" y="3211"/>
                    </a:lnTo>
                    <a:lnTo>
                      <a:pt x="142" y="3009"/>
                    </a:lnTo>
                    <a:lnTo>
                      <a:pt x="122" y="2807"/>
                    </a:lnTo>
                    <a:lnTo>
                      <a:pt x="122" y="2625"/>
                    </a:lnTo>
                    <a:lnTo>
                      <a:pt x="162" y="2383"/>
                    </a:lnTo>
                    <a:lnTo>
                      <a:pt x="223" y="2141"/>
                    </a:lnTo>
                    <a:lnTo>
                      <a:pt x="323" y="1919"/>
                    </a:lnTo>
                    <a:lnTo>
                      <a:pt x="465" y="1717"/>
                    </a:lnTo>
                    <a:lnTo>
                      <a:pt x="606" y="1535"/>
                    </a:lnTo>
                    <a:lnTo>
                      <a:pt x="788" y="1373"/>
                    </a:lnTo>
                    <a:lnTo>
                      <a:pt x="990" y="1232"/>
                    </a:lnTo>
                    <a:lnTo>
                      <a:pt x="1232" y="1131"/>
                    </a:lnTo>
                    <a:lnTo>
                      <a:pt x="1414" y="1071"/>
                    </a:lnTo>
                    <a:lnTo>
                      <a:pt x="1596" y="1030"/>
                    </a:lnTo>
                    <a:lnTo>
                      <a:pt x="1777" y="990"/>
                    </a:lnTo>
                    <a:lnTo>
                      <a:pt x="2181" y="990"/>
                    </a:lnTo>
                    <a:lnTo>
                      <a:pt x="2403" y="1030"/>
                    </a:lnTo>
                    <a:lnTo>
                      <a:pt x="2625" y="1091"/>
                    </a:lnTo>
                    <a:lnTo>
                      <a:pt x="2847" y="1171"/>
                    </a:lnTo>
                    <a:lnTo>
                      <a:pt x="3049" y="1272"/>
                    </a:lnTo>
                    <a:lnTo>
                      <a:pt x="3271" y="1394"/>
                    </a:lnTo>
                    <a:lnTo>
                      <a:pt x="3473" y="1535"/>
                    </a:lnTo>
                    <a:lnTo>
                      <a:pt x="3675" y="1696"/>
                    </a:lnTo>
                    <a:lnTo>
                      <a:pt x="3695" y="1717"/>
                    </a:lnTo>
                    <a:lnTo>
                      <a:pt x="3716" y="1717"/>
                    </a:lnTo>
                    <a:lnTo>
                      <a:pt x="3736" y="1696"/>
                    </a:lnTo>
                    <a:lnTo>
                      <a:pt x="3756" y="1676"/>
                    </a:lnTo>
                    <a:lnTo>
                      <a:pt x="3918" y="1353"/>
                    </a:lnTo>
                    <a:lnTo>
                      <a:pt x="4120" y="1050"/>
                    </a:lnTo>
                    <a:lnTo>
                      <a:pt x="4321" y="788"/>
                    </a:lnTo>
                    <a:lnTo>
                      <a:pt x="4564" y="566"/>
                    </a:lnTo>
                    <a:lnTo>
                      <a:pt x="4826" y="384"/>
                    </a:lnTo>
                    <a:lnTo>
                      <a:pt x="5109" y="243"/>
                    </a:lnTo>
                    <a:lnTo>
                      <a:pt x="5250" y="202"/>
                    </a:lnTo>
                    <a:lnTo>
                      <a:pt x="5412" y="162"/>
                    </a:lnTo>
                    <a:lnTo>
                      <a:pt x="5553" y="121"/>
                    </a:lnTo>
                    <a:close/>
                    <a:moveTo>
                      <a:pt x="5715" y="0"/>
                    </a:moveTo>
                    <a:lnTo>
                      <a:pt x="5553" y="21"/>
                    </a:lnTo>
                    <a:lnTo>
                      <a:pt x="5392" y="41"/>
                    </a:lnTo>
                    <a:lnTo>
                      <a:pt x="5230" y="81"/>
                    </a:lnTo>
                    <a:lnTo>
                      <a:pt x="5089" y="121"/>
                    </a:lnTo>
                    <a:lnTo>
                      <a:pt x="4806" y="263"/>
                    </a:lnTo>
                    <a:lnTo>
                      <a:pt x="4523" y="445"/>
                    </a:lnTo>
                    <a:lnTo>
                      <a:pt x="4281" y="667"/>
                    </a:lnTo>
                    <a:lnTo>
                      <a:pt x="4059" y="929"/>
                    </a:lnTo>
                    <a:lnTo>
                      <a:pt x="3857" y="1232"/>
                    </a:lnTo>
                    <a:lnTo>
                      <a:pt x="3675" y="1555"/>
                    </a:lnTo>
                    <a:lnTo>
                      <a:pt x="3393" y="1333"/>
                    </a:lnTo>
                    <a:lnTo>
                      <a:pt x="3070" y="1151"/>
                    </a:lnTo>
                    <a:lnTo>
                      <a:pt x="2767" y="1010"/>
                    </a:lnTo>
                    <a:lnTo>
                      <a:pt x="2444" y="909"/>
                    </a:lnTo>
                    <a:lnTo>
                      <a:pt x="2121" y="869"/>
                    </a:lnTo>
                    <a:lnTo>
                      <a:pt x="1797" y="869"/>
                    </a:lnTo>
                    <a:lnTo>
                      <a:pt x="1636" y="889"/>
                    </a:lnTo>
                    <a:lnTo>
                      <a:pt x="1495" y="929"/>
                    </a:lnTo>
                    <a:lnTo>
                      <a:pt x="1333" y="970"/>
                    </a:lnTo>
                    <a:lnTo>
                      <a:pt x="1192" y="1010"/>
                    </a:lnTo>
                    <a:lnTo>
                      <a:pt x="949" y="1131"/>
                    </a:lnTo>
                    <a:lnTo>
                      <a:pt x="727" y="1293"/>
                    </a:lnTo>
                    <a:lnTo>
                      <a:pt x="525" y="1454"/>
                    </a:lnTo>
                    <a:lnTo>
                      <a:pt x="364" y="1656"/>
                    </a:lnTo>
                    <a:lnTo>
                      <a:pt x="223" y="1878"/>
                    </a:lnTo>
                    <a:lnTo>
                      <a:pt x="122" y="2100"/>
                    </a:lnTo>
                    <a:lnTo>
                      <a:pt x="41" y="2363"/>
                    </a:lnTo>
                    <a:lnTo>
                      <a:pt x="0" y="2625"/>
                    </a:lnTo>
                    <a:lnTo>
                      <a:pt x="0" y="2807"/>
                    </a:lnTo>
                    <a:lnTo>
                      <a:pt x="21" y="3009"/>
                    </a:lnTo>
                    <a:lnTo>
                      <a:pt x="61" y="3231"/>
                    </a:lnTo>
                    <a:lnTo>
                      <a:pt x="101" y="3453"/>
                    </a:lnTo>
                    <a:lnTo>
                      <a:pt x="162" y="3675"/>
                    </a:lnTo>
                    <a:lnTo>
                      <a:pt x="263" y="3897"/>
                    </a:lnTo>
                    <a:lnTo>
                      <a:pt x="364" y="4119"/>
                    </a:lnTo>
                    <a:lnTo>
                      <a:pt x="485" y="4362"/>
                    </a:lnTo>
                    <a:lnTo>
                      <a:pt x="626" y="4604"/>
                    </a:lnTo>
                    <a:lnTo>
                      <a:pt x="788" y="4867"/>
                    </a:lnTo>
                    <a:lnTo>
                      <a:pt x="970" y="5109"/>
                    </a:lnTo>
                    <a:lnTo>
                      <a:pt x="1151" y="5331"/>
                    </a:lnTo>
                    <a:lnTo>
                      <a:pt x="1373" y="5553"/>
                    </a:lnTo>
                    <a:lnTo>
                      <a:pt x="1596" y="5775"/>
                    </a:lnTo>
                    <a:lnTo>
                      <a:pt x="1818" y="5977"/>
                    </a:lnTo>
                    <a:lnTo>
                      <a:pt x="2060" y="6159"/>
                    </a:lnTo>
                    <a:lnTo>
                      <a:pt x="2383" y="6381"/>
                    </a:lnTo>
                    <a:lnTo>
                      <a:pt x="2706" y="6563"/>
                    </a:lnTo>
                    <a:lnTo>
                      <a:pt x="3049" y="6704"/>
                    </a:lnTo>
                    <a:lnTo>
                      <a:pt x="3372" y="6825"/>
                    </a:lnTo>
                    <a:lnTo>
                      <a:pt x="3695" y="6906"/>
                    </a:lnTo>
                    <a:lnTo>
                      <a:pt x="3998" y="6966"/>
                    </a:lnTo>
                    <a:lnTo>
                      <a:pt x="4261" y="7007"/>
                    </a:lnTo>
                    <a:lnTo>
                      <a:pt x="4523" y="7027"/>
                    </a:lnTo>
                    <a:lnTo>
                      <a:pt x="4766" y="7007"/>
                    </a:lnTo>
                    <a:lnTo>
                      <a:pt x="4947" y="6966"/>
                    </a:lnTo>
                    <a:lnTo>
                      <a:pt x="5230" y="6866"/>
                    </a:lnTo>
                    <a:lnTo>
                      <a:pt x="5493" y="6724"/>
                    </a:lnTo>
                    <a:lnTo>
                      <a:pt x="5755" y="6563"/>
                    </a:lnTo>
                    <a:lnTo>
                      <a:pt x="6018" y="6381"/>
                    </a:lnTo>
                    <a:lnTo>
                      <a:pt x="6240" y="6159"/>
                    </a:lnTo>
                    <a:lnTo>
                      <a:pt x="6482" y="5917"/>
                    </a:lnTo>
                    <a:lnTo>
                      <a:pt x="6684" y="5674"/>
                    </a:lnTo>
                    <a:lnTo>
                      <a:pt x="6886" y="5392"/>
                    </a:lnTo>
                    <a:lnTo>
                      <a:pt x="7068" y="5089"/>
                    </a:lnTo>
                    <a:lnTo>
                      <a:pt x="7229" y="4786"/>
                    </a:lnTo>
                    <a:lnTo>
                      <a:pt x="7391" y="4463"/>
                    </a:lnTo>
                    <a:lnTo>
                      <a:pt x="7512" y="4119"/>
                    </a:lnTo>
                    <a:lnTo>
                      <a:pt x="7613" y="3776"/>
                    </a:lnTo>
                    <a:lnTo>
                      <a:pt x="7693" y="3433"/>
                    </a:lnTo>
                    <a:lnTo>
                      <a:pt x="7754" y="3069"/>
                    </a:lnTo>
                    <a:lnTo>
                      <a:pt x="7794" y="2706"/>
                    </a:lnTo>
                    <a:lnTo>
                      <a:pt x="7794" y="2444"/>
                    </a:lnTo>
                    <a:lnTo>
                      <a:pt x="7774" y="2201"/>
                    </a:lnTo>
                    <a:lnTo>
                      <a:pt x="7754" y="1959"/>
                    </a:lnTo>
                    <a:lnTo>
                      <a:pt x="7734" y="1717"/>
                    </a:lnTo>
                    <a:lnTo>
                      <a:pt x="7673" y="1515"/>
                    </a:lnTo>
                    <a:lnTo>
                      <a:pt x="7613" y="1293"/>
                    </a:lnTo>
                    <a:lnTo>
                      <a:pt x="7552" y="1111"/>
                    </a:lnTo>
                    <a:lnTo>
                      <a:pt x="7451" y="929"/>
                    </a:lnTo>
                    <a:lnTo>
                      <a:pt x="7310" y="707"/>
                    </a:lnTo>
                    <a:lnTo>
                      <a:pt x="7148" y="525"/>
                    </a:lnTo>
                    <a:lnTo>
                      <a:pt x="6946" y="364"/>
                    </a:lnTo>
                    <a:lnTo>
                      <a:pt x="6724" y="222"/>
                    </a:lnTo>
                    <a:lnTo>
                      <a:pt x="6482" y="101"/>
                    </a:lnTo>
                    <a:lnTo>
                      <a:pt x="6240" y="41"/>
                    </a:lnTo>
                    <a:lnTo>
                      <a:pt x="5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1"/>
              <p:cNvSpPr/>
              <p:nvPr/>
            </p:nvSpPr>
            <p:spPr>
              <a:xfrm>
                <a:off x="2833544" y="-340674"/>
                <a:ext cx="328887" cy="431793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3554" extrusionOk="0">
                    <a:moveTo>
                      <a:pt x="1636" y="121"/>
                    </a:moveTo>
                    <a:lnTo>
                      <a:pt x="1838" y="162"/>
                    </a:lnTo>
                    <a:lnTo>
                      <a:pt x="2000" y="222"/>
                    </a:lnTo>
                    <a:lnTo>
                      <a:pt x="2161" y="323"/>
                    </a:lnTo>
                    <a:lnTo>
                      <a:pt x="2283" y="444"/>
                    </a:lnTo>
                    <a:lnTo>
                      <a:pt x="2383" y="586"/>
                    </a:lnTo>
                    <a:lnTo>
                      <a:pt x="2444" y="747"/>
                    </a:lnTo>
                    <a:lnTo>
                      <a:pt x="2505" y="909"/>
                    </a:lnTo>
                    <a:lnTo>
                      <a:pt x="2545" y="1070"/>
                    </a:lnTo>
                    <a:lnTo>
                      <a:pt x="2585" y="1252"/>
                    </a:lnTo>
                    <a:lnTo>
                      <a:pt x="2585" y="1454"/>
                    </a:lnTo>
                    <a:lnTo>
                      <a:pt x="2606" y="1636"/>
                    </a:lnTo>
                    <a:lnTo>
                      <a:pt x="2565" y="2039"/>
                    </a:lnTo>
                    <a:lnTo>
                      <a:pt x="2505" y="2423"/>
                    </a:lnTo>
                    <a:lnTo>
                      <a:pt x="2424" y="2786"/>
                    </a:lnTo>
                    <a:lnTo>
                      <a:pt x="2323" y="3130"/>
                    </a:lnTo>
                    <a:lnTo>
                      <a:pt x="2202" y="3412"/>
                    </a:lnTo>
                    <a:lnTo>
                      <a:pt x="304" y="2484"/>
                    </a:lnTo>
                    <a:lnTo>
                      <a:pt x="122" y="1676"/>
                    </a:lnTo>
                    <a:lnTo>
                      <a:pt x="162" y="1454"/>
                    </a:lnTo>
                    <a:lnTo>
                      <a:pt x="243" y="1232"/>
                    </a:lnTo>
                    <a:lnTo>
                      <a:pt x="324" y="1030"/>
                    </a:lnTo>
                    <a:lnTo>
                      <a:pt x="445" y="828"/>
                    </a:lnTo>
                    <a:lnTo>
                      <a:pt x="566" y="646"/>
                    </a:lnTo>
                    <a:lnTo>
                      <a:pt x="708" y="505"/>
                    </a:lnTo>
                    <a:lnTo>
                      <a:pt x="869" y="363"/>
                    </a:lnTo>
                    <a:lnTo>
                      <a:pt x="1031" y="263"/>
                    </a:lnTo>
                    <a:lnTo>
                      <a:pt x="1233" y="162"/>
                    </a:lnTo>
                    <a:lnTo>
                      <a:pt x="1434" y="121"/>
                    </a:lnTo>
                    <a:close/>
                    <a:moveTo>
                      <a:pt x="1434" y="0"/>
                    </a:moveTo>
                    <a:lnTo>
                      <a:pt x="1212" y="61"/>
                    </a:lnTo>
                    <a:lnTo>
                      <a:pt x="1091" y="101"/>
                    </a:lnTo>
                    <a:lnTo>
                      <a:pt x="970" y="162"/>
                    </a:lnTo>
                    <a:lnTo>
                      <a:pt x="788" y="263"/>
                    </a:lnTo>
                    <a:lnTo>
                      <a:pt x="627" y="424"/>
                    </a:lnTo>
                    <a:lnTo>
                      <a:pt x="485" y="586"/>
                    </a:lnTo>
                    <a:lnTo>
                      <a:pt x="344" y="767"/>
                    </a:lnTo>
                    <a:lnTo>
                      <a:pt x="223" y="969"/>
                    </a:lnTo>
                    <a:lnTo>
                      <a:pt x="122" y="1191"/>
                    </a:lnTo>
                    <a:lnTo>
                      <a:pt x="41" y="1434"/>
                    </a:lnTo>
                    <a:lnTo>
                      <a:pt x="1" y="1676"/>
                    </a:lnTo>
                    <a:lnTo>
                      <a:pt x="1" y="1696"/>
                    </a:lnTo>
                    <a:lnTo>
                      <a:pt x="183" y="2544"/>
                    </a:lnTo>
                    <a:lnTo>
                      <a:pt x="223" y="2585"/>
                    </a:lnTo>
                    <a:lnTo>
                      <a:pt x="2202" y="3554"/>
                    </a:lnTo>
                    <a:lnTo>
                      <a:pt x="2242" y="3554"/>
                    </a:lnTo>
                    <a:lnTo>
                      <a:pt x="2283" y="3534"/>
                    </a:lnTo>
                    <a:lnTo>
                      <a:pt x="2383" y="3271"/>
                    </a:lnTo>
                    <a:lnTo>
                      <a:pt x="2484" y="3029"/>
                    </a:lnTo>
                    <a:lnTo>
                      <a:pt x="2545" y="2786"/>
                    </a:lnTo>
                    <a:lnTo>
                      <a:pt x="2606" y="2544"/>
                    </a:lnTo>
                    <a:lnTo>
                      <a:pt x="2666" y="2322"/>
                    </a:lnTo>
                    <a:lnTo>
                      <a:pt x="2686" y="2100"/>
                    </a:lnTo>
                    <a:lnTo>
                      <a:pt x="2707" y="1696"/>
                    </a:lnTo>
                    <a:lnTo>
                      <a:pt x="2707" y="1333"/>
                    </a:lnTo>
                    <a:lnTo>
                      <a:pt x="2646" y="1010"/>
                    </a:lnTo>
                    <a:lnTo>
                      <a:pt x="2565" y="727"/>
                    </a:lnTo>
                    <a:lnTo>
                      <a:pt x="2484" y="525"/>
                    </a:lnTo>
                    <a:lnTo>
                      <a:pt x="2363" y="363"/>
                    </a:lnTo>
                    <a:lnTo>
                      <a:pt x="2222" y="222"/>
                    </a:lnTo>
                    <a:lnTo>
                      <a:pt x="2060" y="121"/>
                    </a:lnTo>
                    <a:lnTo>
                      <a:pt x="1858" y="40"/>
                    </a:lnTo>
                    <a:lnTo>
                      <a:pt x="1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1"/>
              <p:cNvSpPr/>
              <p:nvPr/>
            </p:nvSpPr>
            <p:spPr>
              <a:xfrm>
                <a:off x="1894025" y="-841234"/>
                <a:ext cx="1808089" cy="1494146"/>
              </a:xfrm>
              <a:custGeom>
                <a:avLst/>
                <a:gdLst/>
                <a:ahLst/>
                <a:cxnLst/>
                <a:rect l="l" t="t" r="r" b="b"/>
                <a:pathLst>
                  <a:path w="14882" h="12298" extrusionOk="0">
                    <a:moveTo>
                      <a:pt x="12600" y="102"/>
                    </a:moveTo>
                    <a:lnTo>
                      <a:pt x="12661" y="122"/>
                    </a:lnTo>
                    <a:lnTo>
                      <a:pt x="12701" y="162"/>
                    </a:lnTo>
                    <a:lnTo>
                      <a:pt x="12721" y="223"/>
                    </a:lnTo>
                    <a:lnTo>
                      <a:pt x="14498" y="8098"/>
                    </a:lnTo>
                    <a:lnTo>
                      <a:pt x="14518" y="8179"/>
                    </a:lnTo>
                    <a:lnTo>
                      <a:pt x="14538" y="8239"/>
                    </a:lnTo>
                    <a:lnTo>
                      <a:pt x="14761" y="9229"/>
                    </a:lnTo>
                    <a:lnTo>
                      <a:pt x="14761" y="9289"/>
                    </a:lnTo>
                    <a:lnTo>
                      <a:pt x="14720" y="9350"/>
                    </a:lnTo>
                    <a:lnTo>
                      <a:pt x="14660" y="9390"/>
                    </a:lnTo>
                    <a:lnTo>
                      <a:pt x="14599" y="9410"/>
                    </a:lnTo>
                    <a:lnTo>
                      <a:pt x="2625" y="12116"/>
                    </a:lnTo>
                    <a:lnTo>
                      <a:pt x="2565" y="12116"/>
                    </a:lnTo>
                    <a:lnTo>
                      <a:pt x="2504" y="12136"/>
                    </a:lnTo>
                    <a:lnTo>
                      <a:pt x="2322" y="12177"/>
                    </a:lnTo>
                    <a:lnTo>
                      <a:pt x="2282" y="12177"/>
                    </a:lnTo>
                    <a:lnTo>
                      <a:pt x="2222" y="12156"/>
                    </a:lnTo>
                    <a:lnTo>
                      <a:pt x="2181" y="12116"/>
                    </a:lnTo>
                    <a:lnTo>
                      <a:pt x="2161" y="12076"/>
                    </a:lnTo>
                    <a:lnTo>
                      <a:pt x="1898" y="10925"/>
                    </a:lnTo>
                    <a:lnTo>
                      <a:pt x="1898" y="10864"/>
                    </a:lnTo>
                    <a:lnTo>
                      <a:pt x="1878" y="10803"/>
                    </a:lnTo>
                    <a:lnTo>
                      <a:pt x="122" y="3070"/>
                    </a:lnTo>
                    <a:lnTo>
                      <a:pt x="122" y="3009"/>
                    </a:lnTo>
                    <a:lnTo>
                      <a:pt x="142" y="2949"/>
                    </a:lnTo>
                    <a:lnTo>
                      <a:pt x="182" y="2909"/>
                    </a:lnTo>
                    <a:lnTo>
                      <a:pt x="243" y="2888"/>
                    </a:lnTo>
                    <a:lnTo>
                      <a:pt x="12560" y="122"/>
                    </a:lnTo>
                    <a:lnTo>
                      <a:pt x="12600" y="102"/>
                    </a:lnTo>
                    <a:close/>
                    <a:moveTo>
                      <a:pt x="12539" y="1"/>
                    </a:moveTo>
                    <a:lnTo>
                      <a:pt x="202" y="2787"/>
                    </a:lnTo>
                    <a:lnTo>
                      <a:pt x="122" y="2828"/>
                    </a:lnTo>
                    <a:lnTo>
                      <a:pt x="41" y="2888"/>
                    </a:lnTo>
                    <a:lnTo>
                      <a:pt x="0" y="2989"/>
                    </a:lnTo>
                    <a:lnTo>
                      <a:pt x="21" y="3090"/>
                    </a:lnTo>
                    <a:lnTo>
                      <a:pt x="1737" y="10763"/>
                    </a:lnTo>
                    <a:lnTo>
                      <a:pt x="1757" y="10824"/>
                    </a:lnTo>
                    <a:lnTo>
                      <a:pt x="1777" y="10904"/>
                    </a:lnTo>
                    <a:lnTo>
                      <a:pt x="2040" y="12096"/>
                    </a:lnTo>
                    <a:lnTo>
                      <a:pt x="2080" y="12177"/>
                    </a:lnTo>
                    <a:lnTo>
                      <a:pt x="2161" y="12257"/>
                    </a:lnTo>
                    <a:lnTo>
                      <a:pt x="2222" y="12277"/>
                    </a:lnTo>
                    <a:lnTo>
                      <a:pt x="2302" y="12298"/>
                    </a:lnTo>
                    <a:lnTo>
                      <a:pt x="2363" y="12298"/>
                    </a:lnTo>
                    <a:lnTo>
                      <a:pt x="2504" y="12257"/>
                    </a:lnTo>
                    <a:lnTo>
                      <a:pt x="2565" y="12237"/>
                    </a:lnTo>
                    <a:lnTo>
                      <a:pt x="2625" y="12217"/>
                    </a:lnTo>
                    <a:lnTo>
                      <a:pt x="14660" y="9511"/>
                    </a:lnTo>
                    <a:lnTo>
                      <a:pt x="14680" y="9511"/>
                    </a:lnTo>
                    <a:lnTo>
                      <a:pt x="14700" y="9491"/>
                    </a:lnTo>
                    <a:lnTo>
                      <a:pt x="14761" y="9471"/>
                    </a:lnTo>
                    <a:lnTo>
                      <a:pt x="14821" y="9410"/>
                    </a:lnTo>
                    <a:lnTo>
                      <a:pt x="14862" y="9350"/>
                    </a:lnTo>
                    <a:lnTo>
                      <a:pt x="14882" y="9269"/>
                    </a:lnTo>
                    <a:lnTo>
                      <a:pt x="14882" y="9188"/>
                    </a:lnTo>
                    <a:lnTo>
                      <a:pt x="14639" y="8138"/>
                    </a:lnTo>
                    <a:lnTo>
                      <a:pt x="14619" y="8078"/>
                    </a:lnTo>
                    <a:lnTo>
                      <a:pt x="14599" y="7997"/>
                    </a:lnTo>
                    <a:lnTo>
                      <a:pt x="12842" y="183"/>
                    </a:lnTo>
                    <a:lnTo>
                      <a:pt x="12802" y="102"/>
                    </a:lnTo>
                    <a:lnTo>
                      <a:pt x="12721" y="41"/>
                    </a:lnTo>
                    <a:lnTo>
                      <a:pt x="126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extrusionOk="0">
                    <a:moveTo>
                      <a:pt x="1535" y="0"/>
                    </a:move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fill="none" extrusionOk="0">
                    <a:moveTo>
                      <a:pt x="5068" y="7067"/>
                    </a:move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lnTo>
                      <a:pt x="1535" y="0"/>
                    </a:ln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344" y="1252"/>
                    </a:lnTo>
                    <a:lnTo>
                      <a:pt x="445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160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1"/>
              <p:cNvSpPr/>
              <p:nvPr/>
            </p:nvSpPr>
            <p:spPr>
              <a:xfrm>
                <a:off x="3795296" y="351120"/>
                <a:ext cx="225738" cy="36557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3009" extrusionOk="0">
                    <a:moveTo>
                      <a:pt x="1353" y="2888"/>
                    </a:moveTo>
                    <a:lnTo>
                      <a:pt x="1353" y="2888"/>
                    </a:lnTo>
                    <a:lnTo>
                      <a:pt x="1232" y="2948"/>
                    </a:lnTo>
                    <a:lnTo>
                      <a:pt x="1131" y="2968"/>
                    </a:lnTo>
                    <a:lnTo>
                      <a:pt x="1010" y="2988"/>
                    </a:lnTo>
                    <a:lnTo>
                      <a:pt x="888" y="3009"/>
                    </a:lnTo>
                    <a:lnTo>
                      <a:pt x="888" y="3009"/>
                    </a:lnTo>
                    <a:lnTo>
                      <a:pt x="1010" y="2988"/>
                    </a:lnTo>
                    <a:lnTo>
                      <a:pt x="1131" y="2968"/>
                    </a:lnTo>
                    <a:lnTo>
                      <a:pt x="1232" y="2948"/>
                    </a:lnTo>
                    <a:lnTo>
                      <a:pt x="1353" y="2888"/>
                    </a:lnTo>
                    <a:close/>
                    <a:moveTo>
                      <a:pt x="0" y="2504"/>
                    </a:moveTo>
                    <a:lnTo>
                      <a:pt x="0" y="2504"/>
                    </a:lnTo>
                    <a:lnTo>
                      <a:pt x="0" y="2504"/>
                    </a:lnTo>
                    <a:lnTo>
                      <a:pt x="121" y="2665"/>
                    </a:lnTo>
                    <a:lnTo>
                      <a:pt x="283" y="2807"/>
                    </a:lnTo>
                    <a:lnTo>
                      <a:pt x="283" y="2807"/>
                    </a:lnTo>
                    <a:lnTo>
                      <a:pt x="121" y="2665"/>
                    </a:lnTo>
                    <a:lnTo>
                      <a:pt x="0" y="2504"/>
                    </a:lnTo>
                    <a:lnTo>
                      <a:pt x="0" y="2504"/>
                    </a:lnTo>
                    <a:lnTo>
                      <a:pt x="0" y="2504"/>
                    </a:lnTo>
                    <a:close/>
                    <a:moveTo>
                      <a:pt x="949" y="0"/>
                    </a:moveTo>
                    <a:lnTo>
                      <a:pt x="949" y="0"/>
                    </a:lnTo>
                    <a:lnTo>
                      <a:pt x="1353" y="767"/>
                    </a:lnTo>
                    <a:lnTo>
                      <a:pt x="1555" y="1151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797" y="1696"/>
                    </a:lnTo>
                    <a:lnTo>
                      <a:pt x="1858" y="1878"/>
                    </a:lnTo>
                    <a:lnTo>
                      <a:pt x="1858" y="2039"/>
                    </a:lnTo>
                    <a:lnTo>
                      <a:pt x="1858" y="2181"/>
                    </a:lnTo>
                    <a:lnTo>
                      <a:pt x="1858" y="2181"/>
                    </a:lnTo>
                    <a:lnTo>
                      <a:pt x="1858" y="2039"/>
                    </a:lnTo>
                    <a:lnTo>
                      <a:pt x="1858" y="1878"/>
                    </a:lnTo>
                    <a:lnTo>
                      <a:pt x="1797" y="1696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555" y="1151"/>
                    </a:lnTo>
                    <a:lnTo>
                      <a:pt x="1353" y="767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1"/>
              <p:cNvSpPr/>
              <p:nvPr/>
            </p:nvSpPr>
            <p:spPr>
              <a:xfrm>
                <a:off x="3903184" y="701877"/>
                <a:ext cx="56495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" fill="none" extrusionOk="0">
                    <a:moveTo>
                      <a:pt x="465" y="1"/>
                    </a:moveTo>
                    <a:lnTo>
                      <a:pt x="465" y="1"/>
                    </a:lnTo>
                    <a:lnTo>
                      <a:pt x="344" y="61"/>
                    </a:lnTo>
                    <a:lnTo>
                      <a:pt x="243" y="81"/>
                    </a:lnTo>
                    <a:lnTo>
                      <a:pt x="122" y="101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22" y="101"/>
                    </a:lnTo>
                    <a:lnTo>
                      <a:pt x="243" y="81"/>
                    </a:lnTo>
                    <a:lnTo>
                      <a:pt x="344" y="61"/>
                    </a:lnTo>
                    <a:lnTo>
                      <a:pt x="4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1"/>
              <p:cNvSpPr/>
              <p:nvPr/>
            </p:nvSpPr>
            <p:spPr>
              <a:xfrm>
                <a:off x="3795296" y="655223"/>
                <a:ext cx="34383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1" y="162"/>
                    </a:lnTo>
                    <a:lnTo>
                      <a:pt x="283" y="304"/>
                    </a:lnTo>
                    <a:lnTo>
                      <a:pt x="283" y="304"/>
                    </a:lnTo>
                    <a:lnTo>
                      <a:pt x="121" y="16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1"/>
              <p:cNvSpPr/>
              <p:nvPr/>
            </p:nvSpPr>
            <p:spPr>
              <a:xfrm>
                <a:off x="3910595" y="351120"/>
                <a:ext cx="110439" cy="264981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8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04" y="767"/>
                    </a:lnTo>
                    <a:lnTo>
                      <a:pt x="606" y="1151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848" y="1696"/>
                    </a:lnTo>
                    <a:lnTo>
                      <a:pt x="909" y="1878"/>
                    </a:lnTo>
                    <a:lnTo>
                      <a:pt x="909" y="2039"/>
                    </a:lnTo>
                    <a:lnTo>
                      <a:pt x="909" y="2181"/>
                    </a:lnTo>
                    <a:lnTo>
                      <a:pt x="909" y="2181"/>
                    </a:lnTo>
                    <a:lnTo>
                      <a:pt x="909" y="2039"/>
                    </a:lnTo>
                    <a:lnTo>
                      <a:pt x="909" y="1878"/>
                    </a:lnTo>
                    <a:lnTo>
                      <a:pt x="848" y="1696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606" y="1151"/>
                    </a:lnTo>
                    <a:lnTo>
                      <a:pt x="404" y="76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1"/>
              <p:cNvSpPr/>
              <p:nvPr/>
            </p:nvSpPr>
            <p:spPr>
              <a:xfrm>
                <a:off x="3795296" y="164625"/>
                <a:ext cx="225738" cy="552073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544" fill="none" extrusionOk="0">
                    <a:moveTo>
                      <a:pt x="222" y="1"/>
                    </a:moveTo>
                    <a:lnTo>
                      <a:pt x="222" y="1"/>
                    </a:lnTo>
                    <a:lnTo>
                      <a:pt x="182" y="182"/>
                    </a:lnTo>
                    <a:lnTo>
                      <a:pt x="162" y="364"/>
                    </a:lnTo>
                    <a:lnTo>
                      <a:pt x="162" y="364"/>
                    </a:lnTo>
                    <a:lnTo>
                      <a:pt x="182" y="525"/>
                    </a:lnTo>
                    <a:lnTo>
                      <a:pt x="182" y="667"/>
                    </a:lnTo>
                    <a:lnTo>
                      <a:pt x="242" y="970"/>
                    </a:lnTo>
                    <a:lnTo>
                      <a:pt x="323" y="1252"/>
                    </a:lnTo>
                    <a:lnTo>
                      <a:pt x="424" y="1535"/>
                    </a:lnTo>
                    <a:lnTo>
                      <a:pt x="424" y="1535"/>
                    </a:lnTo>
                    <a:lnTo>
                      <a:pt x="525" y="1818"/>
                    </a:lnTo>
                    <a:lnTo>
                      <a:pt x="606" y="2121"/>
                    </a:lnTo>
                    <a:lnTo>
                      <a:pt x="666" y="2403"/>
                    </a:lnTo>
                    <a:lnTo>
                      <a:pt x="687" y="2565"/>
                    </a:lnTo>
                    <a:lnTo>
                      <a:pt x="687" y="2706"/>
                    </a:lnTo>
                    <a:lnTo>
                      <a:pt x="687" y="2706"/>
                    </a:lnTo>
                    <a:lnTo>
                      <a:pt x="666" y="2908"/>
                    </a:lnTo>
                    <a:lnTo>
                      <a:pt x="626" y="3090"/>
                    </a:lnTo>
                    <a:lnTo>
                      <a:pt x="565" y="3272"/>
                    </a:lnTo>
                    <a:lnTo>
                      <a:pt x="485" y="3433"/>
                    </a:lnTo>
                    <a:lnTo>
                      <a:pt x="404" y="3615"/>
                    </a:lnTo>
                    <a:lnTo>
                      <a:pt x="283" y="3756"/>
                    </a:lnTo>
                    <a:lnTo>
                      <a:pt x="162" y="3898"/>
                    </a:lnTo>
                    <a:lnTo>
                      <a:pt x="20" y="401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121" y="4200"/>
                    </a:lnTo>
                    <a:lnTo>
                      <a:pt x="283" y="4342"/>
                    </a:lnTo>
                    <a:lnTo>
                      <a:pt x="283" y="4342"/>
                    </a:lnTo>
                    <a:lnTo>
                      <a:pt x="404" y="4423"/>
                    </a:lnTo>
                    <a:lnTo>
                      <a:pt x="525" y="4483"/>
                    </a:lnTo>
                    <a:lnTo>
                      <a:pt x="525" y="4483"/>
                    </a:lnTo>
                    <a:lnTo>
                      <a:pt x="707" y="4523"/>
                    </a:lnTo>
                    <a:lnTo>
                      <a:pt x="868" y="4544"/>
                    </a:lnTo>
                    <a:lnTo>
                      <a:pt x="868" y="4544"/>
                    </a:lnTo>
                    <a:lnTo>
                      <a:pt x="888" y="4544"/>
                    </a:lnTo>
                    <a:lnTo>
                      <a:pt x="888" y="4544"/>
                    </a:lnTo>
                    <a:lnTo>
                      <a:pt x="1010" y="4523"/>
                    </a:lnTo>
                    <a:lnTo>
                      <a:pt x="1131" y="4503"/>
                    </a:lnTo>
                    <a:lnTo>
                      <a:pt x="1232" y="4483"/>
                    </a:lnTo>
                    <a:lnTo>
                      <a:pt x="1353" y="4423"/>
                    </a:lnTo>
                    <a:lnTo>
                      <a:pt x="1353" y="4423"/>
                    </a:lnTo>
                    <a:lnTo>
                      <a:pt x="1454" y="4382"/>
                    </a:lnTo>
                    <a:lnTo>
                      <a:pt x="1535" y="4301"/>
                    </a:lnTo>
                    <a:lnTo>
                      <a:pt x="1615" y="4241"/>
                    </a:lnTo>
                    <a:lnTo>
                      <a:pt x="1696" y="4160"/>
                    </a:lnTo>
                    <a:lnTo>
                      <a:pt x="1757" y="4059"/>
                    </a:lnTo>
                    <a:lnTo>
                      <a:pt x="1797" y="3958"/>
                    </a:lnTo>
                    <a:lnTo>
                      <a:pt x="1837" y="3837"/>
                    </a:lnTo>
                    <a:lnTo>
                      <a:pt x="1858" y="3716"/>
                    </a:lnTo>
                    <a:lnTo>
                      <a:pt x="1858" y="3716"/>
                    </a:lnTo>
                    <a:lnTo>
                      <a:pt x="1858" y="3574"/>
                    </a:lnTo>
                    <a:lnTo>
                      <a:pt x="1858" y="3413"/>
                    </a:lnTo>
                    <a:lnTo>
                      <a:pt x="1797" y="3231"/>
                    </a:lnTo>
                    <a:lnTo>
                      <a:pt x="1736" y="3049"/>
                    </a:lnTo>
                    <a:lnTo>
                      <a:pt x="1736" y="3049"/>
                    </a:lnTo>
                    <a:lnTo>
                      <a:pt x="1555" y="2686"/>
                    </a:lnTo>
                    <a:lnTo>
                      <a:pt x="1353" y="2302"/>
                    </a:lnTo>
                    <a:lnTo>
                      <a:pt x="949" y="1535"/>
                    </a:lnTo>
                    <a:lnTo>
                      <a:pt x="949" y="1535"/>
                    </a:lnTo>
                    <a:lnTo>
                      <a:pt x="545" y="768"/>
                    </a:lnTo>
                    <a:lnTo>
                      <a:pt x="384" y="384"/>
                    </a:lnTo>
                    <a:lnTo>
                      <a:pt x="2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extrusionOk="0">
                    <a:moveTo>
                      <a:pt x="162" y="0"/>
                    </a:move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1"/>
              <p:cNvSpPr/>
              <p:nvPr/>
            </p:nvSpPr>
            <p:spPr>
              <a:xfrm>
                <a:off x="3410037" y="-249917"/>
                <a:ext cx="54187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606" extrusionOk="0">
                    <a:moveTo>
                      <a:pt x="324" y="0"/>
                    </a:moveTo>
                    <a:lnTo>
                      <a:pt x="142" y="202"/>
                    </a:lnTo>
                    <a:lnTo>
                      <a:pt x="41" y="323"/>
                    </a:lnTo>
                    <a:lnTo>
                      <a:pt x="1" y="404"/>
                    </a:lnTo>
                    <a:lnTo>
                      <a:pt x="1" y="485"/>
                    </a:lnTo>
                    <a:lnTo>
                      <a:pt x="41" y="545"/>
                    </a:lnTo>
                    <a:lnTo>
                      <a:pt x="122" y="606"/>
                    </a:lnTo>
                    <a:lnTo>
                      <a:pt x="223" y="565"/>
                    </a:lnTo>
                    <a:lnTo>
                      <a:pt x="324" y="485"/>
                    </a:lnTo>
                    <a:lnTo>
                      <a:pt x="385" y="424"/>
                    </a:lnTo>
                    <a:lnTo>
                      <a:pt x="425" y="343"/>
                    </a:lnTo>
                    <a:lnTo>
                      <a:pt x="445" y="24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extrusionOk="0">
                    <a:moveTo>
                      <a:pt x="122" y="1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1"/>
              <p:cNvSpPr/>
              <p:nvPr/>
            </p:nvSpPr>
            <p:spPr>
              <a:xfrm>
                <a:off x="3390476" y="-105216"/>
                <a:ext cx="5163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607" extrusionOk="0">
                    <a:moveTo>
                      <a:pt x="283" y="0"/>
                    </a:moveTo>
                    <a:lnTo>
                      <a:pt x="81" y="223"/>
                    </a:lnTo>
                    <a:lnTo>
                      <a:pt x="41" y="303"/>
                    </a:lnTo>
                    <a:lnTo>
                      <a:pt x="0" y="364"/>
                    </a:lnTo>
                    <a:lnTo>
                      <a:pt x="0" y="445"/>
                    </a:lnTo>
                    <a:lnTo>
                      <a:pt x="21" y="546"/>
                    </a:lnTo>
                    <a:lnTo>
                      <a:pt x="41" y="586"/>
                    </a:lnTo>
                    <a:lnTo>
                      <a:pt x="81" y="606"/>
                    </a:lnTo>
                    <a:lnTo>
                      <a:pt x="202" y="546"/>
                    </a:lnTo>
                    <a:lnTo>
                      <a:pt x="303" y="485"/>
                    </a:lnTo>
                    <a:lnTo>
                      <a:pt x="364" y="424"/>
                    </a:lnTo>
                    <a:lnTo>
                      <a:pt x="404" y="344"/>
                    </a:lnTo>
                    <a:lnTo>
                      <a:pt x="424" y="243"/>
                    </a:lnTo>
                    <a:lnTo>
                      <a:pt x="404" y="162"/>
                    </a:lnTo>
                    <a:lnTo>
                      <a:pt x="364" y="6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81" y="1"/>
                    </a:move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extrusionOk="0">
                    <a:moveTo>
                      <a:pt x="263" y="1"/>
                    </a:moveTo>
                    <a:lnTo>
                      <a:pt x="41" y="263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41" y="284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1"/>
              <p:cNvSpPr/>
              <p:nvPr/>
            </p:nvSpPr>
            <p:spPr>
              <a:xfrm>
                <a:off x="3461550" y="44466"/>
                <a:ext cx="9963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extrusionOk="0">
                    <a:moveTo>
                      <a:pt x="82" y="0"/>
                    </a:move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1"/>
              <p:cNvSpPr/>
              <p:nvPr/>
            </p:nvSpPr>
            <p:spPr>
              <a:xfrm>
                <a:off x="3461550" y="44466"/>
                <a:ext cx="9963" cy="3195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63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62" y="263"/>
                    </a:lnTo>
                    <a:lnTo>
                      <a:pt x="62" y="263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1"/>
              <p:cNvSpPr/>
              <p:nvPr/>
            </p:nvSpPr>
            <p:spPr>
              <a:xfrm>
                <a:off x="3464102" y="14943"/>
                <a:ext cx="44224" cy="6633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46" extrusionOk="0">
                    <a:moveTo>
                      <a:pt x="222" y="1"/>
                    </a:moveTo>
                    <a:lnTo>
                      <a:pt x="61" y="243"/>
                    </a:lnTo>
                    <a:lnTo>
                      <a:pt x="20" y="324"/>
                    </a:lnTo>
                    <a:lnTo>
                      <a:pt x="0" y="405"/>
                    </a:lnTo>
                    <a:lnTo>
                      <a:pt x="20" y="465"/>
                    </a:lnTo>
                    <a:lnTo>
                      <a:pt x="41" y="506"/>
                    </a:lnTo>
                    <a:lnTo>
                      <a:pt x="121" y="546"/>
                    </a:lnTo>
                    <a:lnTo>
                      <a:pt x="202" y="485"/>
                    </a:lnTo>
                    <a:lnTo>
                      <a:pt x="283" y="425"/>
                    </a:lnTo>
                    <a:lnTo>
                      <a:pt x="323" y="344"/>
                    </a:lnTo>
                    <a:lnTo>
                      <a:pt x="343" y="263"/>
                    </a:lnTo>
                    <a:lnTo>
                      <a:pt x="364" y="203"/>
                    </a:lnTo>
                    <a:lnTo>
                      <a:pt x="343" y="122"/>
                    </a:lnTo>
                    <a:lnTo>
                      <a:pt x="303" y="4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25" y="1858"/>
                    </a:lnTo>
                    <a:lnTo>
                      <a:pt x="52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1"/>
              <p:cNvSpPr/>
              <p:nvPr/>
            </p:nvSpPr>
            <p:spPr>
              <a:xfrm>
                <a:off x="3383065" y="-330954"/>
                <a:ext cx="645381" cy="1055063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8684" extrusionOk="0">
                    <a:moveTo>
                      <a:pt x="1677" y="122"/>
                    </a:moveTo>
                    <a:lnTo>
                      <a:pt x="1757" y="142"/>
                    </a:lnTo>
                    <a:lnTo>
                      <a:pt x="1818" y="183"/>
                    </a:lnTo>
                    <a:lnTo>
                      <a:pt x="1899" y="243"/>
                    </a:lnTo>
                    <a:lnTo>
                      <a:pt x="2000" y="364"/>
                    </a:lnTo>
                    <a:lnTo>
                      <a:pt x="2101" y="506"/>
                    </a:lnTo>
                    <a:lnTo>
                      <a:pt x="2262" y="808"/>
                    </a:lnTo>
                    <a:lnTo>
                      <a:pt x="2262" y="808"/>
                    </a:lnTo>
                    <a:lnTo>
                      <a:pt x="1879" y="728"/>
                    </a:lnTo>
                    <a:lnTo>
                      <a:pt x="1657" y="707"/>
                    </a:lnTo>
                    <a:lnTo>
                      <a:pt x="1455" y="707"/>
                    </a:lnTo>
                    <a:lnTo>
                      <a:pt x="1354" y="728"/>
                    </a:lnTo>
                    <a:lnTo>
                      <a:pt x="1253" y="768"/>
                    </a:lnTo>
                    <a:lnTo>
                      <a:pt x="1172" y="808"/>
                    </a:lnTo>
                    <a:lnTo>
                      <a:pt x="1071" y="889"/>
                    </a:lnTo>
                    <a:lnTo>
                      <a:pt x="950" y="1010"/>
                    </a:lnTo>
                    <a:lnTo>
                      <a:pt x="808" y="1172"/>
                    </a:lnTo>
                    <a:lnTo>
                      <a:pt x="708" y="1212"/>
                    </a:lnTo>
                    <a:lnTo>
                      <a:pt x="607" y="1253"/>
                    </a:lnTo>
                    <a:lnTo>
                      <a:pt x="506" y="1273"/>
                    </a:lnTo>
                    <a:lnTo>
                      <a:pt x="425" y="1253"/>
                    </a:lnTo>
                    <a:lnTo>
                      <a:pt x="344" y="1212"/>
                    </a:lnTo>
                    <a:lnTo>
                      <a:pt x="283" y="1132"/>
                    </a:lnTo>
                    <a:lnTo>
                      <a:pt x="283" y="1091"/>
                    </a:lnTo>
                    <a:lnTo>
                      <a:pt x="324" y="1031"/>
                    </a:lnTo>
                    <a:lnTo>
                      <a:pt x="526" y="788"/>
                    </a:lnTo>
                    <a:lnTo>
                      <a:pt x="748" y="566"/>
                    </a:lnTo>
                    <a:lnTo>
                      <a:pt x="990" y="384"/>
                    </a:lnTo>
                    <a:lnTo>
                      <a:pt x="1273" y="223"/>
                    </a:lnTo>
                    <a:lnTo>
                      <a:pt x="1434" y="162"/>
                    </a:lnTo>
                    <a:lnTo>
                      <a:pt x="1596" y="122"/>
                    </a:lnTo>
                    <a:close/>
                    <a:moveTo>
                      <a:pt x="1616" y="1"/>
                    </a:moveTo>
                    <a:lnTo>
                      <a:pt x="1515" y="21"/>
                    </a:lnTo>
                    <a:lnTo>
                      <a:pt x="1414" y="41"/>
                    </a:lnTo>
                    <a:lnTo>
                      <a:pt x="1212" y="122"/>
                    </a:lnTo>
                    <a:lnTo>
                      <a:pt x="930" y="283"/>
                    </a:lnTo>
                    <a:lnTo>
                      <a:pt x="667" y="485"/>
                    </a:lnTo>
                    <a:lnTo>
                      <a:pt x="425" y="707"/>
                    </a:lnTo>
                    <a:lnTo>
                      <a:pt x="223" y="950"/>
                    </a:lnTo>
                    <a:lnTo>
                      <a:pt x="183" y="1010"/>
                    </a:lnTo>
                    <a:lnTo>
                      <a:pt x="162" y="1071"/>
                    </a:lnTo>
                    <a:lnTo>
                      <a:pt x="162" y="1111"/>
                    </a:lnTo>
                    <a:lnTo>
                      <a:pt x="183" y="1172"/>
                    </a:lnTo>
                    <a:lnTo>
                      <a:pt x="203" y="1232"/>
                    </a:lnTo>
                    <a:lnTo>
                      <a:pt x="243" y="1293"/>
                    </a:lnTo>
                    <a:lnTo>
                      <a:pt x="304" y="1333"/>
                    </a:lnTo>
                    <a:lnTo>
                      <a:pt x="384" y="1354"/>
                    </a:lnTo>
                    <a:lnTo>
                      <a:pt x="506" y="1374"/>
                    </a:lnTo>
                    <a:lnTo>
                      <a:pt x="647" y="1374"/>
                    </a:lnTo>
                    <a:lnTo>
                      <a:pt x="162" y="1959"/>
                    </a:lnTo>
                    <a:lnTo>
                      <a:pt x="122" y="2020"/>
                    </a:lnTo>
                    <a:lnTo>
                      <a:pt x="61" y="2101"/>
                    </a:lnTo>
                    <a:lnTo>
                      <a:pt x="1" y="2202"/>
                    </a:lnTo>
                    <a:lnTo>
                      <a:pt x="1" y="2242"/>
                    </a:lnTo>
                    <a:lnTo>
                      <a:pt x="1" y="2303"/>
                    </a:lnTo>
                    <a:lnTo>
                      <a:pt x="1" y="2363"/>
                    </a:lnTo>
                    <a:lnTo>
                      <a:pt x="41" y="2424"/>
                    </a:lnTo>
                    <a:lnTo>
                      <a:pt x="102" y="2505"/>
                    </a:lnTo>
                    <a:lnTo>
                      <a:pt x="203" y="2545"/>
                    </a:lnTo>
                    <a:lnTo>
                      <a:pt x="283" y="2565"/>
                    </a:lnTo>
                    <a:lnTo>
                      <a:pt x="223" y="2666"/>
                    </a:lnTo>
                    <a:lnTo>
                      <a:pt x="162" y="2787"/>
                    </a:lnTo>
                    <a:lnTo>
                      <a:pt x="162" y="2848"/>
                    </a:lnTo>
                    <a:lnTo>
                      <a:pt x="162" y="2908"/>
                    </a:lnTo>
                    <a:lnTo>
                      <a:pt x="183" y="2969"/>
                    </a:lnTo>
                    <a:lnTo>
                      <a:pt x="203" y="3030"/>
                    </a:lnTo>
                    <a:lnTo>
                      <a:pt x="243" y="3090"/>
                    </a:lnTo>
                    <a:lnTo>
                      <a:pt x="304" y="3110"/>
                    </a:lnTo>
                    <a:lnTo>
                      <a:pt x="364" y="3131"/>
                    </a:lnTo>
                    <a:lnTo>
                      <a:pt x="425" y="3151"/>
                    </a:lnTo>
                    <a:lnTo>
                      <a:pt x="445" y="3151"/>
                    </a:lnTo>
                    <a:lnTo>
                      <a:pt x="546" y="3131"/>
                    </a:lnTo>
                    <a:lnTo>
                      <a:pt x="647" y="3110"/>
                    </a:lnTo>
                    <a:lnTo>
                      <a:pt x="627" y="3191"/>
                    </a:lnTo>
                    <a:lnTo>
                      <a:pt x="607" y="3252"/>
                    </a:lnTo>
                    <a:lnTo>
                      <a:pt x="627" y="3353"/>
                    </a:lnTo>
                    <a:lnTo>
                      <a:pt x="687" y="3413"/>
                    </a:lnTo>
                    <a:lnTo>
                      <a:pt x="768" y="3474"/>
                    </a:lnTo>
                    <a:lnTo>
                      <a:pt x="849" y="3494"/>
                    </a:lnTo>
                    <a:lnTo>
                      <a:pt x="930" y="3494"/>
                    </a:lnTo>
                    <a:lnTo>
                      <a:pt x="1010" y="3474"/>
                    </a:lnTo>
                    <a:lnTo>
                      <a:pt x="1071" y="3433"/>
                    </a:lnTo>
                    <a:lnTo>
                      <a:pt x="1152" y="3373"/>
                    </a:lnTo>
                    <a:lnTo>
                      <a:pt x="1273" y="3252"/>
                    </a:lnTo>
                    <a:lnTo>
                      <a:pt x="1394" y="3110"/>
                    </a:lnTo>
                    <a:lnTo>
                      <a:pt x="1515" y="2949"/>
                    </a:lnTo>
                    <a:lnTo>
                      <a:pt x="1677" y="2787"/>
                    </a:lnTo>
                    <a:lnTo>
                      <a:pt x="1717" y="2888"/>
                    </a:lnTo>
                    <a:lnTo>
                      <a:pt x="1737" y="3030"/>
                    </a:lnTo>
                    <a:lnTo>
                      <a:pt x="1757" y="3110"/>
                    </a:lnTo>
                    <a:lnTo>
                      <a:pt x="1838" y="3332"/>
                    </a:lnTo>
                    <a:lnTo>
                      <a:pt x="1919" y="3514"/>
                    </a:lnTo>
                    <a:lnTo>
                      <a:pt x="2000" y="3655"/>
                    </a:lnTo>
                    <a:lnTo>
                      <a:pt x="2081" y="3797"/>
                    </a:lnTo>
                    <a:lnTo>
                      <a:pt x="2242" y="3979"/>
                    </a:lnTo>
                    <a:lnTo>
                      <a:pt x="2303" y="4019"/>
                    </a:lnTo>
                    <a:lnTo>
                      <a:pt x="2484" y="4140"/>
                    </a:lnTo>
                    <a:lnTo>
                      <a:pt x="2585" y="4201"/>
                    </a:lnTo>
                    <a:lnTo>
                      <a:pt x="2646" y="4221"/>
                    </a:lnTo>
                    <a:lnTo>
                      <a:pt x="2686" y="4201"/>
                    </a:lnTo>
                    <a:lnTo>
                      <a:pt x="2706" y="4160"/>
                    </a:lnTo>
                    <a:lnTo>
                      <a:pt x="2706" y="4120"/>
                    </a:lnTo>
                    <a:lnTo>
                      <a:pt x="2666" y="4100"/>
                    </a:lnTo>
                    <a:lnTo>
                      <a:pt x="2525" y="4039"/>
                    </a:lnTo>
                    <a:lnTo>
                      <a:pt x="2383" y="3938"/>
                    </a:lnTo>
                    <a:lnTo>
                      <a:pt x="2262" y="3837"/>
                    </a:lnTo>
                    <a:lnTo>
                      <a:pt x="2161" y="3696"/>
                    </a:lnTo>
                    <a:lnTo>
                      <a:pt x="2081" y="3555"/>
                    </a:lnTo>
                    <a:lnTo>
                      <a:pt x="2000" y="3413"/>
                    </a:lnTo>
                    <a:lnTo>
                      <a:pt x="1939" y="3252"/>
                    </a:lnTo>
                    <a:lnTo>
                      <a:pt x="1879" y="3090"/>
                    </a:lnTo>
                    <a:lnTo>
                      <a:pt x="1858" y="2989"/>
                    </a:lnTo>
                    <a:lnTo>
                      <a:pt x="1818" y="2848"/>
                    </a:lnTo>
                    <a:lnTo>
                      <a:pt x="1798" y="2787"/>
                    </a:lnTo>
                    <a:lnTo>
                      <a:pt x="1757" y="2706"/>
                    </a:lnTo>
                    <a:lnTo>
                      <a:pt x="1899" y="2626"/>
                    </a:lnTo>
                    <a:lnTo>
                      <a:pt x="2060" y="2585"/>
                    </a:lnTo>
                    <a:lnTo>
                      <a:pt x="2222" y="2565"/>
                    </a:lnTo>
                    <a:lnTo>
                      <a:pt x="2424" y="2585"/>
                    </a:lnTo>
                    <a:lnTo>
                      <a:pt x="2484" y="2565"/>
                    </a:lnTo>
                    <a:lnTo>
                      <a:pt x="2505" y="2525"/>
                    </a:lnTo>
                    <a:lnTo>
                      <a:pt x="2484" y="2484"/>
                    </a:lnTo>
                    <a:lnTo>
                      <a:pt x="2444" y="2464"/>
                    </a:lnTo>
                    <a:lnTo>
                      <a:pt x="2323" y="2444"/>
                    </a:lnTo>
                    <a:lnTo>
                      <a:pt x="2222" y="2444"/>
                    </a:lnTo>
                    <a:lnTo>
                      <a:pt x="2020" y="2464"/>
                    </a:lnTo>
                    <a:lnTo>
                      <a:pt x="1838" y="2525"/>
                    </a:lnTo>
                    <a:lnTo>
                      <a:pt x="1677" y="2626"/>
                    </a:lnTo>
                    <a:lnTo>
                      <a:pt x="1596" y="2706"/>
                    </a:lnTo>
                    <a:lnTo>
                      <a:pt x="1434" y="2868"/>
                    </a:lnTo>
                    <a:lnTo>
                      <a:pt x="1293" y="3030"/>
                    </a:lnTo>
                    <a:lnTo>
                      <a:pt x="1192" y="3171"/>
                    </a:lnTo>
                    <a:lnTo>
                      <a:pt x="1071" y="3272"/>
                    </a:lnTo>
                    <a:lnTo>
                      <a:pt x="970" y="3353"/>
                    </a:lnTo>
                    <a:lnTo>
                      <a:pt x="909" y="3373"/>
                    </a:lnTo>
                    <a:lnTo>
                      <a:pt x="808" y="3373"/>
                    </a:lnTo>
                    <a:lnTo>
                      <a:pt x="768" y="3332"/>
                    </a:lnTo>
                    <a:lnTo>
                      <a:pt x="748" y="3292"/>
                    </a:lnTo>
                    <a:lnTo>
                      <a:pt x="728" y="3252"/>
                    </a:lnTo>
                    <a:lnTo>
                      <a:pt x="748" y="3151"/>
                    </a:lnTo>
                    <a:lnTo>
                      <a:pt x="829" y="2989"/>
                    </a:lnTo>
                    <a:lnTo>
                      <a:pt x="950" y="2807"/>
                    </a:lnTo>
                    <a:lnTo>
                      <a:pt x="990" y="2767"/>
                    </a:lnTo>
                    <a:lnTo>
                      <a:pt x="1232" y="2424"/>
                    </a:lnTo>
                    <a:lnTo>
                      <a:pt x="1333" y="2323"/>
                    </a:lnTo>
                    <a:lnTo>
                      <a:pt x="1434" y="2222"/>
                    </a:lnTo>
                    <a:lnTo>
                      <a:pt x="1556" y="2161"/>
                    </a:lnTo>
                    <a:lnTo>
                      <a:pt x="1677" y="2101"/>
                    </a:lnTo>
                    <a:lnTo>
                      <a:pt x="1798" y="2060"/>
                    </a:lnTo>
                    <a:lnTo>
                      <a:pt x="1959" y="2040"/>
                    </a:lnTo>
                    <a:lnTo>
                      <a:pt x="2363" y="2040"/>
                    </a:lnTo>
                    <a:lnTo>
                      <a:pt x="2606" y="2060"/>
                    </a:lnTo>
                    <a:lnTo>
                      <a:pt x="2666" y="2040"/>
                    </a:lnTo>
                    <a:lnTo>
                      <a:pt x="2686" y="2000"/>
                    </a:lnTo>
                    <a:lnTo>
                      <a:pt x="2666" y="1959"/>
                    </a:lnTo>
                    <a:lnTo>
                      <a:pt x="2626" y="1939"/>
                    </a:lnTo>
                    <a:lnTo>
                      <a:pt x="2161" y="1919"/>
                    </a:lnTo>
                    <a:lnTo>
                      <a:pt x="1980" y="1919"/>
                    </a:lnTo>
                    <a:lnTo>
                      <a:pt x="1798" y="1939"/>
                    </a:lnTo>
                    <a:lnTo>
                      <a:pt x="1657" y="1980"/>
                    </a:lnTo>
                    <a:lnTo>
                      <a:pt x="1535" y="2040"/>
                    </a:lnTo>
                    <a:lnTo>
                      <a:pt x="1414" y="2101"/>
                    </a:lnTo>
                    <a:lnTo>
                      <a:pt x="1293" y="2202"/>
                    </a:lnTo>
                    <a:lnTo>
                      <a:pt x="1192" y="2303"/>
                    </a:lnTo>
                    <a:lnTo>
                      <a:pt x="1051" y="2484"/>
                    </a:lnTo>
                    <a:lnTo>
                      <a:pt x="889" y="2686"/>
                    </a:lnTo>
                    <a:lnTo>
                      <a:pt x="748" y="2908"/>
                    </a:lnTo>
                    <a:lnTo>
                      <a:pt x="667" y="2969"/>
                    </a:lnTo>
                    <a:lnTo>
                      <a:pt x="586" y="3009"/>
                    </a:lnTo>
                    <a:lnTo>
                      <a:pt x="506" y="3030"/>
                    </a:lnTo>
                    <a:lnTo>
                      <a:pt x="425" y="3030"/>
                    </a:lnTo>
                    <a:lnTo>
                      <a:pt x="364" y="3009"/>
                    </a:lnTo>
                    <a:lnTo>
                      <a:pt x="304" y="2969"/>
                    </a:lnTo>
                    <a:lnTo>
                      <a:pt x="283" y="2929"/>
                    </a:lnTo>
                    <a:lnTo>
                      <a:pt x="283" y="2888"/>
                    </a:lnTo>
                    <a:lnTo>
                      <a:pt x="283" y="2787"/>
                    </a:lnTo>
                    <a:lnTo>
                      <a:pt x="344" y="2686"/>
                    </a:lnTo>
                    <a:lnTo>
                      <a:pt x="425" y="2585"/>
                    </a:lnTo>
                    <a:lnTo>
                      <a:pt x="445" y="2545"/>
                    </a:lnTo>
                    <a:lnTo>
                      <a:pt x="566" y="2383"/>
                    </a:lnTo>
                    <a:lnTo>
                      <a:pt x="748" y="2161"/>
                    </a:lnTo>
                    <a:lnTo>
                      <a:pt x="889" y="1959"/>
                    </a:lnTo>
                    <a:lnTo>
                      <a:pt x="990" y="1818"/>
                    </a:lnTo>
                    <a:lnTo>
                      <a:pt x="1091" y="1657"/>
                    </a:lnTo>
                    <a:lnTo>
                      <a:pt x="1212" y="1556"/>
                    </a:lnTo>
                    <a:lnTo>
                      <a:pt x="1333" y="1455"/>
                    </a:lnTo>
                    <a:lnTo>
                      <a:pt x="1394" y="1434"/>
                    </a:lnTo>
                    <a:lnTo>
                      <a:pt x="1475" y="1414"/>
                    </a:lnTo>
                    <a:lnTo>
                      <a:pt x="1677" y="1394"/>
                    </a:lnTo>
                    <a:lnTo>
                      <a:pt x="1939" y="1434"/>
                    </a:lnTo>
                    <a:lnTo>
                      <a:pt x="2282" y="1495"/>
                    </a:lnTo>
                    <a:lnTo>
                      <a:pt x="2727" y="1636"/>
                    </a:lnTo>
                    <a:lnTo>
                      <a:pt x="2787" y="1636"/>
                    </a:lnTo>
                    <a:lnTo>
                      <a:pt x="2807" y="1596"/>
                    </a:lnTo>
                    <a:lnTo>
                      <a:pt x="2807" y="1556"/>
                    </a:lnTo>
                    <a:lnTo>
                      <a:pt x="2767" y="1515"/>
                    </a:lnTo>
                    <a:lnTo>
                      <a:pt x="2303" y="1394"/>
                    </a:lnTo>
                    <a:lnTo>
                      <a:pt x="1919" y="1313"/>
                    </a:lnTo>
                    <a:lnTo>
                      <a:pt x="1636" y="1273"/>
                    </a:lnTo>
                    <a:lnTo>
                      <a:pt x="1535" y="1293"/>
                    </a:lnTo>
                    <a:lnTo>
                      <a:pt x="1434" y="1293"/>
                    </a:lnTo>
                    <a:lnTo>
                      <a:pt x="1333" y="1333"/>
                    </a:lnTo>
                    <a:lnTo>
                      <a:pt x="1253" y="1354"/>
                    </a:lnTo>
                    <a:lnTo>
                      <a:pt x="1132" y="1455"/>
                    </a:lnTo>
                    <a:lnTo>
                      <a:pt x="1010" y="1596"/>
                    </a:lnTo>
                    <a:lnTo>
                      <a:pt x="889" y="1737"/>
                    </a:lnTo>
                    <a:lnTo>
                      <a:pt x="788" y="1899"/>
                    </a:lnTo>
                    <a:lnTo>
                      <a:pt x="647" y="2081"/>
                    </a:lnTo>
                    <a:lnTo>
                      <a:pt x="384" y="2444"/>
                    </a:lnTo>
                    <a:lnTo>
                      <a:pt x="223" y="2444"/>
                    </a:lnTo>
                    <a:lnTo>
                      <a:pt x="162" y="2424"/>
                    </a:lnTo>
                    <a:lnTo>
                      <a:pt x="142" y="2383"/>
                    </a:lnTo>
                    <a:lnTo>
                      <a:pt x="102" y="2303"/>
                    </a:lnTo>
                    <a:lnTo>
                      <a:pt x="122" y="2242"/>
                    </a:lnTo>
                    <a:lnTo>
                      <a:pt x="162" y="2161"/>
                    </a:lnTo>
                    <a:lnTo>
                      <a:pt x="223" y="2101"/>
                    </a:lnTo>
                    <a:lnTo>
                      <a:pt x="263" y="2040"/>
                    </a:lnTo>
                    <a:lnTo>
                      <a:pt x="526" y="1677"/>
                    </a:lnTo>
                    <a:lnTo>
                      <a:pt x="869" y="1273"/>
                    </a:lnTo>
                    <a:lnTo>
                      <a:pt x="1031" y="1091"/>
                    </a:lnTo>
                    <a:lnTo>
                      <a:pt x="1152" y="970"/>
                    </a:lnTo>
                    <a:lnTo>
                      <a:pt x="1273" y="889"/>
                    </a:lnTo>
                    <a:lnTo>
                      <a:pt x="1374" y="849"/>
                    </a:lnTo>
                    <a:lnTo>
                      <a:pt x="1394" y="849"/>
                    </a:lnTo>
                    <a:lnTo>
                      <a:pt x="1495" y="829"/>
                    </a:lnTo>
                    <a:lnTo>
                      <a:pt x="1616" y="829"/>
                    </a:lnTo>
                    <a:lnTo>
                      <a:pt x="1858" y="849"/>
                    </a:lnTo>
                    <a:lnTo>
                      <a:pt x="2323" y="930"/>
                    </a:lnTo>
                    <a:lnTo>
                      <a:pt x="2464" y="970"/>
                    </a:lnTo>
                    <a:lnTo>
                      <a:pt x="2626" y="1010"/>
                    </a:lnTo>
                    <a:lnTo>
                      <a:pt x="2767" y="1071"/>
                    </a:lnTo>
                    <a:lnTo>
                      <a:pt x="2868" y="1111"/>
                    </a:lnTo>
                    <a:lnTo>
                      <a:pt x="2949" y="1172"/>
                    </a:lnTo>
                    <a:lnTo>
                      <a:pt x="2989" y="1253"/>
                    </a:lnTo>
                    <a:lnTo>
                      <a:pt x="3030" y="1333"/>
                    </a:lnTo>
                    <a:lnTo>
                      <a:pt x="3090" y="1556"/>
                    </a:lnTo>
                    <a:lnTo>
                      <a:pt x="3413" y="3575"/>
                    </a:lnTo>
                    <a:lnTo>
                      <a:pt x="3494" y="3857"/>
                    </a:lnTo>
                    <a:lnTo>
                      <a:pt x="3575" y="4100"/>
                    </a:lnTo>
                    <a:lnTo>
                      <a:pt x="3595" y="4180"/>
                    </a:lnTo>
                    <a:lnTo>
                      <a:pt x="3777" y="4625"/>
                    </a:lnTo>
                    <a:lnTo>
                      <a:pt x="3979" y="5049"/>
                    </a:lnTo>
                    <a:lnTo>
                      <a:pt x="4443" y="5937"/>
                    </a:lnTo>
                    <a:lnTo>
                      <a:pt x="4766" y="6543"/>
                    </a:lnTo>
                    <a:lnTo>
                      <a:pt x="5069" y="7169"/>
                    </a:lnTo>
                    <a:lnTo>
                      <a:pt x="5129" y="7310"/>
                    </a:lnTo>
                    <a:lnTo>
                      <a:pt x="5170" y="7472"/>
                    </a:lnTo>
                    <a:lnTo>
                      <a:pt x="5190" y="7613"/>
                    </a:lnTo>
                    <a:lnTo>
                      <a:pt x="5190" y="7754"/>
                    </a:lnTo>
                    <a:lnTo>
                      <a:pt x="5170" y="7896"/>
                    </a:lnTo>
                    <a:lnTo>
                      <a:pt x="5129" y="8017"/>
                    </a:lnTo>
                    <a:lnTo>
                      <a:pt x="5069" y="8138"/>
                    </a:lnTo>
                    <a:lnTo>
                      <a:pt x="4988" y="8259"/>
                    </a:lnTo>
                    <a:lnTo>
                      <a:pt x="4887" y="8340"/>
                    </a:lnTo>
                    <a:lnTo>
                      <a:pt x="4766" y="8421"/>
                    </a:lnTo>
                    <a:lnTo>
                      <a:pt x="4645" y="8481"/>
                    </a:lnTo>
                    <a:lnTo>
                      <a:pt x="4504" y="8522"/>
                    </a:lnTo>
                    <a:lnTo>
                      <a:pt x="4362" y="8542"/>
                    </a:lnTo>
                    <a:lnTo>
                      <a:pt x="4221" y="8562"/>
                    </a:lnTo>
                    <a:lnTo>
                      <a:pt x="4080" y="8542"/>
                    </a:lnTo>
                    <a:lnTo>
                      <a:pt x="3938" y="8502"/>
                    </a:lnTo>
                    <a:lnTo>
                      <a:pt x="3797" y="8441"/>
                    </a:lnTo>
                    <a:lnTo>
                      <a:pt x="3655" y="8340"/>
                    </a:lnTo>
                    <a:lnTo>
                      <a:pt x="3534" y="8219"/>
                    </a:lnTo>
                    <a:lnTo>
                      <a:pt x="3433" y="8077"/>
                    </a:lnTo>
                    <a:lnTo>
                      <a:pt x="3353" y="7956"/>
                    </a:lnTo>
                    <a:lnTo>
                      <a:pt x="3292" y="7815"/>
                    </a:lnTo>
                    <a:lnTo>
                      <a:pt x="3171" y="7472"/>
                    </a:lnTo>
                    <a:lnTo>
                      <a:pt x="2949" y="6664"/>
                    </a:lnTo>
                    <a:lnTo>
                      <a:pt x="2807" y="6078"/>
                    </a:lnTo>
                    <a:lnTo>
                      <a:pt x="2686" y="5735"/>
                    </a:lnTo>
                    <a:lnTo>
                      <a:pt x="2505" y="5271"/>
                    </a:lnTo>
                    <a:lnTo>
                      <a:pt x="2464" y="5150"/>
                    </a:lnTo>
                    <a:lnTo>
                      <a:pt x="2404" y="5190"/>
                    </a:lnTo>
                    <a:lnTo>
                      <a:pt x="2343" y="5210"/>
                    </a:lnTo>
                    <a:lnTo>
                      <a:pt x="2404" y="5311"/>
                    </a:lnTo>
                    <a:lnTo>
                      <a:pt x="2565" y="5776"/>
                    </a:lnTo>
                    <a:lnTo>
                      <a:pt x="2686" y="6119"/>
                    </a:lnTo>
                    <a:lnTo>
                      <a:pt x="2848" y="6704"/>
                    </a:lnTo>
                    <a:lnTo>
                      <a:pt x="3050" y="7512"/>
                    </a:lnTo>
                    <a:lnTo>
                      <a:pt x="3110" y="7694"/>
                    </a:lnTo>
                    <a:lnTo>
                      <a:pt x="3191" y="7855"/>
                    </a:lnTo>
                    <a:lnTo>
                      <a:pt x="3252" y="8017"/>
                    </a:lnTo>
                    <a:lnTo>
                      <a:pt x="3332" y="8158"/>
                    </a:lnTo>
                    <a:lnTo>
                      <a:pt x="3454" y="8300"/>
                    </a:lnTo>
                    <a:lnTo>
                      <a:pt x="3595" y="8441"/>
                    </a:lnTo>
                    <a:lnTo>
                      <a:pt x="3736" y="8542"/>
                    </a:lnTo>
                    <a:lnTo>
                      <a:pt x="3918" y="8623"/>
                    </a:lnTo>
                    <a:lnTo>
                      <a:pt x="4100" y="8663"/>
                    </a:lnTo>
                    <a:lnTo>
                      <a:pt x="4281" y="8683"/>
                    </a:lnTo>
                    <a:lnTo>
                      <a:pt x="4504" y="8643"/>
                    </a:lnTo>
                    <a:lnTo>
                      <a:pt x="4705" y="8582"/>
                    </a:lnTo>
                    <a:lnTo>
                      <a:pt x="4907" y="8481"/>
                    </a:lnTo>
                    <a:lnTo>
                      <a:pt x="4988" y="8401"/>
                    </a:lnTo>
                    <a:lnTo>
                      <a:pt x="5069" y="8340"/>
                    </a:lnTo>
                    <a:lnTo>
                      <a:pt x="5170" y="8219"/>
                    </a:lnTo>
                    <a:lnTo>
                      <a:pt x="5230" y="8077"/>
                    </a:lnTo>
                    <a:lnTo>
                      <a:pt x="5291" y="7936"/>
                    </a:lnTo>
                    <a:lnTo>
                      <a:pt x="5311" y="7775"/>
                    </a:lnTo>
                    <a:lnTo>
                      <a:pt x="5311" y="7613"/>
                    </a:lnTo>
                    <a:lnTo>
                      <a:pt x="5291" y="7452"/>
                    </a:lnTo>
                    <a:lnTo>
                      <a:pt x="5251" y="7290"/>
                    </a:lnTo>
                    <a:lnTo>
                      <a:pt x="5190" y="7108"/>
                    </a:lnTo>
                    <a:lnTo>
                      <a:pt x="4887" y="6503"/>
                    </a:lnTo>
                    <a:lnTo>
                      <a:pt x="4544" y="5877"/>
                    </a:lnTo>
                    <a:lnTo>
                      <a:pt x="4080" y="4968"/>
                    </a:lnTo>
                    <a:lnTo>
                      <a:pt x="3857" y="4504"/>
                    </a:lnTo>
                    <a:lnTo>
                      <a:pt x="3676" y="4059"/>
                    </a:lnTo>
                    <a:lnTo>
                      <a:pt x="3595" y="3837"/>
                    </a:lnTo>
                    <a:lnTo>
                      <a:pt x="3534" y="3555"/>
                    </a:lnTo>
                    <a:lnTo>
                      <a:pt x="3211" y="1535"/>
                    </a:lnTo>
                    <a:lnTo>
                      <a:pt x="3171" y="1394"/>
                    </a:lnTo>
                    <a:lnTo>
                      <a:pt x="3131" y="1273"/>
                    </a:lnTo>
                    <a:lnTo>
                      <a:pt x="3070" y="1152"/>
                    </a:lnTo>
                    <a:lnTo>
                      <a:pt x="3009" y="1071"/>
                    </a:lnTo>
                    <a:lnTo>
                      <a:pt x="2908" y="990"/>
                    </a:lnTo>
                    <a:lnTo>
                      <a:pt x="2767" y="930"/>
                    </a:lnTo>
                    <a:lnTo>
                      <a:pt x="2606" y="889"/>
                    </a:lnTo>
                    <a:lnTo>
                      <a:pt x="2404" y="829"/>
                    </a:lnTo>
                    <a:lnTo>
                      <a:pt x="2323" y="647"/>
                    </a:lnTo>
                    <a:lnTo>
                      <a:pt x="2222" y="485"/>
                    </a:lnTo>
                    <a:lnTo>
                      <a:pt x="2101" y="304"/>
                    </a:lnTo>
                    <a:lnTo>
                      <a:pt x="1980" y="162"/>
                    </a:lnTo>
                    <a:lnTo>
                      <a:pt x="1899" y="82"/>
                    </a:lnTo>
                    <a:lnTo>
                      <a:pt x="1798" y="41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extrusionOk="0">
                    <a:moveTo>
                      <a:pt x="1171" y="0"/>
                    </a:move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fill="none" extrusionOk="0">
                    <a:moveTo>
                      <a:pt x="2928" y="1757"/>
                    </a:moveTo>
                    <a:lnTo>
                      <a:pt x="2928" y="173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1999" y="767"/>
                    </a:lnTo>
                    <a:lnTo>
                      <a:pt x="2120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575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extrusionOk="0">
                    <a:moveTo>
                      <a:pt x="101" y="0"/>
                    </a:moveTo>
                    <a:lnTo>
                      <a:pt x="81" y="2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81" y="2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1"/>
              <p:cNvSpPr/>
              <p:nvPr/>
            </p:nvSpPr>
            <p:spPr>
              <a:xfrm>
                <a:off x="2080519" y="1109129"/>
                <a:ext cx="44224" cy="741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" extrusionOk="0">
                    <a:moveTo>
                      <a:pt x="0" y="0"/>
                    </a:moveTo>
                    <a:lnTo>
                      <a:pt x="182" y="61"/>
                    </a:lnTo>
                    <a:lnTo>
                      <a:pt x="363" y="61"/>
                    </a:lnTo>
                    <a:lnTo>
                      <a:pt x="18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1"/>
              <p:cNvSpPr/>
              <p:nvPr/>
            </p:nvSpPr>
            <p:spPr>
              <a:xfrm>
                <a:off x="2080519" y="1094428"/>
                <a:ext cx="115420" cy="2211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82" fill="none" extrusionOk="0">
                    <a:moveTo>
                      <a:pt x="949" y="0"/>
                    </a:moveTo>
                    <a:lnTo>
                      <a:pt x="949" y="0"/>
                    </a:lnTo>
                    <a:lnTo>
                      <a:pt x="808" y="81"/>
                    </a:lnTo>
                    <a:lnTo>
                      <a:pt x="666" y="142"/>
                    </a:lnTo>
                    <a:lnTo>
                      <a:pt x="505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182" y="16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82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505" y="182"/>
                    </a:lnTo>
                    <a:lnTo>
                      <a:pt x="666" y="142"/>
                    </a:lnTo>
                    <a:lnTo>
                      <a:pt x="808" y="81"/>
                    </a:lnTo>
                    <a:lnTo>
                      <a:pt x="94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1"/>
              <p:cNvSpPr/>
              <p:nvPr/>
            </p:nvSpPr>
            <p:spPr>
              <a:xfrm>
                <a:off x="2198248" y="1094428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1"/>
              <p:cNvSpPr/>
              <p:nvPr/>
            </p:nvSpPr>
            <p:spPr>
              <a:xfrm>
                <a:off x="2009324" y="574307"/>
                <a:ext cx="242990" cy="542232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4463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81" y="404"/>
                    </a:lnTo>
                    <a:lnTo>
                      <a:pt x="81" y="828"/>
                    </a:lnTo>
                    <a:lnTo>
                      <a:pt x="61" y="1697"/>
                    </a:lnTo>
                    <a:lnTo>
                      <a:pt x="0" y="2565"/>
                    </a:lnTo>
                    <a:lnTo>
                      <a:pt x="0" y="2989"/>
                    </a:lnTo>
                    <a:lnTo>
                      <a:pt x="0" y="3393"/>
                    </a:lnTo>
                    <a:lnTo>
                      <a:pt x="0" y="3393"/>
                    </a:lnTo>
                    <a:lnTo>
                      <a:pt x="21" y="3595"/>
                    </a:lnTo>
                    <a:lnTo>
                      <a:pt x="41" y="3776"/>
                    </a:lnTo>
                    <a:lnTo>
                      <a:pt x="101" y="3918"/>
                    </a:lnTo>
                    <a:lnTo>
                      <a:pt x="182" y="4059"/>
                    </a:lnTo>
                    <a:lnTo>
                      <a:pt x="263" y="4180"/>
                    </a:lnTo>
                    <a:lnTo>
                      <a:pt x="364" y="4281"/>
                    </a:lnTo>
                    <a:lnTo>
                      <a:pt x="485" y="4342"/>
                    </a:lnTo>
                    <a:lnTo>
                      <a:pt x="586" y="4402"/>
                    </a:lnTo>
                    <a:lnTo>
                      <a:pt x="586" y="4402"/>
                    </a:lnTo>
                    <a:lnTo>
                      <a:pt x="768" y="4443"/>
                    </a:lnTo>
                    <a:lnTo>
                      <a:pt x="949" y="4463"/>
                    </a:lnTo>
                    <a:lnTo>
                      <a:pt x="949" y="4463"/>
                    </a:lnTo>
                    <a:lnTo>
                      <a:pt x="1091" y="4463"/>
                    </a:lnTo>
                    <a:lnTo>
                      <a:pt x="1252" y="4423"/>
                    </a:lnTo>
                    <a:lnTo>
                      <a:pt x="1394" y="4362"/>
                    </a:lnTo>
                    <a:lnTo>
                      <a:pt x="1535" y="4281"/>
                    </a:lnTo>
                    <a:lnTo>
                      <a:pt x="153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697" y="4160"/>
                    </a:lnTo>
                    <a:lnTo>
                      <a:pt x="1697" y="4160"/>
                    </a:lnTo>
                    <a:lnTo>
                      <a:pt x="1818" y="4019"/>
                    </a:lnTo>
                    <a:lnTo>
                      <a:pt x="1898" y="3877"/>
                    </a:lnTo>
                    <a:lnTo>
                      <a:pt x="1959" y="3716"/>
                    </a:lnTo>
                    <a:lnTo>
                      <a:pt x="1999" y="3534"/>
                    </a:lnTo>
                    <a:lnTo>
                      <a:pt x="1999" y="3534"/>
                    </a:lnTo>
                    <a:lnTo>
                      <a:pt x="1959" y="3534"/>
                    </a:lnTo>
                    <a:lnTo>
                      <a:pt x="1959" y="3534"/>
                    </a:lnTo>
                    <a:lnTo>
                      <a:pt x="1777" y="3474"/>
                    </a:lnTo>
                    <a:lnTo>
                      <a:pt x="1616" y="3413"/>
                    </a:lnTo>
                    <a:lnTo>
                      <a:pt x="1434" y="3312"/>
                    </a:lnTo>
                    <a:lnTo>
                      <a:pt x="1273" y="3211"/>
                    </a:lnTo>
                    <a:lnTo>
                      <a:pt x="1131" y="3090"/>
                    </a:lnTo>
                    <a:lnTo>
                      <a:pt x="1010" y="2949"/>
                    </a:lnTo>
                    <a:lnTo>
                      <a:pt x="889" y="2787"/>
                    </a:lnTo>
                    <a:lnTo>
                      <a:pt x="808" y="2625"/>
                    </a:lnTo>
                    <a:lnTo>
                      <a:pt x="808" y="2625"/>
                    </a:lnTo>
                    <a:lnTo>
                      <a:pt x="748" y="2504"/>
                    </a:lnTo>
                    <a:lnTo>
                      <a:pt x="687" y="2363"/>
                    </a:lnTo>
                    <a:lnTo>
                      <a:pt x="606" y="2060"/>
                    </a:lnTo>
                    <a:lnTo>
                      <a:pt x="566" y="1757"/>
                    </a:lnTo>
                    <a:lnTo>
                      <a:pt x="525" y="1454"/>
                    </a:lnTo>
                    <a:lnTo>
                      <a:pt x="525" y="1454"/>
                    </a:lnTo>
                    <a:lnTo>
                      <a:pt x="485" y="1172"/>
                    </a:lnTo>
                    <a:lnTo>
                      <a:pt x="445" y="869"/>
                    </a:lnTo>
                    <a:lnTo>
                      <a:pt x="364" y="566"/>
                    </a:lnTo>
                    <a:lnTo>
                      <a:pt x="324" y="425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162" y="142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extrusionOk="0">
                    <a:moveTo>
                      <a:pt x="1" y="1"/>
                    </a:move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1"/>
              <p:cNvSpPr/>
              <p:nvPr/>
            </p:nvSpPr>
            <p:spPr>
              <a:xfrm>
                <a:off x="2168725" y="3948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1"/>
                    </a:moveTo>
                    <a:lnTo>
                      <a:pt x="1" y="82"/>
                    </a:lnTo>
                    <a:lnTo>
                      <a:pt x="1" y="182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62" y="384"/>
                    </a:lnTo>
                    <a:lnTo>
                      <a:pt x="243" y="425"/>
                    </a:lnTo>
                    <a:lnTo>
                      <a:pt x="344" y="445"/>
                    </a:lnTo>
                    <a:lnTo>
                      <a:pt x="486" y="445"/>
                    </a:lnTo>
                    <a:lnTo>
                      <a:pt x="526" y="364"/>
                    </a:lnTo>
                    <a:lnTo>
                      <a:pt x="526" y="283"/>
                    </a:lnTo>
                    <a:lnTo>
                      <a:pt x="506" y="223"/>
                    </a:lnTo>
                    <a:lnTo>
                      <a:pt x="425" y="162"/>
                    </a:lnTo>
                    <a:lnTo>
                      <a:pt x="284" y="8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extrusionOk="0">
                    <a:moveTo>
                      <a:pt x="1" y="0"/>
                    </a:move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1" y="256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1" y="0"/>
                    </a:lnTo>
                    <a:close/>
                    <a:moveTo>
                      <a:pt x="201" y="256"/>
                    </a:moveTo>
                    <a:lnTo>
                      <a:pt x="182" y="303"/>
                    </a:lnTo>
                    <a:lnTo>
                      <a:pt x="202" y="263"/>
                    </a:lnTo>
                    <a:lnTo>
                      <a:pt x="201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2" y="263"/>
                    </a:lnTo>
                    <a:lnTo>
                      <a:pt x="202" y="263"/>
                    </a:lnTo>
                    <a:lnTo>
                      <a:pt x="182" y="303"/>
                    </a:lnTo>
                    <a:lnTo>
                      <a:pt x="182" y="303"/>
                    </a:lnTo>
                    <a:lnTo>
                      <a:pt x="223" y="202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1"/>
              <p:cNvSpPr/>
              <p:nvPr/>
            </p:nvSpPr>
            <p:spPr>
              <a:xfrm>
                <a:off x="2252192" y="15976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0"/>
                    </a:moveTo>
                    <a:lnTo>
                      <a:pt x="0" y="81"/>
                    </a:lnTo>
                    <a:lnTo>
                      <a:pt x="0" y="182"/>
                    </a:lnTo>
                    <a:lnTo>
                      <a:pt x="41" y="263"/>
                    </a:lnTo>
                    <a:lnTo>
                      <a:pt x="81" y="343"/>
                    </a:lnTo>
                    <a:lnTo>
                      <a:pt x="162" y="384"/>
                    </a:lnTo>
                    <a:lnTo>
                      <a:pt x="243" y="424"/>
                    </a:lnTo>
                    <a:lnTo>
                      <a:pt x="324" y="444"/>
                    </a:lnTo>
                    <a:lnTo>
                      <a:pt x="485" y="444"/>
                    </a:lnTo>
                    <a:lnTo>
                      <a:pt x="505" y="404"/>
                    </a:lnTo>
                    <a:lnTo>
                      <a:pt x="525" y="364"/>
                    </a:lnTo>
                    <a:lnTo>
                      <a:pt x="505" y="263"/>
                    </a:lnTo>
                    <a:lnTo>
                      <a:pt x="465" y="202"/>
                    </a:lnTo>
                    <a:lnTo>
                      <a:pt x="404" y="141"/>
                    </a:lnTo>
                    <a:lnTo>
                      <a:pt x="324" y="10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1"/>
              <p:cNvSpPr/>
              <p:nvPr/>
            </p:nvSpPr>
            <p:spPr>
              <a:xfrm>
                <a:off x="2313546" y="248092"/>
                <a:ext cx="17252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43" extrusionOk="0">
                    <a:moveTo>
                      <a:pt x="0" y="0"/>
                    </a:move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1"/>
              <p:cNvSpPr/>
              <p:nvPr/>
            </p:nvSpPr>
            <p:spPr>
              <a:xfrm>
                <a:off x="2313546" y="248092"/>
                <a:ext cx="17252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01" y="303"/>
                    </a:lnTo>
                    <a:lnTo>
                      <a:pt x="101" y="303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1"/>
              <p:cNvSpPr/>
              <p:nvPr/>
            </p:nvSpPr>
            <p:spPr>
              <a:xfrm>
                <a:off x="2266892" y="230840"/>
                <a:ext cx="61476" cy="5661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66" extrusionOk="0">
                    <a:moveTo>
                      <a:pt x="41" y="1"/>
                    </a:moveTo>
                    <a:lnTo>
                      <a:pt x="1" y="8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81" y="344"/>
                    </a:lnTo>
                    <a:lnTo>
                      <a:pt x="142" y="405"/>
                    </a:lnTo>
                    <a:lnTo>
                      <a:pt x="223" y="445"/>
                    </a:lnTo>
                    <a:lnTo>
                      <a:pt x="324" y="465"/>
                    </a:lnTo>
                    <a:lnTo>
                      <a:pt x="465" y="465"/>
                    </a:lnTo>
                    <a:lnTo>
                      <a:pt x="485" y="445"/>
                    </a:lnTo>
                    <a:lnTo>
                      <a:pt x="505" y="384"/>
                    </a:lnTo>
                    <a:lnTo>
                      <a:pt x="505" y="324"/>
                    </a:lnTo>
                    <a:lnTo>
                      <a:pt x="465" y="243"/>
                    </a:lnTo>
                    <a:lnTo>
                      <a:pt x="425" y="182"/>
                    </a:lnTo>
                    <a:lnTo>
                      <a:pt x="384" y="142"/>
                    </a:lnTo>
                    <a:lnTo>
                      <a:pt x="364" y="14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1"/>
              <p:cNvSpPr/>
              <p:nvPr/>
            </p:nvSpPr>
            <p:spPr>
              <a:xfrm>
                <a:off x="2284023" y="314307"/>
                <a:ext cx="14944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3" extrusionOk="0">
                    <a:moveTo>
                      <a:pt x="1" y="0"/>
                    </a:moveTo>
                    <a:lnTo>
                      <a:pt x="41" y="41"/>
                    </a:lnTo>
                    <a:lnTo>
                      <a:pt x="82" y="121"/>
                    </a:lnTo>
                    <a:lnTo>
                      <a:pt x="102" y="162"/>
                    </a:lnTo>
                    <a:lnTo>
                      <a:pt x="10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82" y="61"/>
                    </a:lnTo>
                    <a:lnTo>
                      <a:pt x="41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1"/>
              <p:cNvSpPr/>
              <p:nvPr/>
            </p:nvSpPr>
            <p:spPr>
              <a:xfrm>
                <a:off x="2281593" y="311877"/>
                <a:ext cx="17374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61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22" y="182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41"/>
                    </a:lnTo>
                    <a:lnTo>
                      <a:pt x="102" y="81"/>
                    </a:lnTo>
                    <a:lnTo>
                      <a:pt x="61" y="4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1"/>
              <p:cNvSpPr/>
              <p:nvPr/>
            </p:nvSpPr>
            <p:spPr>
              <a:xfrm>
                <a:off x="2242350" y="294625"/>
                <a:ext cx="54065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61" y="1"/>
                    </a:moveTo>
                    <a:lnTo>
                      <a:pt x="21" y="81"/>
                    </a:lnTo>
                    <a:lnTo>
                      <a:pt x="1" y="162"/>
                    </a:lnTo>
                    <a:lnTo>
                      <a:pt x="21" y="243"/>
                    </a:lnTo>
                    <a:lnTo>
                      <a:pt x="61" y="304"/>
                    </a:lnTo>
                    <a:lnTo>
                      <a:pt x="122" y="364"/>
                    </a:lnTo>
                    <a:lnTo>
                      <a:pt x="182" y="405"/>
                    </a:lnTo>
                    <a:lnTo>
                      <a:pt x="283" y="445"/>
                    </a:lnTo>
                    <a:lnTo>
                      <a:pt x="405" y="445"/>
                    </a:lnTo>
                    <a:lnTo>
                      <a:pt x="445" y="384"/>
                    </a:lnTo>
                    <a:lnTo>
                      <a:pt x="445" y="324"/>
                    </a:lnTo>
                    <a:lnTo>
                      <a:pt x="425" y="283"/>
                    </a:lnTo>
                    <a:lnTo>
                      <a:pt x="384" y="203"/>
                    </a:lnTo>
                    <a:lnTo>
                      <a:pt x="324" y="142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1"/>
              <p:cNvSpPr/>
              <p:nvPr/>
            </p:nvSpPr>
            <p:spPr>
              <a:xfrm>
                <a:off x="1920997" y="12513"/>
                <a:ext cx="414662" cy="11114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9148" extrusionOk="0">
                    <a:moveTo>
                      <a:pt x="1232" y="122"/>
                    </a:moveTo>
                    <a:lnTo>
                      <a:pt x="1555" y="142"/>
                    </a:lnTo>
                    <a:lnTo>
                      <a:pt x="1858" y="203"/>
                    </a:lnTo>
                    <a:lnTo>
                      <a:pt x="2161" y="304"/>
                    </a:lnTo>
                    <a:lnTo>
                      <a:pt x="2444" y="425"/>
                    </a:lnTo>
                    <a:lnTo>
                      <a:pt x="2484" y="465"/>
                    </a:lnTo>
                    <a:lnTo>
                      <a:pt x="2525" y="526"/>
                    </a:lnTo>
                    <a:lnTo>
                      <a:pt x="2504" y="606"/>
                    </a:lnTo>
                    <a:lnTo>
                      <a:pt x="2444" y="687"/>
                    </a:lnTo>
                    <a:lnTo>
                      <a:pt x="2363" y="728"/>
                    </a:lnTo>
                    <a:lnTo>
                      <a:pt x="2282" y="768"/>
                    </a:lnTo>
                    <a:lnTo>
                      <a:pt x="2181" y="768"/>
                    </a:lnTo>
                    <a:lnTo>
                      <a:pt x="2060" y="788"/>
                    </a:lnTo>
                    <a:lnTo>
                      <a:pt x="1858" y="687"/>
                    </a:lnTo>
                    <a:lnTo>
                      <a:pt x="1697" y="627"/>
                    </a:lnTo>
                    <a:lnTo>
                      <a:pt x="1576" y="606"/>
                    </a:lnTo>
                    <a:lnTo>
                      <a:pt x="1374" y="606"/>
                    </a:lnTo>
                    <a:lnTo>
                      <a:pt x="1273" y="647"/>
                    </a:lnTo>
                    <a:lnTo>
                      <a:pt x="1091" y="728"/>
                    </a:lnTo>
                    <a:lnTo>
                      <a:pt x="909" y="849"/>
                    </a:lnTo>
                    <a:lnTo>
                      <a:pt x="586" y="1071"/>
                    </a:lnTo>
                    <a:lnTo>
                      <a:pt x="586" y="1071"/>
                    </a:lnTo>
                    <a:lnTo>
                      <a:pt x="606" y="728"/>
                    </a:lnTo>
                    <a:lnTo>
                      <a:pt x="647" y="566"/>
                    </a:lnTo>
                    <a:lnTo>
                      <a:pt x="687" y="404"/>
                    </a:lnTo>
                    <a:lnTo>
                      <a:pt x="707" y="324"/>
                    </a:lnTo>
                    <a:lnTo>
                      <a:pt x="768" y="263"/>
                    </a:lnTo>
                    <a:lnTo>
                      <a:pt x="828" y="203"/>
                    </a:lnTo>
                    <a:lnTo>
                      <a:pt x="889" y="182"/>
                    </a:lnTo>
                    <a:lnTo>
                      <a:pt x="1051" y="142"/>
                    </a:lnTo>
                    <a:lnTo>
                      <a:pt x="1232" y="122"/>
                    </a:lnTo>
                    <a:close/>
                    <a:moveTo>
                      <a:pt x="1232" y="1"/>
                    </a:moveTo>
                    <a:lnTo>
                      <a:pt x="1030" y="21"/>
                    </a:lnTo>
                    <a:lnTo>
                      <a:pt x="929" y="41"/>
                    </a:lnTo>
                    <a:lnTo>
                      <a:pt x="828" y="61"/>
                    </a:lnTo>
                    <a:lnTo>
                      <a:pt x="748" y="122"/>
                    </a:lnTo>
                    <a:lnTo>
                      <a:pt x="667" y="182"/>
                    </a:lnTo>
                    <a:lnTo>
                      <a:pt x="606" y="263"/>
                    </a:lnTo>
                    <a:lnTo>
                      <a:pt x="566" y="364"/>
                    </a:lnTo>
                    <a:lnTo>
                      <a:pt x="526" y="566"/>
                    </a:lnTo>
                    <a:lnTo>
                      <a:pt x="485" y="748"/>
                    </a:lnTo>
                    <a:lnTo>
                      <a:pt x="485" y="950"/>
                    </a:lnTo>
                    <a:lnTo>
                      <a:pt x="465" y="1152"/>
                    </a:lnTo>
                    <a:lnTo>
                      <a:pt x="303" y="1293"/>
                    </a:lnTo>
                    <a:lnTo>
                      <a:pt x="182" y="1414"/>
                    </a:lnTo>
                    <a:lnTo>
                      <a:pt x="102" y="1515"/>
                    </a:lnTo>
                    <a:lnTo>
                      <a:pt x="41" y="1636"/>
                    </a:lnTo>
                    <a:lnTo>
                      <a:pt x="1" y="1737"/>
                    </a:lnTo>
                    <a:lnTo>
                      <a:pt x="1" y="1858"/>
                    </a:lnTo>
                    <a:lnTo>
                      <a:pt x="21" y="1979"/>
                    </a:lnTo>
                    <a:lnTo>
                      <a:pt x="41" y="2121"/>
                    </a:lnTo>
                    <a:lnTo>
                      <a:pt x="647" y="4241"/>
                    </a:lnTo>
                    <a:lnTo>
                      <a:pt x="707" y="4625"/>
                    </a:lnTo>
                    <a:lnTo>
                      <a:pt x="748" y="5109"/>
                    </a:lnTo>
                    <a:lnTo>
                      <a:pt x="748" y="5614"/>
                    </a:lnTo>
                    <a:lnTo>
                      <a:pt x="707" y="6624"/>
                    </a:lnTo>
                    <a:lnTo>
                      <a:pt x="667" y="7330"/>
                    </a:lnTo>
                    <a:lnTo>
                      <a:pt x="667" y="8017"/>
                    </a:lnTo>
                    <a:lnTo>
                      <a:pt x="687" y="8219"/>
                    </a:lnTo>
                    <a:lnTo>
                      <a:pt x="707" y="8380"/>
                    </a:lnTo>
                    <a:lnTo>
                      <a:pt x="768" y="8542"/>
                    </a:lnTo>
                    <a:lnTo>
                      <a:pt x="828" y="8683"/>
                    </a:lnTo>
                    <a:lnTo>
                      <a:pt x="929" y="8804"/>
                    </a:lnTo>
                    <a:lnTo>
                      <a:pt x="1030" y="8925"/>
                    </a:lnTo>
                    <a:lnTo>
                      <a:pt x="1151" y="9006"/>
                    </a:lnTo>
                    <a:lnTo>
                      <a:pt x="1293" y="9087"/>
                    </a:lnTo>
                    <a:lnTo>
                      <a:pt x="1475" y="9127"/>
                    </a:lnTo>
                    <a:lnTo>
                      <a:pt x="1676" y="9147"/>
                    </a:lnTo>
                    <a:lnTo>
                      <a:pt x="1878" y="9127"/>
                    </a:lnTo>
                    <a:lnTo>
                      <a:pt x="2100" y="9067"/>
                    </a:lnTo>
                    <a:lnTo>
                      <a:pt x="2282" y="8966"/>
                    </a:lnTo>
                    <a:lnTo>
                      <a:pt x="2464" y="8824"/>
                    </a:lnTo>
                    <a:lnTo>
                      <a:pt x="2585" y="8703"/>
                    </a:lnTo>
                    <a:lnTo>
                      <a:pt x="2666" y="8542"/>
                    </a:lnTo>
                    <a:lnTo>
                      <a:pt x="2747" y="8360"/>
                    </a:lnTo>
                    <a:lnTo>
                      <a:pt x="2787" y="8158"/>
                    </a:lnTo>
                    <a:lnTo>
                      <a:pt x="2787" y="8017"/>
                    </a:lnTo>
                    <a:lnTo>
                      <a:pt x="2787" y="7835"/>
                    </a:lnTo>
                    <a:lnTo>
                      <a:pt x="2787" y="7653"/>
                    </a:lnTo>
                    <a:lnTo>
                      <a:pt x="2747" y="7472"/>
                    </a:lnTo>
                    <a:lnTo>
                      <a:pt x="2605" y="6644"/>
                    </a:lnTo>
                    <a:lnTo>
                      <a:pt x="2484" y="6058"/>
                    </a:lnTo>
                    <a:lnTo>
                      <a:pt x="2444" y="5695"/>
                    </a:lnTo>
                    <a:lnTo>
                      <a:pt x="2403" y="5190"/>
                    </a:lnTo>
                    <a:lnTo>
                      <a:pt x="2403" y="5089"/>
                    </a:lnTo>
                    <a:lnTo>
                      <a:pt x="2343" y="5089"/>
                    </a:lnTo>
                    <a:lnTo>
                      <a:pt x="2282" y="5109"/>
                    </a:lnTo>
                    <a:lnTo>
                      <a:pt x="2282" y="5230"/>
                    </a:lnTo>
                    <a:lnTo>
                      <a:pt x="2343" y="5715"/>
                    </a:lnTo>
                    <a:lnTo>
                      <a:pt x="2383" y="6078"/>
                    </a:lnTo>
                    <a:lnTo>
                      <a:pt x="2484" y="6664"/>
                    </a:lnTo>
                    <a:lnTo>
                      <a:pt x="2625" y="7492"/>
                    </a:lnTo>
                    <a:lnTo>
                      <a:pt x="2666" y="7835"/>
                    </a:lnTo>
                    <a:lnTo>
                      <a:pt x="2666" y="7997"/>
                    </a:lnTo>
                    <a:lnTo>
                      <a:pt x="2666" y="8138"/>
                    </a:lnTo>
                    <a:lnTo>
                      <a:pt x="2666" y="8158"/>
                    </a:lnTo>
                    <a:lnTo>
                      <a:pt x="2625" y="8320"/>
                    </a:lnTo>
                    <a:lnTo>
                      <a:pt x="2565" y="8481"/>
                    </a:lnTo>
                    <a:lnTo>
                      <a:pt x="2484" y="8623"/>
                    </a:lnTo>
                    <a:lnTo>
                      <a:pt x="2383" y="8744"/>
                    </a:lnTo>
                    <a:lnTo>
                      <a:pt x="2262" y="8845"/>
                    </a:lnTo>
                    <a:lnTo>
                      <a:pt x="2141" y="8905"/>
                    </a:lnTo>
                    <a:lnTo>
                      <a:pt x="2020" y="8966"/>
                    </a:lnTo>
                    <a:lnTo>
                      <a:pt x="1878" y="9006"/>
                    </a:lnTo>
                    <a:lnTo>
                      <a:pt x="1737" y="9026"/>
                    </a:lnTo>
                    <a:lnTo>
                      <a:pt x="1596" y="9026"/>
                    </a:lnTo>
                    <a:lnTo>
                      <a:pt x="1454" y="9006"/>
                    </a:lnTo>
                    <a:lnTo>
                      <a:pt x="1333" y="8966"/>
                    </a:lnTo>
                    <a:lnTo>
                      <a:pt x="1212" y="8905"/>
                    </a:lnTo>
                    <a:lnTo>
                      <a:pt x="1091" y="8824"/>
                    </a:lnTo>
                    <a:lnTo>
                      <a:pt x="1010" y="8723"/>
                    </a:lnTo>
                    <a:lnTo>
                      <a:pt x="929" y="8623"/>
                    </a:lnTo>
                    <a:lnTo>
                      <a:pt x="869" y="8481"/>
                    </a:lnTo>
                    <a:lnTo>
                      <a:pt x="828" y="8340"/>
                    </a:lnTo>
                    <a:lnTo>
                      <a:pt x="788" y="8198"/>
                    </a:lnTo>
                    <a:lnTo>
                      <a:pt x="788" y="8017"/>
                    </a:lnTo>
                    <a:lnTo>
                      <a:pt x="788" y="7330"/>
                    </a:lnTo>
                    <a:lnTo>
                      <a:pt x="828" y="6644"/>
                    </a:lnTo>
                    <a:lnTo>
                      <a:pt x="869" y="5654"/>
                    </a:lnTo>
                    <a:lnTo>
                      <a:pt x="869" y="5271"/>
                    </a:lnTo>
                    <a:lnTo>
                      <a:pt x="849" y="4927"/>
                    </a:lnTo>
                    <a:lnTo>
                      <a:pt x="828" y="4645"/>
                    </a:lnTo>
                    <a:lnTo>
                      <a:pt x="788" y="4362"/>
                    </a:lnTo>
                    <a:lnTo>
                      <a:pt x="748" y="4100"/>
                    </a:lnTo>
                    <a:lnTo>
                      <a:pt x="667" y="3837"/>
                    </a:lnTo>
                    <a:lnTo>
                      <a:pt x="162" y="2101"/>
                    </a:lnTo>
                    <a:lnTo>
                      <a:pt x="122" y="1878"/>
                    </a:lnTo>
                    <a:lnTo>
                      <a:pt x="122" y="1798"/>
                    </a:lnTo>
                    <a:lnTo>
                      <a:pt x="142" y="1697"/>
                    </a:lnTo>
                    <a:lnTo>
                      <a:pt x="182" y="1616"/>
                    </a:lnTo>
                    <a:lnTo>
                      <a:pt x="243" y="1515"/>
                    </a:lnTo>
                    <a:lnTo>
                      <a:pt x="344" y="1414"/>
                    </a:lnTo>
                    <a:lnTo>
                      <a:pt x="485" y="1313"/>
                    </a:lnTo>
                    <a:lnTo>
                      <a:pt x="586" y="1212"/>
                    </a:lnTo>
                    <a:lnTo>
                      <a:pt x="970" y="929"/>
                    </a:lnTo>
                    <a:lnTo>
                      <a:pt x="1172" y="808"/>
                    </a:lnTo>
                    <a:lnTo>
                      <a:pt x="1273" y="768"/>
                    </a:lnTo>
                    <a:lnTo>
                      <a:pt x="1374" y="728"/>
                    </a:lnTo>
                    <a:lnTo>
                      <a:pt x="1515" y="728"/>
                    </a:lnTo>
                    <a:lnTo>
                      <a:pt x="1656" y="748"/>
                    </a:lnTo>
                    <a:lnTo>
                      <a:pt x="2040" y="889"/>
                    </a:lnTo>
                    <a:lnTo>
                      <a:pt x="2525" y="1131"/>
                    </a:lnTo>
                    <a:lnTo>
                      <a:pt x="2928" y="1313"/>
                    </a:lnTo>
                    <a:lnTo>
                      <a:pt x="2989" y="1353"/>
                    </a:lnTo>
                    <a:lnTo>
                      <a:pt x="3070" y="1394"/>
                    </a:lnTo>
                    <a:lnTo>
                      <a:pt x="3130" y="1434"/>
                    </a:lnTo>
                    <a:lnTo>
                      <a:pt x="3171" y="1495"/>
                    </a:lnTo>
                    <a:lnTo>
                      <a:pt x="3191" y="1576"/>
                    </a:lnTo>
                    <a:lnTo>
                      <a:pt x="3171" y="1636"/>
                    </a:lnTo>
                    <a:lnTo>
                      <a:pt x="3130" y="1677"/>
                    </a:lnTo>
                    <a:lnTo>
                      <a:pt x="3070" y="1717"/>
                    </a:lnTo>
                    <a:lnTo>
                      <a:pt x="2989" y="1737"/>
                    </a:lnTo>
                    <a:lnTo>
                      <a:pt x="2605" y="1535"/>
                    </a:lnTo>
                    <a:lnTo>
                      <a:pt x="2383" y="1414"/>
                    </a:lnTo>
                    <a:lnTo>
                      <a:pt x="2222" y="1333"/>
                    </a:lnTo>
                    <a:lnTo>
                      <a:pt x="2060" y="1232"/>
                    </a:lnTo>
                    <a:lnTo>
                      <a:pt x="1899" y="1172"/>
                    </a:lnTo>
                    <a:lnTo>
                      <a:pt x="1737" y="1152"/>
                    </a:lnTo>
                    <a:lnTo>
                      <a:pt x="1555" y="1152"/>
                    </a:lnTo>
                    <a:lnTo>
                      <a:pt x="1454" y="1192"/>
                    </a:lnTo>
                    <a:lnTo>
                      <a:pt x="1353" y="1232"/>
                    </a:lnTo>
                    <a:lnTo>
                      <a:pt x="1111" y="1374"/>
                    </a:lnTo>
                    <a:lnTo>
                      <a:pt x="808" y="1616"/>
                    </a:lnTo>
                    <a:lnTo>
                      <a:pt x="445" y="1939"/>
                    </a:lnTo>
                    <a:lnTo>
                      <a:pt x="425" y="1979"/>
                    </a:lnTo>
                    <a:lnTo>
                      <a:pt x="445" y="2020"/>
                    </a:lnTo>
                    <a:lnTo>
                      <a:pt x="485" y="2040"/>
                    </a:lnTo>
                    <a:lnTo>
                      <a:pt x="526" y="2020"/>
                    </a:lnTo>
                    <a:lnTo>
                      <a:pt x="869" y="1717"/>
                    </a:lnTo>
                    <a:lnTo>
                      <a:pt x="1151" y="1495"/>
                    </a:lnTo>
                    <a:lnTo>
                      <a:pt x="1374" y="1353"/>
                    </a:lnTo>
                    <a:lnTo>
                      <a:pt x="1555" y="1273"/>
                    </a:lnTo>
                    <a:lnTo>
                      <a:pt x="1636" y="1273"/>
                    </a:lnTo>
                    <a:lnTo>
                      <a:pt x="1717" y="1253"/>
                    </a:lnTo>
                    <a:lnTo>
                      <a:pt x="1858" y="1293"/>
                    </a:lnTo>
                    <a:lnTo>
                      <a:pt x="2020" y="1353"/>
                    </a:lnTo>
                    <a:lnTo>
                      <a:pt x="2161" y="1434"/>
                    </a:lnTo>
                    <a:lnTo>
                      <a:pt x="2323" y="1515"/>
                    </a:lnTo>
                    <a:lnTo>
                      <a:pt x="2545" y="1636"/>
                    </a:lnTo>
                    <a:lnTo>
                      <a:pt x="2787" y="1777"/>
                    </a:lnTo>
                    <a:lnTo>
                      <a:pt x="2969" y="1858"/>
                    </a:lnTo>
                    <a:lnTo>
                      <a:pt x="3009" y="1878"/>
                    </a:lnTo>
                    <a:lnTo>
                      <a:pt x="3130" y="1939"/>
                    </a:lnTo>
                    <a:lnTo>
                      <a:pt x="3211" y="2020"/>
                    </a:lnTo>
                    <a:lnTo>
                      <a:pt x="3272" y="2080"/>
                    </a:lnTo>
                    <a:lnTo>
                      <a:pt x="3292" y="2141"/>
                    </a:lnTo>
                    <a:lnTo>
                      <a:pt x="3292" y="2181"/>
                    </a:lnTo>
                    <a:lnTo>
                      <a:pt x="3251" y="2242"/>
                    </a:lnTo>
                    <a:lnTo>
                      <a:pt x="3191" y="2302"/>
                    </a:lnTo>
                    <a:lnTo>
                      <a:pt x="3130" y="2323"/>
                    </a:lnTo>
                    <a:lnTo>
                      <a:pt x="3050" y="2343"/>
                    </a:lnTo>
                    <a:lnTo>
                      <a:pt x="2969" y="2343"/>
                    </a:lnTo>
                    <a:lnTo>
                      <a:pt x="2868" y="2323"/>
                    </a:lnTo>
                    <a:lnTo>
                      <a:pt x="2646" y="2181"/>
                    </a:lnTo>
                    <a:lnTo>
                      <a:pt x="2403" y="2060"/>
                    </a:lnTo>
                    <a:lnTo>
                      <a:pt x="2181" y="1959"/>
                    </a:lnTo>
                    <a:lnTo>
                      <a:pt x="2060" y="1919"/>
                    </a:lnTo>
                    <a:lnTo>
                      <a:pt x="1919" y="1878"/>
                    </a:lnTo>
                    <a:lnTo>
                      <a:pt x="1777" y="1858"/>
                    </a:lnTo>
                    <a:lnTo>
                      <a:pt x="1636" y="1878"/>
                    </a:lnTo>
                    <a:lnTo>
                      <a:pt x="1495" y="1899"/>
                    </a:lnTo>
                    <a:lnTo>
                      <a:pt x="1333" y="1959"/>
                    </a:lnTo>
                    <a:lnTo>
                      <a:pt x="1151" y="2040"/>
                    </a:lnTo>
                    <a:lnTo>
                      <a:pt x="748" y="2262"/>
                    </a:lnTo>
                    <a:lnTo>
                      <a:pt x="727" y="2302"/>
                    </a:lnTo>
                    <a:lnTo>
                      <a:pt x="727" y="2343"/>
                    </a:lnTo>
                    <a:lnTo>
                      <a:pt x="768" y="2363"/>
                    </a:lnTo>
                    <a:lnTo>
                      <a:pt x="808" y="2363"/>
                    </a:lnTo>
                    <a:lnTo>
                      <a:pt x="1030" y="2222"/>
                    </a:lnTo>
                    <a:lnTo>
                      <a:pt x="1212" y="2141"/>
                    </a:lnTo>
                    <a:lnTo>
                      <a:pt x="1394" y="2060"/>
                    </a:lnTo>
                    <a:lnTo>
                      <a:pt x="1535" y="2020"/>
                    </a:lnTo>
                    <a:lnTo>
                      <a:pt x="1676" y="1979"/>
                    </a:lnTo>
                    <a:lnTo>
                      <a:pt x="1818" y="1979"/>
                    </a:lnTo>
                    <a:lnTo>
                      <a:pt x="1959" y="2000"/>
                    </a:lnTo>
                    <a:lnTo>
                      <a:pt x="2080" y="2040"/>
                    </a:lnTo>
                    <a:lnTo>
                      <a:pt x="2201" y="2101"/>
                    </a:lnTo>
                    <a:lnTo>
                      <a:pt x="2585" y="2282"/>
                    </a:lnTo>
                    <a:lnTo>
                      <a:pt x="2625" y="2323"/>
                    </a:lnTo>
                    <a:lnTo>
                      <a:pt x="2827" y="2444"/>
                    </a:lnTo>
                    <a:lnTo>
                      <a:pt x="2949" y="2545"/>
                    </a:lnTo>
                    <a:lnTo>
                      <a:pt x="3029" y="2626"/>
                    </a:lnTo>
                    <a:lnTo>
                      <a:pt x="3029" y="2666"/>
                    </a:lnTo>
                    <a:lnTo>
                      <a:pt x="3029" y="2727"/>
                    </a:lnTo>
                    <a:lnTo>
                      <a:pt x="3009" y="2767"/>
                    </a:lnTo>
                    <a:lnTo>
                      <a:pt x="2969" y="2787"/>
                    </a:lnTo>
                    <a:lnTo>
                      <a:pt x="2908" y="2807"/>
                    </a:lnTo>
                    <a:lnTo>
                      <a:pt x="2848" y="2827"/>
                    </a:lnTo>
                    <a:lnTo>
                      <a:pt x="2726" y="2787"/>
                    </a:lnTo>
                    <a:lnTo>
                      <a:pt x="2585" y="2747"/>
                    </a:lnTo>
                    <a:lnTo>
                      <a:pt x="2424" y="2666"/>
                    </a:lnTo>
                    <a:lnTo>
                      <a:pt x="2222" y="2585"/>
                    </a:lnTo>
                    <a:lnTo>
                      <a:pt x="2020" y="2504"/>
                    </a:lnTo>
                    <a:lnTo>
                      <a:pt x="1899" y="2464"/>
                    </a:lnTo>
                    <a:lnTo>
                      <a:pt x="1717" y="2444"/>
                    </a:lnTo>
                    <a:lnTo>
                      <a:pt x="1535" y="2464"/>
                    </a:lnTo>
                    <a:lnTo>
                      <a:pt x="1333" y="2525"/>
                    </a:lnTo>
                    <a:lnTo>
                      <a:pt x="1232" y="2585"/>
                    </a:lnTo>
                    <a:lnTo>
                      <a:pt x="1131" y="2646"/>
                    </a:lnTo>
                    <a:lnTo>
                      <a:pt x="1111" y="2686"/>
                    </a:lnTo>
                    <a:lnTo>
                      <a:pt x="1111" y="2727"/>
                    </a:lnTo>
                    <a:lnTo>
                      <a:pt x="1151" y="2747"/>
                    </a:lnTo>
                    <a:lnTo>
                      <a:pt x="1192" y="2747"/>
                    </a:lnTo>
                    <a:lnTo>
                      <a:pt x="1374" y="2646"/>
                    </a:lnTo>
                    <a:lnTo>
                      <a:pt x="1535" y="2585"/>
                    </a:lnTo>
                    <a:lnTo>
                      <a:pt x="1697" y="2565"/>
                    </a:lnTo>
                    <a:lnTo>
                      <a:pt x="1858" y="2585"/>
                    </a:lnTo>
                    <a:lnTo>
                      <a:pt x="1858" y="2727"/>
                    </a:lnTo>
                    <a:lnTo>
                      <a:pt x="1899" y="2888"/>
                    </a:lnTo>
                    <a:lnTo>
                      <a:pt x="1919" y="2969"/>
                    </a:lnTo>
                    <a:lnTo>
                      <a:pt x="1939" y="3151"/>
                    </a:lnTo>
                    <a:lnTo>
                      <a:pt x="1959" y="3352"/>
                    </a:lnTo>
                    <a:lnTo>
                      <a:pt x="1939" y="3514"/>
                    </a:lnTo>
                    <a:lnTo>
                      <a:pt x="1919" y="3696"/>
                    </a:lnTo>
                    <a:lnTo>
                      <a:pt x="1878" y="3857"/>
                    </a:lnTo>
                    <a:lnTo>
                      <a:pt x="1818" y="3999"/>
                    </a:lnTo>
                    <a:lnTo>
                      <a:pt x="1737" y="4120"/>
                    </a:lnTo>
                    <a:lnTo>
                      <a:pt x="1636" y="4221"/>
                    </a:lnTo>
                    <a:lnTo>
                      <a:pt x="1616" y="4261"/>
                    </a:lnTo>
                    <a:lnTo>
                      <a:pt x="1636" y="4301"/>
                    </a:lnTo>
                    <a:lnTo>
                      <a:pt x="1676" y="4322"/>
                    </a:lnTo>
                    <a:lnTo>
                      <a:pt x="1717" y="4322"/>
                    </a:lnTo>
                    <a:lnTo>
                      <a:pt x="1818" y="4201"/>
                    </a:lnTo>
                    <a:lnTo>
                      <a:pt x="1919" y="4059"/>
                    </a:lnTo>
                    <a:lnTo>
                      <a:pt x="1979" y="3898"/>
                    </a:lnTo>
                    <a:lnTo>
                      <a:pt x="2020" y="3716"/>
                    </a:lnTo>
                    <a:lnTo>
                      <a:pt x="2060" y="3534"/>
                    </a:lnTo>
                    <a:lnTo>
                      <a:pt x="2060" y="3352"/>
                    </a:lnTo>
                    <a:lnTo>
                      <a:pt x="2060" y="3151"/>
                    </a:lnTo>
                    <a:lnTo>
                      <a:pt x="2020" y="2949"/>
                    </a:lnTo>
                    <a:lnTo>
                      <a:pt x="2000" y="2848"/>
                    </a:lnTo>
                    <a:lnTo>
                      <a:pt x="1979" y="2727"/>
                    </a:lnTo>
                    <a:lnTo>
                      <a:pt x="1979" y="2605"/>
                    </a:lnTo>
                    <a:lnTo>
                      <a:pt x="2181" y="2686"/>
                    </a:lnTo>
                    <a:lnTo>
                      <a:pt x="2363" y="2767"/>
                    </a:lnTo>
                    <a:lnTo>
                      <a:pt x="2625" y="2888"/>
                    </a:lnTo>
                    <a:lnTo>
                      <a:pt x="2747" y="2928"/>
                    </a:lnTo>
                    <a:lnTo>
                      <a:pt x="2949" y="2928"/>
                    </a:lnTo>
                    <a:lnTo>
                      <a:pt x="3029" y="2888"/>
                    </a:lnTo>
                    <a:lnTo>
                      <a:pt x="3090" y="2848"/>
                    </a:lnTo>
                    <a:lnTo>
                      <a:pt x="3130" y="2767"/>
                    </a:lnTo>
                    <a:lnTo>
                      <a:pt x="3150" y="2666"/>
                    </a:lnTo>
                    <a:lnTo>
                      <a:pt x="3130" y="2565"/>
                    </a:lnTo>
                    <a:lnTo>
                      <a:pt x="3090" y="2525"/>
                    </a:lnTo>
                    <a:lnTo>
                      <a:pt x="3029" y="2464"/>
                    </a:lnTo>
                    <a:lnTo>
                      <a:pt x="3150" y="2444"/>
                    </a:lnTo>
                    <a:lnTo>
                      <a:pt x="3251" y="2403"/>
                    </a:lnTo>
                    <a:lnTo>
                      <a:pt x="3312" y="2363"/>
                    </a:lnTo>
                    <a:lnTo>
                      <a:pt x="3352" y="2323"/>
                    </a:lnTo>
                    <a:lnTo>
                      <a:pt x="3393" y="2262"/>
                    </a:lnTo>
                    <a:lnTo>
                      <a:pt x="3413" y="2202"/>
                    </a:lnTo>
                    <a:lnTo>
                      <a:pt x="3413" y="2141"/>
                    </a:lnTo>
                    <a:lnTo>
                      <a:pt x="3393" y="2060"/>
                    </a:lnTo>
                    <a:lnTo>
                      <a:pt x="3373" y="2020"/>
                    </a:lnTo>
                    <a:lnTo>
                      <a:pt x="3332" y="1959"/>
                    </a:lnTo>
                    <a:lnTo>
                      <a:pt x="3231" y="1878"/>
                    </a:lnTo>
                    <a:lnTo>
                      <a:pt x="3130" y="1818"/>
                    </a:lnTo>
                    <a:lnTo>
                      <a:pt x="3211" y="1757"/>
                    </a:lnTo>
                    <a:lnTo>
                      <a:pt x="3272" y="1677"/>
                    </a:lnTo>
                    <a:lnTo>
                      <a:pt x="3312" y="1576"/>
                    </a:lnTo>
                    <a:lnTo>
                      <a:pt x="3292" y="1515"/>
                    </a:lnTo>
                    <a:lnTo>
                      <a:pt x="3292" y="1454"/>
                    </a:lnTo>
                    <a:lnTo>
                      <a:pt x="3251" y="1394"/>
                    </a:lnTo>
                    <a:lnTo>
                      <a:pt x="3231" y="1353"/>
                    </a:lnTo>
                    <a:lnTo>
                      <a:pt x="3130" y="1293"/>
                    </a:lnTo>
                    <a:lnTo>
                      <a:pt x="3050" y="1253"/>
                    </a:lnTo>
                    <a:lnTo>
                      <a:pt x="2989" y="1212"/>
                    </a:lnTo>
                    <a:lnTo>
                      <a:pt x="2302" y="889"/>
                    </a:lnTo>
                    <a:lnTo>
                      <a:pt x="2424" y="849"/>
                    </a:lnTo>
                    <a:lnTo>
                      <a:pt x="2525" y="768"/>
                    </a:lnTo>
                    <a:lnTo>
                      <a:pt x="2585" y="707"/>
                    </a:lnTo>
                    <a:lnTo>
                      <a:pt x="2605" y="647"/>
                    </a:lnTo>
                    <a:lnTo>
                      <a:pt x="2625" y="586"/>
                    </a:lnTo>
                    <a:lnTo>
                      <a:pt x="2625" y="505"/>
                    </a:lnTo>
                    <a:lnTo>
                      <a:pt x="2625" y="465"/>
                    </a:lnTo>
                    <a:lnTo>
                      <a:pt x="2585" y="404"/>
                    </a:lnTo>
                    <a:lnTo>
                      <a:pt x="2545" y="364"/>
                    </a:lnTo>
                    <a:lnTo>
                      <a:pt x="2504" y="324"/>
                    </a:lnTo>
                    <a:lnTo>
                      <a:pt x="2201" y="182"/>
                    </a:lnTo>
                    <a:lnTo>
                      <a:pt x="1878" y="81"/>
                    </a:lnTo>
                    <a:lnTo>
                      <a:pt x="1576" y="21"/>
                    </a:lnTo>
                    <a:lnTo>
                      <a:pt x="12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0" name="Google Shape;2630;p41"/>
          <p:cNvGrpSpPr/>
          <p:nvPr/>
        </p:nvGrpSpPr>
        <p:grpSpPr>
          <a:xfrm>
            <a:off x="6591927" y="3203627"/>
            <a:ext cx="1867724" cy="1732098"/>
            <a:chOff x="6591927" y="3203627"/>
            <a:chExt cx="1867724" cy="1732098"/>
          </a:xfrm>
        </p:grpSpPr>
        <p:sp>
          <p:nvSpPr>
            <p:cNvPr id="2631" name="Google Shape;2631;p41"/>
            <p:cNvSpPr/>
            <p:nvPr/>
          </p:nvSpPr>
          <p:spPr>
            <a:xfrm>
              <a:off x="6593961" y="3203627"/>
              <a:ext cx="1865280" cy="1732098"/>
            </a:xfrm>
            <a:custGeom>
              <a:avLst/>
              <a:gdLst/>
              <a:ahLst/>
              <a:cxnLst/>
              <a:rect l="l" t="t" r="r" b="b"/>
              <a:pathLst>
                <a:path w="15266" h="14176" extrusionOk="0">
                  <a:moveTo>
                    <a:pt x="2343" y="10500"/>
                  </a:moveTo>
                  <a:lnTo>
                    <a:pt x="2605" y="10844"/>
                  </a:lnTo>
                  <a:lnTo>
                    <a:pt x="2908" y="11167"/>
                  </a:lnTo>
                  <a:lnTo>
                    <a:pt x="2989" y="11248"/>
                  </a:lnTo>
                  <a:lnTo>
                    <a:pt x="2726" y="11248"/>
                  </a:lnTo>
                  <a:lnTo>
                    <a:pt x="2464" y="11268"/>
                  </a:lnTo>
                  <a:lnTo>
                    <a:pt x="2181" y="11328"/>
                  </a:lnTo>
                  <a:lnTo>
                    <a:pt x="1898" y="11409"/>
                  </a:lnTo>
                  <a:lnTo>
                    <a:pt x="1898" y="11167"/>
                  </a:lnTo>
                  <a:lnTo>
                    <a:pt x="2040" y="11086"/>
                  </a:lnTo>
                  <a:lnTo>
                    <a:pt x="2141" y="10965"/>
                  </a:lnTo>
                  <a:lnTo>
                    <a:pt x="2242" y="10844"/>
                  </a:lnTo>
                  <a:lnTo>
                    <a:pt x="2302" y="10682"/>
                  </a:lnTo>
                  <a:lnTo>
                    <a:pt x="2343" y="10500"/>
                  </a:lnTo>
                  <a:close/>
                  <a:moveTo>
                    <a:pt x="7229" y="1"/>
                  </a:moveTo>
                  <a:lnTo>
                    <a:pt x="6906" y="21"/>
                  </a:lnTo>
                  <a:lnTo>
                    <a:pt x="6563" y="82"/>
                  </a:lnTo>
                  <a:lnTo>
                    <a:pt x="6240" y="122"/>
                  </a:lnTo>
                  <a:lnTo>
                    <a:pt x="5937" y="203"/>
                  </a:lnTo>
                  <a:lnTo>
                    <a:pt x="5614" y="283"/>
                  </a:lnTo>
                  <a:lnTo>
                    <a:pt x="5311" y="405"/>
                  </a:lnTo>
                  <a:lnTo>
                    <a:pt x="5028" y="506"/>
                  </a:lnTo>
                  <a:lnTo>
                    <a:pt x="4725" y="647"/>
                  </a:lnTo>
                  <a:lnTo>
                    <a:pt x="4443" y="788"/>
                  </a:lnTo>
                  <a:lnTo>
                    <a:pt x="4180" y="950"/>
                  </a:lnTo>
                  <a:lnTo>
                    <a:pt x="3897" y="1111"/>
                  </a:lnTo>
                  <a:lnTo>
                    <a:pt x="3655" y="1293"/>
                  </a:lnTo>
                  <a:lnTo>
                    <a:pt x="3393" y="1495"/>
                  </a:lnTo>
                  <a:lnTo>
                    <a:pt x="3170" y="1697"/>
                  </a:lnTo>
                  <a:lnTo>
                    <a:pt x="2928" y="1919"/>
                  </a:lnTo>
                  <a:lnTo>
                    <a:pt x="2726" y="2141"/>
                  </a:lnTo>
                  <a:lnTo>
                    <a:pt x="2504" y="2383"/>
                  </a:lnTo>
                  <a:lnTo>
                    <a:pt x="2322" y="2626"/>
                  </a:lnTo>
                  <a:lnTo>
                    <a:pt x="2141" y="2888"/>
                  </a:lnTo>
                  <a:lnTo>
                    <a:pt x="1959" y="3151"/>
                  </a:lnTo>
                  <a:lnTo>
                    <a:pt x="1797" y="3433"/>
                  </a:lnTo>
                  <a:lnTo>
                    <a:pt x="1656" y="3716"/>
                  </a:lnTo>
                  <a:lnTo>
                    <a:pt x="1535" y="3999"/>
                  </a:lnTo>
                  <a:lnTo>
                    <a:pt x="1414" y="4302"/>
                  </a:lnTo>
                  <a:lnTo>
                    <a:pt x="1313" y="4605"/>
                  </a:lnTo>
                  <a:lnTo>
                    <a:pt x="1212" y="4907"/>
                  </a:lnTo>
                  <a:lnTo>
                    <a:pt x="1151" y="5230"/>
                  </a:lnTo>
                  <a:lnTo>
                    <a:pt x="1091" y="5554"/>
                  </a:lnTo>
                  <a:lnTo>
                    <a:pt x="1050" y="5877"/>
                  </a:lnTo>
                  <a:lnTo>
                    <a:pt x="1030" y="6220"/>
                  </a:lnTo>
                  <a:lnTo>
                    <a:pt x="1010" y="6563"/>
                  </a:lnTo>
                  <a:lnTo>
                    <a:pt x="1030" y="7108"/>
                  </a:lnTo>
                  <a:lnTo>
                    <a:pt x="1111" y="7633"/>
                  </a:lnTo>
                  <a:lnTo>
                    <a:pt x="1212" y="8178"/>
                  </a:lnTo>
                  <a:lnTo>
                    <a:pt x="1373" y="8683"/>
                  </a:lnTo>
                  <a:lnTo>
                    <a:pt x="1293" y="8663"/>
                  </a:lnTo>
                  <a:lnTo>
                    <a:pt x="1212" y="8643"/>
                  </a:lnTo>
                  <a:lnTo>
                    <a:pt x="1111" y="8663"/>
                  </a:lnTo>
                  <a:lnTo>
                    <a:pt x="1050" y="8724"/>
                  </a:lnTo>
                  <a:lnTo>
                    <a:pt x="1010" y="8784"/>
                  </a:lnTo>
                  <a:lnTo>
                    <a:pt x="889" y="9047"/>
                  </a:lnTo>
                  <a:lnTo>
                    <a:pt x="808" y="9329"/>
                  </a:lnTo>
                  <a:lnTo>
                    <a:pt x="747" y="9612"/>
                  </a:lnTo>
                  <a:lnTo>
                    <a:pt x="707" y="9915"/>
                  </a:lnTo>
                  <a:lnTo>
                    <a:pt x="687" y="10198"/>
                  </a:lnTo>
                  <a:lnTo>
                    <a:pt x="727" y="10480"/>
                  </a:lnTo>
                  <a:lnTo>
                    <a:pt x="788" y="10723"/>
                  </a:lnTo>
                  <a:lnTo>
                    <a:pt x="828" y="10824"/>
                  </a:lnTo>
                  <a:lnTo>
                    <a:pt x="889" y="10925"/>
                  </a:lnTo>
                  <a:lnTo>
                    <a:pt x="990" y="11046"/>
                  </a:lnTo>
                  <a:lnTo>
                    <a:pt x="1131" y="11147"/>
                  </a:lnTo>
                  <a:lnTo>
                    <a:pt x="1272" y="11207"/>
                  </a:lnTo>
                  <a:lnTo>
                    <a:pt x="1454" y="11248"/>
                  </a:lnTo>
                  <a:lnTo>
                    <a:pt x="1434" y="11631"/>
                  </a:lnTo>
                  <a:lnTo>
                    <a:pt x="1131" y="11833"/>
                  </a:lnTo>
                  <a:lnTo>
                    <a:pt x="869" y="12055"/>
                  </a:lnTo>
                  <a:lnTo>
                    <a:pt x="626" y="12318"/>
                  </a:lnTo>
                  <a:lnTo>
                    <a:pt x="424" y="12580"/>
                  </a:lnTo>
                  <a:lnTo>
                    <a:pt x="263" y="12843"/>
                  </a:lnTo>
                  <a:lnTo>
                    <a:pt x="142" y="13105"/>
                  </a:lnTo>
                  <a:lnTo>
                    <a:pt x="61" y="13368"/>
                  </a:lnTo>
                  <a:lnTo>
                    <a:pt x="0" y="13630"/>
                  </a:lnTo>
                  <a:lnTo>
                    <a:pt x="0" y="13711"/>
                  </a:lnTo>
                  <a:lnTo>
                    <a:pt x="21" y="13812"/>
                  </a:lnTo>
                  <a:lnTo>
                    <a:pt x="41" y="13893"/>
                  </a:lnTo>
                  <a:lnTo>
                    <a:pt x="101" y="13973"/>
                  </a:lnTo>
                  <a:lnTo>
                    <a:pt x="162" y="14054"/>
                  </a:lnTo>
                  <a:lnTo>
                    <a:pt x="222" y="14095"/>
                  </a:lnTo>
                  <a:lnTo>
                    <a:pt x="323" y="14135"/>
                  </a:lnTo>
                  <a:lnTo>
                    <a:pt x="404" y="14155"/>
                  </a:lnTo>
                  <a:lnTo>
                    <a:pt x="465" y="14175"/>
                  </a:lnTo>
                  <a:lnTo>
                    <a:pt x="546" y="14155"/>
                  </a:lnTo>
                  <a:lnTo>
                    <a:pt x="626" y="14135"/>
                  </a:lnTo>
                  <a:lnTo>
                    <a:pt x="687" y="14115"/>
                  </a:lnTo>
                  <a:lnTo>
                    <a:pt x="747" y="14074"/>
                  </a:lnTo>
                  <a:lnTo>
                    <a:pt x="828" y="14014"/>
                  </a:lnTo>
                  <a:lnTo>
                    <a:pt x="889" y="13933"/>
                  </a:lnTo>
                  <a:lnTo>
                    <a:pt x="929" y="13852"/>
                  </a:lnTo>
                  <a:lnTo>
                    <a:pt x="949" y="13772"/>
                  </a:lnTo>
                  <a:lnTo>
                    <a:pt x="949" y="13731"/>
                  </a:lnTo>
                  <a:lnTo>
                    <a:pt x="990" y="13570"/>
                  </a:lnTo>
                  <a:lnTo>
                    <a:pt x="1616" y="13448"/>
                  </a:lnTo>
                  <a:lnTo>
                    <a:pt x="1676" y="13630"/>
                  </a:lnTo>
                  <a:lnTo>
                    <a:pt x="1757" y="13772"/>
                  </a:lnTo>
                  <a:lnTo>
                    <a:pt x="1878" y="13913"/>
                  </a:lnTo>
                  <a:lnTo>
                    <a:pt x="2040" y="14014"/>
                  </a:lnTo>
                  <a:lnTo>
                    <a:pt x="2161" y="14054"/>
                  </a:lnTo>
                  <a:lnTo>
                    <a:pt x="2302" y="14095"/>
                  </a:lnTo>
                  <a:lnTo>
                    <a:pt x="2444" y="14115"/>
                  </a:lnTo>
                  <a:lnTo>
                    <a:pt x="2585" y="14115"/>
                  </a:lnTo>
                  <a:lnTo>
                    <a:pt x="2807" y="14095"/>
                  </a:lnTo>
                  <a:lnTo>
                    <a:pt x="3029" y="14074"/>
                  </a:lnTo>
                  <a:lnTo>
                    <a:pt x="3251" y="14014"/>
                  </a:lnTo>
                  <a:lnTo>
                    <a:pt x="3473" y="13953"/>
                  </a:lnTo>
                  <a:lnTo>
                    <a:pt x="3695" y="13873"/>
                  </a:lnTo>
                  <a:lnTo>
                    <a:pt x="3918" y="13772"/>
                  </a:lnTo>
                  <a:lnTo>
                    <a:pt x="4099" y="13671"/>
                  </a:lnTo>
                  <a:lnTo>
                    <a:pt x="4301" y="13549"/>
                  </a:lnTo>
                  <a:lnTo>
                    <a:pt x="4362" y="13489"/>
                  </a:lnTo>
                  <a:lnTo>
                    <a:pt x="4402" y="13408"/>
                  </a:lnTo>
                  <a:lnTo>
                    <a:pt x="4402" y="13327"/>
                  </a:lnTo>
                  <a:lnTo>
                    <a:pt x="4362" y="13206"/>
                  </a:lnTo>
                  <a:lnTo>
                    <a:pt x="4281" y="13065"/>
                  </a:lnTo>
                  <a:lnTo>
                    <a:pt x="4119" y="12924"/>
                  </a:lnTo>
                  <a:lnTo>
                    <a:pt x="3897" y="12762"/>
                  </a:lnTo>
                  <a:lnTo>
                    <a:pt x="3695" y="12621"/>
                  </a:lnTo>
                  <a:lnTo>
                    <a:pt x="3453" y="12499"/>
                  </a:lnTo>
                  <a:lnTo>
                    <a:pt x="3211" y="12419"/>
                  </a:lnTo>
                  <a:lnTo>
                    <a:pt x="2969" y="12378"/>
                  </a:lnTo>
                  <a:lnTo>
                    <a:pt x="2746" y="12358"/>
                  </a:lnTo>
                  <a:lnTo>
                    <a:pt x="2504" y="12358"/>
                  </a:lnTo>
                  <a:lnTo>
                    <a:pt x="2282" y="12399"/>
                  </a:lnTo>
                  <a:lnTo>
                    <a:pt x="2080" y="12479"/>
                  </a:lnTo>
                  <a:lnTo>
                    <a:pt x="1979" y="12520"/>
                  </a:lnTo>
                  <a:lnTo>
                    <a:pt x="1878" y="12600"/>
                  </a:lnTo>
                  <a:lnTo>
                    <a:pt x="1797" y="12661"/>
                  </a:lnTo>
                  <a:lnTo>
                    <a:pt x="1737" y="12762"/>
                  </a:lnTo>
                  <a:lnTo>
                    <a:pt x="1676" y="12863"/>
                  </a:lnTo>
                  <a:lnTo>
                    <a:pt x="1636" y="12984"/>
                  </a:lnTo>
                  <a:lnTo>
                    <a:pt x="1414" y="13004"/>
                  </a:lnTo>
                  <a:lnTo>
                    <a:pt x="1192" y="13065"/>
                  </a:lnTo>
                  <a:lnTo>
                    <a:pt x="1293" y="12924"/>
                  </a:lnTo>
                  <a:lnTo>
                    <a:pt x="1394" y="12802"/>
                  </a:lnTo>
                  <a:lnTo>
                    <a:pt x="1596" y="12580"/>
                  </a:lnTo>
                  <a:lnTo>
                    <a:pt x="1797" y="12419"/>
                  </a:lnTo>
                  <a:lnTo>
                    <a:pt x="1999" y="12298"/>
                  </a:lnTo>
                  <a:lnTo>
                    <a:pt x="2181" y="12197"/>
                  </a:lnTo>
                  <a:lnTo>
                    <a:pt x="2343" y="12136"/>
                  </a:lnTo>
                  <a:lnTo>
                    <a:pt x="2524" y="12096"/>
                  </a:lnTo>
                  <a:lnTo>
                    <a:pt x="2585" y="12075"/>
                  </a:lnTo>
                  <a:lnTo>
                    <a:pt x="2706" y="12075"/>
                  </a:lnTo>
                  <a:lnTo>
                    <a:pt x="2888" y="12055"/>
                  </a:lnTo>
                  <a:lnTo>
                    <a:pt x="3150" y="12055"/>
                  </a:lnTo>
                  <a:lnTo>
                    <a:pt x="3494" y="12075"/>
                  </a:lnTo>
                  <a:lnTo>
                    <a:pt x="3897" y="12136"/>
                  </a:lnTo>
                  <a:lnTo>
                    <a:pt x="4261" y="12217"/>
                  </a:lnTo>
                  <a:lnTo>
                    <a:pt x="4644" y="12419"/>
                  </a:lnTo>
                  <a:lnTo>
                    <a:pt x="5028" y="12600"/>
                  </a:lnTo>
                  <a:lnTo>
                    <a:pt x="5432" y="12762"/>
                  </a:lnTo>
                  <a:lnTo>
                    <a:pt x="5856" y="12883"/>
                  </a:lnTo>
                  <a:lnTo>
                    <a:pt x="6260" y="12984"/>
                  </a:lnTo>
                  <a:lnTo>
                    <a:pt x="6704" y="13045"/>
                  </a:lnTo>
                  <a:lnTo>
                    <a:pt x="7128" y="13105"/>
                  </a:lnTo>
                  <a:lnTo>
                    <a:pt x="7875" y="13105"/>
                  </a:lnTo>
                  <a:lnTo>
                    <a:pt x="8158" y="13085"/>
                  </a:lnTo>
                  <a:lnTo>
                    <a:pt x="8461" y="13045"/>
                  </a:lnTo>
                  <a:lnTo>
                    <a:pt x="8743" y="13004"/>
                  </a:lnTo>
                  <a:lnTo>
                    <a:pt x="8885" y="13085"/>
                  </a:lnTo>
                  <a:lnTo>
                    <a:pt x="9066" y="13146"/>
                  </a:lnTo>
                  <a:lnTo>
                    <a:pt x="9147" y="13267"/>
                  </a:lnTo>
                  <a:lnTo>
                    <a:pt x="9248" y="13368"/>
                  </a:lnTo>
                  <a:lnTo>
                    <a:pt x="9349" y="13448"/>
                  </a:lnTo>
                  <a:lnTo>
                    <a:pt x="9450" y="13509"/>
                  </a:lnTo>
                  <a:lnTo>
                    <a:pt x="9571" y="13570"/>
                  </a:lnTo>
                  <a:lnTo>
                    <a:pt x="9672" y="13610"/>
                  </a:lnTo>
                  <a:lnTo>
                    <a:pt x="9793" y="13630"/>
                  </a:lnTo>
                  <a:lnTo>
                    <a:pt x="9914" y="13650"/>
                  </a:lnTo>
                  <a:lnTo>
                    <a:pt x="10076" y="13630"/>
                  </a:lnTo>
                  <a:lnTo>
                    <a:pt x="10217" y="13610"/>
                  </a:lnTo>
                  <a:lnTo>
                    <a:pt x="10298" y="13671"/>
                  </a:lnTo>
                  <a:lnTo>
                    <a:pt x="10399" y="13731"/>
                  </a:lnTo>
                  <a:lnTo>
                    <a:pt x="10500" y="13792"/>
                  </a:lnTo>
                  <a:lnTo>
                    <a:pt x="10621" y="13812"/>
                  </a:lnTo>
                  <a:lnTo>
                    <a:pt x="10722" y="13832"/>
                  </a:lnTo>
                  <a:lnTo>
                    <a:pt x="10864" y="13812"/>
                  </a:lnTo>
                  <a:lnTo>
                    <a:pt x="11005" y="13751"/>
                  </a:lnTo>
                  <a:lnTo>
                    <a:pt x="11106" y="13671"/>
                  </a:lnTo>
                  <a:lnTo>
                    <a:pt x="11187" y="13549"/>
                  </a:lnTo>
                  <a:lnTo>
                    <a:pt x="11247" y="13408"/>
                  </a:lnTo>
                  <a:lnTo>
                    <a:pt x="11267" y="13247"/>
                  </a:lnTo>
                  <a:lnTo>
                    <a:pt x="11510" y="13247"/>
                  </a:lnTo>
                  <a:lnTo>
                    <a:pt x="11631" y="13226"/>
                  </a:lnTo>
                  <a:lnTo>
                    <a:pt x="11752" y="13166"/>
                  </a:lnTo>
                  <a:lnTo>
                    <a:pt x="11833" y="13105"/>
                  </a:lnTo>
                  <a:lnTo>
                    <a:pt x="11893" y="13004"/>
                  </a:lnTo>
                  <a:lnTo>
                    <a:pt x="11954" y="12924"/>
                  </a:lnTo>
                  <a:lnTo>
                    <a:pt x="11974" y="12823"/>
                  </a:lnTo>
                  <a:lnTo>
                    <a:pt x="11974" y="12722"/>
                  </a:lnTo>
                  <a:lnTo>
                    <a:pt x="11974" y="12600"/>
                  </a:lnTo>
                  <a:lnTo>
                    <a:pt x="11934" y="12479"/>
                  </a:lnTo>
                  <a:lnTo>
                    <a:pt x="11893" y="12358"/>
                  </a:lnTo>
                  <a:lnTo>
                    <a:pt x="11752" y="12055"/>
                  </a:lnTo>
                  <a:lnTo>
                    <a:pt x="11570" y="11752"/>
                  </a:lnTo>
                  <a:lnTo>
                    <a:pt x="11853" y="11510"/>
                  </a:lnTo>
                  <a:lnTo>
                    <a:pt x="12136" y="11248"/>
                  </a:lnTo>
                  <a:lnTo>
                    <a:pt x="12418" y="10965"/>
                  </a:lnTo>
                  <a:lnTo>
                    <a:pt x="12661" y="10682"/>
                  </a:lnTo>
                  <a:lnTo>
                    <a:pt x="12721" y="10763"/>
                  </a:lnTo>
                  <a:lnTo>
                    <a:pt x="12620" y="10844"/>
                  </a:lnTo>
                  <a:lnTo>
                    <a:pt x="12539" y="10904"/>
                  </a:lnTo>
                  <a:lnTo>
                    <a:pt x="12459" y="10985"/>
                  </a:lnTo>
                  <a:lnTo>
                    <a:pt x="12418" y="11066"/>
                  </a:lnTo>
                  <a:lnTo>
                    <a:pt x="12358" y="11167"/>
                  </a:lnTo>
                  <a:lnTo>
                    <a:pt x="12337" y="11248"/>
                  </a:lnTo>
                  <a:lnTo>
                    <a:pt x="12317" y="11349"/>
                  </a:lnTo>
                  <a:lnTo>
                    <a:pt x="12297" y="11470"/>
                  </a:lnTo>
                  <a:lnTo>
                    <a:pt x="12317" y="11591"/>
                  </a:lnTo>
                  <a:lnTo>
                    <a:pt x="12337" y="11732"/>
                  </a:lnTo>
                  <a:lnTo>
                    <a:pt x="12378" y="11853"/>
                  </a:lnTo>
                  <a:lnTo>
                    <a:pt x="12418" y="11995"/>
                  </a:lnTo>
                  <a:lnTo>
                    <a:pt x="12560" y="12277"/>
                  </a:lnTo>
                  <a:lnTo>
                    <a:pt x="12741" y="12540"/>
                  </a:lnTo>
                  <a:lnTo>
                    <a:pt x="12963" y="12802"/>
                  </a:lnTo>
                  <a:lnTo>
                    <a:pt x="13206" y="13045"/>
                  </a:lnTo>
                  <a:lnTo>
                    <a:pt x="13468" y="13247"/>
                  </a:lnTo>
                  <a:lnTo>
                    <a:pt x="13711" y="13428"/>
                  </a:lnTo>
                  <a:lnTo>
                    <a:pt x="13811" y="13469"/>
                  </a:lnTo>
                  <a:lnTo>
                    <a:pt x="13933" y="13469"/>
                  </a:lnTo>
                  <a:lnTo>
                    <a:pt x="13993" y="13448"/>
                  </a:lnTo>
                  <a:lnTo>
                    <a:pt x="14034" y="13408"/>
                  </a:lnTo>
                  <a:lnTo>
                    <a:pt x="14094" y="13348"/>
                  </a:lnTo>
                  <a:lnTo>
                    <a:pt x="14175" y="13206"/>
                  </a:lnTo>
                  <a:lnTo>
                    <a:pt x="14256" y="12984"/>
                  </a:lnTo>
                  <a:lnTo>
                    <a:pt x="14316" y="12701"/>
                  </a:lnTo>
                  <a:lnTo>
                    <a:pt x="14357" y="12439"/>
                  </a:lnTo>
                  <a:lnTo>
                    <a:pt x="14357" y="12176"/>
                  </a:lnTo>
                  <a:lnTo>
                    <a:pt x="14336" y="11914"/>
                  </a:lnTo>
                  <a:lnTo>
                    <a:pt x="14276" y="11651"/>
                  </a:lnTo>
                  <a:lnTo>
                    <a:pt x="14195" y="11409"/>
                  </a:lnTo>
                  <a:lnTo>
                    <a:pt x="14074" y="11187"/>
                  </a:lnTo>
                  <a:lnTo>
                    <a:pt x="13953" y="11005"/>
                  </a:lnTo>
                  <a:lnTo>
                    <a:pt x="13791" y="10844"/>
                  </a:lnTo>
                  <a:lnTo>
                    <a:pt x="13650" y="10743"/>
                  </a:lnTo>
                  <a:lnTo>
                    <a:pt x="13509" y="10662"/>
                  </a:lnTo>
                  <a:lnTo>
                    <a:pt x="13367" y="10622"/>
                  </a:lnTo>
                  <a:lnTo>
                    <a:pt x="13145" y="10622"/>
                  </a:lnTo>
                  <a:lnTo>
                    <a:pt x="12963" y="10278"/>
                  </a:lnTo>
                  <a:lnTo>
                    <a:pt x="13024" y="10198"/>
                  </a:lnTo>
                  <a:lnTo>
                    <a:pt x="13509" y="10339"/>
                  </a:lnTo>
                  <a:lnTo>
                    <a:pt x="14013" y="10521"/>
                  </a:lnTo>
                  <a:lnTo>
                    <a:pt x="14518" y="10723"/>
                  </a:lnTo>
                  <a:lnTo>
                    <a:pt x="14983" y="10965"/>
                  </a:lnTo>
                  <a:lnTo>
                    <a:pt x="15063" y="10985"/>
                  </a:lnTo>
                  <a:lnTo>
                    <a:pt x="15144" y="10985"/>
                  </a:lnTo>
                  <a:lnTo>
                    <a:pt x="15205" y="10945"/>
                  </a:lnTo>
                  <a:lnTo>
                    <a:pt x="15245" y="10884"/>
                  </a:lnTo>
                  <a:lnTo>
                    <a:pt x="15265" y="10844"/>
                  </a:lnTo>
                  <a:lnTo>
                    <a:pt x="15265" y="10803"/>
                  </a:lnTo>
                  <a:lnTo>
                    <a:pt x="15265" y="10743"/>
                  </a:lnTo>
                  <a:lnTo>
                    <a:pt x="15245" y="10702"/>
                  </a:lnTo>
                  <a:lnTo>
                    <a:pt x="15225" y="10662"/>
                  </a:lnTo>
                  <a:lnTo>
                    <a:pt x="15164" y="10642"/>
                  </a:lnTo>
                  <a:lnTo>
                    <a:pt x="14680" y="10379"/>
                  </a:lnTo>
                  <a:lnTo>
                    <a:pt x="14175" y="10157"/>
                  </a:lnTo>
                  <a:lnTo>
                    <a:pt x="13690" y="9955"/>
                  </a:lnTo>
                  <a:lnTo>
                    <a:pt x="13246" y="9814"/>
                  </a:lnTo>
                  <a:lnTo>
                    <a:pt x="13448" y="9451"/>
                  </a:lnTo>
                  <a:lnTo>
                    <a:pt x="13610" y="9410"/>
                  </a:lnTo>
                  <a:lnTo>
                    <a:pt x="13711" y="9350"/>
                  </a:lnTo>
                  <a:lnTo>
                    <a:pt x="13811" y="9289"/>
                  </a:lnTo>
                  <a:lnTo>
                    <a:pt x="13993" y="9107"/>
                  </a:lnTo>
                  <a:lnTo>
                    <a:pt x="14155" y="8885"/>
                  </a:lnTo>
                  <a:lnTo>
                    <a:pt x="14296" y="8643"/>
                  </a:lnTo>
                  <a:lnTo>
                    <a:pt x="14417" y="8380"/>
                  </a:lnTo>
                  <a:lnTo>
                    <a:pt x="14518" y="8098"/>
                  </a:lnTo>
                  <a:lnTo>
                    <a:pt x="14599" y="7815"/>
                  </a:lnTo>
                  <a:lnTo>
                    <a:pt x="14639" y="7532"/>
                  </a:lnTo>
                  <a:lnTo>
                    <a:pt x="14639" y="7452"/>
                  </a:lnTo>
                  <a:lnTo>
                    <a:pt x="14599" y="7371"/>
                  </a:lnTo>
                  <a:lnTo>
                    <a:pt x="14538" y="7310"/>
                  </a:lnTo>
                  <a:lnTo>
                    <a:pt x="14458" y="7270"/>
                  </a:lnTo>
                  <a:lnTo>
                    <a:pt x="14357" y="7250"/>
                  </a:lnTo>
                  <a:lnTo>
                    <a:pt x="14236" y="7250"/>
                  </a:lnTo>
                  <a:lnTo>
                    <a:pt x="14094" y="7270"/>
                  </a:lnTo>
                  <a:lnTo>
                    <a:pt x="14114" y="6906"/>
                  </a:lnTo>
                  <a:lnTo>
                    <a:pt x="14135" y="6563"/>
                  </a:lnTo>
                  <a:lnTo>
                    <a:pt x="14114" y="6260"/>
                  </a:lnTo>
                  <a:lnTo>
                    <a:pt x="14094" y="5957"/>
                  </a:lnTo>
                  <a:lnTo>
                    <a:pt x="14074" y="5654"/>
                  </a:lnTo>
                  <a:lnTo>
                    <a:pt x="14013" y="5372"/>
                  </a:lnTo>
                  <a:lnTo>
                    <a:pt x="13953" y="5069"/>
                  </a:lnTo>
                  <a:lnTo>
                    <a:pt x="13892" y="4786"/>
                  </a:lnTo>
                  <a:lnTo>
                    <a:pt x="13791" y="4504"/>
                  </a:lnTo>
                  <a:lnTo>
                    <a:pt x="13690" y="4221"/>
                  </a:lnTo>
                  <a:lnTo>
                    <a:pt x="13589" y="3938"/>
                  </a:lnTo>
                  <a:lnTo>
                    <a:pt x="13468" y="3676"/>
                  </a:lnTo>
                  <a:lnTo>
                    <a:pt x="13327" y="3413"/>
                  </a:lnTo>
                  <a:lnTo>
                    <a:pt x="13186" y="3151"/>
                  </a:lnTo>
                  <a:lnTo>
                    <a:pt x="13024" y="2908"/>
                  </a:lnTo>
                  <a:lnTo>
                    <a:pt x="12842" y="2666"/>
                  </a:lnTo>
                  <a:lnTo>
                    <a:pt x="12661" y="2424"/>
                  </a:lnTo>
                  <a:lnTo>
                    <a:pt x="12459" y="2202"/>
                  </a:lnTo>
                  <a:lnTo>
                    <a:pt x="12398" y="2101"/>
                  </a:lnTo>
                  <a:lnTo>
                    <a:pt x="12136" y="1838"/>
                  </a:lnTo>
                  <a:lnTo>
                    <a:pt x="11893" y="1636"/>
                  </a:lnTo>
                  <a:lnTo>
                    <a:pt x="11651" y="1414"/>
                  </a:lnTo>
                  <a:lnTo>
                    <a:pt x="11409" y="1232"/>
                  </a:lnTo>
                  <a:lnTo>
                    <a:pt x="11146" y="1051"/>
                  </a:lnTo>
                  <a:lnTo>
                    <a:pt x="10884" y="889"/>
                  </a:lnTo>
                  <a:lnTo>
                    <a:pt x="10601" y="728"/>
                  </a:lnTo>
                  <a:lnTo>
                    <a:pt x="10318" y="607"/>
                  </a:lnTo>
                  <a:lnTo>
                    <a:pt x="10036" y="465"/>
                  </a:lnTo>
                  <a:lnTo>
                    <a:pt x="9733" y="364"/>
                  </a:lnTo>
                  <a:lnTo>
                    <a:pt x="9450" y="263"/>
                  </a:lnTo>
                  <a:lnTo>
                    <a:pt x="9147" y="183"/>
                  </a:lnTo>
                  <a:lnTo>
                    <a:pt x="8824" y="122"/>
                  </a:lnTo>
                  <a:lnTo>
                    <a:pt x="8521" y="61"/>
                  </a:lnTo>
                  <a:lnTo>
                    <a:pt x="8198" y="21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2" name="Google Shape;2632;p41"/>
            <p:cNvGrpSpPr/>
            <p:nvPr/>
          </p:nvGrpSpPr>
          <p:grpSpPr>
            <a:xfrm>
              <a:off x="6591927" y="3203668"/>
              <a:ext cx="1867724" cy="1731990"/>
              <a:chOff x="184600" y="-1716336"/>
              <a:chExt cx="1691319" cy="1568405"/>
            </a:xfrm>
          </p:grpSpPr>
          <p:sp>
            <p:nvSpPr>
              <p:cNvPr id="2633" name="Google Shape;2633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extrusionOk="0">
                    <a:moveTo>
                      <a:pt x="6179" y="1"/>
                    </a:moveTo>
                    <a:lnTo>
                      <a:pt x="5836" y="21"/>
                    </a:lnTo>
                    <a:lnTo>
                      <a:pt x="5513" y="61"/>
                    </a:lnTo>
                    <a:lnTo>
                      <a:pt x="5190" y="122"/>
                    </a:lnTo>
                    <a:lnTo>
                      <a:pt x="4887" y="203"/>
                    </a:lnTo>
                    <a:lnTo>
                      <a:pt x="4584" y="283"/>
                    </a:lnTo>
                    <a:lnTo>
                      <a:pt x="4281" y="384"/>
                    </a:lnTo>
                    <a:lnTo>
                      <a:pt x="3978" y="506"/>
                    </a:lnTo>
                    <a:lnTo>
                      <a:pt x="3696" y="627"/>
                    </a:lnTo>
                    <a:lnTo>
                      <a:pt x="3413" y="768"/>
                    </a:lnTo>
                    <a:lnTo>
                      <a:pt x="3130" y="930"/>
                    </a:lnTo>
                    <a:lnTo>
                      <a:pt x="2868" y="1111"/>
                    </a:lnTo>
                    <a:lnTo>
                      <a:pt x="2625" y="1293"/>
                    </a:lnTo>
                    <a:lnTo>
                      <a:pt x="2383" y="1475"/>
                    </a:lnTo>
                    <a:lnTo>
                      <a:pt x="2141" y="1677"/>
                    </a:lnTo>
                    <a:lnTo>
                      <a:pt x="1919" y="1899"/>
                    </a:lnTo>
                    <a:lnTo>
                      <a:pt x="1697" y="2121"/>
                    </a:lnTo>
                    <a:lnTo>
                      <a:pt x="1495" y="2363"/>
                    </a:lnTo>
                    <a:lnTo>
                      <a:pt x="1293" y="2605"/>
                    </a:lnTo>
                    <a:lnTo>
                      <a:pt x="1111" y="2868"/>
                    </a:lnTo>
                    <a:lnTo>
                      <a:pt x="949" y="3130"/>
                    </a:lnTo>
                    <a:lnTo>
                      <a:pt x="788" y="3393"/>
                    </a:lnTo>
                    <a:lnTo>
                      <a:pt x="647" y="3676"/>
                    </a:lnTo>
                    <a:lnTo>
                      <a:pt x="525" y="3958"/>
                    </a:lnTo>
                    <a:lnTo>
                      <a:pt x="404" y="4261"/>
                    </a:lnTo>
                    <a:lnTo>
                      <a:pt x="303" y="4564"/>
                    </a:lnTo>
                    <a:lnTo>
                      <a:pt x="223" y="4867"/>
                    </a:lnTo>
                    <a:lnTo>
                      <a:pt x="142" y="5190"/>
                    </a:lnTo>
                    <a:lnTo>
                      <a:pt x="81" y="5493"/>
                    </a:lnTo>
                    <a:lnTo>
                      <a:pt x="41" y="5836"/>
                    </a:lnTo>
                    <a:lnTo>
                      <a:pt x="21" y="6159"/>
                    </a:lnTo>
                    <a:lnTo>
                      <a:pt x="0" y="6482"/>
                    </a:lnTo>
                    <a:lnTo>
                      <a:pt x="21" y="6826"/>
                    </a:lnTo>
                    <a:lnTo>
                      <a:pt x="41" y="7149"/>
                    </a:lnTo>
                    <a:lnTo>
                      <a:pt x="81" y="7472"/>
                    </a:lnTo>
                    <a:lnTo>
                      <a:pt x="142" y="7795"/>
                    </a:lnTo>
                    <a:lnTo>
                      <a:pt x="202" y="8118"/>
                    </a:lnTo>
                    <a:lnTo>
                      <a:pt x="303" y="8421"/>
                    </a:lnTo>
                    <a:lnTo>
                      <a:pt x="404" y="8724"/>
                    </a:lnTo>
                    <a:lnTo>
                      <a:pt x="505" y="9006"/>
                    </a:lnTo>
                    <a:lnTo>
                      <a:pt x="647" y="9289"/>
                    </a:lnTo>
                    <a:lnTo>
                      <a:pt x="788" y="9572"/>
                    </a:lnTo>
                    <a:lnTo>
                      <a:pt x="949" y="9854"/>
                    </a:lnTo>
                    <a:lnTo>
                      <a:pt x="1111" y="10117"/>
                    </a:lnTo>
                    <a:lnTo>
                      <a:pt x="1293" y="10359"/>
                    </a:lnTo>
                    <a:lnTo>
                      <a:pt x="1474" y="10601"/>
                    </a:lnTo>
                    <a:lnTo>
                      <a:pt x="1676" y="10844"/>
                    </a:lnTo>
                    <a:lnTo>
                      <a:pt x="1898" y="11066"/>
                    </a:lnTo>
                    <a:lnTo>
                      <a:pt x="2282" y="11429"/>
                    </a:lnTo>
                    <a:lnTo>
                      <a:pt x="2706" y="11752"/>
                    </a:lnTo>
                    <a:lnTo>
                      <a:pt x="3110" y="12035"/>
                    </a:lnTo>
                    <a:lnTo>
                      <a:pt x="3554" y="12277"/>
                    </a:lnTo>
                    <a:lnTo>
                      <a:pt x="3998" y="12479"/>
                    </a:lnTo>
                    <a:lnTo>
                      <a:pt x="4463" y="12661"/>
                    </a:lnTo>
                    <a:lnTo>
                      <a:pt x="4968" y="12802"/>
                    </a:lnTo>
                    <a:lnTo>
                      <a:pt x="5452" y="12903"/>
                    </a:lnTo>
                    <a:lnTo>
                      <a:pt x="5977" y="12964"/>
                    </a:lnTo>
                    <a:lnTo>
                      <a:pt x="6502" y="12984"/>
                    </a:lnTo>
                    <a:lnTo>
                      <a:pt x="6845" y="12984"/>
                    </a:lnTo>
                    <a:lnTo>
                      <a:pt x="7168" y="12964"/>
                    </a:lnTo>
                    <a:lnTo>
                      <a:pt x="7492" y="12923"/>
                    </a:lnTo>
                    <a:lnTo>
                      <a:pt x="7815" y="12863"/>
                    </a:lnTo>
                    <a:lnTo>
                      <a:pt x="8138" y="12782"/>
                    </a:lnTo>
                    <a:lnTo>
                      <a:pt x="8441" y="12701"/>
                    </a:lnTo>
                    <a:lnTo>
                      <a:pt x="8743" y="12600"/>
                    </a:lnTo>
                    <a:lnTo>
                      <a:pt x="9046" y="12479"/>
                    </a:lnTo>
                    <a:lnTo>
                      <a:pt x="9329" y="12358"/>
                    </a:lnTo>
                    <a:lnTo>
                      <a:pt x="9612" y="12197"/>
                    </a:lnTo>
                    <a:lnTo>
                      <a:pt x="9874" y="12055"/>
                    </a:lnTo>
                    <a:lnTo>
                      <a:pt x="10137" y="11873"/>
                    </a:lnTo>
                    <a:lnTo>
                      <a:pt x="10399" y="11692"/>
                    </a:lnTo>
                    <a:lnTo>
                      <a:pt x="10641" y="11510"/>
                    </a:lnTo>
                    <a:lnTo>
                      <a:pt x="10884" y="11308"/>
                    </a:lnTo>
                    <a:lnTo>
                      <a:pt x="11106" y="11086"/>
                    </a:lnTo>
                    <a:lnTo>
                      <a:pt x="11308" y="10864"/>
                    </a:lnTo>
                    <a:lnTo>
                      <a:pt x="11530" y="10622"/>
                    </a:lnTo>
                    <a:lnTo>
                      <a:pt x="11712" y="10379"/>
                    </a:lnTo>
                    <a:lnTo>
                      <a:pt x="11893" y="10117"/>
                    </a:lnTo>
                    <a:lnTo>
                      <a:pt x="12075" y="9854"/>
                    </a:lnTo>
                    <a:lnTo>
                      <a:pt x="12216" y="9592"/>
                    </a:lnTo>
                    <a:lnTo>
                      <a:pt x="12358" y="9309"/>
                    </a:lnTo>
                    <a:lnTo>
                      <a:pt x="12499" y="9026"/>
                    </a:lnTo>
                    <a:lnTo>
                      <a:pt x="12620" y="8724"/>
                    </a:lnTo>
                    <a:lnTo>
                      <a:pt x="12721" y="8421"/>
                    </a:lnTo>
                    <a:lnTo>
                      <a:pt x="12802" y="8118"/>
                    </a:lnTo>
                    <a:lnTo>
                      <a:pt x="12883" y="7795"/>
                    </a:lnTo>
                    <a:lnTo>
                      <a:pt x="12923" y="7472"/>
                    </a:lnTo>
                    <a:lnTo>
                      <a:pt x="12963" y="7149"/>
                    </a:lnTo>
                    <a:lnTo>
                      <a:pt x="13004" y="6826"/>
                    </a:lnTo>
                    <a:lnTo>
                      <a:pt x="13004" y="6482"/>
                    </a:lnTo>
                    <a:lnTo>
                      <a:pt x="13004" y="6179"/>
                    </a:lnTo>
                    <a:lnTo>
                      <a:pt x="12984" y="5877"/>
                    </a:lnTo>
                    <a:lnTo>
                      <a:pt x="12943" y="5574"/>
                    </a:lnTo>
                    <a:lnTo>
                      <a:pt x="12903" y="5271"/>
                    </a:lnTo>
                    <a:lnTo>
                      <a:pt x="12822" y="4988"/>
                    </a:lnTo>
                    <a:lnTo>
                      <a:pt x="12762" y="4705"/>
                    </a:lnTo>
                    <a:lnTo>
                      <a:pt x="12661" y="4423"/>
                    </a:lnTo>
                    <a:lnTo>
                      <a:pt x="12560" y="4140"/>
                    </a:lnTo>
                    <a:lnTo>
                      <a:pt x="12459" y="3878"/>
                    </a:lnTo>
                    <a:lnTo>
                      <a:pt x="12338" y="3615"/>
                    </a:lnTo>
                    <a:lnTo>
                      <a:pt x="12196" y="3353"/>
                    </a:lnTo>
                    <a:lnTo>
                      <a:pt x="12055" y="3090"/>
                    </a:lnTo>
                    <a:lnTo>
                      <a:pt x="11893" y="2848"/>
                    </a:lnTo>
                    <a:lnTo>
                      <a:pt x="11732" y="2626"/>
                    </a:lnTo>
                    <a:lnTo>
                      <a:pt x="11550" y="2383"/>
                    </a:lnTo>
                    <a:lnTo>
                      <a:pt x="11368" y="2161"/>
                    </a:lnTo>
                    <a:lnTo>
                      <a:pt x="11288" y="2080"/>
                    </a:lnTo>
                    <a:lnTo>
                      <a:pt x="11025" y="1818"/>
                    </a:lnTo>
                    <a:lnTo>
                      <a:pt x="10803" y="1616"/>
                    </a:lnTo>
                    <a:lnTo>
                      <a:pt x="10581" y="1414"/>
                    </a:lnTo>
                    <a:lnTo>
                      <a:pt x="10339" y="1232"/>
                    </a:lnTo>
                    <a:lnTo>
                      <a:pt x="10076" y="1071"/>
                    </a:lnTo>
                    <a:lnTo>
                      <a:pt x="9814" y="889"/>
                    </a:lnTo>
                    <a:lnTo>
                      <a:pt x="9551" y="748"/>
                    </a:lnTo>
                    <a:lnTo>
                      <a:pt x="9268" y="606"/>
                    </a:lnTo>
                    <a:lnTo>
                      <a:pt x="8986" y="485"/>
                    </a:lnTo>
                    <a:lnTo>
                      <a:pt x="8703" y="364"/>
                    </a:lnTo>
                    <a:lnTo>
                      <a:pt x="8400" y="283"/>
                    </a:lnTo>
                    <a:lnTo>
                      <a:pt x="8097" y="182"/>
                    </a:lnTo>
                    <a:lnTo>
                      <a:pt x="7794" y="122"/>
                    </a:lnTo>
                    <a:lnTo>
                      <a:pt x="7471" y="61"/>
                    </a:lnTo>
                    <a:lnTo>
                      <a:pt x="7148" y="21"/>
                    </a:lnTo>
                    <a:lnTo>
                      <a:pt x="6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fill="none" extrusionOk="0">
                    <a:moveTo>
                      <a:pt x="13004" y="6482"/>
                    </a:moveTo>
                    <a:lnTo>
                      <a:pt x="13004" y="6482"/>
                    </a:lnTo>
                    <a:lnTo>
                      <a:pt x="13004" y="6826"/>
                    </a:lnTo>
                    <a:lnTo>
                      <a:pt x="12963" y="7149"/>
                    </a:lnTo>
                    <a:lnTo>
                      <a:pt x="12923" y="7472"/>
                    </a:lnTo>
                    <a:lnTo>
                      <a:pt x="12883" y="7795"/>
                    </a:lnTo>
                    <a:lnTo>
                      <a:pt x="12802" y="8118"/>
                    </a:lnTo>
                    <a:lnTo>
                      <a:pt x="12721" y="8421"/>
                    </a:lnTo>
                    <a:lnTo>
                      <a:pt x="12620" y="8724"/>
                    </a:lnTo>
                    <a:lnTo>
                      <a:pt x="12499" y="9026"/>
                    </a:lnTo>
                    <a:lnTo>
                      <a:pt x="12358" y="9309"/>
                    </a:lnTo>
                    <a:lnTo>
                      <a:pt x="12216" y="9592"/>
                    </a:lnTo>
                    <a:lnTo>
                      <a:pt x="12075" y="9854"/>
                    </a:lnTo>
                    <a:lnTo>
                      <a:pt x="11893" y="10117"/>
                    </a:lnTo>
                    <a:lnTo>
                      <a:pt x="11712" y="10379"/>
                    </a:lnTo>
                    <a:lnTo>
                      <a:pt x="11530" y="10622"/>
                    </a:lnTo>
                    <a:lnTo>
                      <a:pt x="11308" y="10864"/>
                    </a:lnTo>
                    <a:lnTo>
                      <a:pt x="11106" y="11086"/>
                    </a:lnTo>
                    <a:lnTo>
                      <a:pt x="10884" y="11308"/>
                    </a:lnTo>
                    <a:lnTo>
                      <a:pt x="10641" y="11510"/>
                    </a:lnTo>
                    <a:lnTo>
                      <a:pt x="10399" y="11692"/>
                    </a:lnTo>
                    <a:lnTo>
                      <a:pt x="10137" y="11873"/>
                    </a:lnTo>
                    <a:lnTo>
                      <a:pt x="9874" y="12055"/>
                    </a:lnTo>
                    <a:lnTo>
                      <a:pt x="9612" y="12197"/>
                    </a:lnTo>
                    <a:lnTo>
                      <a:pt x="9329" y="12358"/>
                    </a:lnTo>
                    <a:lnTo>
                      <a:pt x="9046" y="12479"/>
                    </a:lnTo>
                    <a:lnTo>
                      <a:pt x="8743" y="12600"/>
                    </a:lnTo>
                    <a:lnTo>
                      <a:pt x="8441" y="12701"/>
                    </a:lnTo>
                    <a:lnTo>
                      <a:pt x="8138" y="12782"/>
                    </a:lnTo>
                    <a:lnTo>
                      <a:pt x="7815" y="12863"/>
                    </a:lnTo>
                    <a:lnTo>
                      <a:pt x="7492" y="12923"/>
                    </a:lnTo>
                    <a:lnTo>
                      <a:pt x="7168" y="12964"/>
                    </a:lnTo>
                    <a:lnTo>
                      <a:pt x="6845" y="12984"/>
                    </a:lnTo>
                    <a:lnTo>
                      <a:pt x="6502" y="12984"/>
                    </a:lnTo>
                    <a:lnTo>
                      <a:pt x="6502" y="12984"/>
                    </a:lnTo>
                    <a:lnTo>
                      <a:pt x="5977" y="12964"/>
                    </a:lnTo>
                    <a:lnTo>
                      <a:pt x="5452" y="12903"/>
                    </a:lnTo>
                    <a:lnTo>
                      <a:pt x="4968" y="12802"/>
                    </a:lnTo>
                    <a:lnTo>
                      <a:pt x="4463" y="12661"/>
                    </a:lnTo>
                    <a:lnTo>
                      <a:pt x="3998" y="12479"/>
                    </a:lnTo>
                    <a:lnTo>
                      <a:pt x="3554" y="12277"/>
                    </a:lnTo>
                    <a:lnTo>
                      <a:pt x="3110" y="12035"/>
                    </a:lnTo>
                    <a:lnTo>
                      <a:pt x="2706" y="11752"/>
                    </a:lnTo>
                    <a:lnTo>
                      <a:pt x="2706" y="11752"/>
                    </a:lnTo>
                    <a:lnTo>
                      <a:pt x="2282" y="11429"/>
                    </a:lnTo>
                    <a:lnTo>
                      <a:pt x="2282" y="11429"/>
                    </a:lnTo>
                    <a:lnTo>
                      <a:pt x="1898" y="11066"/>
                    </a:lnTo>
                    <a:lnTo>
                      <a:pt x="1898" y="11066"/>
                    </a:lnTo>
                    <a:lnTo>
                      <a:pt x="1676" y="10844"/>
                    </a:lnTo>
                    <a:lnTo>
                      <a:pt x="1474" y="10601"/>
                    </a:lnTo>
                    <a:lnTo>
                      <a:pt x="1293" y="10359"/>
                    </a:lnTo>
                    <a:lnTo>
                      <a:pt x="1111" y="10117"/>
                    </a:lnTo>
                    <a:lnTo>
                      <a:pt x="949" y="9854"/>
                    </a:lnTo>
                    <a:lnTo>
                      <a:pt x="788" y="9572"/>
                    </a:lnTo>
                    <a:lnTo>
                      <a:pt x="647" y="9289"/>
                    </a:lnTo>
                    <a:lnTo>
                      <a:pt x="505" y="9006"/>
                    </a:lnTo>
                    <a:lnTo>
                      <a:pt x="404" y="8724"/>
                    </a:lnTo>
                    <a:lnTo>
                      <a:pt x="303" y="8421"/>
                    </a:lnTo>
                    <a:lnTo>
                      <a:pt x="202" y="8118"/>
                    </a:lnTo>
                    <a:lnTo>
                      <a:pt x="142" y="7795"/>
                    </a:lnTo>
                    <a:lnTo>
                      <a:pt x="81" y="7472"/>
                    </a:lnTo>
                    <a:lnTo>
                      <a:pt x="41" y="7149"/>
                    </a:lnTo>
                    <a:lnTo>
                      <a:pt x="21" y="6826"/>
                    </a:lnTo>
                    <a:lnTo>
                      <a:pt x="0" y="6482"/>
                    </a:lnTo>
                    <a:lnTo>
                      <a:pt x="0" y="6482"/>
                    </a:lnTo>
                    <a:lnTo>
                      <a:pt x="21" y="6159"/>
                    </a:lnTo>
                    <a:lnTo>
                      <a:pt x="41" y="5836"/>
                    </a:lnTo>
                    <a:lnTo>
                      <a:pt x="81" y="5493"/>
                    </a:lnTo>
                    <a:lnTo>
                      <a:pt x="142" y="5190"/>
                    </a:lnTo>
                    <a:lnTo>
                      <a:pt x="223" y="4867"/>
                    </a:lnTo>
                    <a:lnTo>
                      <a:pt x="303" y="4564"/>
                    </a:lnTo>
                    <a:lnTo>
                      <a:pt x="404" y="4261"/>
                    </a:lnTo>
                    <a:lnTo>
                      <a:pt x="525" y="3958"/>
                    </a:lnTo>
                    <a:lnTo>
                      <a:pt x="647" y="3676"/>
                    </a:lnTo>
                    <a:lnTo>
                      <a:pt x="788" y="3393"/>
                    </a:lnTo>
                    <a:lnTo>
                      <a:pt x="949" y="3130"/>
                    </a:lnTo>
                    <a:lnTo>
                      <a:pt x="1111" y="2868"/>
                    </a:lnTo>
                    <a:lnTo>
                      <a:pt x="1293" y="2605"/>
                    </a:lnTo>
                    <a:lnTo>
                      <a:pt x="1495" y="2363"/>
                    </a:lnTo>
                    <a:lnTo>
                      <a:pt x="1697" y="2121"/>
                    </a:lnTo>
                    <a:lnTo>
                      <a:pt x="1919" y="1899"/>
                    </a:lnTo>
                    <a:lnTo>
                      <a:pt x="2141" y="1677"/>
                    </a:lnTo>
                    <a:lnTo>
                      <a:pt x="2383" y="1475"/>
                    </a:lnTo>
                    <a:lnTo>
                      <a:pt x="2625" y="1293"/>
                    </a:lnTo>
                    <a:lnTo>
                      <a:pt x="2868" y="1111"/>
                    </a:lnTo>
                    <a:lnTo>
                      <a:pt x="3130" y="930"/>
                    </a:lnTo>
                    <a:lnTo>
                      <a:pt x="3413" y="768"/>
                    </a:lnTo>
                    <a:lnTo>
                      <a:pt x="3696" y="627"/>
                    </a:lnTo>
                    <a:lnTo>
                      <a:pt x="3978" y="506"/>
                    </a:lnTo>
                    <a:lnTo>
                      <a:pt x="4281" y="384"/>
                    </a:lnTo>
                    <a:lnTo>
                      <a:pt x="4584" y="283"/>
                    </a:lnTo>
                    <a:lnTo>
                      <a:pt x="4887" y="203"/>
                    </a:lnTo>
                    <a:lnTo>
                      <a:pt x="5190" y="122"/>
                    </a:lnTo>
                    <a:lnTo>
                      <a:pt x="5513" y="61"/>
                    </a:lnTo>
                    <a:lnTo>
                      <a:pt x="5836" y="21"/>
                    </a:lnTo>
                    <a:lnTo>
                      <a:pt x="6179" y="1"/>
                    </a:lnTo>
                    <a:lnTo>
                      <a:pt x="6502" y="1"/>
                    </a:lnTo>
                    <a:lnTo>
                      <a:pt x="6502" y="1"/>
                    </a:lnTo>
                    <a:lnTo>
                      <a:pt x="6825" y="1"/>
                    </a:lnTo>
                    <a:lnTo>
                      <a:pt x="7148" y="21"/>
                    </a:lnTo>
                    <a:lnTo>
                      <a:pt x="7471" y="61"/>
                    </a:lnTo>
                    <a:lnTo>
                      <a:pt x="7794" y="122"/>
                    </a:lnTo>
                    <a:lnTo>
                      <a:pt x="8097" y="182"/>
                    </a:lnTo>
                    <a:lnTo>
                      <a:pt x="8400" y="283"/>
                    </a:lnTo>
                    <a:lnTo>
                      <a:pt x="8703" y="364"/>
                    </a:lnTo>
                    <a:lnTo>
                      <a:pt x="8986" y="485"/>
                    </a:lnTo>
                    <a:lnTo>
                      <a:pt x="9268" y="606"/>
                    </a:lnTo>
                    <a:lnTo>
                      <a:pt x="9551" y="748"/>
                    </a:lnTo>
                    <a:lnTo>
                      <a:pt x="9814" y="889"/>
                    </a:lnTo>
                    <a:lnTo>
                      <a:pt x="10076" y="1071"/>
                    </a:lnTo>
                    <a:lnTo>
                      <a:pt x="10339" y="1232"/>
                    </a:lnTo>
                    <a:lnTo>
                      <a:pt x="10581" y="1414"/>
                    </a:lnTo>
                    <a:lnTo>
                      <a:pt x="10803" y="1616"/>
                    </a:lnTo>
                    <a:lnTo>
                      <a:pt x="11025" y="1818"/>
                    </a:lnTo>
                    <a:lnTo>
                      <a:pt x="11025" y="1818"/>
                    </a:lnTo>
                    <a:lnTo>
                      <a:pt x="11288" y="2080"/>
                    </a:lnTo>
                    <a:lnTo>
                      <a:pt x="11288" y="2080"/>
                    </a:lnTo>
                    <a:lnTo>
                      <a:pt x="11368" y="2161"/>
                    </a:lnTo>
                    <a:lnTo>
                      <a:pt x="11368" y="2161"/>
                    </a:lnTo>
                    <a:lnTo>
                      <a:pt x="11550" y="2383"/>
                    </a:lnTo>
                    <a:lnTo>
                      <a:pt x="11732" y="2626"/>
                    </a:lnTo>
                    <a:lnTo>
                      <a:pt x="11893" y="2848"/>
                    </a:lnTo>
                    <a:lnTo>
                      <a:pt x="12055" y="3090"/>
                    </a:lnTo>
                    <a:lnTo>
                      <a:pt x="12196" y="3353"/>
                    </a:lnTo>
                    <a:lnTo>
                      <a:pt x="12338" y="3615"/>
                    </a:lnTo>
                    <a:lnTo>
                      <a:pt x="12459" y="3878"/>
                    </a:lnTo>
                    <a:lnTo>
                      <a:pt x="12560" y="4140"/>
                    </a:lnTo>
                    <a:lnTo>
                      <a:pt x="12661" y="4423"/>
                    </a:lnTo>
                    <a:lnTo>
                      <a:pt x="12762" y="4705"/>
                    </a:lnTo>
                    <a:lnTo>
                      <a:pt x="12822" y="4988"/>
                    </a:lnTo>
                    <a:lnTo>
                      <a:pt x="12903" y="5271"/>
                    </a:lnTo>
                    <a:lnTo>
                      <a:pt x="12943" y="5574"/>
                    </a:lnTo>
                    <a:lnTo>
                      <a:pt x="12984" y="5877"/>
                    </a:lnTo>
                    <a:lnTo>
                      <a:pt x="13004" y="6179"/>
                    </a:lnTo>
                    <a:lnTo>
                      <a:pt x="13004" y="648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extrusionOk="0">
                    <a:moveTo>
                      <a:pt x="5291" y="1"/>
                    </a:move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fill="none" extrusionOk="0">
                    <a:moveTo>
                      <a:pt x="7068" y="4221"/>
                    </a:move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291" y="1"/>
                    </a:lnTo>
                    <a:lnTo>
                      <a:pt x="5291" y="1"/>
                    </a:ln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161" y="1293"/>
                    </a:lnTo>
                    <a:lnTo>
                      <a:pt x="2202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354" y="1980"/>
                    </a:lnTo>
                    <a:lnTo>
                      <a:pt x="135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14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56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969" y="3171"/>
                    </a:lnTo>
                    <a:lnTo>
                      <a:pt x="2969" y="3171"/>
                    </a:lnTo>
                    <a:lnTo>
                      <a:pt x="2787" y="3171"/>
                    </a:lnTo>
                    <a:lnTo>
                      <a:pt x="2787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323" y="3353"/>
                    </a:lnTo>
                    <a:lnTo>
                      <a:pt x="2323" y="3353"/>
                    </a:lnTo>
                    <a:lnTo>
                      <a:pt x="2282" y="3353"/>
                    </a:lnTo>
                    <a:lnTo>
                      <a:pt x="2282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475" y="3070"/>
                    </a:lnTo>
                    <a:lnTo>
                      <a:pt x="1414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132" y="2949"/>
                    </a:lnTo>
                    <a:lnTo>
                      <a:pt x="1071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132" y="5008"/>
                    </a:lnTo>
                    <a:lnTo>
                      <a:pt x="1212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343" y="7896"/>
                    </a:lnTo>
                    <a:lnTo>
                      <a:pt x="2424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848" y="7775"/>
                    </a:lnTo>
                    <a:lnTo>
                      <a:pt x="2848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938" y="4544"/>
                    </a:lnTo>
                    <a:lnTo>
                      <a:pt x="3938" y="4544"/>
                    </a:lnTo>
                    <a:lnTo>
                      <a:pt x="3837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383"/>
                    </a:lnTo>
                    <a:lnTo>
                      <a:pt x="7068" y="42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extrusionOk="0">
                    <a:moveTo>
                      <a:pt x="7289" y="1"/>
                    </a:move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  <a:lnTo>
                      <a:pt x="72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fill="none" extrusionOk="0">
                    <a:moveTo>
                      <a:pt x="7370" y="21"/>
                    </a:moveTo>
                    <a:lnTo>
                      <a:pt x="7370" y="21"/>
                    </a:lnTo>
                    <a:lnTo>
                      <a:pt x="7289" y="1"/>
                    </a:lnTo>
                    <a:lnTo>
                      <a:pt x="7208" y="21"/>
                    </a:ln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959" y="122"/>
                    </a:lnTo>
                    <a:lnTo>
                      <a:pt x="1878" y="122"/>
                    </a:lnTo>
                    <a:lnTo>
                      <a:pt x="1797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extrusionOk="0">
                    <a:moveTo>
                      <a:pt x="1636" y="0"/>
                    </a:move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fill="none" extrusionOk="0">
                    <a:moveTo>
                      <a:pt x="2747" y="6966"/>
                    </a:move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342" y="5068"/>
                    </a:lnTo>
                    <a:lnTo>
                      <a:pt x="4281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81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596" y="3513"/>
                    </a:lnTo>
                    <a:lnTo>
                      <a:pt x="1535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676" y="2827"/>
                    </a:lnTo>
                    <a:lnTo>
                      <a:pt x="1878" y="2827"/>
                    </a:lnTo>
                    <a:lnTo>
                      <a:pt x="1878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07"/>
                    </a:lnTo>
                    <a:lnTo>
                      <a:pt x="208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lnTo>
                      <a:pt x="1636" y="0"/>
                    </a:ln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38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1"/>
              <p:cNvSpPr/>
              <p:nvPr/>
            </p:nvSpPr>
            <p:spPr>
              <a:xfrm>
                <a:off x="318593" y="-862918"/>
                <a:ext cx="149813" cy="21907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980" extrusionOk="0">
                    <a:moveTo>
                      <a:pt x="263" y="0"/>
                    </a:moveTo>
                    <a:lnTo>
                      <a:pt x="182" y="21"/>
                    </a:lnTo>
                    <a:lnTo>
                      <a:pt x="12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1" y="182"/>
                    </a:lnTo>
                    <a:lnTo>
                      <a:pt x="122" y="647"/>
                    </a:lnTo>
                    <a:lnTo>
                      <a:pt x="283" y="1111"/>
                    </a:lnTo>
                    <a:lnTo>
                      <a:pt x="465" y="1555"/>
                    </a:lnTo>
                    <a:lnTo>
                      <a:pt x="667" y="1979"/>
                    </a:lnTo>
                    <a:lnTo>
                      <a:pt x="728" y="1979"/>
                    </a:lnTo>
                    <a:lnTo>
                      <a:pt x="808" y="1959"/>
                    </a:lnTo>
                    <a:lnTo>
                      <a:pt x="930" y="1919"/>
                    </a:lnTo>
                    <a:lnTo>
                      <a:pt x="1031" y="1858"/>
                    </a:lnTo>
                    <a:lnTo>
                      <a:pt x="1152" y="1777"/>
                    </a:lnTo>
                    <a:lnTo>
                      <a:pt x="1212" y="1717"/>
                    </a:lnTo>
                    <a:lnTo>
                      <a:pt x="1273" y="1636"/>
                    </a:lnTo>
                    <a:lnTo>
                      <a:pt x="1313" y="1555"/>
                    </a:lnTo>
                    <a:lnTo>
                      <a:pt x="1333" y="1454"/>
                    </a:lnTo>
                    <a:lnTo>
                      <a:pt x="1333" y="1394"/>
                    </a:lnTo>
                    <a:lnTo>
                      <a:pt x="1313" y="1333"/>
                    </a:lnTo>
                    <a:lnTo>
                      <a:pt x="1273" y="1272"/>
                    </a:lnTo>
                    <a:lnTo>
                      <a:pt x="1212" y="1212"/>
                    </a:lnTo>
                    <a:lnTo>
                      <a:pt x="1172" y="1172"/>
                    </a:lnTo>
                    <a:lnTo>
                      <a:pt x="1152" y="1131"/>
                    </a:lnTo>
                    <a:lnTo>
                      <a:pt x="1172" y="1091"/>
                    </a:lnTo>
                    <a:lnTo>
                      <a:pt x="1212" y="1030"/>
                    </a:lnTo>
                    <a:lnTo>
                      <a:pt x="1273" y="949"/>
                    </a:lnTo>
                    <a:lnTo>
                      <a:pt x="1313" y="869"/>
                    </a:lnTo>
                    <a:lnTo>
                      <a:pt x="1354" y="788"/>
                    </a:lnTo>
                    <a:lnTo>
                      <a:pt x="1354" y="707"/>
                    </a:lnTo>
                    <a:lnTo>
                      <a:pt x="1333" y="606"/>
                    </a:lnTo>
                    <a:lnTo>
                      <a:pt x="1293" y="525"/>
                    </a:lnTo>
                    <a:lnTo>
                      <a:pt x="1253" y="445"/>
                    </a:lnTo>
                    <a:lnTo>
                      <a:pt x="1232" y="384"/>
                    </a:lnTo>
                    <a:lnTo>
                      <a:pt x="1212" y="263"/>
                    </a:lnTo>
                    <a:lnTo>
                      <a:pt x="1192" y="182"/>
                    </a:lnTo>
                    <a:lnTo>
                      <a:pt x="1172" y="122"/>
                    </a:lnTo>
                    <a:lnTo>
                      <a:pt x="1132" y="61"/>
                    </a:lnTo>
                    <a:lnTo>
                      <a:pt x="1091" y="41"/>
                    </a:lnTo>
                    <a:lnTo>
                      <a:pt x="1031" y="21"/>
                    </a:lnTo>
                    <a:lnTo>
                      <a:pt x="950" y="41"/>
                    </a:lnTo>
                    <a:lnTo>
                      <a:pt x="909" y="61"/>
                    </a:lnTo>
                    <a:lnTo>
                      <a:pt x="869" y="101"/>
                    </a:lnTo>
                    <a:lnTo>
                      <a:pt x="788" y="222"/>
                    </a:lnTo>
                    <a:lnTo>
                      <a:pt x="728" y="323"/>
                    </a:lnTo>
                    <a:lnTo>
                      <a:pt x="707" y="344"/>
                    </a:lnTo>
                    <a:lnTo>
                      <a:pt x="667" y="344"/>
                    </a:lnTo>
                    <a:lnTo>
                      <a:pt x="647" y="323"/>
                    </a:lnTo>
                    <a:lnTo>
                      <a:pt x="607" y="283"/>
                    </a:lnTo>
                    <a:lnTo>
                      <a:pt x="526" y="122"/>
                    </a:lnTo>
                    <a:lnTo>
                      <a:pt x="485" y="61"/>
                    </a:lnTo>
                    <a:lnTo>
                      <a:pt x="384" y="2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1"/>
              <p:cNvSpPr/>
              <p:nvPr/>
            </p:nvSpPr>
            <p:spPr>
              <a:xfrm>
                <a:off x="868173" y="-1689559"/>
                <a:ext cx="219077" cy="17437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576" extrusionOk="0">
                    <a:moveTo>
                      <a:pt x="990" y="0"/>
                    </a:moveTo>
                    <a:lnTo>
                      <a:pt x="728" y="41"/>
                    </a:lnTo>
                    <a:lnTo>
                      <a:pt x="486" y="81"/>
                    </a:lnTo>
                    <a:lnTo>
                      <a:pt x="284" y="162"/>
                    </a:lnTo>
                    <a:lnTo>
                      <a:pt x="203" y="223"/>
                    </a:lnTo>
                    <a:lnTo>
                      <a:pt x="122" y="283"/>
                    </a:lnTo>
                    <a:lnTo>
                      <a:pt x="41" y="364"/>
                    </a:lnTo>
                    <a:lnTo>
                      <a:pt x="1" y="485"/>
                    </a:lnTo>
                    <a:lnTo>
                      <a:pt x="1" y="525"/>
                    </a:lnTo>
                    <a:lnTo>
                      <a:pt x="21" y="586"/>
                    </a:lnTo>
                    <a:lnTo>
                      <a:pt x="41" y="626"/>
                    </a:lnTo>
                    <a:lnTo>
                      <a:pt x="82" y="667"/>
                    </a:lnTo>
                    <a:lnTo>
                      <a:pt x="162" y="707"/>
                    </a:lnTo>
                    <a:lnTo>
                      <a:pt x="223" y="768"/>
                    </a:lnTo>
                    <a:lnTo>
                      <a:pt x="243" y="808"/>
                    </a:lnTo>
                    <a:lnTo>
                      <a:pt x="243" y="869"/>
                    </a:lnTo>
                    <a:lnTo>
                      <a:pt x="243" y="909"/>
                    </a:lnTo>
                    <a:lnTo>
                      <a:pt x="223" y="949"/>
                    </a:lnTo>
                    <a:lnTo>
                      <a:pt x="162" y="1010"/>
                    </a:lnTo>
                    <a:lnTo>
                      <a:pt x="122" y="1091"/>
                    </a:lnTo>
                    <a:lnTo>
                      <a:pt x="82" y="1212"/>
                    </a:lnTo>
                    <a:lnTo>
                      <a:pt x="82" y="1333"/>
                    </a:lnTo>
                    <a:lnTo>
                      <a:pt x="122" y="1434"/>
                    </a:lnTo>
                    <a:lnTo>
                      <a:pt x="183" y="1515"/>
                    </a:lnTo>
                    <a:lnTo>
                      <a:pt x="263" y="1555"/>
                    </a:lnTo>
                    <a:lnTo>
                      <a:pt x="364" y="1575"/>
                    </a:lnTo>
                    <a:lnTo>
                      <a:pt x="445" y="1575"/>
                    </a:lnTo>
                    <a:lnTo>
                      <a:pt x="506" y="1515"/>
                    </a:lnTo>
                    <a:lnTo>
                      <a:pt x="566" y="1454"/>
                    </a:lnTo>
                    <a:lnTo>
                      <a:pt x="647" y="1293"/>
                    </a:lnTo>
                    <a:lnTo>
                      <a:pt x="708" y="1232"/>
                    </a:lnTo>
                    <a:lnTo>
                      <a:pt x="748" y="1172"/>
                    </a:lnTo>
                    <a:lnTo>
                      <a:pt x="829" y="1151"/>
                    </a:lnTo>
                    <a:lnTo>
                      <a:pt x="889" y="1172"/>
                    </a:lnTo>
                    <a:lnTo>
                      <a:pt x="1031" y="1212"/>
                    </a:lnTo>
                    <a:lnTo>
                      <a:pt x="1212" y="1212"/>
                    </a:lnTo>
                    <a:lnTo>
                      <a:pt x="1273" y="1172"/>
                    </a:lnTo>
                    <a:lnTo>
                      <a:pt x="1334" y="1111"/>
                    </a:lnTo>
                    <a:lnTo>
                      <a:pt x="1374" y="1050"/>
                    </a:lnTo>
                    <a:lnTo>
                      <a:pt x="1394" y="909"/>
                    </a:lnTo>
                    <a:lnTo>
                      <a:pt x="1435" y="848"/>
                    </a:lnTo>
                    <a:lnTo>
                      <a:pt x="1495" y="828"/>
                    </a:lnTo>
                    <a:lnTo>
                      <a:pt x="1576" y="848"/>
                    </a:lnTo>
                    <a:lnTo>
                      <a:pt x="1636" y="869"/>
                    </a:lnTo>
                    <a:lnTo>
                      <a:pt x="1697" y="869"/>
                    </a:lnTo>
                    <a:lnTo>
                      <a:pt x="1798" y="828"/>
                    </a:lnTo>
                    <a:lnTo>
                      <a:pt x="1879" y="748"/>
                    </a:lnTo>
                    <a:lnTo>
                      <a:pt x="1939" y="647"/>
                    </a:lnTo>
                    <a:lnTo>
                      <a:pt x="1980" y="525"/>
                    </a:lnTo>
                    <a:lnTo>
                      <a:pt x="1980" y="404"/>
                    </a:lnTo>
                    <a:lnTo>
                      <a:pt x="1960" y="283"/>
                    </a:lnTo>
                    <a:lnTo>
                      <a:pt x="1919" y="243"/>
                    </a:lnTo>
                    <a:lnTo>
                      <a:pt x="1879" y="202"/>
                    </a:lnTo>
                    <a:lnTo>
                      <a:pt x="1798" y="162"/>
                    </a:lnTo>
                    <a:lnTo>
                      <a:pt x="1697" y="101"/>
                    </a:lnTo>
                    <a:lnTo>
                      <a:pt x="1495" y="41"/>
                    </a:lnTo>
                    <a:lnTo>
                      <a:pt x="1253" y="21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25" y="1"/>
                    </a:move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86" y="21"/>
                    </a:moveTo>
                    <a:lnTo>
                      <a:pt x="586" y="21"/>
                    </a:lnTo>
                    <a:lnTo>
                      <a:pt x="525" y="1"/>
                    </a:ln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1"/>
              <p:cNvSpPr/>
              <p:nvPr/>
            </p:nvSpPr>
            <p:spPr>
              <a:xfrm>
                <a:off x="1011239" y="-1394686"/>
                <a:ext cx="73800" cy="8729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89" extrusionOk="0">
                    <a:moveTo>
                      <a:pt x="444" y="1"/>
                    </a:moveTo>
                    <a:lnTo>
                      <a:pt x="384" y="41"/>
                    </a:lnTo>
                    <a:lnTo>
                      <a:pt x="323" y="61"/>
                    </a:lnTo>
                    <a:lnTo>
                      <a:pt x="283" y="82"/>
                    </a:lnTo>
                    <a:lnTo>
                      <a:pt x="202" y="41"/>
                    </a:lnTo>
                    <a:lnTo>
                      <a:pt x="142" y="41"/>
                    </a:lnTo>
                    <a:lnTo>
                      <a:pt x="81" y="61"/>
                    </a:lnTo>
                    <a:lnTo>
                      <a:pt x="20" y="102"/>
                    </a:lnTo>
                    <a:lnTo>
                      <a:pt x="0" y="162"/>
                    </a:lnTo>
                    <a:lnTo>
                      <a:pt x="0" y="243"/>
                    </a:lnTo>
                    <a:lnTo>
                      <a:pt x="20" y="283"/>
                    </a:lnTo>
                    <a:lnTo>
                      <a:pt x="101" y="384"/>
                    </a:lnTo>
                    <a:lnTo>
                      <a:pt x="121" y="425"/>
                    </a:lnTo>
                    <a:lnTo>
                      <a:pt x="101" y="445"/>
                    </a:lnTo>
                    <a:lnTo>
                      <a:pt x="61" y="566"/>
                    </a:lnTo>
                    <a:lnTo>
                      <a:pt x="41" y="607"/>
                    </a:lnTo>
                    <a:lnTo>
                      <a:pt x="41" y="647"/>
                    </a:lnTo>
                    <a:lnTo>
                      <a:pt x="81" y="728"/>
                    </a:lnTo>
                    <a:lnTo>
                      <a:pt x="121" y="768"/>
                    </a:lnTo>
                    <a:lnTo>
                      <a:pt x="202" y="788"/>
                    </a:lnTo>
                    <a:lnTo>
                      <a:pt x="384" y="788"/>
                    </a:lnTo>
                    <a:lnTo>
                      <a:pt x="465" y="728"/>
                    </a:lnTo>
                    <a:lnTo>
                      <a:pt x="505" y="667"/>
                    </a:lnTo>
                    <a:lnTo>
                      <a:pt x="525" y="586"/>
                    </a:lnTo>
                    <a:lnTo>
                      <a:pt x="545" y="506"/>
                    </a:lnTo>
                    <a:lnTo>
                      <a:pt x="586" y="425"/>
                    </a:lnTo>
                    <a:lnTo>
                      <a:pt x="646" y="344"/>
                    </a:lnTo>
                    <a:lnTo>
                      <a:pt x="667" y="263"/>
                    </a:lnTo>
                    <a:lnTo>
                      <a:pt x="646" y="182"/>
                    </a:lnTo>
                    <a:lnTo>
                      <a:pt x="626" y="102"/>
                    </a:lnTo>
                    <a:lnTo>
                      <a:pt x="586" y="41"/>
                    </a:lnTo>
                    <a:lnTo>
                      <a:pt x="525" y="21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1"/>
              <p:cNvSpPr/>
              <p:nvPr/>
            </p:nvSpPr>
            <p:spPr>
              <a:xfrm>
                <a:off x="1189933" y="-1586768"/>
                <a:ext cx="102900" cy="5819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26" extrusionOk="0">
                    <a:moveTo>
                      <a:pt x="485" y="0"/>
                    </a:moveTo>
                    <a:lnTo>
                      <a:pt x="364" y="20"/>
                    </a:lnTo>
                    <a:lnTo>
                      <a:pt x="243" y="41"/>
                    </a:lnTo>
                    <a:lnTo>
                      <a:pt x="162" y="101"/>
                    </a:lnTo>
                    <a:lnTo>
                      <a:pt x="81" y="162"/>
                    </a:lnTo>
                    <a:lnTo>
                      <a:pt x="2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21" y="404"/>
                    </a:lnTo>
                    <a:lnTo>
                      <a:pt x="61" y="444"/>
                    </a:lnTo>
                    <a:lnTo>
                      <a:pt x="122" y="465"/>
                    </a:lnTo>
                    <a:lnTo>
                      <a:pt x="182" y="465"/>
                    </a:lnTo>
                    <a:lnTo>
                      <a:pt x="384" y="424"/>
                    </a:lnTo>
                    <a:lnTo>
                      <a:pt x="445" y="444"/>
                    </a:lnTo>
                    <a:lnTo>
                      <a:pt x="546" y="485"/>
                    </a:lnTo>
                    <a:lnTo>
                      <a:pt x="606" y="505"/>
                    </a:lnTo>
                    <a:lnTo>
                      <a:pt x="667" y="525"/>
                    </a:lnTo>
                    <a:lnTo>
                      <a:pt x="748" y="505"/>
                    </a:lnTo>
                    <a:lnTo>
                      <a:pt x="808" y="485"/>
                    </a:lnTo>
                    <a:lnTo>
                      <a:pt x="869" y="444"/>
                    </a:lnTo>
                    <a:lnTo>
                      <a:pt x="889" y="404"/>
                    </a:lnTo>
                    <a:lnTo>
                      <a:pt x="929" y="344"/>
                    </a:lnTo>
                    <a:lnTo>
                      <a:pt x="929" y="303"/>
                    </a:lnTo>
                    <a:lnTo>
                      <a:pt x="929" y="243"/>
                    </a:lnTo>
                    <a:lnTo>
                      <a:pt x="909" y="182"/>
                    </a:lnTo>
                    <a:lnTo>
                      <a:pt x="869" y="142"/>
                    </a:lnTo>
                    <a:lnTo>
                      <a:pt x="808" y="81"/>
                    </a:lnTo>
                    <a:lnTo>
                      <a:pt x="70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1"/>
              <p:cNvSpPr/>
              <p:nvPr/>
            </p:nvSpPr>
            <p:spPr>
              <a:xfrm>
                <a:off x="723005" y="-1580129"/>
                <a:ext cx="87188" cy="7391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8" extrusionOk="0">
                    <a:moveTo>
                      <a:pt x="505" y="1"/>
                    </a:moveTo>
                    <a:lnTo>
                      <a:pt x="364" y="21"/>
                    </a:lnTo>
                    <a:lnTo>
                      <a:pt x="263" y="61"/>
                    </a:lnTo>
                    <a:lnTo>
                      <a:pt x="223" y="102"/>
                    </a:lnTo>
                    <a:lnTo>
                      <a:pt x="182" y="162"/>
                    </a:lnTo>
                    <a:lnTo>
                      <a:pt x="182" y="223"/>
                    </a:lnTo>
                    <a:lnTo>
                      <a:pt x="182" y="284"/>
                    </a:lnTo>
                    <a:lnTo>
                      <a:pt x="182" y="344"/>
                    </a:lnTo>
                    <a:lnTo>
                      <a:pt x="142" y="384"/>
                    </a:lnTo>
                    <a:lnTo>
                      <a:pt x="81" y="405"/>
                    </a:lnTo>
                    <a:lnTo>
                      <a:pt x="21" y="465"/>
                    </a:lnTo>
                    <a:lnTo>
                      <a:pt x="0" y="526"/>
                    </a:lnTo>
                    <a:lnTo>
                      <a:pt x="0" y="566"/>
                    </a:lnTo>
                    <a:lnTo>
                      <a:pt x="21" y="607"/>
                    </a:lnTo>
                    <a:lnTo>
                      <a:pt x="61" y="647"/>
                    </a:lnTo>
                    <a:lnTo>
                      <a:pt x="101" y="667"/>
                    </a:lnTo>
                    <a:lnTo>
                      <a:pt x="162" y="667"/>
                    </a:lnTo>
                    <a:lnTo>
                      <a:pt x="243" y="627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85"/>
                    </a:lnTo>
                    <a:lnTo>
                      <a:pt x="424" y="465"/>
                    </a:lnTo>
                    <a:lnTo>
                      <a:pt x="505" y="465"/>
                    </a:lnTo>
                    <a:lnTo>
                      <a:pt x="606" y="425"/>
                    </a:lnTo>
                    <a:lnTo>
                      <a:pt x="687" y="344"/>
                    </a:lnTo>
                    <a:lnTo>
                      <a:pt x="768" y="243"/>
                    </a:lnTo>
                    <a:lnTo>
                      <a:pt x="788" y="183"/>
                    </a:lnTo>
                    <a:lnTo>
                      <a:pt x="788" y="142"/>
                    </a:lnTo>
                    <a:lnTo>
                      <a:pt x="768" y="102"/>
                    </a:lnTo>
                    <a:lnTo>
                      <a:pt x="727" y="61"/>
                    </a:lnTo>
                    <a:lnTo>
                      <a:pt x="62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1"/>
              <p:cNvSpPr/>
              <p:nvPr/>
            </p:nvSpPr>
            <p:spPr>
              <a:xfrm>
                <a:off x="986676" y="-1499689"/>
                <a:ext cx="80439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06" extrusionOk="0">
                    <a:moveTo>
                      <a:pt x="464" y="1"/>
                    </a:moveTo>
                    <a:lnTo>
                      <a:pt x="424" y="41"/>
                    </a:lnTo>
                    <a:lnTo>
                      <a:pt x="384" y="82"/>
                    </a:lnTo>
                    <a:lnTo>
                      <a:pt x="323" y="162"/>
                    </a:lnTo>
                    <a:lnTo>
                      <a:pt x="283" y="182"/>
                    </a:lnTo>
                    <a:lnTo>
                      <a:pt x="101" y="182"/>
                    </a:lnTo>
                    <a:lnTo>
                      <a:pt x="61" y="223"/>
                    </a:lnTo>
                    <a:lnTo>
                      <a:pt x="20" y="263"/>
                    </a:lnTo>
                    <a:lnTo>
                      <a:pt x="0" y="304"/>
                    </a:lnTo>
                    <a:lnTo>
                      <a:pt x="0" y="344"/>
                    </a:lnTo>
                    <a:lnTo>
                      <a:pt x="0" y="384"/>
                    </a:lnTo>
                    <a:lnTo>
                      <a:pt x="40" y="425"/>
                    </a:lnTo>
                    <a:lnTo>
                      <a:pt x="101" y="465"/>
                    </a:lnTo>
                    <a:lnTo>
                      <a:pt x="162" y="506"/>
                    </a:lnTo>
                    <a:lnTo>
                      <a:pt x="323" y="506"/>
                    </a:lnTo>
                    <a:lnTo>
                      <a:pt x="485" y="485"/>
                    </a:lnTo>
                    <a:lnTo>
                      <a:pt x="586" y="445"/>
                    </a:lnTo>
                    <a:lnTo>
                      <a:pt x="687" y="344"/>
                    </a:lnTo>
                    <a:lnTo>
                      <a:pt x="727" y="243"/>
                    </a:lnTo>
                    <a:lnTo>
                      <a:pt x="727" y="162"/>
                    </a:lnTo>
                    <a:lnTo>
                      <a:pt x="687" y="82"/>
                    </a:lnTo>
                    <a:lnTo>
                      <a:pt x="626" y="21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304" y="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23" y="2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lnTo>
                      <a:pt x="223" y="2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1"/>
              <p:cNvSpPr/>
              <p:nvPr/>
            </p:nvSpPr>
            <p:spPr>
              <a:xfrm>
                <a:off x="597864" y="-1544391"/>
                <a:ext cx="62736" cy="4038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5" extrusionOk="0">
                    <a:moveTo>
                      <a:pt x="405" y="1"/>
                    </a:moveTo>
                    <a:lnTo>
                      <a:pt x="344" y="21"/>
                    </a:lnTo>
                    <a:lnTo>
                      <a:pt x="243" y="61"/>
                    </a:lnTo>
                    <a:lnTo>
                      <a:pt x="162" y="61"/>
                    </a:lnTo>
                    <a:lnTo>
                      <a:pt x="81" y="82"/>
                    </a:lnTo>
                    <a:lnTo>
                      <a:pt x="21" y="122"/>
                    </a:lnTo>
                    <a:lnTo>
                      <a:pt x="1" y="183"/>
                    </a:lnTo>
                    <a:lnTo>
                      <a:pt x="1" y="223"/>
                    </a:lnTo>
                    <a:lnTo>
                      <a:pt x="21" y="263"/>
                    </a:lnTo>
                    <a:lnTo>
                      <a:pt x="61" y="304"/>
                    </a:lnTo>
                    <a:lnTo>
                      <a:pt x="122" y="344"/>
                    </a:lnTo>
                    <a:lnTo>
                      <a:pt x="182" y="364"/>
                    </a:lnTo>
                    <a:lnTo>
                      <a:pt x="263" y="364"/>
                    </a:lnTo>
                    <a:lnTo>
                      <a:pt x="364" y="344"/>
                    </a:lnTo>
                    <a:lnTo>
                      <a:pt x="445" y="324"/>
                    </a:lnTo>
                    <a:lnTo>
                      <a:pt x="506" y="284"/>
                    </a:lnTo>
                    <a:lnTo>
                      <a:pt x="546" y="243"/>
                    </a:lnTo>
                    <a:lnTo>
                      <a:pt x="566" y="203"/>
                    </a:lnTo>
                    <a:lnTo>
                      <a:pt x="566" y="142"/>
                    </a:lnTo>
                    <a:lnTo>
                      <a:pt x="566" y="102"/>
                    </a:lnTo>
                    <a:lnTo>
                      <a:pt x="526" y="41"/>
                    </a:lnTo>
                    <a:lnTo>
                      <a:pt x="465" y="2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1"/>
              <p:cNvSpPr/>
              <p:nvPr/>
            </p:nvSpPr>
            <p:spPr>
              <a:xfrm>
                <a:off x="790057" y="-1483978"/>
                <a:ext cx="49237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5" extrusionOk="0">
                    <a:moveTo>
                      <a:pt x="202" y="0"/>
                    </a:moveTo>
                    <a:lnTo>
                      <a:pt x="162" y="20"/>
                    </a:lnTo>
                    <a:lnTo>
                      <a:pt x="81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1" y="323"/>
                    </a:lnTo>
                    <a:lnTo>
                      <a:pt x="61" y="364"/>
                    </a:lnTo>
                    <a:lnTo>
                      <a:pt x="142" y="424"/>
                    </a:lnTo>
                    <a:lnTo>
                      <a:pt x="243" y="424"/>
                    </a:lnTo>
                    <a:lnTo>
                      <a:pt x="343" y="404"/>
                    </a:lnTo>
                    <a:lnTo>
                      <a:pt x="384" y="364"/>
                    </a:lnTo>
                    <a:lnTo>
                      <a:pt x="404" y="323"/>
                    </a:lnTo>
                    <a:lnTo>
                      <a:pt x="444" y="242"/>
                    </a:lnTo>
                    <a:lnTo>
                      <a:pt x="444" y="202"/>
                    </a:lnTo>
                    <a:lnTo>
                      <a:pt x="444" y="162"/>
                    </a:lnTo>
                    <a:lnTo>
                      <a:pt x="404" y="101"/>
                    </a:lnTo>
                    <a:lnTo>
                      <a:pt x="343" y="61"/>
                    </a:lnTo>
                    <a:lnTo>
                      <a:pt x="24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1"/>
              <p:cNvSpPr/>
              <p:nvPr/>
            </p:nvSpPr>
            <p:spPr>
              <a:xfrm>
                <a:off x="832435" y="-527769"/>
                <a:ext cx="288341" cy="187765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697" fill="none" extrusionOk="0">
                    <a:moveTo>
                      <a:pt x="2444" y="0"/>
                    </a:moveTo>
                    <a:lnTo>
                      <a:pt x="2444" y="0"/>
                    </a:lnTo>
                    <a:lnTo>
                      <a:pt x="2182" y="141"/>
                    </a:lnTo>
                    <a:lnTo>
                      <a:pt x="1899" y="283"/>
                    </a:lnTo>
                    <a:lnTo>
                      <a:pt x="1334" y="505"/>
                    </a:lnTo>
                    <a:lnTo>
                      <a:pt x="748" y="707"/>
                    </a:lnTo>
                    <a:lnTo>
                      <a:pt x="142" y="848"/>
                    </a:lnTo>
                    <a:lnTo>
                      <a:pt x="142" y="848"/>
                    </a:lnTo>
                    <a:lnTo>
                      <a:pt x="203" y="909"/>
                    </a:lnTo>
                    <a:lnTo>
                      <a:pt x="223" y="949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1030"/>
                    </a:lnTo>
                    <a:lnTo>
                      <a:pt x="223" y="1030"/>
                    </a:lnTo>
                    <a:lnTo>
                      <a:pt x="183" y="1151"/>
                    </a:lnTo>
                    <a:lnTo>
                      <a:pt x="122" y="1252"/>
                    </a:lnTo>
                    <a:lnTo>
                      <a:pt x="61" y="1353"/>
                    </a:lnTo>
                    <a:lnTo>
                      <a:pt x="1" y="1454"/>
                    </a:lnTo>
                    <a:lnTo>
                      <a:pt x="1" y="1454"/>
                    </a:lnTo>
                    <a:lnTo>
                      <a:pt x="1" y="1494"/>
                    </a:lnTo>
                    <a:lnTo>
                      <a:pt x="1" y="1494"/>
                    </a:lnTo>
                    <a:lnTo>
                      <a:pt x="21" y="1575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183" y="1676"/>
                    </a:lnTo>
                    <a:lnTo>
                      <a:pt x="263" y="1696"/>
                    </a:lnTo>
                    <a:lnTo>
                      <a:pt x="263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344" y="1676"/>
                    </a:lnTo>
                    <a:lnTo>
                      <a:pt x="425" y="1656"/>
                    </a:lnTo>
                    <a:lnTo>
                      <a:pt x="42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627" y="157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829" y="1575"/>
                    </a:lnTo>
                    <a:lnTo>
                      <a:pt x="909" y="157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72" y="1636"/>
                    </a:lnTo>
                    <a:lnTo>
                      <a:pt x="1172" y="1636"/>
                    </a:lnTo>
                    <a:lnTo>
                      <a:pt x="1273" y="161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94" y="1515"/>
                    </a:lnTo>
                    <a:lnTo>
                      <a:pt x="1414" y="1454"/>
                    </a:lnTo>
                    <a:lnTo>
                      <a:pt x="1414" y="1454"/>
                    </a:lnTo>
                    <a:lnTo>
                      <a:pt x="1394" y="1393"/>
                    </a:lnTo>
                    <a:lnTo>
                      <a:pt x="1374" y="1313"/>
                    </a:lnTo>
                    <a:lnTo>
                      <a:pt x="1334" y="1232"/>
                    </a:lnTo>
                    <a:lnTo>
                      <a:pt x="1313" y="1111"/>
                    </a:lnTo>
                    <a:lnTo>
                      <a:pt x="1313" y="111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34" y="1030"/>
                    </a:lnTo>
                    <a:lnTo>
                      <a:pt x="1374" y="969"/>
                    </a:lnTo>
                    <a:lnTo>
                      <a:pt x="1414" y="92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596" y="868"/>
                    </a:lnTo>
                    <a:lnTo>
                      <a:pt x="159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97" y="889"/>
                    </a:lnTo>
                    <a:lnTo>
                      <a:pt x="1778" y="909"/>
                    </a:lnTo>
                    <a:lnTo>
                      <a:pt x="1858" y="949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30"/>
                    </a:lnTo>
                    <a:lnTo>
                      <a:pt x="1919" y="1030"/>
                    </a:lnTo>
                    <a:lnTo>
                      <a:pt x="1939" y="1030"/>
                    </a:lnTo>
                    <a:lnTo>
                      <a:pt x="1939" y="1030"/>
                    </a:lnTo>
                    <a:lnTo>
                      <a:pt x="2040" y="1131"/>
                    </a:lnTo>
                    <a:lnTo>
                      <a:pt x="2121" y="1191"/>
                    </a:lnTo>
                    <a:lnTo>
                      <a:pt x="2202" y="121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404" y="1212"/>
                    </a:lnTo>
                    <a:lnTo>
                      <a:pt x="2404" y="1212"/>
                    </a:lnTo>
                    <a:lnTo>
                      <a:pt x="2464" y="1091"/>
                    </a:lnTo>
                    <a:lnTo>
                      <a:pt x="2464" y="1091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606" y="889"/>
                    </a:lnTo>
                    <a:lnTo>
                      <a:pt x="2606" y="889"/>
                    </a:lnTo>
                    <a:lnTo>
                      <a:pt x="2505" y="404"/>
                    </a:lnTo>
                    <a:lnTo>
                      <a:pt x="244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324" y="20"/>
                    </a:lnTo>
                    <a:lnTo>
                      <a:pt x="384" y="40"/>
                    </a:lnTo>
                    <a:lnTo>
                      <a:pt x="425" y="101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25" y="283"/>
                    </a:lnTo>
                    <a:lnTo>
                      <a:pt x="405" y="3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283" y="48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183" y="505"/>
                    </a:lnTo>
                    <a:lnTo>
                      <a:pt x="183" y="505"/>
                    </a:lnTo>
                    <a:lnTo>
                      <a:pt x="102" y="485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1" y="364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22" y="61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687" y="61"/>
                    </a:lnTo>
                    <a:lnTo>
                      <a:pt x="768" y="122"/>
                    </a:lnTo>
                    <a:lnTo>
                      <a:pt x="808" y="203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445"/>
                    </a:lnTo>
                    <a:lnTo>
                      <a:pt x="808" y="526"/>
                    </a:lnTo>
                    <a:lnTo>
                      <a:pt x="748" y="606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606" y="748"/>
                    </a:lnTo>
                    <a:lnTo>
                      <a:pt x="566" y="829"/>
                    </a:lnTo>
                    <a:lnTo>
                      <a:pt x="525" y="909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364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182" y="1051"/>
                    </a:lnTo>
                    <a:lnTo>
                      <a:pt x="101" y="990"/>
                    </a:lnTo>
                    <a:lnTo>
                      <a:pt x="41" y="909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21" y="707"/>
                    </a:lnTo>
                    <a:lnTo>
                      <a:pt x="61" y="627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223" y="44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43"/>
                    </a:lnTo>
                    <a:lnTo>
                      <a:pt x="243" y="243"/>
                    </a:lnTo>
                    <a:lnTo>
                      <a:pt x="263" y="162"/>
                    </a:lnTo>
                    <a:lnTo>
                      <a:pt x="303" y="81"/>
                    </a:lnTo>
                    <a:lnTo>
                      <a:pt x="404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1"/>
              <p:cNvSpPr/>
              <p:nvPr/>
            </p:nvSpPr>
            <p:spPr>
              <a:xfrm>
                <a:off x="1527294" y="-1095276"/>
                <a:ext cx="207902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34" extrusionOk="0">
                    <a:moveTo>
                      <a:pt x="1010" y="1091"/>
                    </a:moveTo>
                    <a:lnTo>
                      <a:pt x="1010" y="1091"/>
                    </a:lnTo>
                    <a:lnTo>
                      <a:pt x="1010" y="1091"/>
                    </a:lnTo>
                    <a:lnTo>
                      <a:pt x="949" y="1212"/>
                    </a:lnTo>
                    <a:lnTo>
                      <a:pt x="889" y="1273"/>
                    </a:lnTo>
                    <a:lnTo>
                      <a:pt x="828" y="131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828" y="1313"/>
                    </a:lnTo>
                    <a:lnTo>
                      <a:pt x="889" y="1273"/>
                    </a:lnTo>
                    <a:lnTo>
                      <a:pt x="949" y="1212"/>
                    </a:lnTo>
                    <a:lnTo>
                      <a:pt x="1010" y="1091"/>
                    </a:lnTo>
                    <a:close/>
                    <a:moveTo>
                      <a:pt x="566" y="1091"/>
                    </a:moveTo>
                    <a:lnTo>
                      <a:pt x="566" y="109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091"/>
                    </a:lnTo>
                    <a:close/>
                    <a:moveTo>
                      <a:pt x="1838" y="647"/>
                    </a:moveTo>
                    <a:lnTo>
                      <a:pt x="1838" y="647"/>
                    </a:lnTo>
                    <a:lnTo>
                      <a:pt x="1858" y="727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58" y="727"/>
                    </a:lnTo>
                    <a:lnTo>
                      <a:pt x="1838" y="647"/>
                    </a:lnTo>
                    <a:close/>
                    <a:moveTo>
                      <a:pt x="283" y="465"/>
                    </a:moveTo>
                    <a:lnTo>
                      <a:pt x="283" y="465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324" y="606"/>
                    </a:lnTo>
                    <a:lnTo>
                      <a:pt x="384" y="667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525" y="808"/>
                    </a:lnTo>
                    <a:lnTo>
                      <a:pt x="546" y="849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46" y="849"/>
                    </a:lnTo>
                    <a:lnTo>
                      <a:pt x="525" y="808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384" y="667"/>
                    </a:lnTo>
                    <a:lnTo>
                      <a:pt x="324" y="606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283" y="465"/>
                    </a:lnTo>
                    <a:close/>
                    <a:moveTo>
                      <a:pt x="1596" y="263"/>
                    </a:moveTo>
                    <a:lnTo>
                      <a:pt x="1596" y="263"/>
                    </a:lnTo>
                    <a:lnTo>
                      <a:pt x="1596" y="263"/>
                    </a:lnTo>
                    <a:lnTo>
                      <a:pt x="1575" y="344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55" y="505"/>
                    </a:lnTo>
                    <a:lnTo>
                      <a:pt x="1535" y="566"/>
                    </a:lnTo>
                    <a:lnTo>
                      <a:pt x="1495" y="626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151" y="788"/>
                    </a:lnTo>
                    <a:lnTo>
                      <a:pt x="1091" y="869"/>
                    </a:lnTo>
                    <a:lnTo>
                      <a:pt x="1050" y="970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50" y="970"/>
                    </a:lnTo>
                    <a:lnTo>
                      <a:pt x="1091" y="869"/>
                    </a:lnTo>
                    <a:lnTo>
                      <a:pt x="1151" y="788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495" y="626"/>
                    </a:lnTo>
                    <a:lnTo>
                      <a:pt x="1535" y="566"/>
                    </a:lnTo>
                    <a:lnTo>
                      <a:pt x="1555" y="505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75" y="344"/>
                    </a:lnTo>
                    <a:lnTo>
                      <a:pt x="1596" y="263"/>
                    </a:lnTo>
                    <a:lnTo>
                      <a:pt x="1596" y="263"/>
                    </a:lnTo>
                    <a:close/>
                    <a:moveTo>
                      <a:pt x="1697" y="202"/>
                    </a:move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1"/>
              <p:cNvSpPr/>
              <p:nvPr/>
            </p:nvSpPr>
            <p:spPr>
              <a:xfrm>
                <a:off x="1589809" y="-974671"/>
                <a:ext cx="111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1730551" y="-1023798"/>
                <a:ext cx="4647" cy="15712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81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8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1558607" y="-1043936"/>
                <a:ext cx="31313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0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41" y="142"/>
                    </a:lnTo>
                    <a:lnTo>
                      <a:pt x="101" y="203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42" y="344"/>
                    </a:lnTo>
                    <a:lnTo>
                      <a:pt x="263" y="385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63" y="385"/>
                    </a:lnTo>
                    <a:lnTo>
                      <a:pt x="242" y="34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101" y="203"/>
                    </a:lnTo>
                    <a:lnTo>
                      <a:pt x="41" y="142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1639047" y="-1066286"/>
                <a:ext cx="64838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29" fill="none" extrusionOk="0">
                    <a:moveTo>
                      <a:pt x="586" y="1"/>
                    </a:moveTo>
                    <a:lnTo>
                      <a:pt x="586" y="1"/>
                    </a:lnTo>
                    <a:lnTo>
                      <a:pt x="586" y="1"/>
                    </a:lnTo>
                    <a:lnTo>
                      <a:pt x="565" y="82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45" y="243"/>
                    </a:lnTo>
                    <a:lnTo>
                      <a:pt x="525" y="304"/>
                    </a:lnTo>
                    <a:lnTo>
                      <a:pt x="485" y="364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141" y="526"/>
                    </a:lnTo>
                    <a:lnTo>
                      <a:pt x="81" y="607"/>
                    </a:lnTo>
                    <a:lnTo>
                      <a:pt x="40" y="708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40" y="708"/>
                    </a:lnTo>
                    <a:lnTo>
                      <a:pt x="81" y="607"/>
                    </a:lnTo>
                    <a:lnTo>
                      <a:pt x="141" y="526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485" y="364"/>
                    </a:lnTo>
                    <a:lnTo>
                      <a:pt x="525" y="304"/>
                    </a:lnTo>
                    <a:lnTo>
                      <a:pt x="545" y="243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65" y="82"/>
                    </a:lnTo>
                    <a:lnTo>
                      <a:pt x="586" y="1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1527294" y="-1095276"/>
                <a:ext cx="38062" cy="224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extrusionOk="0">
                    <a:moveTo>
                      <a:pt x="1050" y="1"/>
                    </a:moveTo>
                    <a:lnTo>
                      <a:pt x="525" y="8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fill="none" extrusionOk="0">
                    <a:moveTo>
                      <a:pt x="1050" y="1"/>
                    </a:moveTo>
                    <a:lnTo>
                      <a:pt x="1050" y="1"/>
                    </a:lnTo>
                    <a:lnTo>
                      <a:pt x="525" y="8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extrusionOk="0">
                    <a:moveTo>
                      <a:pt x="0" y="0"/>
                    </a:moveTo>
                    <a:lnTo>
                      <a:pt x="121" y="10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1" y="101"/>
                    </a:lnTo>
                    <a:lnTo>
                      <a:pt x="121" y="10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1274799" y="-670835"/>
                <a:ext cx="51561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5" extrusionOk="0">
                    <a:moveTo>
                      <a:pt x="465" y="1"/>
                    </a:moveTo>
                    <a:lnTo>
                      <a:pt x="344" y="82"/>
                    </a:lnTo>
                    <a:lnTo>
                      <a:pt x="223" y="142"/>
                    </a:lnTo>
                    <a:lnTo>
                      <a:pt x="122" y="162"/>
                    </a:lnTo>
                    <a:lnTo>
                      <a:pt x="1" y="203"/>
                    </a:lnTo>
                    <a:lnTo>
                      <a:pt x="183" y="385"/>
                    </a:lnTo>
                    <a:lnTo>
                      <a:pt x="283" y="324"/>
                    </a:lnTo>
                    <a:lnTo>
                      <a:pt x="364" y="243"/>
                    </a:lnTo>
                    <a:lnTo>
                      <a:pt x="425" y="122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extrusionOk="0">
                    <a:moveTo>
                      <a:pt x="0" y="0"/>
                    </a:moveTo>
                    <a:lnTo>
                      <a:pt x="142" y="182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82" y="141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extrusionOk="0">
                    <a:moveTo>
                      <a:pt x="1999" y="0"/>
                    </a:move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fill="none" extrusionOk="0">
                    <a:moveTo>
                      <a:pt x="1999" y="0"/>
                    </a:moveTo>
                    <a:lnTo>
                      <a:pt x="1999" y="0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302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lnTo>
                      <a:pt x="199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832435" y="-431728"/>
                <a:ext cx="265991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829" extrusionOk="0">
                    <a:moveTo>
                      <a:pt x="263" y="828"/>
                    </a:moveTo>
                    <a:lnTo>
                      <a:pt x="263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63" y="828"/>
                    </a:lnTo>
                    <a:close/>
                    <a:moveTo>
                      <a:pt x="425" y="788"/>
                    </a:moveTo>
                    <a:lnTo>
                      <a:pt x="425" y="788"/>
                    </a:lnTo>
                    <a:lnTo>
                      <a:pt x="344" y="80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344" y="808"/>
                    </a:lnTo>
                    <a:lnTo>
                      <a:pt x="42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25" y="788"/>
                    </a:lnTo>
                    <a:lnTo>
                      <a:pt x="425" y="788"/>
                    </a:lnTo>
                    <a:lnTo>
                      <a:pt x="44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close/>
                    <a:moveTo>
                      <a:pt x="465" y="768"/>
                    </a:moveTo>
                    <a:lnTo>
                      <a:pt x="465" y="76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65" y="768"/>
                    </a:lnTo>
                    <a:close/>
                    <a:moveTo>
                      <a:pt x="1152" y="768"/>
                    </a:move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132" y="768"/>
                    </a:move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close/>
                    <a:moveTo>
                      <a:pt x="1111" y="768"/>
                    </a:moveTo>
                    <a:lnTo>
                      <a:pt x="1111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11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111" y="768"/>
                    </a:lnTo>
                    <a:lnTo>
                      <a:pt x="1111" y="768"/>
                    </a:lnTo>
                    <a:lnTo>
                      <a:pt x="1051" y="747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627" y="707"/>
                    </a:lnTo>
                    <a:lnTo>
                      <a:pt x="465" y="768"/>
                    </a:lnTo>
                    <a:lnTo>
                      <a:pt x="465" y="768"/>
                    </a:lnTo>
                    <a:lnTo>
                      <a:pt x="627" y="707"/>
                    </a:lnTo>
                    <a:lnTo>
                      <a:pt x="748" y="68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close/>
                    <a:moveTo>
                      <a:pt x="1354" y="687"/>
                    </a:moveTo>
                    <a:lnTo>
                      <a:pt x="1354" y="687"/>
                    </a:lnTo>
                    <a:lnTo>
                      <a:pt x="1273" y="747"/>
                    </a:lnTo>
                    <a:lnTo>
                      <a:pt x="1172" y="768"/>
                    </a:lnTo>
                    <a:lnTo>
                      <a:pt x="1172" y="768"/>
                    </a:lnTo>
                    <a:lnTo>
                      <a:pt x="1273" y="747"/>
                    </a:lnTo>
                    <a:lnTo>
                      <a:pt x="1354" y="687"/>
                    </a:lnTo>
                    <a:close/>
                    <a:moveTo>
                      <a:pt x="1" y="626"/>
                    </a:moveTo>
                    <a:lnTo>
                      <a:pt x="1" y="626"/>
                    </a:lnTo>
                    <a:lnTo>
                      <a:pt x="1" y="626"/>
                    </a:lnTo>
                    <a:lnTo>
                      <a:pt x="1" y="626"/>
                    </a:lnTo>
                    <a:close/>
                    <a:moveTo>
                      <a:pt x="1414" y="586"/>
                    </a:moveTo>
                    <a:lnTo>
                      <a:pt x="1414" y="586"/>
                    </a:lnTo>
                    <a:lnTo>
                      <a:pt x="1414" y="586"/>
                    </a:lnTo>
                    <a:lnTo>
                      <a:pt x="1414" y="586"/>
                    </a:lnTo>
                    <a:close/>
                    <a:moveTo>
                      <a:pt x="2283" y="364"/>
                    </a:move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close/>
                    <a:moveTo>
                      <a:pt x="2404" y="344"/>
                    </a:moveTo>
                    <a:lnTo>
                      <a:pt x="2404" y="34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404" y="344"/>
                    </a:lnTo>
                    <a:lnTo>
                      <a:pt x="2404" y="344"/>
                    </a:lnTo>
                    <a:close/>
                    <a:moveTo>
                      <a:pt x="1919" y="162"/>
                    </a:moveTo>
                    <a:lnTo>
                      <a:pt x="1919" y="162"/>
                    </a:lnTo>
                    <a:lnTo>
                      <a:pt x="1939" y="162"/>
                    </a:lnTo>
                    <a:lnTo>
                      <a:pt x="1939" y="162"/>
                    </a:lnTo>
                    <a:lnTo>
                      <a:pt x="1919" y="162"/>
                    </a:lnTo>
                    <a:close/>
                    <a:moveTo>
                      <a:pt x="1919" y="142"/>
                    </a:move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close/>
                    <a:moveTo>
                      <a:pt x="1596" y="0"/>
                    </a:moveTo>
                    <a:lnTo>
                      <a:pt x="1596" y="0"/>
                    </a:lnTo>
                    <a:lnTo>
                      <a:pt x="1475" y="21"/>
                    </a:lnTo>
                    <a:lnTo>
                      <a:pt x="1475" y="21"/>
                    </a:lnTo>
                    <a:lnTo>
                      <a:pt x="1596" y="0"/>
                    </a:lnTo>
                    <a:close/>
                    <a:moveTo>
                      <a:pt x="1616" y="0"/>
                    </a:move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861535" y="-34011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863747" y="-344649"/>
                <a:ext cx="15712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6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61" y="2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879349" y="-344649"/>
                <a:ext cx="243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881672" y="-34464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881672" y="-346862"/>
                <a:ext cx="2324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959789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957576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955363" y="-34686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948613" y="-349075"/>
                <a:ext cx="6860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62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948613" y="-34907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883885" y="-355824"/>
                <a:ext cx="31313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2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162" y="2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62" y="2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915087" y="-35582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962001" y="-355824"/>
                <a:ext cx="20248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" fill="none" extrusionOk="0">
                    <a:moveTo>
                      <a:pt x="183" y="1"/>
                    </a:moveTo>
                    <a:lnTo>
                      <a:pt x="183" y="1"/>
                    </a:lnTo>
                    <a:lnTo>
                      <a:pt x="102" y="6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02" y="61"/>
                    </a:lnTo>
                    <a:lnTo>
                      <a:pt x="1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832435" y="-3624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988889" y="-36699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1084930" y="-3915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1084930" y="-393776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1044765" y="-413914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1044765" y="-41612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995527" y="-431728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0"/>
                    </a:moveTo>
                    <a:lnTo>
                      <a:pt x="12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1011239" y="-431728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693905" y="-393776"/>
                <a:ext cx="31423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02" extrusionOk="0">
                    <a:moveTo>
                      <a:pt x="203" y="102"/>
                    </a:move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close/>
                    <a:moveTo>
                      <a:pt x="284" y="81"/>
                    </a:moveTo>
                    <a:lnTo>
                      <a:pt x="284" y="81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84" y="8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716256" y="-382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716256" y="-384813"/>
                <a:ext cx="9073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82" h="21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693905" y="-39377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263" y="0"/>
                    </a:moveTo>
                    <a:lnTo>
                      <a:pt x="223" y="20"/>
                    </a:lnTo>
                    <a:lnTo>
                      <a:pt x="122" y="61"/>
                    </a:lnTo>
                    <a:lnTo>
                      <a:pt x="61" y="12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03" y="505"/>
                    </a:lnTo>
                    <a:lnTo>
                      <a:pt x="283" y="485"/>
                    </a:lnTo>
                    <a:lnTo>
                      <a:pt x="364" y="424"/>
                    </a:lnTo>
                    <a:lnTo>
                      <a:pt x="405" y="364"/>
                    </a:lnTo>
                    <a:lnTo>
                      <a:pt x="425" y="283"/>
                    </a:lnTo>
                    <a:lnTo>
                      <a:pt x="445" y="162"/>
                    </a:lnTo>
                    <a:lnTo>
                      <a:pt x="425" y="101"/>
                    </a:lnTo>
                    <a:lnTo>
                      <a:pt x="384" y="40"/>
                    </a:lnTo>
                    <a:lnTo>
                      <a:pt x="324" y="2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1500517" y="-726601"/>
                <a:ext cx="35849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05" extrusionOk="0">
                    <a:moveTo>
                      <a:pt x="142" y="505"/>
                    </a:moveTo>
                    <a:lnTo>
                      <a:pt x="14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42" y="505"/>
                    </a:lnTo>
                    <a:close/>
                    <a:moveTo>
                      <a:pt x="323" y="424"/>
                    </a:moveTo>
                    <a:lnTo>
                      <a:pt x="323" y="424"/>
                    </a:lnTo>
                    <a:lnTo>
                      <a:pt x="242" y="48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242" y="485"/>
                    </a:lnTo>
                    <a:lnTo>
                      <a:pt x="323" y="424"/>
                    </a:lnTo>
                    <a:close/>
                    <a:moveTo>
                      <a:pt x="0" y="424"/>
                    </a:move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222" y="0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1516119" y="-670835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1518331" y="-679687"/>
                <a:ext cx="18035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1500517" y="-679687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1520544" y="-726601"/>
                <a:ext cx="4647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525081" y="-726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05" y="1"/>
                    </a:move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1495981" y="-923220"/>
                <a:ext cx="2324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2" extrusionOk="0">
                    <a:moveTo>
                      <a:pt x="21" y="0"/>
                    </a:moveTo>
                    <a:lnTo>
                      <a:pt x="1" y="81"/>
                    </a:lnTo>
                    <a:lnTo>
                      <a:pt x="1" y="10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1500517" y="-82275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1500517" y="-831605"/>
                <a:ext cx="17924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1518331" y="-83160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1495981" y="-89644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1495981" y="-90983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1495981" y="-941145"/>
                <a:ext cx="29210" cy="2921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61" y="81"/>
                    </a:lnTo>
                    <a:lnTo>
                      <a:pt x="21" y="16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162"/>
                    </a:lnTo>
                    <a:lnTo>
                      <a:pt x="61" y="81"/>
                    </a:lnTo>
                    <a:lnTo>
                      <a:pt x="162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1525081" y="-94114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1565246" y="-1072925"/>
                <a:ext cx="149813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32" extrusionOk="0">
                    <a:moveTo>
                      <a:pt x="405" y="1131"/>
                    </a:move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close/>
                    <a:moveTo>
                      <a:pt x="667" y="889"/>
                    </a:moveTo>
                    <a:lnTo>
                      <a:pt x="667" y="889"/>
                    </a:lnTo>
                    <a:lnTo>
                      <a:pt x="606" y="1010"/>
                    </a:lnTo>
                    <a:lnTo>
                      <a:pt x="546" y="1071"/>
                    </a:lnTo>
                    <a:lnTo>
                      <a:pt x="485" y="111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85" y="1111"/>
                    </a:lnTo>
                    <a:lnTo>
                      <a:pt x="546" y="1071"/>
                    </a:lnTo>
                    <a:lnTo>
                      <a:pt x="606" y="1010"/>
                    </a:lnTo>
                    <a:lnTo>
                      <a:pt x="667" y="889"/>
                    </a:lnTo>
                    <a:close/>
                    <a:moveTo>
                      <a:pt x="223" y="768"/>
                    </a:moveTo>
                    <a:lnTo>
                      <a:pt x="223" y="768"/>
                    </a:lnTo>
                    <a:lnTo>
                      <a:pt x="223" y="768"/>
                    </a:lnTo>
                    <a:lnTo>
                      <a:pt x="223" y="768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293" y="21"/>
                    </a:lnTo>
                    <a:lnTo>
                      <a:pt x="1253" y="61"/>
                    </a:lnTo>
                    <a:lnTo>
                      <a:pt x="1253" y="61"/>
                    </a:lnTo>
                    <a:lnTo>
                      <a:pt x="1293" y="21"/>
                    </a:lnTo>
                    <a:lnTo>
                      <a:pt x="1354" y="0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1609947" y="-94778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1589809" y="-98805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1703775" y="-1072925"/>
                <a:ext cx="11286" cy="674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1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41" y="2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41" y="21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1565246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extrusionOk="0">
                    <a:moveTo>
                      <a:pt x="21" y="1"/>
                    </a:move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41" y="324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extrusionOk="0">
                    <a:moveTo>
                      <a:pt x="6886" y="121"/>
                    </a:moveTo>
                    <a:lnTo>
                      <a:pt x="7189" y="141"/>
                    </a:lnTo>
                    <a:lnTo>
                      <a:pt x="7512" y="182"/>
                    </a:lnTo>
                    <a:lnTo>
                      <a:pt x="7815" y="222"/>
                    </a:lnTo>
                    <a:lnTo>
                      <a:pt x="8118" y="303"/>
                    </a:lnTo>
                    <a:lnTo>
                      <a:pt x="8401" y="384"/>
                    </a:lnTo>
                    <a:lnTo>
                      <a:pt x="8703" y="465"/>
                    </a:lnTo>
                    <a:lnTo>
                      <a:pt x="8986" y="586"/>
                    </a:lnTo>
                    <a:lnTo>
                      <a:pt x="9269" y="707"/>
                    </a:lnTo>
                    <a:lnTo>
                      <a:pt x="9552" y="848"/>
                    </a:lnTo>
                    <a:lnTo>
                      <a:pt x="9814" y="990"/>
                    </a:lnTo>
                    <a:lnTo>
                      <a:pt x="10076" y="1151"/>
                    </a:lnTo>
                    <a:lnTo>
                      <a:pt x="10339" y="1333"/>
                    </a:lnTo>
                    <a:lnTo>
                      <a:pt x="10581" y="1515"/>
                    </a:lnTo>
                    <a:lnTo>
                      <a:pt x="10824" y="1716"/>
                    </a:lnTo>
                    <a:lnTo>
                      <a:pt x="11046" y="1939"/>
                    </a:lnTo>
                    <a:lnTo>
                      <a:pt x="11308" y="2181"/>
                    </a:lnTo>
                    <a:lnTo>
                      <a:pt x="11369" y="2262"/>
                    </a:lnTo>
                    <a:lnTo>
                      <a:pt x="11571" y="2504"/>
                    </a:lnTo>
                    <a:lnTo>
                      <a:pt x="11752" y="2726"/>
                    </a:lnTo>
                    <a:lnTo>
                      <a:pt x="11914" y="2968"/>
                    </a:lnTo>
                    <a:lnTo>
                      <a:pt x="12075" y="3211"/>
                    </a:lnTo>
                    <a:lnTo>
                      <a:pt x="12217" y="3473"/>
                    </a:lnTo>
                    <a:lnTo>
                      <a:pt x="12358" y="3736"/>
                    </a:lnTo>
                    <a:lnTo>
                      <a:pt x="12479" y="3998"/>
                    </a:lnTo>
                    <a:lnTo>
                      <a:pt x="12580" y="4261"/>
                    </a:lnTo>
                    <a:lnTo>
                      <a:pt x="12681" y="4543"/>
                    </a:lnTo>
                    <a:lnTo>
                      <a:pt x="12762" y="4806"/>
                    </a:lnTo>
                    <a:lnTo>
                      <a:pt x="12843" y="5088"/>
                    </a:lnTo>
                    <a:lnTo>
                      <a:pt x="12903" y="5391"/>
                    </a:lnTo>
                    <a:lnTo>
                      <a:pt x="12944" y="5674"/>
                    </a:lnTo>
                    <a:lnTo>
                      <a:pt x="12984" y="5957"/>
                    </a:lnTo>
                    <a:lnTo>
                      <a:pt x="13004" y="6260"/>
                    </a:lnTo>
                    <a:lnTo>
                      <a:pt x="13004" y="6542"/>
                    </a:lnTo>
                    <a:lnTo>
                      <a:pt x="13004" y="6886"/>
                    </a:lnTo>
                    <a:lnTo>
                      <a:pt x="12984" y="7209"/>
                    </a:lnTo>
                    <a:lnTo>
                      <a:pt x="12924" y="7532"/>
                    </a:lnTo>
                    <a:lnTo>
                      <a:pt x="12883" y="7855"/>
                    </a:lnTo>
                    <a:lnTo>
                      <a:pt x="12802" y="8158"/>
                    </a:lnTo>
                    <a:lnTo>
                      <a:pt x="12722" y="8460"/>
                    </a:lnTo>
                    <a:lnTo>
                      <a:pt x="12621" y="8763"/>
                    </a:lnTo>
                    <a:lnTo>
                      <a:pt x="12500" y="9046"/>
                    </a:lnTo>
                    <a:lnTo>
                      <a:pt x="12378" y="9349"/>
                    </a:lnTo>
                    <a:lnTo>
                      <a:pt x="12237" y="9611"/>
                    </a:lnTo>
                    <a:lnTo>
                      <a:pt x="12075" y="9894"/>
                    </a:lnTo>
                    <a:lnTo>
                      <a:pt x="11914" y="10157"/>
                    </a:lnTo>
                    <a:lnTo>
                      <a:pt x="11732" y="10399"/>
                    </a:lnTo>
                    <a:lnTo>
                      <a:pt x="11530" y="10641"/>
                    </a:lnTo>
                    <a:lnTo>
                      <a:pt x="11328" y="10883"/>
                    </a:lnTo>
                    <a:lnTo>
                      <a:pt x="11126" y="11106"/>
                    </a:lnTo>
                    <a:lnTo>
                      <a:pt x="10904" y="11308"/>
                    </a:lnTo>
                    <a:lnTo>
                      <a:pt x="10662" y="11509"/>
                    </a:lnTo>
                    <a:lnTo>
                      <a:pt x="10420" y="11711"/>
                    </a:lnTo>
                    <a:lnTo>
                      <a:pt x="10157" y="11893"/>
                    </a:lnTo>
                    <a:lnTo>
                      <a:pt x="9895" y="12055"/>
                    </a:lnTo>
                    <a:lnTo>
                      <a:pt x="9632" y="12216"/>
                    </a:lnTo>
                    <a:lnTo>
                      <a:pt x="9350" y="12357"/>
                    </a:lnTo>
                    <a:lnTo>
                      <a:pt x="9067" y="12479"/>
                    </a:lnTo>
                    <a:lnTo>
                      <a:pt x="8784" y="12600"/>
                    </a:lnTo>
                    <a:lnTo>
                      <a:pt x="8481" y="12701"/>
                    </a:lnTo>
                    <a:lnTo>
                      <a:pt x="8178" y="12782"/>
                    </a:lnTo>
                    <a:lnTo>
                      <a:pt x="7855" y="12862"/>
                    </a:lnTo>
                    <a:lnTo>
                      <a:pt x="7553" y="12923"/>
                    </a:lnTo>
                    <a:lnTo>
                      <a:pt x="7229" y="12963"/>
                    </a:lnTo>
                    <a:lnTo>
                      <a:pt x="6906" y="12983"/>
                    </a:lnTo>
                    <a:lnTo>
                      <a:pt x="6563" y="12983"/>
                    </a:lnTo>
                    <a:lnTo>
                      <a:pt x="6058" y="12963"/>
                    </a:lnTo>
                    <a:lnTo>
                      <a:pt x="5554" y="12923"/>
                    </a:lnTo>
                    <a:lnTo>
                      <a:pt x="5069" y="12822"/>
                    </a:lnTo>
                    <a:lnTo>
                      <a:pt x="4584" y="12681"/>
                    </a:lnTo>
                    <a:lnTo>
                      <a:pt x="4120" y="12499"/>
                    </a:lnTo>
                    <a:lnTo>
                      <a:pt x="3656" y="12297"/>
                    </a:lnTo>
                    <a:lnTo>
                      <a:pt x="3211" y="12055"/>
                    </a:lnTo>
                    <a:lnTo>
                      <a:pt x="2787" y="11772"/>
                    </a:lnTo>
                    <a:lnTo>
                      <a:pt x="2383" y="11449"/>
                    </a:lnTo>
                    <a:lnTo>
                      <a:pt x="2000" y="11085"/>
                    </a:lnTo>
                    <a:lnTo>
                      <a:pt x="1778" y="10863"/>
                    </a:lnTo>
                    <a:lnTo>
                      <a:pt x="1576" y="10621"/>
                    </a:lnTo>
                    <a:lnTo>
                      <a:pt x="1374" y="10359"/>
                    </a:lnTo>
                    <a:lnTo>
                      <a:pt x="1192" y="10116"/>
                    </a:lnTo>
                    <a:lnTo>
                      <a:pt x="1031" y="9834"/>
                    </a:lnTo>
                    <a:lnTo>
                      <a:pt x="869" y="9571"/>
                    </a:lnTo>
                    <a:lnTo>
                      <a:pt x="728" y="9288"/>
                    </a:lnTo>
                    <a:lnTo>
                      <a:pt x="607" y="9006"/>
                    </a:lnTo>
                    <a:lnTo>
                      <a:pt x="506" y="8723"/>
                    </a:lnTo>
                    <a:lnTo>
                      <a:pt x="405" y="8420"/>
                    </a:lnTo>
                    <a:lnTo>
                      <a:pt x="324" y="8117"/>
                    </a:lnTo>
                    <a:lnTo>
                      <a:pt x="243" y="7814"/>
                    </a:lnTo>
                    <a:lnTo>
                      <a:pt x="203" y="7511"/>
                    </a:lnTo>
                    <a:lnTo>
                      <a:pt x="162" y="7188"/>
                    </a:lnTo>
                    <a:lnTo>
                      <a:pt x="142" y="6865"/>
                    </a:lnTo>
                    <a:lnTo>
                      <a:pt x="122" y="6542"/>
                    </a:lnTo>
                    <a:lnTo>
                      <a:pt x="142" y="6219"/>
                    </a:lnTo>
                    <a:lnTo>
                      <a:pt x="162" y="5896"/>
                    </a:lnTo>
                    <a:lnTo>
                      <a:pt x="203" y="5573"/>
                    </a:lnTo>
                    <a:lnTo>
                      <a:pt x="263" y="5250"/>
                    </a:lnTo>
                    <a:lnTo>
                      <a:pt x="324" y="4947"/>
                    </a:lnTo>
                    <a:lnTo>
                      <a:pt x="425" y="4644"/>
                    </a:lnTo>
                    <a:lnTo>
                      <a:pt x="526" y="4341"/>
                    </a:lnTo>
                    <a:lnTo>
                      <a:pt x="627" y="4038"/>
                    </a:lnTo>
                    <a:lnTo>
                      <a:pt x="768" y="3756"/>
                    </a:lnTo>
                    <a:lnTo>
                      <a:pt x="909" y="3493"/>
                    </a:lnTo>
                    <a:lnTo>
                      <a:pt x="1071" y="3211"/>
                    </a:lnTo>
                    <a:lnTo>
                      <a:pt x="1233" y="2948"/>
                    </a:lnTo>
                    <a:lnTo>
                      <a:pt x="1414" y="2706"/>
                    </a:lnTo>
                    <a:lnTo>
                      <a:pt x="1596" y="2464"/>
                    </a:lnTo>
                    <a:lnTo>
                      <a:pt x="1798" y="2221"/>
                    </a:lnTo>
                    <a:lnTo>
                      <a:pt x="2020" y="1999"/>
                    </a:lnTo>
                    <a:lnTo>
                      <a:pt x="2242" y="1777"/>
                    </a:lnTo>
                    <a:lnTo>
                      <a:pt x="2464" y="1575"/>
                    </a:lnTo>
                    <a:lnTo>
                      <a:pt x="2727" y="1393"/>
                    </a:lnTo>
                    <a:lnTo>
                      <a:pt x="2969" y="1212"/>
                    </a:lnTo>
                    <a:lnTo>
                      <a:pt x="3232" y="1050"/>
                    </a:lnTo>
                    <a:lnTo>
                      <a:pt x="3494" y="889"/>
                    </a:lnTo>
                    <a:lnTo>
                      <a:pt x="3777" y="747"/>
                    </a:lnTo>
                    <a:lnTo>
                      <a:pt x="4059" y="626"/>
                    </a:lnTo>
                    <a:lnTo>
                      <a:pt x="4362" y="505"/>
                    </a:lnTo>
                    <a:lnTo>
                      <a:pt x="4665" y="404"/>
                    </a:lnTo>
                    <a:lnTo>
                      <a:pt x="4968" y="323"/>
                    </a:lnTo>
                    <a:lnTo>
                      <a:pt x="5271" y="242"/>
                    </a:lnTo>
                    <a:lnTo>
                      <a:pt x="5594" y="182"/>
                    </a:lnTo>
                    <a:lnTo>
                      <a:pt x="5917" y="141"/>
                    </a:lnTo>
                    <a:lnTo>
                      <a:pt x="6240" y="121"/>
                    </a:lnTo>
                    <a:close/>
                    <a:moveTo>
                      <a:pt x="6240" y="0"/>
                    </a:moveTo>
                    <a:lnTo>
                      <a:pt x="5897" y="20"/>
                    </a:lnTo>
                    <a:lnTo>
                      <a:pt x="5574" y="61"/>
                    </a:lnTo>
                    <a:lnTo>
                      <a:pt x="5251" y="121"/>
                    </a:lnTo>
                    <a:lnTo>
                      <a:pt x="4928" y="202"/>
                    </a:lnTo>
                    <a:lnTo>
                      <a:pt x="4625" y="283"/>
                    </a:lnTo>
                    <a:lnTo>
                      <a:pt x="4322" y="384"/>
                    </a:lnTo>
                    <a:lnTo>
                      <a:pt x="4019" y="505"/>
                    </a:lnTo>
                    <a:lnTo>
                      <a:pt x="3736" y="646"/>
                    </a:lnTo>
                    <a:lnTo>
                      <a:pt x="3454" y="788"/>
                    </a:lnTo>
                    <a:lnTo>
                      <a:pt x="3171" y="949"/>
                    </a:lnTo>
                    <a:lnTo>
                      <a:pt x="2908" y="1111"/>
                    </a:lnTo>
                    <a:lnTo>
                      <a:pt x="2646" y="1292"/>
                    </a:lnTo>
                    <a:lnTo>
                      <a:pt x="2404" y="1494"/>
                    </a:lnTo>
                    <a:lnTo>
                      <a:pt x="2161" y="1696"/>
                    </a:lnTo>
                    <a:lnTo>
                      <a:pt x="1939" y="1918"/>
                    </a:lnTo>
                    <a:lnTo>
                      <a:pt x="1717" y="2140"/>
                    </a:lnTo>
                    <a:lnTo>
                      <a:pt x="1515" y="2383"/>
                    </a:lnTo>
                    <a:lnTo>
                      <a:pt x="1313" y="2625"/>
                    </a:lnTo>
                    <a:lnTo>
                      <a:pt x="1132" y="2888"/>
                    </a:lnTo>
                    <a:lnTo>
                      <a:pt x="970" y="3150"/>
                    </a:lnTo>
                    <a:lnTo>
                      <a:pt x="809" y="3433"/>
                    </a:lnTo>
                    <a:lnTo>
                      <a:pt x="667" y="3715"/>
                    </a:lnTo>
                    <a:lnTo>
                      <a:pt x="526" y="3998"/>
                    </a:lnTo>
                    <a:lnTo>
                      <a:pt x="405" y="4301"/>
                    </a:lnTo>
                    <a:lnTo>
                      <a:pt x="304" y="4604"/>
                    </a:lnTo>
                    <a:lnTo>
                      <a:pt x="223" y="4907"/>
                    </a:lnTo>
                    <a:lnTo>
                      <a:pt x="142" y="5230"/>
                    </a:lnTo>
                    <a:lnTo>
                      <a:pt x="82" y="5553"/>
                    </a:lnTo>
                    <a:lnTo>
                      <a:pt x="41" y="5876"/>
                    </a:lnTo>
                    <a:lnTo>
                      <a:pt x="21" y="6219"/>
                    </a:lnTo>
                    <a:lnTo>
                      <a:pt x="1" y="6542"/>
                    </a:lnTo>
                    <a:lnTo>
                      <a:pt x="21" y="6886"/>
                    </a:lnTo>
                    <a:lnTo>
                      <a:pt x="41" y="7209"/>
                    </a:lnTo>
                    <a:lnTo>
                      <a:pt x="82" y="7511"/>
                    </a:lnTo>
                    <a:lnTo>
                      <a:pt x="142" y="7835"/>
                    </a:lnTo>
                    <a:lnTo>
                      <a:pt x="203" y="8137"/>
                    </a:lnTo>
                    <a:lnTo>
                      <a:pt x="284" y="8460"/>
                    </a:lnTo>
                    <a:lnTo>
                      <a:pt x="384" y="8763"/>
                    </a:lnTo>
                    <a:lnTo>
                      <a:pt x="506" y="9046"/>
                    </a:lnTo>
                    <a:lnTo>
                      <a:pt x="627" y="9349"/>
                    </a:lnTo>
                    <a:lnTo>
                      <a:pt x="768" y="9632"/>
                    </a:lnTo>
                    <a:lnTo>
                      <a:pt x="930" y="9894"/>
                    </a:lnTo>
                    <a:lnTo>
                      <a:pt x="1091" y="10177"/>
                    </a:lnTo>
                    <a:lnTo>
                      <a:pt x="1273" y="10439"/>
                    </a:lnTo>
                    <a:lnTo>
                      <a:pt x="1475" y="10682"/>
                    </a:lnTo>
                    <a:lnTo>
                      <a:pt x="1697" y="10944"/>
                    </a:lnTo>
                    <a:lnTo>
                      <a:pt x="1919" y="11166"/>
                    </a:lnTo>
                    <a:lnTo>
                      <a:pt x="2303" y="11530"/>
                    </a:lnTo>
                    <a:lnTo>
                      <a:pt x="2727" y="11873"/>
                    </a:lnTo>
                    <a:lnTo>
                      <a:pt x="3151" y="12156"/>
                    </a:lnTo>
                    <a:lnTo>
                      <a:pt x="3595" y="12398"/>
                    </a:lnTo>
                    <a:lnTo>
                      <a:pt x="4059" y="12620"/>
                    </a:lnTo>
                    <a:lnTo>
                      <a:pt x="4544" y="12802"/>
                    </a:lnTo>
                    <a:lnTo>
                      <a:pt x="5029" y="12923"/>
                    </a:lnTo>
                    <a:lnTo>
                      <a:pt x="5533" y="13024"/>
                    </a:lnTo>
                    <a:lnTo>
                      <a:pt x="6058" y="13084"/>
                    </a:lnTo>
                    <a:lnTo>
                      <a:pt x="6563" y="13105"/>
                    </a:lnTo>
                    <a:lnTo>
                      <a:pt x="6906" y="13105"/>
                    </a:lnTo>
                    <a:lnTo>
                      <a:pt x="7229" y="13084"/>
                    </a:lnTo>
                    <a:lnTo>
                      <a:pt x="7573" y="13044"/>
                    </a:lnTo>
                    <a:lnTo>
                      <a:pt x="7896" y="12983"/>
                    </a:lnTo>
                    <a:lnTo>
                      <a:pt x="8199" y="12903"/>
                    </a:lnTo>
                    <a:lnTo>
                      <a:pt x="8522" y="12822"/>
                    </a:lnTo>
                    <a:lnTo>
                      <a:pt x="8825" y="12721"/>
                    </a:lnTo>
                    <a:lnTo>
                      <a:pt x="9127" y="12600"/>
                    </a:lnTo>
                    <a:lnTo>
                      <a:pt x="9410" y="12458"/>
                    </a:lnTo>
                    <a:lnTo>
                      <a:pt x="9693" y="12317"/>
                    </a:lnTo>
                    <a:lnTo>
                      <a:pt x="9976" y="12156"/>
                    </a:lnTo>
                    <a:lnTo>
                      <a:pt x="10238" y="11994"/>
                    </a:lnTo>
                    <a:lnTo>
                      <a:pt x="10480" y="11812"/>
                    </a:lnTo>
                    <a:lnTo>
                      <a:pt x="10743" y="11610"/>
                    </a:lnTo>
                    <a:lnTo>
                      <a:pt x="10985" y="11408"/>
                    </a:lnTo>
                    <a:lnTo>
                      <a:pt x="11207" y="11186"/>
                    </a:lnTo>
                    <a:lnTo>
                      <a:pt x="11429" y="10964"/>
                    </a:lnTo>
                    <a:lnTo>
                      <a:pt x="11631" y="10722"/>
                    </a:lnTo>
                    <a:lnTo>
                      <a:pt x="11813" y="10480"/>
                    </a:lnTo>
                    <a:lnTo>
                      <a:pt x="11995" y="10217"/>
                    </a:lnTo>
                    <a:lnTo>
                      <a:pt x="12176" y="9955"/>
                    </a:lnTo>
                    <a:lnTo>
                      <a:pt x="12338" y="9672"/>
                    </a:lnTo>
                    <a:lnTo>
                      <a:pt x="12479" y="9389"/>
                    </a:lnTo>
                    <a:lnTo>
                      <a:pt x="12600" y="9107"/>
                    </a:lnTo>
                    <a:lnTo>
                      <a:pt x="12722" y="8804"/>
                    </a:lnTo>
                    <a:lnTo>
                      <a:pt x="12823" y="8501"/>
                    </a:lnTo>
                    <a:lnTo>
                      <a:pt x="12924" y="8198"/>
                    </a:lnTo>
                    <a:lnTo>
                      <a:pt x="12984" y="7875"/>
                    </a:lnTo>
                    <a:lnTo>
                      <a:pt x="13045" y="7552"/>
                    </a:lnTo>
                    <a:lnTo>
                      <a:pt x="13085" y="7229"/>
                    </a:lnTo>
                    <a:lnTo>
                      <a:pt x="13125" y="6886"/>
                    </a:lnTo>
                    <a:lnTo>
                      <a:pt x="13125" y="6542"/>
                    </a:lnTo>
                    <a:lnTo>
                      <a:pt x="13125" y="6260"/>
                    </a:lnTo>
                    <a:lnTo>
                      <a:pt x="13105" y="5957"/>
                    </a:lnTo>
                    <a:lnTo>
                      <a:pt x="13065" y="5654"/>
                    </a:lnTo>
                    <a:lnTo>
                      <a:pt x="13024" y="5351"/>
                    </a:lnTo>
                    <a:lnTo>
                      <a:pt x="12964" y="5068"/>
                    </a:lnTo>
                    <a:lnTo>
                      <a:pt x="12883" y="4786"/>
                    </a:lnTo>
                    <a:lnTo>
                      <a:pt x="12802" y="4503"/>
                    </a:lnTo>
                    <a:lnTo>
                      <a:pt x="12701" y="4220"/>
                    </a:lnTo>
                    <a:lnTo>
                      <a:pt x="12580" y="3938"/>
                    </a:lnTo>
                    <a:lnTo>
                      <a:pt x="12459" y="3675"/>
                    </a:lnTo>
                    <a:lnTo>
                      <a:pt x="12318" y="3413"/>
                    </a:lnTo>
                    <a:lnTo>
                      <a:pt x="12176" y="3150"/>
                    </a:lnTo>
                    <a:lnTo>
                      <a:pt x="12015" y="2908"/>
                    </a:lnTo>
                    <a:lnTo>
                      <a:pt x="11853" y="2665"/>
                    </a:lnTo>
                    <a:lnTo>
                      <a:pt x="11651" y="2423"/>
                    </a:lnTo>
                    <a:lnTo>
                      <a:pt x="11470" y="2181"/>
                    </a:lnTo>
                    <a:lnTo>
                      <a:pt x="11389" y="2100"/>
                    </a:lnTo>
                    <a:lnTo>
                      <a:pt x="11126" y="1838"/>
                    </a:lnTo>
                    <a:lnTo>
                      <a:pt x="10904" y="1636"/>
                    </a:lnTo>
                    <a:lnTo>
                      <a:pt x="10662" y="1414"/>
                    </a:lnTo>
                    <a:lnTo>
                      <a:pt x="10400" y="1232"/>
                    </a:lnTo>
                    <a:lnTo>
                      <a:pt x="10137" y="1050"/>
                    </a:lnTo>
                    <a:lnTo>
                      <a:pt x="9875" y="889"/>
                    </a:lnTo>
                    <a:lnTo>
                      <a:pt x="9592" y="727"/>
                    </a:lnTo>
                    <a:lnTo>
                      <a:pt x="9309" y="586"/>
                    </a:lnTo>
                    <a:lnTo>
                      <a:pt x="9027" y="465"/>
                    </a:lnTo>
                    <a:lnTo>
                      <a:pt x="8744" y="364"/>
                    </a:lnTo>
                    <a:lnTo>
                      <a:pt x="8441" y="263"/>
                    </a:lnTo>
                    <a:lnTo>
                      <a:pt x="8138" y="182"/>
                    </a:lnTo>
                    <a:lnTo>
                      <a:pt x="7835" y="121"/>
                    </a:lnTo>
                    <a:lnTo>
                      <a:pt x="7512" y="61"/>
                    </a:lnTo>
                    <a:lnTo>
                      <a:pt x="7209" y="20"/>
                    </a:lnTo>
                    <a:lnTo>
                      <a:pt x="68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fill="none" extrusionOk="0">
                    <a:moveTo>
                      <a:pt x="6563" y="13105"/>
                    </a:moveTo>
                    <a:lnTo>
                      <a:pt x="6563" y="13105"/>
                    </a:lnTo>
                    <a:lnTo>
                      <a:pt x="6058" y="13084"/>
                    </a:lnTo>
                    <a:lnTo>
                      <a:pt x="5533" y="13024"/>
                    </a:lnTo>
                    <a:lnTo>
                      <a:pt x="5029" y="12923"/>
                    </a:lnTo>
                    <a:lnTo>
                      <a:pt x="4544" y="12802"/>
                    </a:lnTo>
                    <a:lnTo>
                      <a:pt x="4059" y="12620"/>
                    </a:lnTo>
                    <a:lnTo>
                      <a:pt x="3595" y="12398"/>
                    </a:lnTo>
                    <a:lnTo>
                      <a:pt x="3151" y="12156"/>
                    </a:lnTo>
                    <a:lnTo>
                      <a:pt x="2727" y="11873"/>
                    </a:lnTo>
                    <a:lnTo>
                      <a:pt x="2727" y="11873"/>
                    </a:lnTo>
                    <a:lnTo>
                      <a:pt x="2303" y="11530"/>
                    </a:lnTo>
                    <a:lnTo>
                      <a:pt x="2303" y="11530"/>
                    </a:lnTo>
                    <a:lnTo>
                      <a:pt x="1919" y="11166"/>
                    </a:lnTo>
                    <a:lnTo>
                      <a:pt x="1919" y="11166"/>
                    </a:lnTo>
                    <a:lnTo>
                      <a:pt x="1697" y="10944"/>
                    </a:lnTo>
                    <a:lnTo>
                      <a:pt x="1475" y="10682"/>
                    </a:lnTo>
                    <a:lnTo>
                      <a:pt x="1273" y="10439"/>
                    </a:lnTo>
                    <a:lnTo>
                      <a:pt x="1091" y="10177"/>
                    </a:lnTo>
                    <a:lnTo>
                      <a:pt x="930" y="9894"/>
                    </a:lnTo>
                    <a:lnTo>
                      <a:pt x="768" y="9632"/>
                    </a:lnTo>
                    <a:lnTo>
                      <a:pt x="627" y="9349"/>
                    </a:lnTo>
                    <a:lnTo>
                      <a:pt x="506" y="9046"/>
                    </a:lnTo>
                    <a:lnTo>
                      <a:pt x="384" y="8763"/>
                    </a:lnTo>
                    <a:lnTo>
                      <a:pt x="284" y="8460"/>
                    </a:lnTo>
                    <a:lnTo>
                      <a:pt x="203" y="8137"/>
                    </a:lnTo>
                    <a:lnTo>
                      <a:pt x="142" y="7835"/>
                    </a:lnTo>
                    <a:lnTo>
                      <a:pt x="82" y="7511"/>
                    </a:lnTo>
                    <a:lnTo>
                      <a:pt x="41" y="7209"/>
                    </a:lnTo>
                    <a:lnTo>
                      <a:pt x="21" y="6886"/>
                    </a:lnTo>
                    <a:lnTo>
                      <a:pt x="1" y="6542"/>
                    </a:lnTo>
                    <a:lnTo>
                      <a:pt x="1" y="6542"/>
                    </a:lnTo>
                    <a:lnTo>
                      <a:pt x="21" y="6219"/>
                    </a:lnTo>
                    <a:lnTo>
                      <a:pt x="41" y="5876"/>
                    </a:lnTo>
                    <a:lnTo>
                      <a:pt x="82" y="5553"/>
                    </a:lnTo>
                    <a:lnTo>
                      <a:pt x="142" y="5230"/>
                    </a:lnTo>
                    <a:lnTo>
                      <a:pt x="223" y="4907"/>
                    </a:lnTo>
                    <a:lnTo>
                      <a:pt x="304" y="4604"/>
                    </a:lnTo>
                    <a:lnTo>
                      <a:pt x="405" y="4301"/>
                    </a:lnTo>
                    <a:lnTo>
                      <a:pt x="526" y="3998"/>
                    </a:lnTo>
                    <a:lnTo>
                      <a:pt x="667" y="3715"/>
                    </a:lnTo>
                    <a:lnTo>
                      <a:pt x="809" y="3433"/>
                    </a:lnTo>
                    <a:lnTo>
                      <a:pt x="970" y="3150"/>
                    </a:lnTo>
                    <a:lnTo>
                      <a:pt x="1132" y="2888"/>
                    </a:lnTo>
                    <a:lnTo>
                      <a:pt x="1313" y="2625"/>
                    </a:lnTo>
                    <a:lnTo>
                      <a:pt x="1515" y="2383"/>
                    </a:lnTo>
                    <a:lnTo>
                      <a:pt x="1717" y="2140"/>
                    </a:lnTo>
                    <a:lnTo>
                      <a:pt x="1939" y="1918"/>
                    </a:lnTo>
                    <a:lnTo>
                      <a:pt x="2161" y="1696"/>
                    </a:lnTo>
                    <a:lnTo>
                      <a:pt x="2404" y="1494"/>
                    </a:lnTo>
                    <a:lnTo>
                      <a:pt x="2646" y="1292"/>
                    </a:lnTo>
                    <a:lnTo>
                      <a:pt x="2908" y="1111"/>
                    </a:lnTo>
                    <a:lnTo>
                      <a:pt x="3171" y="949"/>
                    </a:lnTo>
                    <a:lnTo>
                      <a:pt x="3454" y="788"/>
                    </a:lnTo>
                    <a:lnTo>
                      <a:pt x="3736" y="646"/>
                    </a:lnTo>
                    <a:lnTo>
                      <a:pt x="4019" y="505"/>
                    </a:lnTo>
                    <a:lnTo>
                      <a:pt x="4322" y="384"/>
                    </a:lnTo>
                    <a:lnTo>
                      <a:pt x="4625" y="283"/>
                    </a:lnTo>
                    <a:lnTo>
                      <a:pt x="4928" y="202"/>
                    </a:lnTo>
                    <a:lnTo>
                      <a:pt x="5251" y="121"/>
                    </a:lnTo>
                    <a:lnTo>
                      <a:pt x="5574" y="61"/>
                    </a:lnTo>
                    <a:lnTo>
                      <a:pt x="5897" y="20"/>
                    </a:lnTo>
                    <a:lnTo>
                      <a:pt x="6240" y="0"/>
                    </a:lnTo>
                    <a:lnTo>
                      <a:pt x="6563" y="0"/>
                    </a:lnTo>
                    <a:lnTo>
                      <a:pt x="6563" y="0"/>
                    </a:lnTo>
                    <a:lnTo>
                      <a:pt x="6886" y="0"/>
                    </a:lnTo>
                    <a:lnTo>
                      <a:pt x="7209" y="20"/>
                    </a:lnTo>
                    <a:lnTo>
                      <a:pt x="7512" y="61"/>
                    </a:lnTo>
                    <a:lnTo>
                      <a:pt x="7835" y="121"/>
                    </a:lnTo>
                    <a:lnTo>
                      <a:pt x="8138" y="182"/>
                    </a:lnTo>
                    <a:lnTo>
                      <a:pt x="8441" y="263"/>
                    </a:lnTo>
                    <a:lnTo>
                      <a:pt x="8744" y="364"/>
                    </a:lnTo>
                    <a:lnTo>
                      <a:pt x="9027" y="465"/>
                    </a:lnTo>
                    <a:lnTo>
                      <a:pt x="9309" y="586"/>
                    </a:lnTo>
                    <a:lnTo>
                      <a:pt x="9592" y="727"/>
                    </a:lnTo>
                    <a:lnTo>
                      <a:pt x="9875" y="889"/>
                    </a:lnTo>
                    <a:lnTo>
                      <a:pt x="10137" y="1050"/>
                    </a:lnTo>
                    <a:lnTo>
                      <a:pt x="10400" y="1232"/>
                    </a:lnTo>
                    <a:lnTo>
                      <a:pt x="10662" y="1414"/>
                    </a:lnTo>
                    <a:lnTo>
                      <a:pt x="10904" y="1636"/>
                    </a:lnTo>
                    <a:lnTo>
                      <a:pt x="11126" y="1838"/>
                    </a:lnTo>
                    <a:lnTo>
                      <a:pt x="11126" y="1838"/>
                    </a:lnTo>
                    <a:lnTo>
                      <a:pt x="11389" y="2100"/>
                    </a:lnTo>
                    <a:lnTo>
                      <a:pt x="11470" y="2181"/>
                    </a:lnTo>
                    <a:lnTo>
                      <a:pt x="11470" y="2181"/>
                    </a:lnTo>
                    <a:lnTo>
                      <a:pt x="11651" y="2423"/>
                    </a:lnTo>
                    <a:lnTo>
                      <a:pt x="11853" y="2665"/>
                    </a:lnTo>
                    <a:lnTo>
                      <a:pt x="12015" y="2908"/>
                    </a:lnTo>
                    <a:lnTo>
                      <a:pt x="12176" y="3150"/>
                    </a:lnTo>
                    <a:lnTo>
                      <a:pt x="12318" y="3413"/>
                    </a:lnTo>
                    <a:lnTo>
                      <a:pt x="12459" y="3675"/>
                    </a:lnTo>
                    <a:lnTo>
                      <a:pt x="12580" y="3938"/>
                    </a:lnTo>
                    <a:lnTo>
                      <a:pt x="12701" y="4220"/>
                    </a:lnTo>
                    <a:lnTo>
                      <a:pt x="12802" y="4503"/>
                    </a:lnTo>
                    <a:lnTo>
                      <a:pt x="12883" y="4786"/>
                    </a:lnTo>
                    <a:lnTo>
                      <a:pt x="12964" y="5068"/>
                    </a:lnTo>
                    <a:lnTo>
                      <a:pt x="13024" y="5351"/>
                    </a:lnTo>
                    <a:lnTo>
                      <a:pt x="13065" y="5654"/>
                    </a:lnTo>
                    <a:lnTo>
                      <a:pt x="13105" y="5957"/>
                    </a:lnTo>
                    <a:lnTo>
                      <a:pt x="13125" y="6260"/>
                    </a:lnTo>
                    <a:lnTo>
                      <a:pt x="13125" y="6542"/>
                    </a:lnTo>
                    <a:lnTo>
                      <a:pt x="13125" y="6542"/>
                    </a:lnTo>
                    <a:lnTo>
                      <a:pt x="13125" y="6886"/>
                    </a:lnTo>
                    <a:lnTo>
                      <a:pt x="13085" y="7229"/>
                    </a:lnTo>
                    <a:lnTo>
                      <a:pt x="13045" y="7552"/>
                    </a:lnTo>
                    <a:lnTo>
                      <a:pt x="12984" y="7875"/>
                    </a:lnTo>
                    <a:lnTo>
                      <a:pt x="12924" y="8198"/>
                    </a:lnTo>
                    <a:lnTo>
                      <a:pt x="12823" y="8501"/>
                    </a:lnTo>
                    <a:lnTo>
                      <a:pt x="12722" y="8804"/>
                    </a:lnTo>
                    <a:lnTo>
                      <a:pt x="12600" y="9107"/>
                    </a:lnTo>
                    <a:lnTo>
                      <a:pt x="12479" y="9389"/>
                    </a:lnTo>
                    <a:lnTo>
                      <a:pt x="12338" y="9672"/>
                    </a:lnTo>
                    <a:lnTo>
                      <a:pt x="12176" y="9955"/>
                    </a:lnTo>
                    <a:lnTo>
                      <a:pt x="11995" y="10217"/>
                    </a:lnTo>
                    <a:lnTo>
                      <a:pt x="11813" y="10480"/>
                    </a:lnTo>
                    <a:lnTo>
                      <a:pt x="11631" y="10722"/>
                    </a:lnTo>
                    <a:lnTo>
                      <a:pt x="11429" y="10964"/>
                    </a:lnTo>
                    <a:lnTo>
                      <a:pt x="11207" y="11186"/>
                    </a:lnTo>
                    <a:lnTo>
                      <a:pt x="10985" y="11408"/>
                    </a:lnTo>
                    <a:lnTo>
                      <a:pt x="10743" y="11610"/>
                    </a:lnTo>
                    <a:lnTo>
                      <a:pt x="10480" y="11812"/>
                    </a:lnTo>
                    <a:lnTo>
                      <a:pt x="10238" y="11994"/>
                    </a:lnTo>
                    <a:lnTo>
                      <a:pt x="9976" y="12156"/>
                    </a:lnTo>
                    <a:lnTo>
                      <a:pt x="9693" y="12317"/>
                    </a:lnTo>
                    <a:lnTo>
                      <a:pt x="9410" y="12458"/>
                    </a:lnTo>
                    <a:lnTo>
                      <a:pt x="9127" y="12600"/>
                    </a:lnTo>
                    <a:lnTo>
                      <a:pt x="8825" y="12721"/>
                    </a:lnTo>
                    <a:lnTo>
                      <a:pt x="8522" y="12822"/>
                    </a:lnTo>
                    <a:lnTo>
                      <a:pt x="8199" y="12903"/>
                    </a:lnTo>
                    <a:lnTo>
                      <a:pt x="7896" y="12983"/>
                    </a:lnTo>
                    <a:lnTo>
                      <a:pt x="7573" y="13044"/>
                    </a:lnTo>
                    <a:lnTo>
                      <a:pt x="7229" y="13084"/>
                    </a:lnTo>
                    <a:lnTo>
                      <a:pt x="6906" y="13105"/>
                    </a:lnTo>
                    <a:lnTo>
                      <a:pt x="6563" y="1310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309741" y="-1702947"/>
                <a:ext cx="1425440" cy="1423227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12863" fill="none" extrusionOk="0">
                    <a:moveTo>
                      <a:pt x="6441" y="0"/>
                    </a:moveTo>
                    <a:lnTo>
                      <a:pt x="6441" y="0"/>
                    </a:lnTo>
                    <a:lnTo>
                      <a:pt x="6118" y="0"/>
                    </a:lnTo>
                    <a:lnTo>
                      <a:pt x="5795" y="20"/>
                    </a:lnTo>
                    <a:lnTo>
                      <a:pt x="5472" y="61"/>
                    </a:lnTo>
                    <a:lnTo>
                      <a:pt x="5149" y="121"/>
                    </a:lnTo>
                    <a:lnTo>
                      <a:pt x="4846" y="202"/>
                    </a:lnTo>
                    <a:lnTo>
                      <a:pt x="4543" y="283"/>
                    </a:lnTo>
                    <a:lnTo>
                      <a:pt x="4240" y="384"/>
                    </a:lnTo>
                    <a:lnTo>
                      <a:pt x="3937" y="505"/>
                    </a:lnTo>
                    <a:lnTo>
                      <a:pt x="3655" y="626"/>
                    </a:lnTo>
                    <a:lnTo>
                      <a:pt x="3372" y="768"/>
                    </a:lnTo>
                    <a:lnTo>
                      <a:pt x="3110" y="929"/>
                    </a:lnTo>
                    <a:lnTo>
                      <a:pt x="2847" y="1091"/>
                    </a:lnTo>
                    <a:lnTo>
                      <a:pt x="2605" y="1272"/>
                    </a:lnTo>
                    <a:lnTo>
                      <a:pt x="2342" y="1454"/>
                    </a:lnTo>
                    <a:lnTo>
                      <a:pt x="2120" y="1656"/>
                    </a:lnTo>
                    <a:lnTo>
                      <a:pt x="1898" y="1878"/>
                    </a:lnTo>
                    <a:lnTo>
                      <a:pt x="1676" y="2100"/>
                    </a:lnTo>
                    <a:lnTo>
                      <a:pt x="1474" y="2343"/>
                    </a:lnTo>
                    <a:lnTo>
                      <a:pt x="1292" y="2585"/>
                    </a:lnTo>
                    <a:lnTo>
                      <a:pt x="1111" y="2827"/>
                    </a:lnTo>
                    <a:lnTo>
                      <a:pt x="949" y="3090"/>
                    </a:lnTo>
                    <a:lnTo>
                      <a:pt x="787" y="3372"/>
                    </a:lnTo>
                    <a:lnTo>
                      <a:pt x="646" y="3635"/>
                    </a:lnTo>
                    <a:lnTo>
                      <a:pt x="505" y="3917"/>
                    </a:lnTo>
                    <a:lnTo>
                      <a:pt x="404" y="4220"/>
                    </a:lnTo>
                    <a:lnTo>
                      <a:pt x="303" y="4523"/>
                    </a:lnTo>
                    <a:lnTo>
                      <a:pt x="202" y="4826"/>
                    </a:lnTo>
                    <a:lnTo>
                      <a:pt x="141" y="5129"/>
                    </a:lnTo>
                    <a:lnTo>
                      <a:pt x="81" y="5452"/>
                    </a:lnTo>
                    <a:lnTo>
                      <a:pt x="40" y="5775"/>
                    </a:lnTo>
                    <a:lnTo>
                      <a:pt x="20" y="6098"/>
                    </a:lnTo>
                    <a:lnTo>
                      <a:pt x="0" y="6421"/>
                    </a:lnTo>
                    <a:lnTo>
                      <a:pt x="0" y="6421"/>
                    </a:lnTo>
                    <a:lnTo>
                      <a:pt x="20" y="6744"/>
                    </a:lnTo>
                    <a:lnTo>
                      <a:pt x="40" y="7067"/>
                    </a:lnTo>
                    <a:lnTo>
                      <a:pt x="81" y="7390"/>
                    </a:lnTo>
                    <a:lnTo>
                      <a:pt x="121" y="7693"/>
                    </a:lnTo>
                    <a:lnTo>
                      <a:pt x="202" y="7996"/>
                    </a:lnTo>
                    <a:lnTo>
                      <a:pt x="283" y="8299"/>
                    </a:lnTo>
                    <a:lnTo>
                      <a:pt x="384" y="8602"/>
                    </a:lnTo>
                    <a:lnTo>
                      <a:pt x="485" y="8885"/>
                    </a:lnTo>
                    <a:lnTo>
                      <a:pt x="606" y="9167"/>
                    </a:lnTo>
                    <a:lnTo>
                      <a:pt x="747" y="9450"/>
                    </a:lnTo>
                    <a:lnTo>
                      <a:pt x="909" y="9713"/>
                    </a:lnTo>
                    <a:lnTo>
                      <a:pt x="1070" y="9995"/>
                    </a:lnTo>
                    <a:lnTo>
                      <a:pt x="1252" y="10238"/>
                    </a:lnTo>
                    <a:lnTo>
                      <a:pt x="1454" y="10500"/>
                    </a:lnTo>
                    <a:lnTo>
                      <a:pt x="1656" y="10742"/>
                    </a:lnTo>
                    <a:lnTo>
                      <a:pt x="1878" y="10964"/>
                    </a:lnTo>
                    <a:lnTo>
                      <a:pt x="1878" y="10964"/>
                    </a:lnTo>
                    <a:lnTo>
                      <a:pt x="2261" y="11328"/>
                    </a:lnTo>
                    <a:lnTo>
                      <a:pt x="2261" y="11328"/>
                    </a:lnTo>
                    <a:lnTo>
                      <a:pt x="2665" y="11651"/>
                    </a:lnTo>
                    <a:lnTo>
                      <a:pt x="2665" y="11651"/>
                    </a:lnTo>
                    <a:lnTo>
                      <a:pt x="3089" y="11934"/>
                    </a:lnTo>
                    <a:lnTo>
                      <a:pt x="3534" y="12176"/>
                    </a:lnTo>
                    <a:lnTo>
                      <a:pt x="3998" y="12378"/>
                    </a:lnTo>
                    <a:lnTo>
                      <a:pt x="4462" y="12560"/>
                    </a:lnTo>
                    <a:lnTo>
                      <a:pt x="4947" y="12701"/>
                    </a:lnTo>
                    <a:lnTo>
                      <a:pt x="5432" y="12802"/>
                    </a:lnTo>
                    <a:lnTo>
                      <a:pt x="5936" y="12842"/>
                    </a:lnTo>
                    <a:lnTo>
                      <a:pt x="6441" y="12862"/>
                    </a:lnTo>
                    <a:lnTo>
                      <a:pt x="6441" y="12862"/>
                    </a:lnTo>
                    <a:lnTo>
                      <a:pt x="6784" y="12862"/>
                    </a:lnTo>
                    <a:lnTo>
                      <a:pt x="7107" y="12842"/>
                    </a:lnTo>
                    <a:lnTo>
                      <a:pt x="7431" y="12802"/>
                    </a:lnTo>
                    <a:lnTo>
                      <a:pt x="7733" y="12741"/>
                    </a:lnTo>
                    <a:lnTo>
                      <a:pt x="8056" y="12661"/>
                    </a:lnTo>
                    <a:lnTo>
                      <a:pt x="8359" y="12580"/>
                    </a:lnTo>
                    <a:lnTo>
                      <a:pt x="8662" y="12479"/>
                    </a:lnTo>
                    <a:lnTo>
                      <a:pt x="8945" y="12358"/>
                    </a:lnTo>
                    <a:lnTo>
                      <a:pt x="9228" y="12236"/>
                    </a:lnTo>
                    <a:lnTo>
                      <a:pt x="9510" y="12095"/>
                    </a:lnTo>
                    <a:lnTo>
                      <a:pt x="9773" y="11934"/>
                    </a:lnTo>
                    <a:lnTo>
                      <a:pt x="10035" y="11772"/>
                    </a:lnTo>
                    <a:lnTo>
                      <a:pt x="10298" y="11590"/>
                    </a:lnTo>
                    <a:lnTo>
                      <a:pt x="10540" y="11388"/>
                    </a:lnTo>
                    <a:lnTo>
                      <a:pt x="10782" y="11187"/>
                    </a:lnTo>
                    <a:lnTo>
                      <a:pt x="11004" y="10985"/>
                    </a:lnTo>
                    <a:lnTo>
                      <a:pt x="11206" y="10762"/>
                    </a:lnTo>
                    <a:lnTo>
                      <a:pt x="11408" y="10520"/>
                    </a:lnTo>
                    <a:lnTo>
                      <a:pt x="11610" y="10278"/>
                    </a:lnTo>
                    <a:lnTo>
                      <a:pt x="11792" y="10036"/>
                    </a:lnTo>
                    <a:lnTo>
                      <a:pt x="11953" y="9773"/>
                    </a:lnTo>
                    <a:lnTo>
                      <a:pt x="12115" y="9490"/>
                    </a:lnTo>
                    <a:lnTo>
                      <a:pt x="12256" y="9228"/>
                    </a:lnTo>
                    <a:lnTo>
                      <a:pt x="12378" y="8925"/>
                    </a:lnTo>
                    <a:lnTo>
                      <a:pt x="12499" y="8642"/>
                    </a:lnTo>
                    <a:lnTo>
                      <a:pt x="12600" y="8339"/>
                    </a:lnTo>
                    <a:lnTo>
                      <a:pt x="12680" y="8037"/>
                    </a:lnTo>
                    <a:lnTo>
                      <a:pt x="12761" y="7734"/>
                    </a:lnTo>
                    <a:lnTo>
                      <a:pt x="12802" y="7411"/>
                    </a:lnTo>
                    <a:lnTo>
                      <a:pt x="12862" y="7088"/>
                    </a:lnTo>
                    <a:lnTo>
                      <a:pt x="12882" y="6765"/>
                    </a:lnTo>
                    <a:lnTo>
                      <a:pt x="12882" y="6421"/>
                    </a:lnTo>
                    <a:lnTo>
                      <a:pt x="12882" y="6421"/>
                    </a:lnTo>
                    <a:lnTo>
                      <a:pt x="12882" y="6139"/>
                    </a:lnTo>
                    <a:lnTo>
                      <a:pt x="12862" y="5836"/>
                    </a:lnTo>
                    <a:lnTo>
                      <a:pt x="12822" y="5553"/>
                    </a:lnTo>
                    <a:lnTo>
                      <a:pt x="12781" y="5270"/>
                    </a:lnTo>
                    <a:lnTo>
                      <a:pt x="12721" y="4967"/>
                    </a:lnTo>
                    <a:lnTo>
                      <a:pt x="12640" y="4685"/>
                    </a:lnTo>
                    <a:lnTo>
                      <a:pt x="12559" y="4422"/>
                    </a:lnTo>
                    <a:lnTo>
                      <a:pt x="12458" y="4140"/>
                    </a:lnTo>
                    <a:lnTo>
                      <a:pt x="12357" y="3877"/>
                    </a:lnTo>
                    <a:lnTo>
                      <a:pt x="12236" y="3615"/>
                    </a:lnTo>
                    <a:lnTo>
                      <a:pt x="12095" y="3352"/>
                    </a:lnTo>
                    <a:lnTo>
                      <a:pt x="11953" y="3090"/>
                    </a:lnTo>
                    <a:lnTo>
                      <a:pt x="11792" y="2847"/>
                    </a:lnTo>
                    <a:lnTo>
                      <a:pt x="11630" y="2605"/>
                    </a:lnTo>
                    <a:lnTo>
                      <a:pt x="11449" y="2383"/>
                    </a:lnTo>
                    <a:lnTo>
                      <a:pt x="11247" y="2141"/>
                    </a:lnTo>
                    <a:lnTo>
                      <a:pt x="11186" y="2060"/>
                    </a:lnTo>
                    <a:lnTo>
                      <a:pt x="11186" y="2060"/>
                    </a:lnTo>
                    <a:lnTo>
                      <a:pt x="10924" y="1818"/>
                    </a:lnTo>
                    <a:lnTo>
                      <a:pt x="10924" y="1818"/>
                    </a:lnTo>
                    <a:lnTo>
                      <a:pt x="10702" y="1595"/>
                    </a:lnTo>
                    <a:lnTo>
                      <a:pt x="10459" y="1394"/>
                    </a:lnTo>
                    <a:lnTo>
                      <a:pt x="10217" y="1212"/>
                    </a:lnTo>
                    <a:lnTo>
                      <a:pt x="9954" y="1030"/>
                    </a:lnTo>
                    <a:lnTo>
                      <a:pt x="9692" y="869"/>
                    </a:lnTo>
                    <a:lnTo>
                      <a:pt x="9430" y="727"/>
                    </a:lnTo>
                    <a:lnTo>
                      <a:pt x="9147" y="586"/>
                    </a:lnTo>
                    <a:lnTo>
                      <a:pt x="8864" y="465"/>
                    </a:lnTo>
                    <a:lnTo>
                      <a:pt x="8581" y="344"/>
                    </a:lnTo>
                    <a:lnTo>
                      <a:pt x="8279" y="263"/>
                    </a:lnTo>
                    <a:lnTo>
                      <a:pt x="7996" y="182"/>
                    </a:lnTo>
                    <a:lnTo>
                      <a:pt x="7693" y="101"/>
                    </a:lnTo>
                    <a:lnTo>
                      <a:pt x="7390" y="61"/>
                    </a:lnTo>
                    <a:lnTo>
                      <a:pt x="7067" y="20"/>
                    </a:lnTo>
                    <a:lnTo>
                      <a:pt x="6764" y="0"/>
                    </a:lnTo>
                    <a:lnTo>
                      <a:pt x="64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0" y="61"/>
                    </a:lnTo>
                    <a:lnTo>
                      <a:pt x="0" y="121"/>
                    </a:lnTo>
                    <a:lnTo>
                      <a:pt x="101" y="343"/>
                    </a:lnTo>
                    <a:lnTo>
                      <a:pt x="142" y="465"/>
                    </a:lnTo>
                    <a:lnTo>
                      <a:pt x="162" y="586"/>
                    </a:lnTo>
                    <a:lnTo>
                      <a:pt x="182" y="646"/>
                    </a:lnTo>
                    <a:lnTo>
                      <a:pt x="223" y="667"/>
                    </a:lnTo>
                    <a:lnTo>
                      <a:pt x="344" y="687"/>
                    </a:lnTo>
                    <a:lnTo>
                      <a:pt x="485" y="707"/>
                    </a:lnTo>
                    <a:lnTo>
                      <a:pt x="586" y="747"/>
                    </a:lnTo>
                    <a:lnTo>
                      <a:pt x="707" y="808"/>
                    </a:lnTo>
                    <a:lnTo>
                      <a:pt x="848" y="889"/>
                    </a:lnTo>
                    <a:lnTo>
                      <a:pt x="990" y="1010"/>
                    </a:lnTo>
                    <a:lnTo>
                      <a:pt x="1071" y="1070"/>
                    </a:lnTo>
                    <a:lnTo>
                      <a:pt x="1111" y="1070"/>
                    </a:lnTo>
                    <a:lnTo>
                      <a:pt x="1111" y="1050"/>
                    </a:lnTo>
                    <a:lnTo>
                      <a:pt x="1111" y="990"/>
                    </a:lnTo>
                    <a:lnTo>
                      <a:pt x="1091" y="889"/>
                    </a:lnTo>
                    <a:lnTo>
                      <a:pt x="970" y="626"/>
                    </a:lnTo>
                    <a:lnTo>
                      <a:pt x="707" y="101"/>
                    </a:lnTo>
                    <a:lnTo>
                      <a:pt x="64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fill="none" extrusionOk="0">
                    <a:moveTo>
                      <a:pt x="1111" y="1050"/>
                    </a:moveTo>
                    <a:lnTo>
                      <a:pt x="1111" y="1050"/>
                    </a:lnTo>
                    <a:lnTo>
                      <a:pt x="1111" y="1070"/>
                    </a:lnTo>
                    <a:lnTo>
                      <a:pt x="1071" y="1070"/>
                    </a:lnTo>
                    <a:lnTo>
                      <a:pt x="990" y="1010"/>
                    </a:lnTo>
                    <a:lnTo>
                      <a:pt x="990" y="1010"/>
                    </a:lnTo>
                    <a:lnTo>
                      <a:pt x="848" y="889"/>
                    </a:lnTo>
                    <a:lnTo>
                      <a:pt x="707" y="808"/>
                    </a:lnTo>
                    <a:lnTo>
                      <a:pt x="586" y="747"/>
                    </a:lnTo>
                    <a:lnTo>
                      <a:pt x="485" y="707"/>
                    </a:lnTo>
                    <a:lnTo>
                      <a:pt x="344" y="687"/>
                    </a:lnTo>
                    <a:lnTo>
                      <a:pt x="223" y="667"/>
                    </a:lnTo>
                    <a:lnTo>
                      <a:pt x="223" y="667"/>
                    </a:lnTo>
                    <a:lnTo>
                      <a:pt x="182" y="64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42" y="465"/>
                    </a:lnTo>
                    <a:lnTo>
                      <a:pt x="101" y="34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6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41" y="0"/>
                    </a:lnTo>
                    <a:lnTo>
                      <a:pt x="81" y="0"/>
                    </a:lnTo>
                    <a:lnTo>
                      <a:pt x="505" y="0"/>
                    </a:lnTo>
                    <a:lnTo>
                      <a:pt x="505" y="0"/>
                    </a:lnTo>
                    <a:lnTo>
                      <a:pt x="586" y="0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707" y="101"/>
                    </a:lnTo>
                    <a:lnTo>
                      <a:pt x="707" y="101"/>
                    </a:lnTo>
                    <a:lnTo>
                      <a:pt x="970" y="626"/>
                    </a:lnTo>
                    <a:lnTo>
                      <a:pt x="1091" y="889"/>
                    </a:lnTo>
                    <a:lnTo>
                      <a:pt x="1111" y="990"/>
                    </a:lnTo>
                    <a:lnTo>
                      <a:pt x="1111" y="105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1"/>
              <p:cNvSpPr/>
              <p:nvPr/>
            </p:nvSpPr>
            <p:spPr>
              <a:xfrm>
                <a:off x="727431" y="-1396899"/>
                <a:ext cx="69374" cy="53773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162" y="1"/>
                    </a:moveTo>
                    <a:lnTo>
                      <a:pt x="82" y="41"/>
                    </a:lnTo>
                    <a:lnTo>
                      <a:pt x="41" y="61"/>
                    </a:lnTo>
                    <a:lnTo>
                      <a:pt x="21" y="81"/>
                    </a:lnTo>
                    <a:lnTo>
                      <a:pt x="1" y="122"/>
                    </a:lnTo>
                    <a:lnTo>
                      <a:pt x="1" y="162"/>
                    </a:lnTo>
                    <a:lnTo>
                      <a:pt x="41" y="263"/>
                    </a:lnTo>
                    <a:lnTo>
                      <a:pt x="122" y="344"/>
                    </a:lnTo>
                    <a:lnTo>
                      <a:pt x="223" y="425"/>
                    </a:lnTo>
                    <a:lnTo>
                      <a:pt x="344" y="465"/>
                    </a:lnTo>
                    <a:lnTo>
                      <a:pt x="465" y="485"/>
                    </a:lnTo>
                    <a:lnTo>
                      <a:pt x="566" y="445"/>
                    </a:lnTo>
                    <a:lnTo>
                      <a:pt x="586" y="425"/>
                    </a:lnTo>
                    <a:lnTo>
                      <a:pt x="607" y="404"/>
                    </a:lnTo>
                    <a:lnTo>
                      <a:pt x="627" y="364"/>
                    </a:lnTo>
                    <a:lnTo>
                      <a:pt x="627" y="324"/>
                    </a:lnTo>
                    <a:lnTo>
                      <a:pt x="586" y="223"/>
                    </a:lnTo>
                    <a:lnTo>
                      <a:pt x="526" y="142"/>
                    </a:lnTo>
                    <a:lnTo>
                      <a:pt x="405" y="61"/>
                    </a:lnTo>
                    <a:lnTo>
                      <a:pt x="284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extrusionOk="0">
                    <a:moveTo>
                      <a:pt x="3069" y="0"/>
                    </a:move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fill="none" extrusionOk="0">
                    <a:moveTo>
                      <a:pt x="7027" y="7794"/>
                    </a:move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3574" y="1252"/>
                    </a:lnTo>
                    <a:lnTo>
                      <a:pt x="3998" y="1252"/>
                    </a:lnTo>
                    <a:lnTo>
                      <a:pt x="3998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lnTo>
                      <a:pt x="3069" y="0"/>
                    </a:ln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452" y="8945"/>
                    </a:lnTo>
                    <a:lnTo>
                      <a:pt x="5896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extrusionOk="0">
                    <a:moveTo>
                      <a:pt x="4059" y="1354"/>
                    </a:moveTo>
                    <a:lnTo>
                      <a:pt x="4120" y="1374"/>
                    </a:lnTo>
                    <a:lnTo>
                      <a:pt x="4160" y="1394"/>
                    </a:lnTo>
                    <a:lnTo>
                      <a:pt x="4201" y="1455"/>
                    </a:lnTo>
                    <a:lnTo>
                      <a:pt x="4221" y="1455"/>
                    </a:lnTo>
                    <a:lnTo>
                      <a:pt x="4483" y="2000"/>
                    </a:lnTo>
                    <a:lnTo>
                      <a:pt x="4604" y="2303"/>
                    </a:lnTo>
                    <a:lnTo>
                      <a:pt x="4604" y="2303"/>
                    </a:lnTo>
                    <a:lnTo>
                      <a:pt x="4584" y="2282"/>
                    </a:lnTo>
                    <a:lnTo>
                      <a:pt x="4362" y="2101"/>
                    </a:lnTo>
                    <a:lnTo>
                      <a:pt x="4180" y="2000"/>
                    </a:lnTo>
                    <a:lnTo>
                      <a:pt x="4019" y="1959"/>
                    </a:lnTo>
                    <a:lnTo>
                      <a:pt x="3898" y="1939"/>
                    </a:lnTo>
                    <a:lnTo>
                      <a:pt x="3877" y="1939"/>
                    </a:lnTo>
                    <a:lnTo>
                      <a:pt x="3797" y="1919"/>
                    </a:lnTo>
                    <a:lnTo>
                      <a:pt x="3777" y="1899"/>
                    </a:lnTo>
                    <a:lnTo>
                      <a:pt x="3756" y="1757"/>
                    </a:lnTo>
                    <a:lnTo>
                      <a:pt x="3716" y="1636"/>
                    </a:lnTo>
                    <a:lnTo>
                      <a:pt x="3615" y="1414"/>
                    </a:lnTo>
                    <a:lnTo>
                      <a:pt x="3615" y="1394"/>
                    </a:lnTo>
                    <a:lnTo>
                      <a:pt x="3615" y="1374"/>
                    </a:lnTo>
                    <a:lnTo>
                      <a:pt x="3635" y="1354"/>
                    </a:lnTo>
                    <a:close/>
                    <a:moveTo>
                      <a:pt x="627" y="3211"/>
                    </a:moveTo>
                    <a:lnTo>
                      <a:pt x="566" y="3575"/>
                    </a:lnTo>
                    <a:lnTo>
                      <a:pt x="526" y="3938"/>
                    </a:lnTo>
                    <a:lnTo>
                      <a:pt x="505" y="4322"/>
                    </a:lnTo>
                    <a:lnTo>
                      <a:pt x="526" y="4665"/>
                    </a:lnTo>
                    <a:lnTo>
                      <a:pt x="566" y="5029"/>
                    </a:lnTo>
                    <a:lnTo>
                      <a:pt x="606" y="5372"/>
                    </a:lnTo>
                    <a:lnTo>
                      <a:pt x="687" y="5715"/>
                    </a:lnTo>
                    <a:lnTo>
                      <a:pt x="788" y="6038"/>
                    </a:lnTo>
                    <a:lnTo>
                      <a:pt x="909" y="6341"/>
                    </a:lnTo>
                    <a:lnTo>
                      <a:pt x="1051" y="6644"/>
                    </a:lnTo>
                    <a:lnTo>
                      <a:pt x="1232" y="6947"/>
                    </a:lnTo>
                    <a:lnTo>
                      <a:pt x="1414" y="7209"/>
                    </a:lnTo>
                    <a:lnTo>
                      <a:pt x="1616" y="7472"/>
                    </a:lnTo>
                    <a:lnTo>
                      <a:pt x="1838" y="7714"/>
                    </a:lnTo>
                    <a:lnTo>
                      <a:pt x="2080" y="7936"/>
                    </a:lnTo>
                    <a:lnTo>
                      <a:pt x="2343" y="8158"/>
                    </a:lnTo>
                    <a:lnTo>
                      <a:pt x="2060" y="8037"/>
                    </a:lnTo>
                    <a:lnTo>
                      <a:pt x="1778" y="7876"/>
                    </a:lnTo>
                    <a:lnTo>
                      <a:pt x="1515" y="7714"/>
                    </a:lnTo>
                    <a:lnTo>
                      <a:pt x="1253" y="7492"/>
                    </a:lnTo>
                    <a:lnTo>
                      <a:pt x="1010" y="7229"/>
                    </a:lnTo>
                    <a:lnTo>
                      <a:pt x="768" y="6947"/>
                    </a:lnTo>
                    <a:lnTo>
                      <a:pt x="566" y="6603"/>
                    </a:lnTo>
                    <a:lnTo>
                      <a:pt x="465" y="6422"/>
                    </a:lnTo>
                    <a:lnTo>
                      <a:pt x="384" y="6220"/>
                    </a:lnTo>
                    <a:lnTo>
                      <a:pt x="304" y="5978"/>
                    </a:lnTo>
                    <a:lnTo>
                      <a:pt x="223" y="5735"/>
                    </a:lnTo>
                    <a:lnTo>
                      <a:pt x="182" y="5513"/>
                    </a:lnTo>
                    <a:lnTo>
                      <a:pt x="142" y="5291"/>
                    </a:lnTo>
                    <a:lnTo>
                      <a:pt x="122" y="5069"/>
                    </a:lnTo>
                    <a:lnTo>
                      <a:pt x="122" y="4847"/>
                    </a:lnTo>
                    <a:lnTo>
                      <a:pt x="122" y="4645"/>
                    </a:lnTo>
                    <a:lnTo>
                      <a:pt x="142" y="4463"/>
                    </a:lnTo>
                    <a:lnTo>
                      <a:pt x="223" y="4100"/>
                    </a:lnTo>
                    <a:lnTo>
                      <a:pt x="344" y="3756"/>
                    </a:lnTo>
                    <a:lnTo>
                      <a:pt x="465" y="3474"/>
                    </a:lnTo>
                    <a:lnTo>
                      <a:pt x="627" y="3211"/>
                    </a:lnTo>
                    <a:close/>
                    <a:moveTo>
                      <a:pt x="3130" y="122"/>
                    </a:moveTo>
                    <a:lnTo>
                      <a:pt x="3292" y="142"/>
                    </a:lnTo>
                    <a:lnTo>
                      <a:pt x="3433" y="162"/>
                    </a:lnTo>
                    <a:lnTo>
                      <a:pt x="3575" y="223"/>
                    </a:lnTo>
                    <a:lnTo>
                      <a:pt x="3716" y="283"/>
                    </a:lnTo>
                    <a:lnTo>
                      <a:pt x="3837" y="364"/>
                    </a:lnTo>
                    <a:lnTo>
                      <a:pt x="3938" y="465"/>
                    </a:lnTo>
                    <a:lnTo>
                      <a:pt x="4039" y="566"/>
                    </a:lnTo>
                    <a:lnTo>
                      <a:pt x="4100" y="687"/>
                    </a:lnTo>
                    <a:lnTo>
                      <a:pt x="4160" y="829"/>
                    </a:lnTo>
                    <a:lnTo>
                      <a:pt x="4180" y="970"/>
                    </a:lnTo>
                    <a:lnTo>
                      <a:pt x="4180" y="1111"/>
                    </a:lnTo>
                    <a:lnTo>
                      <a:pt x="4160" y="1253"/>
                    </a:lnTo>
                    <a:lnTo>
                      <a:pt x="3575" y="1253"/>
                    </a:lnTo>
                    <a:lnTo>
                      <a:pt x="3534" y="1293"/>
                    </a:lnTo>
                    <a:lnTo>
                      <a:pt x="3494" y="1333"/>
                    </a:lnTo>
                    <a:lnTo>
                      <a:pt x="3494" y="1374"/>
                    </a:lnTo>
                    <a:lnTo>
                      <a:pt x="3494" y="1414"/>
                    </a:lnTo>
                    <a:lnTo>
                      <a:pt x="3514" y="1455"/>
                    </a:lnTo>
                    <a:lnTo>
                      <a:pt x="3595" y="1677"/>
                    </a:lnTo>
                    <a:lnTo>
                      <a:pt x="3635" y="1798"/>
                    </a:lnTo>
                    <a:lnTo>
                      <a:pt x="3655" y="1919"/>
                    </a:lnTo>
                    <a:lnTo>
                      <a:pt x="3696" y="2000"/>
                    </a:lnTo>
                    <a:lnTo>
                      <a:pt x="3595" y="2121"/>
                    </a:lnTo>
                    <a:lnTo>
                      <a:pt x="3554" y="2202"/>
                    </a:lnTo>
                    <a:lnTo>
                      <a:pt x="3514" y="2282"/>
                    </a:lnTo>
                    <a:lnTo>
                      <a:pt x="3494" y="2363"/>
                    </a:lnTo>
                    <a:lnTo>
                      <a:pt x="3514" y="2464"/>
                    </a:lnTo>
                    <a:lnTo>
                      <a:pt x="3534" y="2585"/>
                    </a:lnTo>
                    <a:lnTo>
                      <a:pt x="3575" y="2727"/>
                    </a:lnTo>
                    <a:lnTo>
                      <a:pt x="3898" y="3474"/>
                    </a:lnTo>
                    <a:lnTo>
                      <a:pt x="4221" y="4140"/>
                    </a:lnTo>
                    <a:lnTo>
                      <a:pt x="4564" y="4766"/>
                    </a:lnTo>
                    <a:lnTo>
                      <a:pt x="4948" y="5331"/>
                    </a:lnTo>
                    <a:lnTo>
                      <a:pt x="5331" y="5877"/>
                    </a:lnTo>
                    <a:lnTo>
                      <a:pt x="5776" y="6402"/>
                    </a:lnTo>
                    <a:lnTo>
                      <a:pt x="6240" y="6947"/>
                    </a:lnTo>
                    <a:lnTo>
                      <a:pt x="6745" y="7532"/>
                    </a:lnTo>
                    <a:lnTo>
                      <a:pt x="7048" y="7896"/>
                    </a:lnTo>
                    <a:lnTo>
                      <a:pt x="7330" y="8199"/>
                    </a:lnTo>
                    <a:lnTo>
                      <a:pt x="8219" y="9228"/>
                    </a:lnTo>
                    <a:lnTo>
                      <a:pt x="8602" y="9693"/>
                    </a:lnTo>
                    <a:lnTo>
                      <a:pt x="8925" y="10117"/>
                    </a:lnTo>
                    <a:lnTo>
                      <a:pt x="9188" y="10500"/>
                    </a:lnTo>
                    <a:lnTo>
                      <a:pt x="9370" y="10824"/>
                    </a:lnTo>
                    <a:lnTo>
                      <a:pt x="9450" y="10985"/>
                    </a:lnTo>
                    <a:lnTo>
                      <a:pt x="9491" y="11126"/>
                    </a:lnTo>
                    <a:lnTo>
                      <a:pt x="9511" y="11248"/>
                    </a:lnTo>
                    <a:lnTo>
                      <a:pt x="9511" y="11369"/>
                    </a:lnTo>
                    <a:lnTo>
                      <a:pt x="9491" y="11449"/>
                    </a:lnTo>
                    <a:lnTo>
                      <a:pt x="9450" y="11510"/>
                    </a:lnTo>
                    <a:lnTo>
                      <a:pt x="9390" y="11571"/>
                    </a:lnTo>
                    <a:lnTo>
                      <a:pt x="9329" y="11631"/>
                    </a:lnTo>
                    <a:lnTo>
                      <a:pt x="9228" y="11672"/>
                    </a:lnTo>
                    <a:lnTo>
                      <a:pt x="9127" y="11692"/>
                    </a:lnTo>
                    <a:lnTo>
                      <a:pt x="9006" y="11692"/>
                    </a:lnTo>
                    <a:lnTo>
                      <a:pt x="8905" y="11672"/>
                    </a:lnTo>
                    <a:lnTo>
                      <a:pt x="8784" y="11631"/>
                    </a:lnTo>
                    <a:lnTo>
                      <a:pt x="8663" y="11550"/>
                    </a:lnTo>
                    <a:lnTo>
                      <a:pt x="8542" y="11470"/>
                    </a:lnTo>
                    <a:lnTo>
                      <a:pt x="8441" y="11369"/>
                    </a:lnTo>
                    <a:lnTo>
                      <a:pt x="8360" y="11248"/>
                    </a:lnTo>
                    <a:lnTo>
                      <a:pt x="8199" y="11005"/>
                    </a:lnTo>
                    <a:lnTo>
                      <a:pt x="8057" y="10743"/>
                    </a:lnTo>
                    <a:lnTo>
                      <a:pt x="7936" y="10541"/>
                    </a:lnTo>
                    <a:lnTo>
                      <a:pt x="7694" y="10076"/>
                    </a:lnTo>
                    <a:lnTo>
                      <a:pt x="7472" y="9612"/>
                    </a:lnTo>
                    <a:lnTo>
                      <a:pt x="7270" y="9168"/>
                    </a:lnTo>
                    <a:lnTo>
                      <a:pt x="7108" y="8764"/>
                    </a:lnTo>
                    <a:lnTo>
                      <a:pt x="7088" y="8724"/>
                    </a:lnTo>
                    <a:lnTo>
                      <a:pt x="7048" y="8724"/>
                    </a:lnTo>
                    <a:lnTo>
                      <a:pt x="7007" y="8744"/>
                    </a:lnTo>
                    <a:lnTo>
                      <a:pt x="7007" y="8804"/>
                    </a:lnTo>
                    <a:lnTo>
                      <a:pt x="7169" y="9208"/>
                    </a:lnTo>
                    <a:lnTo>
                      <a:pt x="7350" y="9652"/>
                    </a:lnTo>
                    <a:lnTo>
                      <a:pt x="7573" y="10137"/>
                    </a:lnTo>
                    <a:lnTo>
                      <a:pt x="7835" y="10601"/>
                    </a:lnTo>
                    <a:lnTo>
                      <a:pt x="7936" y="10803"/>
                    </a:lnTo>
                    <a:lnTo>
                      <a:pt x="8098" y="11066"/>
                    </a:lnTo>
                    <a:lnTo>
                      <a:pt x="8279" y="11328"/>
                    </a:lnTo>
                    <a:lnTo>
                      <a:pt x="8360" y="11449"/>
                    </a:lnTo>
                    <a:lnTo>
                      <a:pt x="8481" y="11571"/>
                    </a:lnTo>
                    <a:lnTo>
                      <a:pt x="8602" y="11672"/>
                    </a:lnTo>
                    <a:lnTo>
                      <a:pt x="8723" y="11732"/>
                    </a:lnTo>
                    <a:lnTo>
                      <a:pt x="8784" y="11773"/>
                    </a:lnTo>
                    <a:lnTo>
                      <a:pt x="8784" y="11914"/>
                    </a:lnTo>
                    <a:lnTo>
                      <a:pt x="8744" y="12035"/>
                    </a:lnTo>
                    <a:lnTo>
                      <a:pt x="8663" y="12136"/>
                    </a:lnTo>
                    <a:lnTo>
                      <a:pt x="8582" y="12217"/>
                    </a:lnTo>
                    <a:lnTo>
                      <a:pt x="8522" y="12257"/>
                    </a:lnTo>
                    <a:lnTo>
                      <a:pt x="8441" y="12277"/>
                    </a:lnTo>
                    <a:lnTo>
                      <a:pt x="8299" y="12277"/>
                    </a:lnTo>
                    <a:lnTo>
                      <a:pt x="8158" y="12237"/>
                    </a:lnTo>
                    <a:lnTo>
                      <a:pt x="8017" y="12136"/>
                    </a:lnTo>
                    <a:lnTo>
                      <a:pt x="7997" y="12116"/>
                    </a:lnTo>
                    <a:lnTo>
                      <a:pt x="7896" y="12035"/>
                    </a:lnTo>
                    <a:lnTo>
                      <a:pt x="7795" y="11914"/>
                    </a:lnTo>
                    <a:lnTo>
                      <a:pt x="7694" y="11773"/>
                    </a:lnTo>
                    <a:lnTo>
                      <a:pt x="7512" y="11470"/>
                    </a:lnTo>
                    <a:lnTo>
                      <a:pt x="7350" y="11147"/>
                    </a:lnTo>
                    <a:lnTo>
                      <a:pt x="7229" y="10803"/>
                    </a:lnTo>
                    <a:lnTo>
                      <a:pt x="7209" y="10783"/>
                    </a:lnTo>
                    <a:lnTo>
                      <a:pt x="7027" y="10319"/>
                    </a:lnTo>
                    <a:lnTo>
                      <a:pt x="6866" y="9854"/>
                    </a:lnTo>
                    <a:lnTo>
                      <a:pt x="6583" y="8926"/>
                    </a:lnTo>
                    <a:lnTo>
                      <a:pt x="6563" y="8905"/>
                    </a:lnTo>
                    <a:lnTo>
                      <a:pt x="6523" y="8885"/>
                    </a:lnTo>
                    <a:lnTo>
                      <a:pt x="6482" y="8926"/>
                    </a:lnTo>
                    <a:lnTo>
                      <a:pt x="6482" y="8966"/>
                    </a:lnTo>
                    <a:lnTo>
                      <a:pt x="6765" y="9895"/>
                    </a:lnTo>
                    <a:lnTo>
                      <a:pt x="6926" y="10359"/>
                    </a:lnTo>
                    <a:lnTo>
                      <a:pt x="7108" y="10824"/>
                    </a:lnTo>
                    <a:lnTo>
                      <a:pt x="7108" y="10864"/>
                    </a:lnTo>
                    <a:lnTo>
                      <a:pt x="7229" y="11167"/>
                    </a:lnTo>
                    <a:lnTo>
                      <a:pt x="7391" y="11490"/>
                    </a:lnTo>
                    <a:lnTo>
                      <a:pt x="7552" y="11793"/>
                    </a:lnTo>
                    <a:lnTo>
                      <a:pt x="7653" y="11934"/>
                    </a:lnTo>
                    <a:lnTo>
                      <a:pt x="7774" y="12075"/>
                    </a:lnTo>
                    <a:lnTo>
                      <a:pt x="7613" y="12096"/>
                    </a:lnTo>
                    <a:lnTo>
                      <a:pt x="7451" y="12075"/>
                    </a:lnTo>
                    <a:lnTo>
                      <a:pt x="7290" y="12055"/>
                    </a:lnTo>
                    <a:lnTo>
                      <a:pt x="7149" y="11974"/>
                    </a:lnTo>
                    <a:lnTo>
                      <a:pt x="7007" y="11874"/>
                    </a:lnTo>
                    <a:lnTo>
                      <a:pt x="6886" y="11752"/>
                    </a:lnTo>
                    <a:lnTo>
                      <a:pt x="6765" y="11591"/>
                    </a:lnTo>
                    <a:lnTo>
                      <a:pt x="6664" y="11429"/>
                    </a:lnTo>
                    <a:lnTo>
                      <a:pt x="6563" y="11248"/>
                    </a:lnTo>
                    <a:lnTo>
                      <a:pt x="6482" y="11046"/>
                    </a:lnTo>
                    <a:lnTo>
                      <a:pt x="6321" y="10622"/>
                    </a:lnTo>
                    <a:lnTo>
                      <a:pt x="6220" y="10198"/>
                    </a:lnTo>
                    <a:lnTo>
                      <a:pt x="6139" y="9794"/>
                    </a:lnTo>
                    <a:lnTo>
                      <a:pt x="6078" y="9471"/>
                    </a:lnTo>
                    <a:lnTo>
                      <a:pt x="6038" y="9208"/>
                    </a:lnTo>
                    <a:lnTo>
                      <a:pt x="6018" y="9006"/>
                    </a:lnTo>
                    <a:lnTo>
                      <a:pt x="5998" y="8966"/>
                    </a:lnTo>
                    <a:lnTo>
                      <a:pt x="5957" y="8946"/>
                    </a:lnTo>
                    <a:lnTo>
                      <a:pt x="5190" y="8946"/>
                    </a:lnTo>
                    <a:lnTo>
                      <a:pt x="4827" y="8926"/>
                    </a:lnTo>
                    <a:lnTo>
                      <a:pt x="4463" y="8865"/>
                    </a:lnTo>
                    <a:lnTo>
                      <a:pt x="4120" y="8804"/>
                    </a:lnTo>
                    <a:lnTo>
                      <a:pt x="3797" y="8724"/>
                    </a:lnTo>
                    <a:lnTo>
                      <a:pt x="3474" y="8623"/>
                    </a:lnTo>
                    <a:lnTo>
                      <a:pt x="3171" y="8501"/>
                    </a:lnTo>
                    <a:lnTo>
                      <a:pt x="2908" y="8360"/>
                    </a:lnTo>
                    <a:lnTo>
                      <a:pt x="2767" y="8279"/>
                    </a:lnTo>
                    <a:lnTo>
                      <a:pt x="2686" y="8239"/>
                    </a:lnTo>
                    <a:lnTo>
                      <a:pt x="2404" y="8057"/>
                    </a:lnTo>
                    <a:lnTo>
                      <a:pt x="2141" y="7835"/>
                    </a:lnTo>
                    <a:lnTo>
                      <a:pt x="1879" y="7593"/>
                    </a:lnTo>
                    <a:lnTo>
                      <a:pt x="1656" y="7351"/>
                    </a:lnTo>
                    <a:lnTo>
                      <a:pt x="1454" y="7068"/>
                    </a:lnTo>
                    <a:lnTo>
                      <a:pt x="1253" y="6785"/>
                    </a:lnTo>
                    <a:lnTo>
                      <a:pt x="1091" y="6462"/>
                    </a:lnTo>
                    <a:lnTo>
                      <a:pt x="970" y="6139"/>
                    </a:lnTo>
                    <a:lnTo>
                      <a:pt x="849" y="5816"/>
                    </a:lnTo>
                    <a:lnTo>
                      <a:pt x="748" y="5473"/>
                    </a:lnTo>
                    <a:lnTo>
                      <a:pt x="687" y="5109"/>
                    </a:lnTo>
                    <a:lnTo>
                      <a:pt x="647" y="4746"/>
                    </a:lnTo>
                    <a:lnTo>
                      <a:pt x="627" y="4362"/>
                    </a:lnTo>
                    <a:lnTo>
                      <a:pt x="647" y="3979"/>
                    </a:lnTo>
                    <a:lnTo>
                      <a:pt x="687" y="3595"/>
                    </a:lnTo>
                    <a:lnTo>
                      <a:pt x="748" y="3211"/>
                    </a:lnTo>
                    <a:lnTo>
                      <a:pt x="808" y="2949"/>
                    </a:lnTo>
                    <a:lnTo>
                      <a:pt x="869" y="2666"/>
                    </a:lnTo>
                    <a:lnTo>
                      <a:pt x="970" y="2383"/>
                    </a:lnTo>
                    <a:lnTo>
                      <a:pt x="1071" y="2121"/>
                    </a:lnTo>
                    <a:lnTo>
                      <a:pt x="1192" y="1858"/>
                    </a:lnTo>
                    <a:lnTo>
                      <a:pt x="1333" y="1616"/>
                    </a:lnTo>
                    <a:lnTo>
                      <a:pt x="1475" y="1374"/>
                    </a:lnTo>
                    <a:lnTo>
                      <a:pt x="1616" y="1131"/>
                    </a:lnTo>
                    <a:lnTo>
                      <a:pt x="1798" y="909"/>
                    </a:lnTo>
                    <a:lnTo>
                      <a:pt x="1979" y="707"/>
                    </a:lnTo>
                    <a:lnTo>
                      <a:pt x="2101" y="566"/>
                    </a:lnTo>
                    <a:lnTo>
                      <a:pt x="2242" y="445"/>
                    </a:lnTo>
                    <a:lnTo>
                      <a:pt x="2383" y="344"/>
                    </a:lnTo>
                    <a:lnTo>
                      <a:pt x="2545" y="263"/>
                    </a:lnTo>
                    <a:lnTo>
                      <a:pt x="2686" y="203"/>
                    </a:lnTo>
                    <a:lnTo>
                      <a:pt x="2828" y="162"/>
                    </a:lnTo>
                    <a:lnTo>
                      <a:pt x="2969" y="122"/>
                    </a:lnTo>
                    <a:close/>
                    <a:moveTo>
                      <a:pt x="3130" y="1"/>
                    </a:move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fill="none" extrusionOk="0">
                    <a:moveTo>
                      <a:pt x="7411" y="8118"/>
                    </a:moveTo>
                    <a:lnTo>
                      <a:pt x="7149" y="7815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lnTo>
                      <a:pt x="3130" y="1"/>
                    </a:ln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473" y="9067"/>
                    </a:lnTo>
                    <a:lnTo>
                      <a:pt x="5917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459335" y="-1202492"/>
                <a:ext cx="245853" cy="54747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4948" fill="none" extrusionOk="0">
                    <a:moveTo>
                      <a:pt x="263" y="3009"/>
                    </a:moveTo>
                    <a:lnTo>
                      <a:pt x="263" y="3009"/>
                    </a:lnTo>
                    <a:lnTo>
                      <a:pt x="183" y="2767"/>
                    </a:lnTo>
                    <a:lnTo>
                      <a:pt x="102" y="2524"/>
                    </a:lnTo>
                    <a:lnTo>
                      <a:pt x="61" y="2302"/>
                    </a:lnTo>
                    <a:lnTo>
                      <a:pt x="21" y="2080"/>
                    </a:lnTo>
                    <a:lnTo>
                      <a:pt x="1" y="1858"/>
                    </a:lnTo>
                    <a:lnTo>
                      <a:pt x="1" y="1636"/>
                    </a:lnTo>
                    <a:lnTo>
                      <a:pt x="1" y="1434"/>
                    </a:lnTo>
                    <a:lnTo>
                      <a:pt x="21" y="1252"/>
                    </a:lnTo>
                    <a:lnTo>
                      <a:pt x="102" y="889"/>
                    </a:lnTo>
                    <a:lnTo>
                      <a:pt x="223" y="545"/>
                    </a:lnTo>
                    <a:lnTo>
                      <a:pt x="344" y="263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445" y="364"/>
                    </a:lnTo>
                    <a:lnTo>
                      <a:pt x="405" y="727"/>
                    </a:lnTo>
                    <a:lnTo>
                      <a:pt x="384" y="1111"/>
                    </a:lnTo>
                    <a:lnTo>
                      <a:pt x="405" y="1454"/>
                    </a:lnTo>
                    <a:lnTo>
                      <a:pt x="445" y="1818"/>
                    </a:lnTo>
                    <a:lnTo>
                      <a:pt x="485" y="2161"/>
                    </a:lnTo>
                    <a:lnTo>
                      <a:pt x="566" y="2504"/>
                    </a:lnTo>
                    <a:lnTo>
                      <a:pt x="667" y="2827"/>
                    </a:lnTo>
                    <a:lnTo>
                      <a:pt x="788" y="3130"/>
                    </a:lnTo>
                    <a:lnTo>
                      <a:pt x="930" y="3433"/>
                    </a:lnTo>
                    <a:lnTo>
                      <a:pt x="1111" y="3736"/>
                    </a:lnTo>
                    <a:lnTo>
                      <a:pt x="1293" y="3998"/>
                    </a:lnTo>
                    <a:lnTo>
                      <a:pt x="1495" y="4261"/>
                    </a:lnTo>
                    <a:lnTo>
                      <a:pt x="1717" y="4503"/>
                    </a:lnTo>
                    <a:lnTo>
                      <a:pt x="1959" y="4725"/>
                    </a:lnTo>
                    <a:lnTo>
                      <a:pt x="2222" y="4947"/>
                    </a:lnTo>
                    <a:lnTo>
                      <a:pt x="2222" y="4947"/>
                    </a:lnTo>
                    <a:lnTo>
                      <a:pt x="1939" y="4826"/>
                    </a:lnTo>
                    <a:lnTo>
                      <a:pt x="1657" y="4665"/>
                    </a:lnTo>
                    <a:lnTo>
                      <a:pt x="1394" y="4503"/>
                    </a:lnTo>
                    <a:lnTo>
                      <a:pt x="1132" y="4281"/>
                    </a:lnTo>
                    <a:lnTo>
                      <a:pt x="889" y="4018"/>
                    </a:lnTo>
                    <a:lnTo>
                      <a:pt x="647" y="3736"/>
                    </a:lnTo>
                    <a:lnTo>
                      <a:pt x="445" y="3392"/>
                    </a:lnTo>
                    <a:lnTo>
                      <a:pt x="344" y="3211"/>
                    </a:lnTo>
                    <a:lnTo>
                      <a:pt x="263" y="300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515211" y="-1544391"/>
                <a:ext cx="983081" cy="1345111"/>
              </a:xfrm>
              <a:custGeom>
                <a:avLst/>
                <a:gdLst/>
                <a:ahLst/>
                <a:cxnLst/>
                <a:rect l="l" t="t" r="r" b="b"/>
                <a:pathLst>
                  <a:path w="8885" h="12157" fill="none" extrusionOk="0">
                    <a:moveTo>
                      <a:pt x="8885" y="11248"/>
                    </a:moveTo>
                    <a:lnTo>
                      <a:pt x="8885" y="11248"/>
                    </a:lnTo>
                    <a:lnTo>
                      <a:pt x="8865" y="11328"/>
                    </a:lnTo>
                    <a:lnTo>
                      <a:pt x="8824" y="11389"/>
                    </a:lnTo>
                    <a:lnTo>
                      <a:pt x="8764" y="11450"/>
                    </a:lnTo>
                    <a:lnTo>
                      <a:pt x="8703" y="11510"/>
                    </a:lnTo>
                    <a:lnTo>
                      <a:pt x="8703" y="11510"/>
                    </a:lnTo>
                    <a:lnTo>
                      <a:pt x="8602" y="11551"/>
                    </a:lnTo>
                    <a:lnTo>
                      <a:pt x="8501" y="11571"/>
                    </a:lnTo>
                    <a:lnTo>
                      <a:pt x="8380" y="11571"/>
                    </a:lnTo>
                    <a:lnTo>
                      <a:pt x="8279" y="11551"/>
                    </a:lnTo>
                    <a:lnTo>
                      <a:pt x="8279" y="11551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037" y="11429"/>
                    </a:lnTo>
                    <a:lnTo>
                      <a:pt x="7916" y="11349"/>
                    </a:lnTo>
                    <a:lnTo>
                      <a:pt x="7815" y="11248"/>
                    </a:lnTo>
                    <a:lnTo>
                      <a:pt x="7734" y="11127"/>
                    </a:lnTo>
                    <a:lnTo>
                      <a:pt x="7573" y="10884"/>
                    </a:lnTo>
                    <a:lnTo>
                      <a:pt x="7431" y="10622"/>
                    </a:lnTo>
                    <a:lnTo>
                      <a:pt x="7431" y="10622"/>
                    </a:lnTo>
                    <a:lnTo>
                      <a:pt x="7310" y="10420"/>
                    </a:lnTo>
                    <a:lnTo>
                      <a:pt x="7310" y="10420"/>
                    </a:lnTo>
                    <a:lnTo>
                      <a:pt x="7068" y="9955"/>
                    </a:lnTo>
                    <a:lnTo>
                      <a:pt x="6846" y="9491"/>
                    </a:lnTo>
                    <a:lnTo>
                      <a:pt x="6644" y="9047"/>
                    </a:lnTo>
                    <a:lnTo>
                      <a:pt x="6482" y="8643"/>
                    </a:lnTo>
                    <a:lnTo>
                      <a:pt x="6482" y="8643"/>
                    </a:lnTo>
                    <a:lnTo>
                      <a:pt x="6462" y="8603"/>
                    </a:lnTo>
                    <a:lnTo>
                      <a:pt x="6422" y="8603"/>
                    </a:lnTo>
                    <a:lnTo>
                      <a:pt x="6422" y="8603"/>
                    </a:lnTo>
                    <a:lnTo>
                      <a:pt x="6381" y="8623"/>
                    </a:lnTo>
                    <a:lnTo>
                      <a:pt x="6381" y="8683"/>
                    </a:lnTo>
                    <a:lnTo>
                      <a:pt x="6381" y="8683"/>
                    </a:lnTo>
                    <a:lnTo>
                      <a:pt x="6543" y="9087"/>
                    </a:lnTo>
                    <a:lnTo>
                      <a:pt x="6724" y="9531"/>
                    </a:lnTo>
                    <a:lnTo>
                      <a:pt x="6947" y="10016"/>
                    </a:lnTo>
                    <a:lnTo>
                      <a:pt x="7209" y="10480"/>
                    </a:lnTo>
                    <a:lnTo>
                      <a:pt x="7209" y="10480"/>
                    </a:lnTo>
                    <a:lnTo>
                      <a:pt x="7310" y="10682"/>
                    </a:lnTo>
                    <a:lnTo>
                      <a:pt x="7310" y="10682"/>
                    </a:lnTo>
                    <a:lnTo>
                      <a:pt x="7472" y="10945"/>
                    </a:lnTo>
                    <a:lnTo>
                      <a:pt x="7653" y="11207"/>
                    </a:lnTo>
                    <a:lnTo>
                      <a:pt x="7734" y="11328"/>
                    </a:lnTo>
                    <a:lnTo>
                      <a:pt x="7855" y="11450"/>
                    </a:lnTo>
                    <a:lnTo>
                      <a:pt x="7976" y="11551"/>
                    </a:lnTo>
                    <a:lnTo>
                      <a:pt x="8097" y="11611"/>
                    </a:lnTo>
                    <a:lnTo>
                      <a:pt x="8097" y="11611"/>
                    </a:lnTo>
                    <a:lnTo>
                      <a:pt x="8158" y="11652"/>
                    </a:lnTo>
                    <a:lnTo>
                      <a:pt x="8158" y="11652"/>
                    </a:lnTo>
                    <a:lnTo>
                      <a:pt x="8158" y="11793"/>
                    </a:lnTo>
                    <a:lnTo>
                      <a:pt x="8118" y="11914"/>
                    </a:lnTo>
                    <a:lnTo>
                      <a:pt x="8037" y="12015"/>
                    </a:lnTo>
                    <a:lnTo>
                      <a:pt x="7956" y="12096"/>
                    </a:lnTo>
                    <a:lnTo>
                      <a:pt x="7956" y="12096"/>
                    </a:lnTo>
                    <a:lnTo>
                      <a:pt x="7896" y="12136"/>
                    </a:lnTo>
                    <a:lnTo>
                      <a:pt x="7815" y="12156"/>
                    </a:lnTo>
                    <a:lnTo>
                      <a:pt x="7673" y="12156"/>
                    </a:lnTo>
                    <a:lnTo>
                      <a:pt x="7532" y="12116"/>
                    </a:lnTo>
                    <a:lnTo>
                      <a:pt x="7391" y="12015"/>
                    </a:lnTo>
                    <a:lnTo>
                      <a:pt x="7391" y="12015"/>
                    </a:lnTo>
                    <a:lnTo>
                      <a:pt x="7371" y="11995"/>
                    </a:lnTo>
                    <a:lnTo>
                      <a:pt x="7371" y="11995"/>
                    </a:lnTo>
                    <a:lnTo>
                      <a:pt x="7270" y="11914"/>
                    </a:lnTo>
                    <a:lnTo>
                      <a:pt x="7270" y="11914"/>
                    </a:lnTo>
                    <a:lnTo>
                      <a:pt x="7169" y="11793"/>
                    </a:lnTo>
                    <a:lnTo>
                      <a:pt x="7068" y="11652"/>
                    </a:lnTo>
                    <a:lnTo>
                      <a:pt x="6886" y="11349"/>
                    </a:lnTo>
                    <a:lnTo>
                      <a:pt x="6724" y="11026"/>
                    </a:lnTo>
                    <a:lnTo>
                      <a:pt x="6603" y="10682"/>
                    </a:lnTo>
                    <a:lnTo>
                      <a:pt x="6583" y="10662"/>
                    </a:lnTo>
                    <a:lnTo>
                      <a:pt x="6583" y="10662"/>
                    </a:lnTo>
                    <a:lnTo>
                      <a:pt x="6401" y="10198"/>
                    </a:lnTo>
                    <a:lnTo>
                      <a:pt x="6240" y="9733"/>
                    </a:lnTo>
                    <a:lnTo>
                      <a:pt x="5957" y="8805"/>
                    </a:lnTo>
                    <a:lnTo>
                      <a:pt x="5957" y="8805"/>
                    </a:lnTo>
                    <a:lnTo>
                      <a:pt x="5937" y="8784"/>
                    </a:lnTo>
                    <a:lnTo>
                      <a:pt x="5897" y="8764"/>
                    </a:lnTo>
                    <a:lnTo>
                      <a:pt x="5897" y="8764"/>
                    </a:lnTo>
                    <a:lnTo>
                      <a:pt x="5856" y="8805"/>
                    </a:lnTo>
                    <a:lnTo>
                      <a:pt x="5856" y="8845"/>
                    </a:lnTo>
                    <a:lnTo>
                      <a:pt x="5856" y="8845"/>
                    </a:lnTo>
                    <a:lnTo>
                      <a:pt x="6139" y="9774"/>
                    </a:lnTo>
                    <a:lnTo>
                      <a:pt x="6300" y="10238"/>
                    </a:lnTo>
                    <a:lnTo>
                      <a:pt x="6482" y="10703"/>
                    </a:lnTo>
                    <a:lnTo>
                      <a:pt x="6482" y="10743"/>
                    </a:lnTo>
                    <a:lnTo>
                      <a:pt x="6482" y="10743"/>
                    </a:lnTo>
                    <a:lnTo>
                      <a:pt x="6603" y="11046"/>
                    </a:lnTo>
                    <a:lnTo>
                      <a:pt x="6765" y="11369"/>
                    </a:lnTo>
                    <a:lnTo>
                      <a:pt x="6926" y="11672"/>
                    </a:lnTo>
                    <a:lnTo>
                      <a:pt x="7027" y="11813"/>
                    </a:lnTo>
                    <a:lnTo>
                      <a:pt x="7148" y="11954"/>
                    </a:lnTo>
                    <a:lnTo>
                      <a:pt x="7148" y="11954"/>
                    </a:lnTo>
                    <a:lnTo>
                      <a:pt x="6987" y="11975"/>
                    </a:lnTo>
                    <a:lnTo>
                      <a:pt x="6825" y="11954"/>
                    </a:lnTo>
                    <a:lnTo>
                      <a:pt x="6664" y="11934"/>
                    </a:lnTo>
                    <a:lnTo>
                      <a:pt x="6523" y="11853"/>
                    </a:lnTo>
                    <a:lnTo>
                      <a:pt x="6523" y="11853"/>
                    </a:lnTo>
                    <a:lnTo>
                      <a:pt x="6381" y="11753"/>
                    </a:lnTo>
                    <a:lnTo>
                      <a:pt x="6260" y="11631"/>
                    </a:lnTo>
                    <a:lnTo>
                      <a:pt x="6139" y="11470"/>
                    </a:lnTo>
                    <a:lnTo>
                      <a:pt x="6038" y="11308"/>
                    </a:lnTo>
                    <a:lnTo>
                      <a:pt x="5937" y="11127"/>
                    </a:lnTo>
                    <a:lnTo>
                      <a:pt x="5856" y="10925"/>
                    </a:lnTo>
                    <a:lnTo>
                      <a:pt x="5695" y="10501"/>
                    </a:lnTo>
                    <a:lnTo>
                      <a:pt x="5594" y="10077"/>
                    </a:lnTo>
                    <a:lnTo>
                      <a:pt x="5513" y="9673"/>
                    </a:lnTo>
                    <a:lnTo>
                      <a:pt x="5452" y="9350"/>
                    </a:lnTo>
                    <a:lnTo>
                      <a:pt x="5412" y="9087"/>
                    </a:lnTo>
                    <a:lnTo>
                      <a:pt x="5412" y="9087"/>
                    </a:lnTo>
                    <a:lnTo>
                      <a:pt x="5392" y="8885"/>
                    </a:lnTo>
                    <a:lnTo>
                      <a:pt x="5392" y="8885"/>
                    </a:lnTo>
                    <a:lnTo>
                      <a:pt x="5372" y="8845"/>
                    </a:lnTo>
                    <a:lnTo>
                      <a:pt x="5331" y="8825"/>
                    </a:lnTo>
                    <a:lnTo>
                      <a:pt x="5331" y="8825"/>
                    </a:lnTo>
                    <a:lnTo>
                      <a:pt x="4948" y="8825"/>
                    </a:lnTo>
                    <a:lnTo>
                      <a:pt x="4564" y="8825"/>
                    </a:lnTo>
                    <a:lnTo>
                      <a:pt x="4201" y="8805"/>
                    </a:lnTo>
                    <a:lnTo>
                      <a:pt x="3837" y="8744"/>
                    </a:lnTo>
                    <a:lnTo>
                      <a:pt x="3494" y="8683"/>
                    </a:lnTo>
                    <a:lnTo>
                      <a:pt x="3171" y="8603"/>
                    </a:lnTo>
                    <a:lnTo>
                      <a:pt x="2848" y="8502"/>
                    </a:lnTo>
                    <a:lnTo>
                      <a:pt x="2545" y="8380"/>
                    </a:lnTo>
                    <a:lnTo>
                      <a:pt x="2545" y="8380"/>
                    </a:lnTo>
                    <a:lnTo>
                      <a:pt x="2282" y="8239"/>
                    </a:lnTo>
                    <a:lnTo>
                      <a:pt x="2282" y="8239"/>
                    </a:lnTo>
                    <a:lnTo>
                      <a:pt x="2141" y="8158"/>
                    </a:lnTo>
                    <a:lnTo>
                      <a:pt x="2141" y="8158"/>
                    </a:lnTo>
                    <a:lnTo>
                      <a:pt x="2060" y="8118"/>
                    </a:lnTo>
                    <a:lnTo>
                      <a:pt x="2060" y="8118"/>
                    </a:lnTo>
                    <a:lnTo>
                      <a:pt x="1778" y="7936"/>
                    </a:lnTo>
                    <a:lnTo>
                      <a:pt x="1515" y="7714"/>
                    </a:lnTo>
                    <a:lnTo>
                      <a:pt x="1253" y="7472"/>
                    </a:lnTo>
                    <a:lnTo>
                      <a:pt x="1030" y="7230"/>
                    </a:lnTo>
                    <a:lnTo>
                      <a:pt x="828" y="6947"/>
                    </a:lnTo>
                    <a:lnTo>
                      <a:pt x="627" y="6664"/>
                    </a:lnTo>
                    <a:lnTo>
                      <a:pt x="465" y="6341"/>
                    </a:lnTo>
                    <a:lnTo>
                      <a:pt x="344" y="6018"/>
                    </a:lnTo>
                    <a:lnTo>
                      <a:pt x="223" y="5695"/>
                    </a:lnTo>
                    <a:lnTo>
                      <a:pt x="122" y="5352"/>
                    </a:lnTo>
                    <a:lnTo>
                      <a:pt x="61" y="4988"/>
                    </a:lnTo>
                    <a:lnTo>
                      <a:pt x="21" y="4625"/>
                    </a:lnTo>
                    <a:lnTo>
                      <a:pt x="1" y="4241"/>
                    </a:lnTo>
                    <a:lnTo>
                      <a:pt x="21" y="3858"/>
                    </a:lnTo>
                    <a:lnTo>
                      <a:pt x="61" y="3474"/>
                    </a:lnTo>
                    <a:lnTo>
                      <a:pt x="122" y="3090"/>
                    </a:lnTo>
                    <a:lnTo>
                      <a:pt x="122" y="3090"/>
                    </a:lnTo>
                    <a:lnTo>
                      <a:pt x="182" y="2828"/>
                    </a:lnTo>
                    <a:lnTo>
                      <a:pt x="182" y="2828"/>
                    </a:lnTo>
                    <a:lnTo>
                      <a:pt x="243" y="2545"/>
                    </a:lnTo>
                    <a:lnTo>
                      <a:pt x="243" y="2545"/>
                    </a:lnTo>
                    <a:lnTo>
                      <a:pt x="344" y="2262"/>
                    </a:lnTo>
                    <a:lnTo>
                      <a:pt x="445" y="2000"/>
                    </a:lnTo>
                    <a:lnTo>
                      <a:pt x="566" y="1737"/>
                    </a:lnTo>
                    <a:lnTo>
                      <a:pt x="707" y="1495"/>
                    </a:lnTo>
                    <a:lnTo>
                      <a:pt x="849" y="1253"/>
                    </a:lnTo>
                    <a:lnTo>
                      <a:pt x="990" y="1010"/>
                    </a:lnTo>
                    <a:lnTo>
                      <a:pt x="1172" y="788"/>
                    </a:lnTo>
                    <a:lnTo>
                      <a:pt x="1353" y="586"/>
                    </a:lnTo>
                    <a:lnTo>
                      <a:pt x="1353" y="586"/>
                    </a:lnTo>
                    <a:lnTo>
                      <a:pt x="1475" y="445"/>
                    </a:lnTo>
                    <a:lnTo>
                      <a:pt x="1616" y="324"/>
                    </a:lnTo>
                    <a:lnTo>
                      <a:pt x="1757" y="223"/>
                    </a:lnTo>
                    <a:lnTo>
                      <a:pt x="1919" y="142"/>
                    </a:lnTo>
                    <a:lnTo>
                      <a:pt x="2060" y="82"/>
                    </a:lnTo>
                    <a:lnTo>
                      <a:pt x="2202" y="41"/>
                    </a:lnTo>
                    <a:lnTo>
                      <a:pt x="2343" y="1"/>
                    </a:lnTo>
                    <a:lnTo>
                      <a:pt x="2504" y="1"/>
                    </a:lnTo>
                    <a:lnTo>
                      <a:pt x="2504" y="1"/>
                    </a:lnTo>
                    <a:lnTo>
                      <a:pt x="2666" y="21"/>
                    </a:lnTo>
                    <a:lnTo>
                      <a:pt x="2807" y="41"/>
                    </a:lnTo>
                    <a:lnTo>
                      <a:pt x="2949" y="102"/>
                    </a:lnTo>
                    <a:lnTo>
                      <a:pt x="3090" y="162"/>
                    </a:lnTo>
                    <a:lnTo>
                      <a:pt x="3211" y="243"/>
                    </a:lnTo>
                    <a:lnTo>
                      <a:pt x="3312" y="344"/>
                    </a:lnTo>
                    <a:lnTo>
                      <a:pt x="3413" y="445"/>
                    </a:lnTo>
                    <a:lnTo>
                      <a:pt x="3474" y="566"/>
                    </a:lnTo>
                    <a:lnTo>
                      <a:pt x="3474" y="566"/>
                    </a:lnTo>
                    <a:lnTo>
                      <a:pt x="3534" y="708"/>
                    </a:lnTo>
                    <a:lnTo>
                      <a:pt x="3554" y="849"/>
                    </a:lnTo>
                    <a:lnTo>
                      <a:pt x="3554" y="990"/>
                    </a:lnTo>
                    <a:lnTo>
                      <a:pt x="3534" y="1132"/>
                    </a:lnTo>
                    <a:lnTo>
                      <a:pt x="3534" y="1132"/>
                    </a:lnTo>
                    <a:lnTo>
                      <a:pt x="3433" y="1132"/>
                    </a:lnTo>
                    <a:lnTo>
                      <a:pt x="3009" y="1132"/>
                    </a:lnTo>
                    <a:lnTo>
                      <a:pt x="3009" y="1132"/>
                    </a:lnTo>
                    <a:lnTo>
                      <a:pt x="2949" y="1132"/>
                    </a:lnTo>
                    <a:lnTo>
                      <a:pt x="2908" y="1172"/>
                    </a:lnTo>
                    <a:lnTo>
                      <a:pt x="2908" y="1172"/>
                    </a:lnTo>
                    <a:lnTo>
                      <a:pt x="2868" y="1212"/>
                    </a:lnTo>
                    <a:lnTo>
                      <a:pt x="2868" y="1253"/>
                    </a:lnTo>
                    <a:lnTo>
                      <a:pt x="2868" y="1293"/>
                    </a:lnTo>
                    <a:lnTo>
                      <a:pt x="2888" y="1334"/>
                    </a:lnTo>
                    <a:lnTo>
                      <a:pt x="2888" y="1334"/>
                    </a:lnTo>
                    <a:lnTo>
                      <a:pt x="2969" y="1556"/>
                    </a:lnTo>
                    <a:lnTo>
                      <a:pt x="3009" y="1677"/>
                    </a:lnTo>
                    <a:lnTo>
                      <a:pt x="3029" y="1798"/>
                    </a:lnTo>
                    <a:lnTo>
                      <a:pt x="3029" y="1798"/>
                    </a:lnTo>
                    <a:lnTo>
                      <a:pt x="3070" y="1879"/>
                    </a:lnTo>
                    <a:lnTo>
                      <a:pt x="3070" y="1879"/>
                    </a:lnTo>
                    <a:lnTo>
                      <a:pt x="2969" y="2000"/>
                    </a:lnTo>
                    <a:lnTo>
                      <a:pt x="2928" y="2081"/>
                    </a:lnTo>
                    <a:lnTo>
                      <a:pt x="2888" y="2161"/>
                    </a:lnTo>
                    <a:lnTo>
                      <a:pt x="2868" y="2242"/>
                    </a:lnTo>
                    <a:lnTo>
                      <a:pt x="2888" y="2343"/>
                    </a:lnTo>
                    <a:lnTo>
                      <a:pt x="2908" y="2464"/>
                    </a:lnTo>
                    <a:lnTo>
                      <a:pt x="2949" y="2606"/>
                    </a:lnTo>
                    <a:lnTo>
                      <a:pt x="2949" y="2606"/>
                    </a:lnTo>
                    <a:lnTo>
                      <a:pt x="3272" y="3353"/>
                    </a:lnTo>
                    <a:lnTo>
                      <a:pt x="3595" y="4019"/>
                    </a:lnTo>
                    <a:lnTo>
                      <a:pt x="3938" y="4645"/>
                    </a:lnTo>
                    <a:lnTo>
                      <a:pt x="4322" y="5210"/>
                    </a:lnTo>
                    <a:lnTo>
                      <a:pt x="4705" y="5756"/>
                    </a:lnTo>
                    <a:lnTo>
                      <a:pt x="5150" y="6281"/>
                    </a:lnTo>
                    <a:lnTo>
                      <a:pt x="5614" y="6826"/>
                    </a:lnTo>
                    <a:lnTo>
                      <a:pt x="6119" y="7411"/>
                    </a:lnTo>
                    <a:lnTo>
                      <a:pt x="6119" y="7411"/>
                    </a:lnTo>
                    <a:lnTo>
                      <a:pt x="6422" y="7775"/>
                    </a:lnTo>
                    <a:lnTo>
                      <a:pt x="6704" y="8078"/>
                    </a:lnTo>
                    <a:lnTo>
                      <a:pt x="6704" y="8078"/>
                    </a:lnTo>
                    <a:lnTo>
                      <a:pt x="7593" y="9107"/>
                    </a:lnTo>
                    <a:lnTo>
                      <a:pt x="7976" y="9572"/>
                    </a:lnTo>
                    <a:lnTo>
                      <a:pt x="8299" y="9996"/>
                    </a:lnTo>
                    <a:lnTo>
                      <a:pt x="8562" y="10379"/>
                    </a:lnTo>
                    <a:lnTo>
                      <a:pt x="8744" y="10703"/>
                    </a:lnTo>
                    <a:lnTo>
                      <a:pt x="8824" y="10864"/>
                    </a:lnTo>
                    <a:lnTo>
                      <a:pt x="8865" y="11005"/>
                    </a:lnTo>
                    <a:lnTo>
                      <a:pt x="8885" y="11127"/>
                    </a:lnTo>
                    <a:lnTo>
                      <a:pt x="8885" y="1124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760957" y="-1470589"/>
                <a:ext cx="58199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25" extrusionOk="0">
                    <a:moveTo>
                      <a:pt x="81" y="0"/>
                    </a:moveTo>
                    <a:lnTo>
                      <a:pt x="41" y="20"/>
                    </a:lnTo>
                    <a:lnTo>
                      <a:pt x="21" y="10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61" y="323"/>
                    </a:lnTo>
                    <a:lnTo>
                      <a:pt x="102" y="364"/>
                    </a:lnTo>
                    <a:lnTo>
                      <a:pt x="142" y="404"/>
                    </a:lnTo>
                    <a:lnTo>
                      <a:pt x="243" y="424"/>
                    </a:lnTo>
                    <a:lnTo>
                      <a:pt x="304" y="404"/>
                    </a:lnTo>
                    <a:lnTo>
                      <a:pt x="384" y="384"/>
                    </a:lnTo>
                    <a:lnTo>
                      <a:pt x="445" y="343"/>
                    </a:lnTo>
                    <a:lnTo>
                      <a:pt x="485" y="283"/>
                    </a:lnTo>
                    <a:lnTo>
                      <a:pt x="526" y="222"/>
                    </a:lnTo>
                    <a:lnTo>
                      <a:pt x="526" y="182"/>
                    </a:lnTo>
                    <a:lnTo>
                      <a:pt x="485" y="142"/>
                    </a:lnTo>
                    <a:lnTo>
                      <a:pt x="445" y="142"/>
                    </a:lnTo>
                    <a:lnTo>
                      <a:pt x="405" y="182"/>
                    </a:lnTo>
                    <a:lnTo>
                      <a:pt x="364" y="263"/>
                    </a:lnTo>
                    <a:lnTo>
                      <a:pt x="283" y="303"/>
                    </a:lnTo>
                    <a:lnTo>
                      <a:pt x="223" y="303"/>
                    </a:lnTo>
                    <a:lnTo>
                      <a:pt x="182" y="283"/>
                    </a:lnTo>
                    <a:lnTo>
                      <a:pt x="162" y="243"/>
                    </a:lnTo>
                    <a:lnTo>
                      <a:pt x="14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142" y="81"/>
                    </a:lnTo>
                    <a:lnTo>
                      <a:pt x="142" y="4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extrusionOk="0">
                    <a:moveTo>
                      <a:pt x="404" y="1"/>
                    </a:moveTo>
                    <a:lnTo>
                      <a:pt x="324" y="61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fill="none" extrusionOk="0">
                    <a:moveTo>
                      <a:pt x="990" y="364"/>
                    </a:move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lnTo>
                      <a:pt x="404" y="1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extrusionOk="0">
                    <a:moveTo>
                      <a:pt x="1737" y="1"/>
                    </a:moveTo>
                    <a:lnTo>
                      <a:pt x="1515" y="2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fill="none" extrusionOk="0">
                    <a:moveTo>
                      <a:pt x="2020" y="142"/>
                    </a:move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lnTo>
                      <a:pt x="1737" y="1"/>
                    </a:lnTo>
                    <a:lnTo>
                      <a:pt x="1515" y="21"/>
                    </a:lnTo>
                    <a:lnTo>
                      <a:pt x="1273" y="6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202"/>
                    </a:lnTo>
                    <a:lnTo>
                      <a:pt x="2020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extrusionOk="0">
                    <a:moveTo>
                      <a:pt x="768" y="0"/>
                    </a:move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fill="none" extrusionOk="0">
                    <a:moveTo>
                      <a:pt x="162" y="323"/>
                    </a:moveTo>
                    <a:lnTo>
                      <a:pt x="162" y="323"/>
                    </a:lnTo>
                    <a:lnTo>
                      <a:pt x="101" y="445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extrusionOk="0">
                    <a:moveTo>
                      <a:pt x="869" y="0"/>
                    </a:moveTo>
                    <a:lnTo>
                      <a:pt x="728" y="21"/>
                    </a:lnTo>
                    <a:lnTo>
                      <a:pt x="566" y="61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fill="none" extrusionOk="0">
                    <a:moveTo>
                      <a:pt x="566" y="61"/>
                    </a:moveTo>
                    <a:lnTo>
                      <a:pt x="566" y="61"/>
                    </a:lnTo>
                    <a:lnTo>
                      <a:pt x="425" y="122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lnTo>
                      <a:pt x="728" y="21"/>
                    </a:lnTo>
                    <a:lnTo>
                      <a:pt x="566" y="6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extrusionOk="0">
                    <a:moveTo>
                      <a:pt x="809" y="0"/>
                    </a:move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fill="none" extrusionOk="0">
                    <a:moveTo>
                      <a:pt x="2222" y="384"/>
                    </a:move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lnTo>
                      <a:pt x="970" y="0"/>
                    </a:lnTo>
                    <a:lnTo>
                      <a:pt x="809" y="0"/>
                    </a:ln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269466" y="-746739"/>
                <a:ext cx="105113" cy="268203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424" fill="none" extrusionOk="0">
                    <a:moveTo>
                      <a:pt x="324" y="0"/>
                    </a:moveTo>
                    <a:lnTo>
                      <a:pt x="324" y="0"/>
                    </a:lnTo>
                    <a:lnTo>
                      <a:pt x="324" y="0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182" y="344"/>
                    </a:lnTo>
                    <a:lnTo>
                      <a:pt x="81" y="667"/>
                    </a:lnTo>
                    <a:lnTo>
                      <a:pt x="21" y="1010"/>
                    </a:lnTo>
                    <a:lnTo>
                      <a:pt x="1" y="1353"/>
                    </a:lnTo>
                    <a:lnTo>
                      <a:pt x="1" y="1353"/>
                    </a:lnTo>
                    <a:lnTo>
                      <a:pt x="1" y="1575"/>
                    </a:lnTo>
                    <a:lnTo>
                      <a:pt x="41" y="1777"/>
                    </a:lnTo>
                    <a:lnTo>
                      <a:pt x="81" y="1959"/>
                    </a:lnTo>
                    <a:lnTo>
                      <a:pt x="162" y="2100"/>
                    </a:lnTo>
                    <a:lnTo>
                      <a:pt x="263" y="2242"/>
                    </a:lnTo>
                    <a:lnTo>
                      <a:pt x="404" y="2343"/>
                    </a:lnTo>
                    <a:lnTo>
                      <a:pt x="566" y="2403"/>
                    </a:lnTo>
                    <a:lnTo>
                      <a:pt x="768" y="2423"/>
                    </a:lnTo>
                    <a:lnTo>
                      <a:pt x="768" y="2423"/>
                    </a:lnTo>
                    <a:lnTo>
                      <a:pt x="828" y="2423"/>
                    </a:lnTo>
                    <a:lnTo>
                      <a:pt x="828" y="2423"/>
                    </a:lnTo>
                    <a:lnTo>
                      <a:pt x="950" y="2403"/>
                    </a:lnTo>
                    <a:lnTo>
                      <a:pt x="950" y="2403"/>
                    </a:lnTo>
                    <a:lnTo>
                      <a:pt x="929" y="1979"/>
                    </a:lnTo>
                    <a:lnTo>
                      <a:pt x="869" y="1596"/>
                    </a:lnTo>
                    <a:lnTo>
                      <a:pt x="788" y="1252"/>
                    </a:lnTo>
                    <a:lnTo>
                      <a:pt x="707" y="929"/>
                    </a:lnTo>
                    <a:lnTo>
                      <a:pt x="606" y="646"/>
                    </a:lnTo>
                    <a:lnTo>
                      <a:pt x="505" y="384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extrusionOk="0">
                    <a:moveTo>
                      <a:pt x="1818" y="1"/>
                    </a:move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fill="none" extrusionOk="0">
                    <a:moveTo>
                      <a:pt x="1818" y="1"/>
                    </a:moveTo>
                    <a:lnTo>
                      <a:pt x="1818" y="1"/>
                    </a:ln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41"/>
                    </a:lnTo>
                    <a:lnTo>
                      <a:pt x="1818" y="1"/>
                    </a:lnTo>
                    <a:lnTo>
                      <a:pt x="181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93892" y="-420552"/>
                <a:ext cx="250279" cy="176589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596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62" y="0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20" y="303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0" y="626"/>
                    </a:lnTo>
                    <a:lnTo>
                      <a:pt x="61" y="747"/>
                    </a:lnTo>
                    <a:lnTo>
                      <a:pt x="121" y="848"/>
                    </a:lnTo>
                    <a:lnTo>
                      <a:pt x="202" y="970"/>
                    </a:lnTo>
                    <a:lnTo>
                      <a:pt x="303" y="1071"/>
                    </a:lnTo>
                    <a:lnTo>
                      <a:pt x="404" y="1151"/>
                    </a:lnTo>
                    <a:lnTo>
                      <a:pt x="545" y="1232"/>
                    </a:lnTo>
                    <a:lnTo>
                      <a:pt x="687" y="1313"/>
                    </a:lnTo>
                    <a:lnTo>
                      <a:pt x="990" y="1434"/>
                    </a:lnTo>
                    <a:lnTo>
                      <a:pt x="1333" y="1515"/>
                    </a:lnTo>
                    <a:lnTo>
                      <a:pt x="1676" y="1575"/>
                    </a:lnTo>
                    <a:lnTo>
                      <a:pt x="2019" y="1596"/>
                    </a:lnTo>
                    <a:lnTo>
                      <a:pt x="2019" y="1596"/>
                    </a:lnTo>
                    <a:lnTo>
                      <a:pt x="2201" y="1575"/>
                    </a:lnTo>
                    <a:lnTo>
                      <a:pt x="2201" y="1575"/>
                    </a:lnTo>
                    <a:lnTo>
                      <a:pt x="2262" y="1575"/>
                    </a:lnTo>
                    <a:lnTo>
                      <a:pt x="2262" y="1575"/>
                    </a:lnTo>
                    <a:lnTo>
                      <a:pt x="1939" y="1232"/>
                    </a:lnTo>
                    <a:lnTo>
                      <a:pt x="1737" y="1050"/>
                    </a:lnTo>
                    <a:lnTo>
                      <a:pt x="1494" y="828"/>
                    </a:lnTo>
                    <a:lnTo>
                      <a:pt x="1212" y="626"/>
                    </a:lnTo>
                    <a:lnTo>
                      <a:pt x="909" y="404"/>
                    </a:lnTo>
                    <a:lnTo>
                      <a:pt x="545" y="202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1554070" y="-530093"/>
                <a:ext cx="160988" cy="29730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687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566" y="1"/>
                    </a:lnTo>
                    <a:lnTo>
                      <a:pt x="425" y="62"/>
                    </a:lnTo>
                    <a:lnTo>
                      <a:pt x="425" y="62"/>
                    </a:lnTo>
                    <a:lnTo>
                      <a:pt x="324" y="122"/>
                    </a:lnTo>
                    <a:lnTo>
                      <a:pt x="223" y="203"/>
                    </a:lnTo>
                    <a:lnTo>
                      <a:pt x="162" y="284"/>
                    </a:lnTo>
                    <a:lnTo>
                      <a:pt x="102" y="364"/>
                    </a:lnTo>
                    <a:lnTo>
                      <a:pt x="41" y="465"/>
                    </a:lnTo>
                    <a:lnTo>
                      <a:pt x="21" y="566"/>
                    </a:lnTo>
                    <a:lnTo>
                      <a:pt x="1" y="667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889"/>
                    </a:lnTo>
                    <a:lnTo>
                      <a:pt x="21" y="1011"/>
                    </a:lnTo>
                    <a:lnTo>
                      <a:pt x="61" y="1152"/>
                    </a:lnTo>
                    <a:lnTo>
                      <a:pt x="122" y="1273"/>
                    </a:lnTo>
                    <a:lnTo>
                      <a:pt x="263" y="1556"/>
                    </a:lnTo>
                    <a:lnTo>
                      <a:pt x="445" y="1818"/>
                    </a:lnTo>
                    <a:lnTo>
                      <a:pt x="667" y="2061"/>
                    </a:lnTo>
                    <a:lnTo>
                      <a:pt x="889" y="2283"/>
                    </a:lnTo>
                    <a:lnTo>
                      <a:pt x="1132" y="2485"/>
                    </a:lnTo>
                    <a:lnTo>
                      <a:pt x="1374" y="2646"/>
                    </a:lnTo>
                    <a:lnTo>
                      <a:pt x="1374" y="2646"/>
                    </a:lnTo>
                    <a:lnTo>
                      <a:pt x="1455" y="2686"/>
                    </a:lnTo>
                    <a:lnTo>
                      <a:pt x="1455" y="2686"/>
                    </a:lnTo>
                    <a:lnTo>
                      <a:pt x="1374" y="2202"/>
                    </a:lnTo>
                    <a:lnTo>
                      <a:pt x="1313" y="1899"/>
                    </a:lnTo>
                    <a:lnTo>
                      <a:pt x="1232" y="1576"/>
                    </a:lnTo>
                    <a:lnTo>
                      <a:pt x="1111" y="1212"/>
                    </a:lnTo>
                    <a:lnTo>
                      <a:pt x="970" y="829"/>
                    </a:lnTo>
                    <a:lnTo>
                      <a:pt x="788" y="425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67720" y="-261996"/>
                <a:ext cx="295090" cy="100687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910" fill="none" extrusionOk="0">
                    <a:moveTo>
                      <a:pt x="607" y="1"/>
                    </a:moveTo>
                    <a:lnTo>
                      <a:pt x="607" y="1"/>
                    </a:lnTo>
                    <a:lnTo>
                      <a:pt x="304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41" y="344"/>
                    </a:lnTo>
                    <a:lnTo>
                      <a:pt x="102" y="506"/>
                    </a:lnTo>
                    <a:lnTo>
                      <a:pt x="183" y="627"/>
                    </a:lnTo>
                    <a:lnTo>
                      <a:pt x="304" y="748"/>
                    </a:lnTo>
                    <a:lnTo>
                      <a:pt x="445" y="809"/>
                    </a:lnTo>
                    <a:lnTo>
                      <a:pt x="587" y="869"/>
                    </a:lnTo>
                    <a:lnTo>
                      <a:pt x="768" y="889"/>
                    </a:lnTo>
                    <a:lnTo>
                      <a:pt x="950" y="910"/>
                    </a:lnTo>
                    <a:lnTo>
                      <a:pt x="950" y="910"/>
                    </a:lnTo>
                    <a:lnTo>
                      <a:pt x="1152" y="889"/>
                    </a:lnTo>
                    <a:lnTo>
                      <a:pt x="1374" y="869"/>
                    </a:lnTo>
                    <a:lnTo>
                      <a:pt x="1596" y="809"/>
                    </a:lnTo>
                    <a:lnTo>
                      <a:pt x="1818" y="748"/>
                    </a:lnTo>
                    <a:lnTo>
                      <a:pt x="2040" y="667"/>
                    </a:lnTo>
                    <a:lnTo>
                      <a:pt x="2242" y="566"/>
                    </a:lnTo>
                    <a:lnTo>
                      <a:pt x="2444" y="465"/>
                    </a:lnTo>
                    <a:lnTo>
                      <a:pt x="2606" y="364"/>
                    </a:lnTo>
                    <a:lnTo>
                      <a:pt x="2606" y="364"/>
                    </a:lnTo>
                    <a:lnTo>
                      <a:pt x="2666" y="304"/>
                    </a:lnTo>
                    <a:lnTo>
                      <a:pt x="2666" y="304"/>
                    </a:lnTo>
                    <a:lnTo>
                      <a:pt x="2303" y="203"/>
                    </a:lnTo>
                    <a:lnTo>
                      <a:pt x="1838" y="102"/>
                    </a:lnTo>
                    <a:lnTo>
                      <a:pt x="1556" y="62"/>
                    </a:lnTo>
                    <a:lnTo>
                      <a:pt x="1273" y="21"/>
                    </a:lnTo>
                    <a:lnTo>
                      <a:pt x="950" y="1"/>
                    </a:lnTo>
                    <a:lnTo>
                      <a:pt x="6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191239" y="-842780"/>
                <a:ext cx="1675719" cy="688212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6220" extrusionOk="0">
                    <a:moveTo>
                      <a:pt x="13832" y="0"/>
                    </a:moveTo>
                    <a:lnTo>
                      <a:pt x="13812" y="20"/>
                    </a:lnTo>
                    <a:lnTo>
                      <a:pt x="13590" y="162"/>
                    </a:lnTo>
                    <a:lnTo>
                      <a:pt x="13368" y="343"/>
                    </a:lnTo>
                    <a:lnTo>
                      <a:pt x="13146" y="545"/>
                    </a:lnTo>
                    <a:lnTo>
                      <a:pt x="12944" y="767"/>
                    </a:lnTo>
                    <a:lnTo>
                      <a:pt x="12762" y="1010"/>
                    </a:lnTo>
                    <a:lnTo>
                      <a:pt x="12580" y="1252"/>
                    </a:lnTo>
                    <a:lnTo>
                      <a:pt x="12439" y="1514"/>
                    </a:lnTo>
                    <a:lnTo>
                      <a:pt x="12318" y="1797"/>
                    </a:lnTo>
                    <a:lnTo>
                      <a:pt x="11874" y="1777"/>
                    </a:lnTo>
                    <a:lnTo>
                      <a:pt x="11429" y="1797"/>
                    </a:lnTo>
                    <a:lnTo>
                      <a:pt x="11005" y="1858"/>
                    </a:lnTo>
                    <a:lnTo>
                      <a:pt x="10581" y="1939"/>
                    </a:lnTo>
                    <a:lnTo>
                      <a:pt x="10258" y="2039"/>
                    </a:lnTo>
                    <a:lnTo>
                      <a:pt x="9955" y="2140"/>
                    </a:lnTo>
                    <a:lnTo>
                      <a:pt x="9652" y="2262"/>
                    </a:lnTo>
                    <a:lnTo>
                      <a:pt x="9370" y="2383"/>
                    </a:lnTo>
                    <a:lnTo>
                      <a:pt x="8845" y="2665"/>
                    </a:lnTo>
                    <a:lnTo>
                      <a:pt x="8340" y="2948"/>
                    </a:lnTo>
                    <a:lnTo>
                      <a:pt x="7855" y="3231"/>
                    </a:lnTo>
                    <a:lnTo>
                      <a:pt x="7391" y="3493"/>
                    </a:lnTo>
                    <a:lnTo>
                      <a:pt x="7149" y="3594"/>
                    </a:lnTo>
                    <a:lnTo>
                      <a:pt x="6927" y="3695"/>
                    </a:lnTo>
                    <a:lnTo>
                      <a:pt x="6684" y="3776"/>
                    </a:lnTo>
                    <a:lnTo>
                      <a:pt x="6442" y="3837"/>
                    </a:lnTo>
                    <a:lnTo>
                      <a:pt x="6139" y="3877"/>
                    </a:lnTo>
                    <a:lnTo>
                      <a:pt x="5836" y="3897"/>
                    </a:lnTo>
                    <a:lnTo>
                      <a:pt x="5554" y="3877"/>
                    </a:lnTo>
                    <a:lnTo>
                      <a:pt x="5251" y="3837"/>
                    </a:lnTo>
                    <a:lnTo>
                      <a:pt x="4968" y="3796"/>
                    </a:lnTo>
                    <a:lnTo>
                      <a:pt x="4685" y="3736"/>
                    </a:lnTo>
                    <a:lnTo>
                      <a:pt x="4120" y="3594"/>
                    </a:lnTo>
                    <a:lnTo>
                      <a:pt x="3575" y="3473"/>
                    </a:lnTo>
                    <a:lnTo>
                      <a:pt x="3272" y="3433"/>
                    </a:lnTo>
                    <a:lnTo>
                      <a:pt x="2989" y="3413"/>
                    </a:lnTo>
                    <a:lnTo>
                      <a:pt x="2707" y="3413"/>
                    </a:lnTo>
                    <a:lnTo>
                      <a:pt x="2404" y="3433"/>
                    </a:lnTo>
                    <a:lnTo>
                      <a:pt x="2101" y="3493"/>
                    </a:lnTo>
                    <a:lnTo>
                      <a:pt x="1798" y="3594"/>
                    </a:lnTo>
                    <a:lnTo>
                      <a:pt x="1798" y="3352"/>
                    </a:lnTo>
                    <a:lnTo>
                      <a:pt x="1798" y="3110"/>
                    </a:lnTo>
                    <a:lnTo>
                      <a:pt x="1758" y="2867"/>
                    </a:lnTo>
                    <a:lnTo>
                      <a:pt x="1717" y="2605"/>
                    </a:lnTo>
                    <a:lnTo>
                      <a:pt x="1677" y="2342"/>
                    </a:lnTo>
                    <a:lnTo>
                      <a:pt x="1596" y="2100"/>
                    </a:lnTo>
                    <a:lnTo>
                      <a:pt x="1515" y="1858"/>
                    </a:lnTo>
                    <a:lnTo>
                      <a:pt x="1414" y="1615"/>
                    </a:lnTo>
                    <a:lnTo>
                      <a:pt x="1394" y="1595"/>
                    </a:lnTo>
                    <a:lnTo>
                      <a:pt x="1374" y="1575"/>
                    </a:lnTo>
                    <a:lnTo>
                      <a:pt x="1313" y="1575"/>
                    </a:lnTo>
                    <a:lnTo>
                      <a:pt x="1273" y="1615"/>
                    </a:lnTo>
                    <a:lnTo>
                      <a:pt x="1253" y="1656"/>
                    </a:lnTo>
                    <a:lnTo>
                      <a:pt x="1253" y="1676"/>
                    </a:lnTo>
                    <a:lnTo>
                      <a:pt x="1313" y="1918"/>
                    </a:lnTo>
                    <a:lnTo>
                      <a:pt x="1394" y="2383"/>
                    </a:lnTo>
                    <a:lnTo>
                      <a:pt x="1434" y="2665"/>
                    </a:lnTo>
                    <a:lnTo>
                      <a:pt x="1455" y="3009"/>
                    </a:lnTo>
                    <a:lnTo>
                      <a:pt x="1455" y="3372"/>
                    </a:lnTo>
                    <a:lnTo>
                      <a:pt x="1434" y="3776"/>
                    </a:lnTo>
                    <a:lnTo>
                      <a:pt x="1152" y="3958"/>
                    </a:lnTo>
                    <a:lnTo>
                      <a:pt x="889" y="4180"/>
                    </a:lnTo>
                    <a:lnTo>
                      <a:pt x="647" y="4402"/>
                    </a:lnTo>
                    <a:lnTo>
                      <a:pt x="465" y="4664"/>
                    </a:lnTo>
                    <a:lnTo>
                      <a:pt x="284" y="4927"/>
                    </a:lnTo>
                    <a:lnTo>
                      <a:pt x="162" y="5210"/>
                    </a:lnTo>
                    <a:lnTo>
                      <a:pt x="61" y="5472"/>
                    </a:lnTo>
                    <a:lnTo>
                      <a:pt x="1" y="5735"/>
                    </a:lnTo>
                    <a:lnTo>
                      <a:pt x="1" y="5815"/>
                    </a:lnTo>
                    <a:lnTo>
                      <a:pt x="21" y="5896"/>
                    </a:lnTo>
                    <a:lnTo>
                      <a:pt x="41" y="5977"/>
                    </a:lnTo>
                    <a:lnTo>
                      <a:pt x="82" y="6037"/>
                    </a:lnTo>
                    <a:lnTo>
                      <a:pt x="142" y="6098"/>
                    </a:lnTo>
                    <a:lnTo>
                      <a:pt x="203" y="6159"/>
                    </a:lnTo>
                    <a:lnTo>
                      <a:pt x="284" y="6179"/>
                    </a:lnTo>
                    <a:lnTo>
                      <a:pt x="364" y="6199"/>
                    </a:lnTo>
                    <a:lnTo>
                      <a:pt x="445" y="6219"/>
                    </a:lnTo>
                    <a:lnTo>
                      <a:pt x="526" y="6199"/>
                    </a:lnTo>
                    <a:lnTo>
                      <a:pt x="607" y="6179"/>
                    </a:lnTo>
                    <a:lnTo>
                      <a:pt x="667" y="6138"/>
                    </a:lnTo>
                    <a:lnTo>
                      <a:pt x="728" y="6078"/>
                    </a:lnTo>
                    <a:lnTo>
                      <a:pt x="768" y="6017"/>
                    </a:lnTo>
                    <a:lnTo>
                      <a:pt x="809" y="5936"/>
                    </a:lnTo>
                    <a:lnTo>
                      <a:pt x="829" y="5856"/>
                    </a:lnTo>
                    <a:lnTo>
                      <a:pt x="889" y="5634"/>
                    </a:lnTo>
                    <a:lnTo>
                      <a:pt x="1455" y="5512"/>
                    </a:lnTo>
                    <a:lnTo>
                      <a:pt x="1717" y="5472"/>
                    </a:lnTo>
                    <a:lnTo>
                      <a:pt x="1980" y="5432"/>
                    </a:lnTo>
                    <a:lnTo>
                      <a:pt x="2262" y="5412"/>
                    </a:lnTo>
                    <a:lnTo>
                      <a:pt x="2565" y="5412"/>
                    </a:lnTo>
                    <a:lnTo>
                      <a:pt x="3353" y="5452"/>
                    </a:lnTo>
                    <a:lnTo>
                      <a:pt x="3393" y="5452"/>
                    </a:lnTo>
                    <a:lnTo>
                      <a:pt x="3413" y="5432"/>
                    </a:lnTo>
                    <a:lnTo>
                      <a:pt x="3433" y="5391"/>
                    </a:lnTo>
                    <a:lnTo>
                      <a:pt x="3433" y="5331"/>
                    </a:lnTo>
                    <a:lnTo>
                      <a:pt x="3413" y="5311"/>
                    </a:lnTo>
                    <a:lnTo>
                      <a:pt x="3393" y="5290"/>
                    </a:lnTo>
                    <a:lnTo>
                      <a:pt x="3110" y="5210"/>
                    </a:lnTo>
                    <a:lnTo>
                      <a:pt x="2828" y="5169"/>
                    </a:lnTo>
                    <a:lnTo>
                      <a:pt x="2525" y="5129"/>
                    </a:lnTo>
                    <a:lnTo>
                      <a:pt x="2202" y="5109"/>
                    </a:lnTo>
                    <a:lnTo>
                      <a:pt x="1899" y="5109"/>
                    </a:lnTo>
                    <a:lnTo>
                      <a:pt x="1596" y="5149"/>
                    </a:lnTo>
                    <a:lnTo>
                      <a:pt x="1313" y="5189"/>
                    </a:lnTo>
                    <a:lnTo>
                      <a:pt x="1031" y="5250"/>
                    </a:lnTo>
                    <a:lnTo>
                      <a:pt x="1031" y="5250"/>
                    </a:lnTo>
                    <a:lnTo>
                      <a:pt x="1132" y="5068"/>
                    </a:lnTo>
                    <a:lnTo>
                      <a:pt x="1233" y="4907"/>
                    </a:lnTo>
                    <a:lnTo>
                      <a:pt x="1354" y="4765"/>
                    </a:lnTo>
                    <a:lnTo>
                      <a:pt x="1475" y="4644"/>
                    </a:lnTo>
                    <a:lnTo>
                      <a:pt x="1616" y="4543"/>
                    </a:lnTo>
                    <a:lnTo>
                      <a:pt x="1737" y="4442"/>
                    </a:lnTo>
                    <a:lnTo>
                      <a:pt x="1980" y="4301"/>
                    </a:lnTo>
                    <a:lnTo>
                      <a:pt x="2182" y="4220"/>
                    </a:lnTo>
                    <a:lnTo>
                      <a:pt x="2363" y="4160"/>
                    </a:lnTo>
                    <a:lnTo>
                      <a:pt x="2484" y="4139"/>
                    </a:lnTo>
                    <a:lnTo>
                      <a:pt x="2565" y="4119"/>
                    </a:lnTo>
                    <a:lnTo>
                      <a:pt x="2767" y="4099"/>
                    </a:lnTo>
                    <a:lnTo>
                      <a:pt x="3050" y="4099"/>
                    </a:lnTo>
                    <a:lnTo>
                      <a:pt x="3454" y="4119"/>
                    </a:lnTo>
                    <a:lnTo>
                      <a:pt x="3999" y="4220"/>
                    </a:lnTo>
                    <a:lnTo>
                      <a:pt x="4524" y="4321"/>
                    </a:lnTo>
                    <a:lnTo>
                      <a:pt x="5008" y="4422"/>
                    </a:lnTo>
                    <a:lnTo>
                      <a:pt x="5251" y="4462"/>
                    </a:lnTo>
                    <a:lnTo>
                      <a:pt x="5493" y="4483"/>
                    </a:lnTo>
                    <a:lnTo>
                      <a:pt x="5998" y="4483"/>
                    </a:lnTo>
                    <a:lnTo>
                      <a:pt x="6260" y="4442"/>
                    </a:lnTo>
                    <a:lnTo>
                      <a:pt x="6523" y="4382"/>
                    </a:lnTo>
                    <a:lnTo>
                      <a:pt x="6826" y="4301"/>
                    </a:lnTo>
                    <a:lnTo>
                      <a:pt x="7129" y="4180"/>
                    </a:lnTo>
                    <a:lnTo>
                      <a:pt x="7452" y="4038"/>
                    </a:lnTo>
                    <a:lnTo>
                      <a:pt x="7795" y="3837"/>
                    </a:lnTo>
                    <a:lnTo>
                      <a:pt x="8320" y="4038"/>
                    </a:lnTo>
                    <a:lnTo>
                      <a:pt x="8804" y="4261"/>
                    </a:lnTo>
                    <a:lnTo>
                      <a:pt x="9249" y="4483"/>
                    </a:lnTo>
                    <a:lnTo>
                      <a:pt x="9753" y="4765"/>
                    </a:lnTo>
                    <a:lnTo>
                      <a:pt x="9794" y="4765"/>
                    </a:lnTo>
                    <a:lnTo>
                      <a:pt x="9854" y="4745"/>
                    </a:lnTo>
                    <a:lnTo>
                      <a:pt x="9875" y="4685"/>
                    </a:lnTo>
                    <a:lnTo>
                      <a:pt x="9854" y="4644"/>
                    </a:lnTo>
                    <a:lnTo>
                      <a:pt x="9673" y="4462"/>
                    </a:lnTo>
                    <a:lnTo>
                      <a:pt x="9491" y="4301"/>
                    </a:lnTo>
                    <a:lnTo>
                      <a:pt x="9269" y="4160"/>
                    </a:lnTo>
                    <a:lnTo>
                      <a:pt x="9067" y="4018"/>
                    </a:lnTo>
                    <a:lnTo>
                      <a:pt x="8825" y="3897"/>
                    </a:lnTo>
                    <a:lnTo>
                      <a:pt x="8602" y="3776"/>
                    </a:lnTo>
                    <a:lnTo>
                      <a:pt x="8360" y="3695"/>
                    </a:lnTo>
                    <a:lnTo>
                      <a:pt x="8138" y="3635"/>
                    </a:lnTo>
                    <a:lnTo>
                      <a:pt x="8623" y="3332"/>
                    </a:lnTo>
                    <a:lnTo>
                      <a:pt x="9087" y="3029"/>
                    </a:lnTo>
                    <a:lnTo>
                      <a:pt x="9612" y="2746"/>
                    </a:lnTo>
                    <a:lnTo>
                      <a:pt x="9895" y="2605"/>
                    </a:lnTo>
                    <a:lnTo>
                      <a:pt x="10218" y="2484"/>
                    </a:lnTo>
                    <a:lnTo>
                      <a:pt x="10723" y="2322"/>
                    </a:lnTo>
                    <a:lnTo>
                      <a:pt x="11227" y="2201"/>
                    </a:lnTo>
                    <a:lnTo>
                      <a:pt x="11470" y="2161"/>
                    </a:lnTo>
                    <a:lnTo>
                      <a:pt x="11732" y="2140"/>
                    </a:lnTo>
                    <a:lnTo>
                      <a:pt x="11995" y="2120"/>
                    </a:lnTo>
                    <a:lnTo>
                      <a:pt x="12277" y="2140"/>
                    </a:lnTo>
                    <a:lnTo>
                      <a:pt x="12600" y="2645"/>
                    </a:lnTo>
                    <a:lnTo>
                      <a:pt x="12863" y="3130"/>
                    </a:lnTo>
                    <a:lnTo>
                      <a:pt x="13085" y="3574"/>
                    </a:lnTo>
                    <a:lnTo>
                      <a:pt x="13247" y="3978"/>
                    </a:lnTo>
                    <a:lnTo>
                      <a:pt x="13368" y="4301"/>
                    </a:lnTo>
                    <a:lnTo>
                      <a:pt x="13449" y="4584"/>
                    </a:lnTo>
                    <a:lnTo>
                      <a:pt x="13529" y="4866"/>
                    </a:lnTo>
                    <a:lnTo>
                      <a:pt x="13549" y="4907"/>
                    </a:lnTo>
                    <a:lnTo>
                      <a:pt x="13570" y="4927"/>
                    </a:lnTo>
                    <a:lnTo>
                      <a:pt x="13610" y="4927"/>
                    </a:lnTo>
                    <a:lnTo>
                      <a:pt x="13671" y="4907"/>
                    </a:lnTo>
                    <a:lnTo>
                      <a:pt x="13691" y="4866"/>
                    </a:lnTo>
                    <a:lnTo>
                      <a:pt x="13691" y="4846"/>
                    </a:lnTo>
                    <a:lnTo>
                      <a:pt x="13650" y="4503"/>
                    </a:lnTo>
                    <a:lnTo>
                      <a:pt x="13570" y="4139"/>
                    </a:lnTo>
                    <a:lnTo>
                      <a:pt x="13489" y="3796"/>
                    </a:lnTo>
                    <a:lnTo>
                      <a:pt x="13368" y="3453"/>
                    </a:lnTo>
                    <a:lnTo>
                      <a:pt x="13226" y="3110"/>
                    </a:lnTo>
                    <a:lnTo>
                      <a:pt x="13065" y="2766"/>
                    </a:lnTo>
                    <a:lnTo>
                      <a:pt x="12883" y="2464"/>
                    </a:lnTo>
                    <a:lnTo>
                      <a:pt x="12701" y="2181"/>
                    </a:lnTo>
                    <a:lnTo>
                      <a:pt x="13206" y="2302"/>
                    </a:lnTo>
                    <a:lnTo>
                      <a:pt x="13772" y="2484"/>
                    </a:lnTo>
                    <a:lnTo>
                      <a:pt x="14377" y="2726"/>
                    </a:lnTo>
                    <a:lnTo>
                      <a:pt x="14660" y="2867"/>
                    </a:lnTo>
                    <a:lnTo>
                      <a:pt x="14963" y="3009"/>
                    </a:lnTo>
                    <a:lnTo>
                      <a:pt x="15023" y="3029"/>
                    </a:lnTo>
                    <a:lnTo>
                      <a:pt x="15064" y="3029"/>
                    </a:lnTo>
                    <a:lnTo>
                      <a:pt x="15104" y="3009"/>
                    </a:lnTo>
                    <a:lnTo>
                      <a:pt x="15145" y="2968"/>
                    </a:lnTo>
                    <a:lnTo>
                      <a:pt x="15145" y="2928"/>
                    </a:lnTo>
                    <a:lnTo>
                      <a:pt x="15145" y="2867"/>
                    </a:lnTo>
                    <a:lnTo>
                      <a:pt x="15124" y="2827"/>
                    </a:lnTo>
                    <a:lnTo>
                      <a:pt x="15084" y="2787"/>
                    </a:lnTo>
                    <a:lnTo>
                      <a:pt x="14761" y="2605"/>
                    </a:lnTo>
                    <a:lnTo>
                      <a:pt x="14418" y="2443"/>
                    </a:lnTo>
                    <a:lnTo>
                      <a:pt x="14074" y="2302"/>
                    </a:lnTo>
                    <a:lnTo>
                      <a:pt x="13751" y="2161"/>
                    </a:lnTo>
                    <a:lnTo>
                      <a:pt x="13428" y="2060"/>
                    </a:lnTo>
                    <a:lnTo>
                      <a:pt x="13146" y="1959"/>
                    </a:lnTo>
                    <a:lnTo>
                      <a:pt x="12863" y="1898"/>
                    </a:lnTo>
                    <a:lnTo>
                      <a:pt x="12641" y="1838"/>
                    </a:lnTo>
                    <a:lnTo>
                      <a:pt x="12762" y="1615"/>
                    </a:lnTo>
                    <a:lnTo>
                      <a:pt x="12883" y="1393"/>
                    </a:lnTo>
                    <a:lnTo>
                      <a:pt x="13206" y="949"/>
                    </a:lnTo>
                    <a:lnTo>
                      <a:pt x="13549" y="525"/>
                    </a:lnTo>
                    <a:lnTo>
                      <a:pt x="13913" y="141"/>
                    </a:lnTo>
                    <a:lnTo>
                      <a:pt x="13933" y="121"/>
                    </a:lnTo>
                    <a:lnTo>
                      <a:pt x="13933" y="81"/>
                    </a:lnTo>
                    <a:lnTo>
                      <a:pt x="13913" y="40"/>
                    </a:lnTo>
                    <a:lnTo>
                      <a:pt x="138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1"/>
              <p:cNvSpPr/>
              <p:nvPr/>
            </p:nvSpPr>
            <p:spPr>
              <a:xfrm>
                <a:off x="184600" y="-914368"/>
                <a:ext cx="1691319" cy="766438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6927" extrusionOk="0">
                    <a:moveTo>
                      <a:pt x="14417" y="122"/>
                    </a:moveTo>
                    <a:lnTo>
                      <a:pt x="14498" y="163"/>
                    </a:lnTo>
                    <a:lnTo>
                      <a:pt x="14518" y="183"/>
                    </a:lnTo>
                    <a:lnTo>
                      <a:pt x="14538" y="223"/>
                    </a:lnTo>
                    <a:lnTo>
                      <a:pt x="14538" y="263"/>
                    </a:lnTo>
                    <a:lnTo>
                      <a:pt x="14498" y="526"/>
                    </a:lnTo>
                    <a:lnTo>
                      <a:pt x="14417" y="809"/>
                    </a:lnTo>
                    <a:lnTo>
                      <a:pt x="14336" y="1071"/>
                    </a:lnTo>
                    <a:lnTo>
                      <a:pt x="14215" y="1334"/>
                    </a:lnTo>
                    <a:lnTo>
                      <a:pt x="14074" y="1556"/>
                    </a:lnTo>
                    <a:lnTo>
                      <a:pt x="13912" y="1778"/>
                    </a:lnTo>
                    <a:lnTo>
                      <a:pt x="13751" y="1939"/>
                    </a:lnTo>
                    <a:lnTo>
                      <a:pt x="13670" y="2000"/>
                    </a:lnTo>
                    <a:lnTo>
                      <a:pt x="13569" y="2040"/>
                    </a:lnTo>
                    <a:lnTo>
                      <a:pt x="13428" y="2081"/>
                    </a:lnTo>
                    <a:lnTo>
                      <a:pt x="13307" y="2101"/>
                    </a:lnTo>
                    <a:lnTo>
                      <a:pt x="13165" y="2081"/>
                    </a:lnTo>
                    <a:lnTo>
                      <a:pt x="13024" y="2020"/>
                    </a:lnTo>
                    <a:lnTo>
                      <a:pt x="13246" y="1717"/>
                    </a:lnTo>
                    <a:lnTo>
                      <a:pt x="13488" y="1414"/>
                    </a:lnTo>
                    <a:lnTo>
                      <a:pt x="13731" y="1112"/>
                    </a:lnTo>
                    <a:lnTo>
                      <a:pt x="14013" y="829"/>
                    </a:lnTo>
                    <a:lnTo>
                      <a:pt x="14033" y="788"/>
                    </a:lnTo>
                    <a:lnTo>
                      <a:pt x="14054" y="728"/>
                    </a:lnTo>
                    <a:lnTo>
                      <a:pt x="14054" y="687"/>
                    </a:lnTo>
                    <a:lnTo>
                      <a:pt x="14013" y="647"/>
                    </a:lnTo>
                    <a:lnTo>
                      <a:pt x="13993" y="607"/>
                    </a:lnTo>
                    <a:lnTo>
                      <a:pt x="13933" y="587"/>
                    </a:lnTo>
                    <a:lnTo>
                      <a:pt x="13892" y="587"/>
                    </a:lnTo>
                    <a:lnTo>
                      <a:pt x="13832" y="607"/>
                    </a:lnTo>
                    <a:lnTo>
                      <a:pt x="13529" y="829"/>
                    </a:lnTo>
                    <a:lnTo>
                      <a:pt x="13226" y="1091"/>
                    </a:lnTo>
                    <a:lnTo>
                      <a:pt x="12943" y="1394"/>
                    </a:lnTo>
                    <a:lnTo>
                      <a:pt x="12701" y="1717"/>
                    </a:lnTo>
                    <a:lnTo>
                      <a:pt x="12660" y="1576"/>
                    </a:lnTo>
                    <a:lnTo>
                      <a:pt x="12640" y="1455"/>
                    </a:lnTo>
                    <a:lnTo>
                      <a:pt x="12640" y="1334"/>
                    </a:lnTo>
                    <a:lnTo>
                      <a:pt x="12660" y="1233"/>
                    </a:lnTo>
                    <a:lnTo>
                      <a:pt x="12721" y="1051"/>
                    </a:lnTo>
                    <a:lnTo>
                      <a:pt x="12822" y="889"/>
                    </a:lnTo>
                    <a:lnTo>
                      <a:pt x="12943" y="728"/>
                    </a:lnTo>
                    <a:lnTo>
                      <a:pt x="13105" y="587"/>
                    </a:lnTo>
                    <a:lnTo>
                      <a:pt x="13266" y="465"/>
                    </a:lnTo>
                    <a:lnTo>
                      <a:pt x="13468" y="344"/>
                    </a:lnTo>
                    <a:lnTo>
                      <a:pt x="13670" y="243"/>
                    </a:lnTo>
                    <a:lnTo>
                      <a:pt x="13872" y="183"/>
                    </a:lnTo>
                    <a:lnTo>
                      <a:pt x="14134" y="122"/>
                    </a:lnTo>
                    <a:close/>
                    <a:moveTo>
                      <a:pt x="1212" y="1515"/>
                    </a:moveTo>
                    <a:lnTo>
                      <a:pt x="1293" y="1536"/>
                    </a:lnTo>
                    <a:lnTo>
                      <a:pt x="1393" y="1576"/>
                    </a:lnTo>
                    <a:lnTo>
                      <a:pt x="1535" y="1697"/>
                    </a:lnTo>
                    <a:lnTo>
                      <a:pt x="1717" y="1859"/>
                    </a:lnTo>
                    <a:lnTo>
                      <a:pt x="1858" y="2040"/>
                    </a:lnTo>
                    <a:lnTo>
                      <a:pt x="1979" y="2222"/>
                    </a:lnTo>
                    <a:lnTo>
                      <a:pt x="2080" y="2424"/>
                    </a:lnTo>
                    <a:lnTo>
                      <a:pt x="2161" y="2626"/>
                    </a:lnTo>
                    <a:lnTo>
                      <a:pt x="2221" y="2828"/>
                    </a:lnTo>
                    <a:lnTo>
                      <a:pt x="2242" y="3030"/>
                    </a:lnTo>
                    <a:lnTo>
                      <a:pt x="2221" y="3211"/>
                    </a:lnTo>
                    <a:lnTo>
                      <a:pt x="2201" y="3393"/>
                    </a:lnTo>
                    <a:lnTo>
                      <a:pt x="2161" y="3494"/>
                    </a:lnTo>
                    <a:lnTo>
                      <a:pt x="2100" y="3595"/>
                    </a:lnTo>
                    <a:lnTo>
                      <a:pt x="2019" y="3696"/>
                    </a:lnTo>
                    <a:lnTo>
                      <a:pt x="1918" y="3777"/>
                    </a:lnTo>
                    <a:lnTo>
                      <a:pt x="1858" y="3373"/>
                    </a:lnTo>
                    <a:lnTo>
                      <a:pt x="1777" y="2969"/>
                    </a:lnTo>
                    <a:lnTo>
                      <a:pt x="1676" y="2606"/>
                    </a:lnTo>
                    <a:lnTo>
                      <a:pt x="1515" y="2242"/>
                    </a:lnTo>
                    <a:lnTo>
                      <a:pt x="1494" y="2202"/>
                    </a:lnTo>
                    <a:lnTo>
                      <a:pt x="1454" y="2182"/>
                    </a:lnTo>
                    <a:lnTo>
                      <a:pt x="1393" y="2161"/>
                    </a:lnTo>
                    <a:lnTo>
                      <a:pt x="1353" y="2182"/>
                    </a:lnTo>
                    <a:lnTo>
                      <a:pt x="1313" y="2202"/>
                    </a:lnTo>
                    <a:lnTo>
                      <a:pt x="1272" y="2242"/>
                    </a:lnTo>
                    <a:lnTo>
                      <a:pt x="1252" y="2283"/>
                    </a:lnTo>
                    <a:lnTo>
                      <a:pt x="1252" y="2343"/>
                    </a:lnTo>
                    <a:lnTo>
                      <a:pt x="1293" y="2444"/>
                    </a:lnTo>
                    <a:lnTo>
                      <a:pt x="1333" y="2666"/>
                    </a:lnTo>
                    <a:lnTo>
                      <a:pt x="1393" y="2989"/>
                    </a:lnTo>
                    <a:lnTo>
                      <a:pt x="1434" y="3393"/>
                    </a:lnTo>
                    <a:lnTo>
                      <a:pt x="1454" y="3878"/>
                    </a:lnTo>
                    <a:lnTo>
                      <a:pt x="1454" y="3878"/>
                    </a:lnTo>
                    <a:lnTo>
                      <a:pt x="1313" y="3858"/>
                    </a:lnTo>
                    <a:lnTo>
                      <a:pt x="1192" y="3797"/>
                    </a:lnTo>
                    <a:lnTo>
                      <a:pt x="1091" y="3716"/>
                    </a:lnTo>
                    <a:lnTo>
                      <a:pt x="990" y="3615"/>
                    </a:lnTo>
                    <a:lnTo>
                      <a:pt x="949" y="3514"/>
                    </a:lnTo>
                    <a:lnTo>
                      <a:pt x="889" y="3413"/>
                    </a:lnTo>
                    <a:lnTo>
                      <a:pt x="848" y="3191"/>
                    </a:lnTo>
                    <a:lnTo>
                      <a:pt x="808" y="2929"/>
                    </a:lnTo>
                    <a:lnTo>
                      <a:pt x="828" y="2646"/>
                    </a:lnTo>
                    <a:lnTo>
                      <a:pt x="869" y="2384"/>
                    </a:lnTo>
                    <a:lnTo>
                      <a:pt x="929" y="2101"/>
                    </a:lnTo>
                    <a:lnTo>
                      <a:pt x="1010" y="1838"/>
                    </a:lnTo>
                    <a:lnTo>
                      <a:pt x="1111" y="1596"/>
                    </a:lnTo>
                    <a:lnTo>
                      <a:pt x="1151" y="1556"/>
                    </a:lnTo>
                    <a:lnTo>
                      <a:pt x="1171" y="1515"/>
                    </a:lnTo>
                    <a:close/>
                    <a:moveTo>
                      <a:pt x="9066" y="4201"/>
                    </a:moveTo>
                    <a:lnTo>
                      <a:pt x="9268" y="4241"/>
                    </a:lnTo>
                    <a:lnTo>
                      <a:pt x="9450" y="4322"/>
                    </a:lnTo>
                    <a:lnTo>
                      <a:pt x="9632" y="4423"/>
                    </a:lnTo>
                    <a:lnTo>
                      <a:pt x="9813" y="4544"/>
                    </a:lnTo>
                    <a:lnTo>
                      <a:pt x="9975" y="4706"/>
                    </a:lnTo>
                    <a:lnTo>
                      <a:pt x="10136" y="4887"/>
                    </a:lnTo>
                    <a:lnTo>
                      <a:pt x="10278" y="5069"/>
                    </a:lnTo>
                    <a:lnTo>
                      <a:pt x="10379" y="5291"/>
                    </a:lnTo>
                    <a:lnTo>
                      <a:pt x="10480" y="5534"/>
                    </a:lnTo>
                    <a:lnTo>
                      <a:pt x="10520" y="5715"/>
                    </a:lnTo>
                    <a:lnTo>
                      <a:pt x="10540" y="5836"/>
                    </a:lnTo>
                    <a:lnTo>
                      <a:pt x="10520" y="5917"/>
                    </a:lnTo>
                    <a:lnTo>
                      <a:pt x="10500" y="5958"/>
                    </a:lnTo>
                    <a:lnTo>
                      <a:pt x="10460" y="5978"/>
                    </a:lnTo>
                    <a:lnTo>
                      <a:pt x="10399" y="5978"/>
                    </a:lnTo>
                    <a:lnTo>
                      <a:pt x="10136" y="5998"/>
                    </a:lnTo>
                    <a:lnTo>
                      <a:pt x="9834" y="5958"/>
                    </a:lnTo>
                    <a:lnTo>
                      <a:pt x="9531" y="5917"/>
                    </a:lnTo>
                    <a:lnTo>
                      <a:pt x="9248" y="5836"/>
                    </a:lnTo>
                    <a:lnTo>
                      <a:pt x="8986" y="5735"/>
                    </a:lnTo>
                    <a:lnTo>
                      <a:pt x="8743" y="5614"/>
                    </a:lnTo>
                    <a:lnTo>
                      <a:pt x="8541" y="5473"/>
                    </a:lnTo>
                    <a:lnTo>
                      <a:pt x="8461" y="5392"/>
                    </a:lnTo>
                    <a:lnTo>
                      <a:pt x="8380" y="5291"/>
                    </a:lnTo>
                    <a:lnTo>
                      <a:pt x="8319" y="5170"/>
                    </a:lnTo>
                    <a:lnTo>
                      <a:pt x="8279" y="5029"/>
                    </a:lnTo>
                    <a:lnTo>
                      <a:pt x="8279" y="4887"/>
                    </a:lnTo>
                    <a:lnTo>
                      <a:pt x="8319" y="4726"/>
                    </a:lnTo>
                    <a:lnTo>
                      <a:pt x="8683" y="4887"/>
                    </a:lnTo>
                    <a:lnTo>
                      <a:pt x="9026" y="5069"/>
                    </a:lnTo>
                    <a:lnTo>
                      <a:pt x="9773" y="5453"/>
                    </a:lnTo>
                    <a:lnTo>
                      <a:pt x="9834" y="5473"/>
                    </a:lnTo>
                    <a:lnTo>
                      <a:pt x="9874" y="5473"/>
                    </a:lnTo>
                    <a:lnTo>
                      <a:pt x="9914" y="5453"/>
                    </a:lnTo>
                    <a:lnTo>
                      <a:pt x="9955" y="5433"/>
                    </a:lnTo>
                    <a:lnTo>
                      <a:pt x="9975" y="5372"/>
                    </a:lnTo>
                    <a:lnTo>
                      <a:pt x="9995" y="5332"/>
                    </a:lnTo>
                    <a:lnTo>
                      <a:pt x="9975" y="5291"/>
                    </a:lnTo>
                    <a:lnTo>
                      <a:pt x="9955" y="5251"/>
                    </a:lnTo>
                    <a:lnTo>
                      <a:pt x="9813" y="5109"/>
                    </a:lnTo>
                    <a:lnTo>
                      <a:pt x="9672" y="4968"/>
                    </a:lnTo>
                    <a:lnTo>
                      <a:pt x="9511" y="4847"/>
                    </a:lnTo>
                    <a:lnTo>
                      <a:pt x="9329" y="4726"/>
                    </a:lnTo>
                    <a:lnTo>
                      <a:pt x="8965" y="4504"/>
                    </a:lnTo>
                    <a:lnTo>
                      <a:pt x="8582" y="4342"/>
                    </a:lnTo>
                    <a:lnTo>
                      <a:pt x="8703" y="4261"/>
                    </a:lnTo>
                    <a:lnTo>
                      <a:pt x="8844" y="4221"/>
                    </a:lnTo>
                    <a:lnTo>
                      <a:pt x="8965" y="4201"/>
                    </a:lnTo>
                    <a:close/>
                    <a:moveTo>
                      <a:pt x="13226" y="3474"/>
                    </a:moveTo>
                    <a:lnTo>
                      <a:pt x="13367" y="3494"/>
                    </a:lnTo>
                    <a:lnTo>
                      <a:pt x="13509" y="3535"/>
                    </a:lnTo>
                    <a:lnTo>
                      <a:pt x="13630" y="3595"/>
                    </a:lnTo>
                    <a:lnTo>
                      <a:pt x="13710" y="3676"/>
                    </a:lnTo>
                    <a:lnTo>
                      <a:pt x="13872" y="3817"/>
                    </a:lnTo>
                    <a:lnTo>
                      <a:pt x="13993" y="3999"/>
                    </a:lnTo>
                    <a:lnTo>
                      <a:pt x="14094" y="4221"/>
                    </a:lnTo>
                    <a:lnTo>
                      <a:pt x="14175" y="4443"/>
                    </a:lnTo>
                    <a:lnTo>
                      <a:pt x="14215" y="4685"/>
                    </a:lnTo>
                    <a:lnTo>
                      <a:pt x="14235" y="4928"/>
                    </a:lnTo>
                    <a:lnTo>
                      <a:pt x="14235" y="5190"/>
                    </a:lnTo>
                    <a:lnTo>
                      <a:pt x="14215" y="5433"/>
                    </a:lnTo>
                    <a:lnTo>
                      <a:pt x="14134" y="5715"/>
                    </a:lnTo>
                    <a:lnTo>
                      <a:pt x="14074" y="5917"/>
                    </a:lnTo>
                    <a:lnTo>
                      <a:pt x="13993" y="6038"/>
                    </a:lnTo>
                    <a:lnTo>
                      <a:pt x="13933" y="6079"/>
                    </a:lnTo>
                    <a:lnTo>
                      <a:pt x="13892" y="6099"/>
                    </a:lnTo>
                    <a:lnTo>
                      <a:pt x="13832" y="6099"/>
                    </a:lnTo>
                    <a:lnTo>
                      <a:pt x="13791" y="6079"/>
                    </a:lnTo>
                    <a:lnTo>
                      <a:pt x="13549" y="5917"/>
                    </a:lnTo>
                    <a:lnTo>
                      <a:pt x="13286" y="5715"/>
                    </a:lnTo>
                    <a:lnTo>
                      <a:pt x="13064" y="5473"/>
                    </a:lnTo>
                    <a:lnTo>
                      <a:pt x="12862" y="5231"/>
                    </a:lnTo>
                    <a:lnTo>
                      <a:pt x="12681" y="4968"/>
                    </a:lnTo>
                    <a:lnTo>
                      <a:pt x="12539" y="4726"/>
                    </a:lnTo>
                    <a:lnTo>
                      <a:pt x="12499" y="4585"/>
                    </a:lnTo>
                    <a:lnTo>
                      <a:pt x="12459" y="4463"/>
                    </a:lnTo>
                    <a:lnTo>
                      <a:pt x="12438" y="4342"/>
                    </a:lnTo>
                    <a:lnTo>
                      <a:pt x="12418" y="4221"/>
                    </a:lnTo>
                    <a:lnTo>
                      <a:pt x="12459" y="4039"/>
                    </a:lnTo>
                    <a:lnTo>
                      <a:pt x="12519" y="3878"/>
                    </a:lnTo>
                    <a:lnTo>
                      <a:pt x="12620" y="3736"/>
                    </a:lnTo>
                    <a:lnTo>
                      <a:pt x="12782" y="3615"/>
                    </a:lnTo>
                    <a:lnTo>
                      <a:pt x="12943" y="3938"/>
                    </a:lnTo>
                    <a:lnTo>
                      <a:pt x="13084" y="4221"/>
                    </a:lnTo>
                    <a:lnTo>
                      <a:pt x="13286" y="4746"/>
                    </a:lnTo>
                    <a:lnTo>
                      <a:pt x="13428" y="5150"/>
                    </a:lnTo>
                    <a:lnTo>
                      <a:pt x="13488" y="5412"/>
                    </a:lnTo>
                    <a:lnTo>
                      <a:pt x="13529" y="5534"/>
                    </a:lnTo>
                    <a:lnTo>
                      <a:pt x="13549" y="5574"/>
                    </a:lnTo>
                    <a:lnTo>
                      <a:pt x="13589" y="5614"/>
                    </a:lnTo>
                    <a:lnTo>
                      <a:pt x="13630" y="5634"/>
                    </a:lnTo>
                    <a:lnTo>
                      <a:pt x="13690" y="5634"/>
                    </a:lnTo>
                    <a:lnTo>
                      <a:pt x="13731" y="5614"/>
                    </a:lnTo>
                    <a:lnTo>
                      <a:pt x="13771" y="5574"/>
                    </a:lnTo>
                    <a:lnTo>
                      <a:pt x="13791" y="5534"/>
                    </a:lnTo>
                    <a:lnTo>
                      <a:pt x="13811" y="5493"/>
                    </a:lnTo>
                    <a:lnTo>
                      <a:pt x="13771" y="5231"/>
                    </a:lnTo>
                    <a:lnTo>
                      <a:pt x="13731" y="4988"/>
                    </a:lnTo>
                    <a:lnTo>
                      <a:pt x="13690" y="4726"/>
                    </a:lnTo>
                    <a:lnTo>
                      <a:pt x="13609" y="4463"/>
                    </a:lnTo>
                    <a:lnTo>
                      <a:pt x="13529" y="4221"/>
                    </a:lnTo>
                    <a:lnTo>
                      <a:pt x="13448" y="3959"/>
                    </a:lnTo>
                    <a:lnTo>
                      <a:pt x="13327" y="3716"/>
                    </a:lnTo>
                    <a:lnTo>
                      <a:pt x="13226" y="3474"/>
                    </a:lnTo>
                    <a:close/>
                    <a:moveTo>
                      <a:pt x="2746" y="5231"/>
                    </a:moveTo>
                    <a:lnTo>
                      <a:pt x="2968" y="5251"/>
                    </a:lnTo>
                    <a:lnTo>
                      <a:pt x="3191" y="5291"/>
                    </a:lnTo>
                    <a:lnTo>
                      <a:pt x="3433" y="5372"/>
                    </a:lnTo>
                    <a:lnTo>
                      <a:pt x="3635" y="5473"/>
                    </a:lnTo>
                    <a:lnTo>
                      <a:pt x="3837" y="5594"/>
                    </a:lnTo>
                    <a:lnTo>
                      <a:pt x="4059" y="5776"/>
                    </a:lnTo>
                    <a:lnTo>
                      <a:pt x="4200" y="5917"/>
                    </a:lnTo>
                    <a:lnTo>
                      <a:pt x="4281" y="6018"/>
                    </a:lnTo>
                    <a:lnTo>
                      <a:pt x="4301" y="6079"/>
                    </a:lnTo>
                    <a:lnTo>
                      <a:pt x="4301" y="6139"/>
                    </a:lnTo>
                    <a:lnTo>
                      <a:pt x="4281" y="6180"/>
                    </a:lnTo>
                    <a:lnTo>
                      <a:pt x="4241" y="6200"/>
                    </a:lnTo>
                    <a:lnTo>
                      <a:pt x="3998" y="6361"/>
                    </a:lnTo>
                    <a:lnTo>
                      <a:pt x="3716" y="6483"/>
                    </a:lnTo>
                    <a:lnTo>
                      <a:pt x="3433" y="6604"/>
                    </a:lnTo>
                    <a:lnTo>
                      <a:pt x="3150" y="6684"/>
                    </a:lnTo>
                    <a:lnTo>
                      <a:pt x="2847" y="6725"/>
                    </a:lnTo>
                    <a:lnTo>
                      <a:pt x="2565" y="6745"/>
                    </a:lnTo>
                    <a:lnTo>
                      <a:pt x="2322" y="6725"/>
                    </a:lnTo>
                    <a:lnTo>
                      <a:pt x="2201" y="6684"/>
                    </a:lnTo>
                    <a:lnTo>
                      <a:pt x="2100" y="6644"/>
                    </a:lnTo>
                    <a:lnTo>
                      <a:pt x="1959" y="6563"/>
                    </a:lnTo>
                    <a:lnTo>
                      <a:pt x="1858" y="6462"/>
                    </a:lnTo>
                    <a:lnTo>
                      <a:pt x="1797" y="6321"/>
                    </a:lnTo>
                    <a:lnTo>
                      <a:pt x="1737" y="6180"/>
                    </a:lnTo>
                    <a:lnTo>
                      <a:pt x="2060" y="6139"/>
                    </a:lnTo>
                    <a:lnTo>
                      <a:pt x="2443" y="6119"/>
                    </a:lnTo>
                    <a:lnTo>
                      <a:pt x="2867" y="6119"/>
                    </a:lnTo>
                    <a:lnTo>
                      <a:pt x="3413" y="6159"/>
                    </a:lnTo>
                    <a:lnTo>
                      <a:pt x="3453" y="6159"/>
                    </a:lnTo>
                    <a:lnTo>
                      <a:pt x="3514" y="6119"/>
                    </a:lnTo>
                    <a:lnTo>
                      <a:pt x="3534" y="6099"/>
                    </a:lnTo>
                    <a:lnTo>
                      <a:pt x="3554" y="6038"/>
                    </a:lnTo>
                    <a:lnTo>
                      <a:pt x="3554" y="5998"/>
                    </a:lnTo>
                    <a:lnTo>
                      <a:pt x="3534" y="5937"/>
                    </a:lnTo>
                    <a:lnTo>
                      <a:pt x="3514" y="5917"/>
                    </a:lnTo>
                    <a:lnTo>
                      <a:pt x="3473" y="5877"/>
                    </a:lnTo>
                    <a:lnTo>
                      <a:pt x="3069" y="5776"/>
                    </a:lnTo>
                    <a:lnTo>
                      <a:pt x="2625" y="5715"/>
                    </a:lnTo>
                    <a:lnTo>
                      <a:pt x="2201" y="5695"/>
                    </a:lnTo>
                    <a:lnTo>
                      <a:pt x="1757" y="5715"/>
                    </a:lnTo>
                    <a:lnTo>
                      <a:pt x="1838" y="5574"/>
                    </a:lnTo>
                    <a:lnTo>
                      <a:pt x="1939" y="5473"/>
                    </a:lnTo>
                    <a:lnTo>
                      <a:pt x="2040" y="5392"/>
                    </a:lnTo>
                    <a:lnTo>
                      <a:pt x="2141" y="5332"/>
                    </a:lnTo>
                    <a:lnTo>
                      <a:pt x="2322" y="5271"/>
                    </a:lnTo>
                    <a:lnTo>
                      <a:pt x="2524" y="5231"/>
                    </a:lnTo>
                    <a:close/>
                    <a:moveTo>
                      <a:pt x="13933" y="708"/>
                    </a:moveTo>
                    <a:lnTo>
                      <a:pt x="13933" y="728"/>
                    </a:lnTo>
                    <a:lnTo>
                      <a:pt x="13933" y="748"/>
                    </a:lnTo>
                    <a:lnTo>
                      <a:pt x="13650" y="1031"/>
                    </a:lnTo>
                    <a:lnTo>
                      <a:pt x="13387" y="1354"/>
                    </a:lnTo>
                    <a:lnTo>
                      <a:pt x="13145" y="1657"/>
                    </a:lnTo>
                    <a:lnTo>
                      <a:pt x="12923" y="1960"/>
                    </a:lnTo>
                    <a:lnTo>
                      <a:pt x="12862" y="2061"/>
                    </a:lnTo>
                    <a:lnTo>
                      <a:pt x="12640" y="2464"/>
                    </a:lnTo>
                    <a:lnTo>
                      <a:pt x="12640" y="2485"/>
                    </a:lnTo>
                    <a:lnTo>
                      <a:pt x="12640" y="2505"/>
                    </a:lnTo>
                    <a:lnTo>
                      <a:pt x="12660" y="2525"/>
                    </a:lnTo>
                    <a:lnTo>
                      <a:pt x="12681" y="2545"/>
                    </a:lnTo>
                    <a:lnTo>
                      <a:pt x="12903" y="2586"/>
                    </a:lnTo>
                    <a:lnTo>
                      <a:pt x="13165" y="2666"/>
                    </a:lnTo>
                    <a:lnTo>
                      <a:pt x="13771" y="2868"/>
                    </a:lnTo>
                    <a:lnTo>
                      <a:pt x="14114" y="2989"/>
                    </a:lnTo>
                    <a:lnTo>
                      <a:pt x="14437" y="3151"/>
                    </a:lnTo>
                    <a:lnTo>
                      <a:pt x="14781" y="3312"/>
                    </a:lnTo>
                    <a:lnTo>
                      <a:pt x="15124" y="3494"/>
                    </a:lnTo>
                    <a:lnTo>
                      <a:pt x="15144" y="3514"/>
                    </a:lnTo>
                    <a:lnTo>
                      <a:pt x="15164" y="3555"/>
                    </a:lnTo>
                    <a:lnTo>
                      <a:pt x="15144" y="3575"/>
                    </a:lnTo>
                    <a:lnTo>
                      <a:pt x="15124" y="3615"/>
                    </a:lnTo>
                    <a:lnTo>
                      <a:pt x="15063" y="3615"/>
                    </a:lnTo>
                    <a:lnTo>
                      <a:pt x="14498" y="3333"/>
                    </a:lnTo>
                    <a:lnTo>
                      <a:pt x="13912" y="3090"/>
                    </a:lnTo>
                    <a:lnTo>
                      <a:pt x="13327" y="2909"/>
                    </a:lnTo>
                    <a:lnTo>
                      <a:pt x="13044" y="2828"/>
                    </a:lnTo>
                    <a:lnTo>
                      <a:pt x="12761" y="2767"/>
                    </a:lnTo>
                    <a:lnTo>
                      <a:pt x="12721" y="2787"/>
                    </a:lnTo>
                    <a:lnTo>
                      <a:pt x="12701" y="2808"/>
                    </a:lnTo>
                    <a:lnTo>
                      <a:pt x="12701" y="2828"/>
                    </a:lnTo>
                    <a:lnTo>
                      <a:pt x="12701" y="2868"/>
                    </a:lnTo>
                    <a:lnTo>
                      <a:pt x="12883" y="3111"/>
                    </a:lnTo>
                    <a:lnTo>
                      <a:pt x="13044" y="3393"/>
                    </a:lnTo>
                    <a:lnTo>
                      <a:pt x="13084" y="3494"/>
                    </a:lnTo>
                    <a:lnTo>
                      <a:pt x="13206" y="3736"/>
                    </a:lnTo>
                    <a:lnTo>
                      <a:pt x="13307" y="3979"/>
                    </a:lnTo>
                    <a:lnTo>
                      <a:pt x="13408" y="4221"/>
                    </a:lnTo>
                    <a:lnTo>
                      <a:pt x="13488" y="4484"/>
                    </a:lnTo>
                    <a:lnTo>
                      <a:pt x="13569" y="4746"/>
                    </a:lnTo>
                    <a:lnTo>
                      <a:pt x="13609" y="4988"/>
                    </a:lnTo>
                    <a:lnTo>
                      <a:pt x="13650" y="5251"/>
                    </a:lnTo>
                    <a:lnTo>
                      <a:pt x="13690" y="5493"/>
                    </a:lnTo>
                    <a:lnTo>
                      <a:pt x="13690" y="5513"/>
                    </a:lnTo>
                    <a:lnTo>
                      <a:pt x="13650" y="5513"/>
                    </a:lnTo>
                    <a:lnTo>
                      <a:pt x="13650" y="5493"/>
                    </a:lnTo>
                    <a:lnTo>
                      <a:pt x="13609" y="5392"/>
                    </a:lnTo>
                    <a:lnTo>
                      <a:pt x="13529" y="5109"/>
                    </a:lnTo>
                    <a:lnTo>
                      <a:pt x="13387" y="4706"/>
                    </a:lnTo>
                    <a:lnTo>
                      <a:pt x="13185" y="4181"/>
                    </a:lnTo>
                    <a:lnTo>
                      <a:pt x="13044" y="3878"/>
                    </a:lnTo>
                    <a:lnTo>
                      <a:pt x="12883" y="3575"/>
                    </a:lnTo>
                    <a:lnTo>
                      <a:pt x="12822" y="3454"/>
                    </a:lnTo>
                    <a:lnTo>
                      <a:pt x="12620" y="3111"/>
                    </a:lnTo>
                    <a:lnTo>
                      <a:pt x="12378" y="2747"/>
                    </a:lnTo>
                    <a:lnTo>
                      <a:pt x="12358" y="2727"/>
                    </a:lnTo>
                    <a:lnTo>
                      <a:pt x="12337" y="2727"/>
                    </a:lnTo>
                    <a:lnTo>
                      <a:pt x="12055" y="2707"/>
                    </a:lnTo>
                    <a:lnTo>
                      <a:pt x="11792" y="2727"/>
                    </a:lnTo>
                    <a:lnTo>
                      <a:pt x="11530" y="2747"/>
                    </a:lnTo>
                    <a:lnTo>
                      <a:pt x="11267" y="2787"/>
                    </a:lnTo>
                    <a:lnTo>
                      <a:pt x="11025" y="2848"/>
                    </a:lnTo>
                    <a:lnTo>
                      <a:pt x="10762" y="2909"/>
                    </a:lnTo>
                    <a:lnTo>
                      <a:pt x="10258" y="3070"/>
                    </a:lnTo>
                    <a:lnTo>
                      <a:pt x="9753" y="3292"/>
                    </a:lnTo>
                    <a:lnTo>
                      <a:pt x="9309" y="3514"/>
                    </a:lnTo>
                    <a:lnTo>
                      <a:pt x="8925" y="3757"/>
                    </a:lnTo>
                    <a:lnTo>
                      <a:pt x="8541" y="3999"/>
                    </a:lnTo>
                    <a:lnTo>
                      <a:pt x="8178" y="4221"/>
                    </a:lnTo>
                    <a:lnTo>
                      <a:pt x="8158" y="4261"/>
                    </a:lnTo>
                    <a:lnTo>
                      <a:pt x="8138" y="4282"/>
                    </a:lnTo>
                    <a:lnTo>
                      <a:pt x="8158" y="4322"/>
                    </a:lnTo>
                    <a:lnTo>
                      <a:pt x="8178" y="4342"/>
                    </a:lnTo>
                    <a:lnTo>
                      <a:pt x="8360" y="4383"/>
                    </a:lnTo>
                    <a:lnTo>
                      <a:pt x="8481" y="4423"/>
                    </a:lnTo>
                    <a:lnTo>
                      <a:pt x="8683" y="4504"/>
                    </a:lnTo>
                    <a:lnTo>
                      <a:pt x="8864" y="4585"/>
                    </a:lnTo>
                    <a:lnTo>
                      <a:pt x="9248" y="4807"/>
                    </a:lnTo>
                    <a:lnTo>
                      <a:pt x="9410" y="4928"/>
                    </a:lnTo>
                    <a:lnTo>
                      <a:pt x="9571" y="5049"/>
                    </a:lnTo>
                    <a:lnTo>
                      <a:pt x="9733" y="5190"/>
                    </a:lnTo>
                    <a:lnTo>
                      <a:pt x="9854" y="5332"/>
                    </a:lnTo>
                    <a:lnTo>
                      <a:pt x="9874" y="5332"/>
                    </a:lnTo>
                    <a:lnTo>
                      <a:pt x="9854" y="5352"/>
                    </a:lnTo>
                    <a:lnTo>
                      <a:pt x="9834" y="5352"/>
                    </a:lnTo>
                    <a:lnTo>
                      <a:pt x="9087" y="4948"/>
                    </a:lnTo>
                    <a:lnTo>
                      <a:pt x="8743" y="4786"/>
                    </a:lnTo>
                    <a:lnTo>
                      <a:pt x="8360" y="4625"/>
                    </a:lnTo>
                    <a:lnTo>
                      <a:pt x="8259" y="4585"/>
                    </a:lnTo>
                    <a:lnTo>
                      <a:pt x="7875" y="4443"/>
                    </a:lnTo>
                    <a:lnTo>
                      <a:pt x="7814" y="4443"/>
                    </a:lnTo>
                    <a:lnTo>
                      <a:pt x="7552" y="4585"/>
                    </a:lnTo>
                    <a:lnTo>
                      <a:pt x="7310" y="4706"/>
                    </a:lnTo>
                    <a:lnTo>
                      <a:pt x="7067" y="4807"/>
                    </a:lnTo>
                    <a:lnTo>
                      <a:pt x="6845" y="4908"/>
                    </a:lnTo>
                    <a:lnTo>
                      <a:pt x="6623" y="4968"/>
                    </a:lnTo>
                    <a:lnTo>
                      <a:pt x="6421" y="5009"/>
                    </a:lnTo>
                    <a:lnTo>
                      <a:pt x="6199" y="5049"/>
                    </a:lnTo>
                    <a:lnTo>
                      <a:pt x="6017" y="5069"/>
                    </a:lnTo>
                    <a:lnTo>
                      <a:pt x="5634" y="5069"/>
                    </a:lnTo>
                    <a:lnTo>
                      <a:pt x="5270" y="5029"/>
                    </a:lnTo>
                    <a:lnTo>
                      <a:pt x="4887" y="4968"/>
                    </a:lnTo>
                    <a:lnTo>
                      <a:pt x="4503" y="4887"/>
                    </a:lnTo>
                    <a:lnTo>
                      <a:pt x="4018" y="4807"/>
                    </a:lnTo>
                    <a:lnTo>
                      <a:pt x="3514" y="4726"/>
                    </a:lnTo>
                    <a:lnTo>
                      <a:pt x="3170" y="4685"/>
                    </a:lnTo>
                    <a:lnTo>
                      <a:pt x="2888" y="4685"/>
                    </a:lnTo>
                    <a:lnTo>
                      <a:pt x="2706" y="4706"/>
                    </a:lnTo>
                    <a:lnTo>
                      <a:pt x="2585" y="4726"/>
                    </a:lnTo>
                    <a:lnTo>
                      <a:pt x="2544" y="4726"/>
                    </a:lnTo>
                    <a:lnTo>
                      <a:pt x="2464" y="4746"/>
                    </a:lnTo>
                    <a:lnTo>
                      <a:pt x="2322" y="4766"/>
                    </a:lnTo>
                    <a:lnTo>
                      <a:pt x="2120" y="4847"/>
                    </a:lnTo>
                    <a:lnTo>
                      <a:pt x="1918" y="4948"/>
                    </a:lnTo>
                    <a:lnTo>
                      <a:pt x="1676" y="5109"/>
                    </a:lnTo>
                    <a:lnTo>
                      <a:pt x="1454" y="5311"/>
                    </a:lnTo>
                    <a:lnTo>
                      <a:pt x="1333" y="5433"/>
                    </a:lnTo>
                    <a:lnTo>
                      <a:pt x="1232" y="5554"/>
                    </a:lnTo>
                    <a:lnTo>
                      <a:pt x="1131" y="5715"/>
                    </a:lnTo>
                    <a:lnTo>
                      <a:pt x="1030" y="5877"/>
                    </a:lnTo>
                    <a:lnTo>
                      <a:pt x="1030" y="5897"/>
                    </a:lnTo>
                    <a:lnTo>
                      <a:pt x="1050" y="5937"/>
                    </a:lnTo>
                    <a:lnTo>
                      <a:pt x="1070" y="5958"/>
                    </a:lnTo>
                    <a:lnTo>
                      <a:pt x="1111" y="5958"/>
                    </a:lnTo>
                    <a:lnTo>
                      <a:pt x="1353" y="5897"/>
                    </a:lnTo>
                    <a:lnTo>
                      <a:pt x="1616" y="5857"/>
                    </a:lnTo>
                    <a:lnTo>
                      <a:pt x="1737" y="5836"/>
                    </a:lnTo>
                    <a:lnTo>
                      <a:pt x="2161" y="5816"/>
                    </a:lnTo>
                    <a:lnTo>
                      <a:pt x="2605" y="5836"/>
                    </a:lnTo>
                    <a:lnTo>
                      <a:pt x="3029" y="5897"/>
                    </a:lnTo>
                    <a:lnTo>
                      <a:pt x="3231" y="5937"/>
                    </a:lnTo>
                    <a:lnTo>
                      <a:pt x="3433" y="5998"/>
                    </a:lnTo>
                    <a:lnTo>
                      <a:pt x="3453" y="6018"/>
                    </a:lnTo>
                    <a:lnTo>
                      <a:pt x="3433" y="6038"/>
                    </a:lnTo>
                    <a:lnTo>
                      <a:pt x="3413" y="6038"/>
                    </a:lnTo>
                    <a:lnTo>
                      <a:pt x="2888" y="5998"/>
                    </a:lnTo>
                    <a:lnTo>
                      <a:pt x="2443" y="5998"/>
                    </a:lnTo>
                    <a:lnTo>
                      <a:pt x="2060" y="6018"/>
                    </a:lnTo>
                    <a:lnTo>
                      <a:pt x="1717" y="6059"/>
                    </a:lnTo>
                    <a:lnTo>
                      <a:pt x="1595" y="6079"/>
                    </a:lnTo>
                    <a:lnTo>
                      <a:pt x="929" y="6220"/>
                    </a:lnTo>
                    <a:lnTo>
                      <a:pt x="909" y="6240"/>
                    </a:lnTo>
                    <a:lnTo>
                      <a:pt x="889" y="6260"/>
                    </a:lnTo>
                    <a:lnTo>
                      <a:pt x="828" y="6462"/>
                    </a:lnTo>
                    <a:lnTo>
                      <a:pt x="828" y="6503"/>
                    </a:lnTo>
                    <a:lnTo>
                      <a:pt x="808" y="6563"/>
                    </a:lnTo>
                    <a:lnTo>
                      <a:pt x="788" y="6624"/>
                    </a:lnTo>
                    <a:lnTo>
                      <a:pt x="747" y="6684"/>
                    </a:lnTo>
                    <a:lnTo>
                      <a:pt x="687" y="6725"/>
                    </a:lnTo>
                    <a:lnTo>
                      <a:pt x="626" y="6765"/>
                    </a:lnTo>
                    <a:lnTo>
                      <a:pt x="566" y="6785"/>
                    </a:lnTo>
                    <a:lnTo>
                      <a:pt x="505" y="6806"/>
                    </a:lnTo>
                    <a:lnTo>
                      <a:pt x="424" y="6806"/>
                    </a:lnTo>
                    <a:lnTo>
                      <a:pt x="364" y="6785"/>
                    </a:lnTo>
                    <a:lnTo>
                      <a:pt x="303" y="6745"/>
                    </a:lnTo>
                    <a:lnTo>
                      <a:pt x="243" y="6705"/>
                    </a:lnTo>
                    <a:lnTo>
                      <a:pt x="202" y="6664"/>
                    </a:lnTo>
                    <a:lnTo>
                      <a:pt x="162" y="6604"/>
                    </a:lnTo>
                    <a:lnTo>
                      <a:pt x="142" y="6523"/>
                    </a:lnTo>
                    <a:lnTo>
                      <a:pt x="121" y="6462"/>
                    </a:lnTo>
                    <a:lnTo>
                      <a:pt x="121" y="6402"/>
                    </a:lnTo>
                    <a:lnTo>
                      <a:pt x="182" y="6159"/>
                    </a:lnTo>
                    <a:lnTo>
                      <a:pt x="263" y="5897"/>
                    </a:lnTo>
                    <a:lnTo>
                      <a:pt x="384" y="5634"/>
                    </a:lnTo>
                    <a:lnTo>
                      <a:pt x="545" y="5372"/>
                    </a:lnTo>
                    <a:lnTo>
                      <a:pt x="747" y="5130"/>
                    </a:lnTo>
                    <a:lnTo>
                      <a:pt x="969" y="4887"/>
                    </a:lnTo>
                    <a:lnTo>
                      <a:pt x="1232" y="4665"/>
                    </a:lnTo>
                    <a:lnTo>
                      <a:pt x="1535" y="4463"/>
                    </a:lnTo>
                    <a:lnTo>
                      <a:pt x="1555" y="4443"/>
                    </a:lnTo>
                    <a:lnTo>
                      <a:pt x="1555" y="4423"/>
                    </a:lnTo>
                    <a:lnTo>
                      <a:pt x="1575" y="3999"/>
                    </a:lnTo>
                    <a:lnTo>
                      <a:pt x="1575" y="3878"/>
                    </a:lnTo>
                    <a:lnTo>
                      <a:pt x="1555" y="3393"/>
                    </a:lnTo>
                    <a:lnTo>
                      <a:pt x="1494" y="2969"/>
                    </a:lnTo>
                    <a:lnTo>
                      <a:pt x="1454" y="2646"/>
                    </a:lnTo>
                    <a:lnTo>
                      <a:pt x="1393" y="2424"/>
                    </a:lnTo>
                    <a:lnTo>
                      <a:pt x="1373" y="2303"/>
                    </a:lnTo>
                    <a:lnTo>
                      <a:pt x="1393" y="2283"/>
                    </a:lnTo>
                    <a:lnTo>
                      <a:pt x="1414" y="2303"/>
                    </a:lnTo>
                    <a:lnTo>
                      <a:pt x="1555" y="2646"/>
                    </a:lnTo>
                    <a:lnTo>
                      <a:pt x="1676" y="3030"/>
                    </a:lnTo>
                    <a:lnTo>
                      <a:pt x="1757" y="3434"/>
                    </a:lnTo>
                    <a:lnTo>
                      <a:pt x="1797" y="3837"/>
                    </a:lnTo>
                    <a:lnTo>
                      <a:pt x="1797" y="3959"/>
                    </a:lnTo>
                    <a:lnTo>
                      <a:pt x="1797" y="4241"/>
                    </a:lnTo>
                    <a:lnTo>
                      <a:pt x="1797" y="4261"/>
                    </a:lnTo>
                    <a:lnTo>
                      <a:pt x="1818" y="4282"/>
                    </a:lnTo>
                    <a:lnTo>
                      <a:pt x="1838" y="4302"/>
                    </a:lnTo>
                    <a:lnTo>
                      <a:pt x="1878" y="4302"/>
                    </a:lnTo>
                    <a:lnTo>
                      <a:pt x="2201" y="4201"/>
                    </a:lnTo>
                    <a:lnTo>
                      <a:pt x="2524" y="4140"/>
                    </a:lnTo>
                    <a:lnTo>
                      <a:pt x="2847" y="4100"/>
                    </a:lnTo>
                    <a:lnTo>
                      <a:pt x="3150" y="4120"/>
                    </a:lnTo>
                    <a:lnTo>
                      <a:pt x="3473" y="4160"/>
                    </a:lnTo>
                    <a:lnTo>
                      <a:pt x="3776" y="4201"/>
                    </a:lnTo>
                    <a:lnTo>
                      <a:pt x="4402" y="4362"/>
                    </a:lnTo>
                    <a:lnTo>
                      <a:pt x="4907" y="4484"/>
                    </a:lnTo>
                    <a:lnTo>
                      <a:pt x="5169" y="4524"/>
                    </a:lnTo>
                    <a:lnTo>
                      <a:pt x="5432" y="4564"/>
                    </a:lnTo>
                    <a:lnTo>
                      <a:pt x="5694" y="4585"/>
                    </a:lnTo>
                    <a:lnTo>
                      <a:pt x="5957" y="4605"/>
                    </a:lnTo>
                    <a:lnTo>
                      <a:pt x="6239" y="4585"/>
                    </a:lnTo>
                    <a:lnTo>
                      <a:pt x="6522" y="4544"/>
                    </a:lnTo>
                    <a:lnTo>
                      <a:pt x="6744" y="4484"/>
                    </a:lnTo>
                    <a:lnTo>
                      <a:pt x="6966" y="4403"/>
                    </a:lnTo>
                    <a:lnTo>
                      <a:pt x="7189" y="4322"/>
                    </a:lnTo>
                    <a:lnTo>
                      <a:pt x="7411" y="4221"/>
                    </a:lnTo>
                    <a:lnTo>
                      <a:pt x="7855" y="3979"/>
                    </a:lnTo>
                    <a:lnTo>
                      <a:pt x="8299" y="3716"/>
                    </a:lnTo>
                    <a:lnTo>
                      <a:pt x="8824" y="3413"/>
                    </a:lnTo>
                    <a:lnTo>
                      <a:pt x="9389" y="3111"/>
                    </a:lnTo>
                    <a:lnTo>
                      <a:pt x="9692" y="2969"/>
                    </a:lnTo>
                    <a:lnTo>
                      <a:pt x="9995" y="2848"/>
                    </a:lnTo>
                    <a:lnTo>
                      <a:pt x="10318" y="2747"/>
                    </a:lnTo>
                    <a:lnTo>
                      <a:pt x="10661" y="2646"/>
                    </a:lnTo>
                    <a:lnTo>
                      <a:pt x="11005" y="2565"/>
                    </a:lnTo>
                    <a:lnTo>
                      <a:pt x="11409" y="2505"/>
                    </a:lnTo>
                    <a:lnTo>
                      <a:pt x="11873" y="2485"/>
                    </a:lnTo>
                    <a:lnTo>
                      <a:pt x="12115" y="2485"/>
                    </a:lnTo>
                    <a:lnTo>
                      <a:pt x="12358" y="2505"/>
                    </a:lnTo>
                    <a:lnTo>
                      <a:pt x="12398" y="2485"/>
                    </a:lnTo>
                    <a:lnTo>
                      <a:pt x="12418" y="2464"/>
                    </a:lnTo>
                    <a:lnTo>
                      <a:pt x="12559" y="2182"/>
                    </a:lnTo>
                    <a:lnTo>
                      <a:pt x="12701" y="1919"/>
                    </a:lnTo>
                    <a:lnTo>
                      <a:pt x="12761" y="1818"/>
                    </a:lnTo>
                    <a:lnTo>
                      <a:pt x="13004" y="1495"/>
                    </a:lnTo>
                    <a:lnTo>
                      <a:pt x="13286" y="1192"/>
                    </a:lnTo>
                    <a:lnTo>
                      <a:pt x="13589" y="930"/>
                    </a:lnTo>
                    <a:lnTo>
                      <a:pt x="13892" y="708"/>
                    </a:lnTo>
                    <a:close/>
                    <a:moveTo>
                      <a:pt x="14296" y="1"/>
                    </a:moveTo>
                    <a:lnTo>
                      <a:pt x="14094" y="21"/>
                    </a:lnTo>
                    <a:lnTo>
                      <a:pt x="13852" y="62"/>
                    </a:lnTo>
                    <a:lnTo>
                      <a:pt x="13609" y="142"/>
                    </a:lnTo>
                    <a:lnTo>
                      <a:pt x="13408" y="243"/>
                    </a:lnTo>
                    <a:lnTo>
                      <a:pt x="13206" y="364"/>
                    </a:lnTo>
                    <a:lnTo>
                      <a:pt x="13004" y="506"/>
                    </a:lnTo>
                    <a:lnTo>
                      <a:pt x="12862" y="667"/>
                    </a:lnTo>
                    <a:lnTo>
                      <a:pt x="12721" y="829"/>
                    </a:lnTo>
                    <a:lnTo>
                      <a:pt x="12620" y="1011"/>
                    </a:lnTo>
                    <a:lnTo>
                      <a:pt x="12539" y="1192"/>
                    </a:lnTo>
                    <a:lnTo>
                      <a:pt x="12519" y="1313"/>
                    </a:lnTo>
                    <a:lnTo>
                      <a:pt x="12519" y="1435"/>
                    </a:lnTo>
                    <a:lnTo>
                      <a:pt x="12519" y="1536"/>
                    </a:lnTo>
                    <a:lnTo>
                      <a:pt x="12539" y="1637"/>
                    </a:lnTo>
                    <a:lnTo>
                      <a:pt x="12580" y="1737"/>
                    </a:lnTo>
                    <a:lnTo>
                      <a:pt x="12620" y="1818"/>
                    </a:lnTo>
                    <a:lnTo>
                      <a:pt x="12459" y="2101"/>
                    </a:lnTo>
                    <a:lnTo>
                      <a:pt x="12337" y="2384"/>
                    </a:lnTo>
                    <a:lnTo>
                      <a:pt x="12075" y="2363"/>
                    </a:lnTo>
                    <a:lnTo>
                      <a:pt x="11833" y="2363"/>
                    </a:lnTo>
                    <a:lnTo>
                      <a:pt x="11388" y="2404"/>
                    </a:lnTo>
                    <a:lnTo>
                      <a:pt x="10964" y="2464"/>
                    </a:lnTo>
                    <a:lnTo>
                      <a:pt x="10621" y="2545"/>
                    </a:lnTo>
                    <a:lnTo>
                      <a:pt x="10278" y="2626"/>
                    </a:lnTo>
                    <a:lnTo>
                      <a:pt x="9955" y="2747"/>
                    </a:lnTo>
                    <a:lnTo>
                      <a:pt x="9632" y="2868"/>
                    </a:lnTo>
                    <a:lnTo>
                      <a:pt x="9329" y="3010"/>
                    </a:lnTo>
                    <a:lnTo>
                      <a:pt x="8763" y="3312"/>
                    </a:lnTo>
                    <a:lnTo>
                      <a:pt x="8238" y="3615"/>
                    </a:lnTo>
                    <a:lnTo>
                      <a:pt x="7794" y="3878"/>
                    </a:lnTo>
                    <a:lnTo>
                      <a:pt x="7370" y="4100"/>
                    </a:lnTo>
                    <a:lnTo>
                      <a:pt x="7148" y="4201"/>
                    </a:lnTo>
                    <a:lnTo>
                      <a:pt x="6926" y="4302"/>
                    </a:lnTo>
                    <a:lnTo>
                      <a:pt x="6704" y="4383"/>
                    </a:lnTo>
                    <a:lnTo>
                      <a:pt x="6482" y="4423"/>
                    </a:lnTo>
                    <a:lnTo>
                      <a:pt x="6219" y="4463"/>
                    </a:lnTo>
                    <a:lnTo>
                      <a:pt x="5957" y="4484"/>
                    </a:lnTo>
                    <a:lnTo>
                      <a:pt x="5694" y="4484"/>
                    </a:lnTo>
                    <a:lnTo>
                      <a:pt x="5432" y="4443"/>
                    </a:lnTo>
                    <a:lnTo>
                      <a:pt x="5169" y="4403"/>
                    </a:lnTo>
                    <a:lnTo>
                      <a:pt x="4927" y="4362"/>
                    </a:lnTo>
                    <a:lnTo>
                      <a:pt x="4422" y="4241"/>
                    </a:lnTo>
                    <a:lnTo>
                      <a:pt x="3816" y="4100"/>
                    </a:lnTo>
                    <a:lnTo>
                      <a:pt x="3514" y="4039"/>
                    </a:lnTo>
                    <a:lnTo>
                      <a:pt x="3211" y="3999"/>
                    </a:lnTo>
                    <a:lnTo>
                      <a:pt x="2565" y="3999"/>
                    </a:lnTo>
                    <a:lnTo>
                      <a:pt x="2242" y="4060"/>
                    </a:lnTo>
                    <a:lnTo>
                      <a:pt x="1918" y="4160"/>
                    </a:lnTo>
                    <a:lnTo>
                      <a:pt x="1918" y="3918"/>
                    </a:lnTo>
                    <a:lnTo>
                      <a:pt x="2040" y="3837"/>
                    </a:lnTo>
                    <a:lnTo>
                      <a:pt x="2161" y="3716"/>
                    </a:lnTo>
                    <a:lnTo>
                      <a:pt x="2242" y="3595"/>
                    </a:lnTo>
                    <a:lnTo>
                      <a:pt x="2302" y="3434"/>
                    </a:lnTo>
                    <a:lnTo>
                      <a:pt x="2343" y="3232"/>
                    </a:lnTo>
                    <a:lnTo>
                      <a:pt x="2363" y="3030"/>
                    </a:lnTo>
                    <a:lnTo>
                      <a:pt x="2343" y="2808"/>
                    </a:lnTo>
                    <a:lnTo>
                      <a:pt x="2282" y="2586"/>
                    </a:lnTo>
                    <a:lnTo>
                      <a:pt x="2201" y="2384"/>
                    </a:lnTo>
                    <a:lnTo>
                      <a:pt x="2100" y="2161"/>
                    </a:lnTo>
                    <a:lnTo>
                      <a:pt x="1959" y="1960"/>
                    </a:lnTo>
                    <a:lnTo>
                      <a:pt x="1797" y="1778"/>
                    </a:lnTo>
                    <a:lnTo>
                      <a:pt x="1616" y="1616"/>
                    </a:lnTo>
                    <a:lnTo>
                      <a:pt x="1474" y="1495"/>
                    </a:lnTo>
                    <a:lnTo>
                      <a:pt x="1333" y="1414"/>
                    </a:lnTo>
                    <a:lnTo>
                      <a:pt x="1212" y="1394"/>
                    </a:lnTo>
                    <a:lnTo>
                      <a:pt x="1131" y="1414"/>
                    </a:lnTo>
                    <a:lnTo>
                      <a:pt x="1050" y="1455"/>
                    </a:lnTo>
                    <a:lnTo>
                      <a:pt x="1010" y="1536"/>
                    </a:lnTo>
                    <a:lnTo>
                      <a:pt x="909" y="1798"/>
                    </a:lnTo>
                    <a:lnTo>
                      <a:pt x="808" y="2081"/>
                    </a:lnTo>
                    <a:lnTo>
                      <a:pt x="747" y="2363"/>
                    </a:lnTo>
                    <a:lnTo>
                      <a:pt x="707" y="2666"/>
                    </a:lnTo>
                    <a:lnTo>
                      <a:pt x="707" y="2949"/>
                    </a:lnTo>
                    <a:lnTo>
                      <a:pt x="727" y="3211"/>
                    </a:lnTo>
                    <a:lnTo>
                      <a:pt x="788" y="3474"/>
                    </a:lnTo>
                    <a:lnTo>
                      <a:pt x="848" y="3575"/>
                    </a:lnTo>
                    <a:lnTo>
                      <a:pt x="889" y="3676"/>
                    </a:lnTo>
                    <a:lnTo>
                      <a:pt x="1010" y="3797"/>
                    </a:lnTo>
                    <a:lnTo>
                      <a:pt x="1131" y="3898"/>
                    </a:lnTo>
                    <a:lnTo>
                      <a:pt x="1293" y="3959"/>
                    </a:lnTo>
                    <a:lnTo>
                      <a:pt x="1454" y="3999"/>
                    </a:lnTo>
                    <a:lnTo>
                      <a:pt x="1434" y="4383"/>
                    </a:lnTo>
                    <a:lnTo>
                      <a:pt x="1131" y="4585"/>
                    </a:lnTo>
                    <a:lnTo>
                      <a:pt x="869" y="4807"/>
                    </a:lnTo>
                    <a:lnTo>
                      <a:pt x="646" y="5049"/>
                    </a:lnTo>
                    <a:lnTo>
                      <a:pt x="444" y="5332"/>
                    </a:lnTo>
                    <a:lnTo>
                      <a:pt x="283" y="5594"/>
                    </a:lnTo>
                    <a:lnTo>
                      <a:pt x="162" y="5857"/>
                    </a:lnTo>
                    <a:lnTo>
                      <a:pt x="61" y="6119"/>
                    </a:lnTo>
                    <a:lnTo>
                      <a:pt x="20" y="6382"/>
                    </a:lnTo>
                    <a:lnTo>
                      <a:pt x="0" y="6462"/>
                    </a:lnTo>
                    <a:lnTo>
                      <a:pt x="20" y="6563"/>
                    </a:lnTo>
                    <a:lnTo>
                      <a:pt x="61" y="6644"/>
                    </a:lnTo>
                    <a:lnTo>
                      <a:pt x="101" y="6725"/>
                    </a:lnTo>
                    <a:lnTo>
                      <a:pt x="162" y="6806"/>
                    </a:lnTo>
                    <a:lnTo>
                      <a:pt x="243" y="6846"/>
                    </a:lnTo>
                    <a:lnTo>
                      <a:pt x="323" y="6886"/>
                    </a:lnTo>
                    <a:lnTo>
                      <a:pt x="404" y="6907"/>
                    </a:lnTo>
                    <a:lnTo>
                      <a:pt x="485" y="6927"/>
                    </a:lnTo>
                    <a:lnTo>
                      <a:pt x="566" y="6907"/>
                    </a:lnTo>
                    <a:lnTo>
                      <a:pt x="626" y="6886"/>
                    </a:lnTo>
                    <a:lnTo>
                      <a:pt x="707" y="6866"/>
                    </a:lnTo>
                    <a:lnTo>
                      <a:pt x="768" y="6826"/>
                    </a:lnTo>
                    <a:lnTo>
                      <a:pt x="828" y="6765"/>
                    </a:lnTo>
                    <a:lnTo>
                      <a:pt x="889" y="6684"/>
                    </a:lnTo>
                    <a:lnTo>
                      <a:pt x="929" y="6604"/>
                    </a:lnTo>
                    <a:lnTo>
                      <a:pt x="949" y="6523"/>
                    </a:lnTo>
                    <a:lnTo>
                      <a:pt x="949" y="6483"/>
                    </a:lnTo>
                    <a:lnTo>
                      <a:pt x="990" y="6321"/>
                    </a:lnTo>
                    <a:lnTo>
                      <a:pt x="1616" y="6200"/>
                    </a:lnTo>
                    <a:lnTo>
                      <a:pt x="1676" y="6382"/>
                    </a:lnTo>
                    <a:lnTo>
                      <a:pt x="1777" y="6523"/>
                    </a:lnTo>
                    <a:lnTo>
                      <a:pt x="1898" y="6664"/>
                    </a:lnTo>
                    <a:lnTo>
                      <a:pt x="2040" y="6765"/>
                    </a:lnTo>
                    <a:lnTo>
                      <a:pt x="2161" y="6806"/>
                    </a:lnTo>
                    <a:lnTo>
                      <a:pt x="2302" y="6846"/>
                    </a:lnTo>
                    <a:lnTo>
                      <a:pt x="2443" y="6866"/>
                    </a:lnTo>
                    <a:lnTo>
                      <a:pt x="2605" y="6866"/>
                    </a:lnTo>
                    <a:lnTo>
                      <a:pt x="2807" y="6846"/>
                    </a:lnTo>
                    <a:lnTo>
                      <a:pt x="3029" y="6826"/>
                    </a:lnTo>
                    <a:lnTo>
                      <a:pt x="3251" y="6765"/>
                    </a:lnTo>
                    <a:lnTo>
                      <a:pt x="3493" y="6705"/>
                    </a:lnTo>
                    <a:lnTo>
                      <a:pt x="3695" y="6624"/>
                    </a:lnTo>
                    <a:lnTo>
                      <a:pt x="3917" y="6523"/>
                    </a:lnTo>
                    <a:lnTo>
                      <a:pt x="4119" y="6422"/>
                    </a:lnTo>
                    <a:lnTo>
                      <a:pt x="4301" y="6301"/>
                    </a:lnTo>
                    <a:lnTo>
                      <a:pt x="4362" y="6240"/>
                    </a:lnTo>
                    <a:lnTo>
                      <a:pt x="4402" y="6159"/>
                    </a:lnTo>
                    <a:lnTo>
                      <a:pt x="4422" y="6079"/>
                    </a:lnTo>
                    <a:lnTo>
                      <a:pt x="4382" y="5958"/>
                    </a:lnTo>
                    <a:lnTo>
                      <a:pt x="4281" y="5816"/>
                    </a:lnTo>
                    <a:lnTo>
                      <a:pt x="4119" y="5675"/>
                    </a:lnTo>
                    <a:lnTo>
                      <a:pt x="3917" y="5513"/>
                    </a:lnTo>
                    <a:lnTo>
                      <a:pt x="3695" y="5372"/>
                    </a:lnTo>
                    <a:lnTo>
                      <a:pt x="3473" y="5251"/>
                    </a:lnTo>
                    <a:lnTo>
                      <a:pt x="3231" y="5170"/>
                    </a:lnTo>
                    <a:lnTo>
                      <a:pt x="2989" y="5130"/>
                    </a:lnTo>
                    <a:lnTo>
                      <a:pt x="2746" y="5109"/>
                    </a:lnTo>
                    <a:lnTo>
                      <a:pt x="2504" y="5109"/>
                    </a:lnTo>
                    <a:lnTo>
                      <a:pt x="2302" y="5150"/>
                    </a:lnTo>
                    <a:lnTo>
                      <a:pt x="2100" y="5231"/>
                    </a:lnTo>
                    <a:lnTo>
                      <a:pt x="1979" y="5271"/>
                    </a:lnTo>
                    <a:lnTo>
                      <a:pt x="1898" y="5352"/>
                    </a:lnTo>
                    <a:lnTo>
                      <a:pt x="1818" y="5412"/>
                    </a:lnTo>
                    <a:lnTo>
                      <a:pt x="1737" y="5493"/>
                    </a:lnTo>
                    <a:lnTo>
                      <a:pt x="1676" y="5614"/>
                    </a:lnTo>
                    <a:lnTo>
                      <a:pt x="1636" y="5735"/>
                    </a:lnTo>
                    <a:lnTo>
                      <a:pt x="1414" y="5756"/>
                    </a:lnTo>
                    <a:lnTo>
                      <a:pt x="1212" y="5816"/>
                    </a:lnTo>
                    <a:lnTo>
                      <a:pt x="1212" y="5816"/>
                    </a:lnTo>
                    <a:lnTo>
                      <a:pt x="1293" y="5675"/>
                    </a:lnTo>
                    <a:lnTo>
                      <a:pt x="1393" y="5534"/>
                    </a:lnTo>
                    <a:lnTo>
                      <a:pt x="1595" y="5332"/>
                    </a:lnTo>
                    <a:lnTo>
                      <a:pt x="1797" y="5170"/>
                    </a:lnTo>
                    <a:lnTo>
                      <a:pt x="1999" y="5029"/>
                    </a:lnTo>
                    <a:lnTo>
                      <a:pt x="2181" y="4948"/>
                    </a:lnTo>
                    <a:lnTo>
                      <a:pt x="2343" y="4887"/>
                    </a:lnTo>
                    <a:lnTo>
                      <a:pt x="2524" y="4847"/>
                    </a:lnTo>
                    <a:lnTo>
                      <a:pt x="2544" y="4847"/>
                    </a:lnTo>
                    <a:lnTo>
                      <a:pt x="2585" y="4827"/>
                    </a:lnTo>
                    <a:lnTo>
                      <a:pt x="2726" y="4827"/>
                    </a:lnTo>
                    <a:lnTo>
                      <a:pt x="2908" y="4807"/>
                    </a:lnTo>
                    <a:lnTo>
                      <a:pt x="3170" y="4807"/>
                    </a:lnTo>
                    <a:lnTo>
                      <a:pt x="3493" y="4827"/>
                    </a:lnTo>
                    <a:lnTo>
                      <a:pt x="3998" y="4908"/>
                    </a:lnTo>
                    <a:lnTo>
                      <a:pt x="4483" y="5009"/>
                    </a:lnTo>
                    <a:lnTo>
                      <a:pt x="4866" y="5089"/>
                    </a:lnTo>
                    <a:lnTo>
                      <a:pt x="5230" y="5150"/>
                    </a:lnTo>
                    <a:lnTo>
                      <a:pt x="5614" y="5190"/>
                    </a:lnTo>
                    <a:lnTo>
                      <a:pt x="5997" y="5190"/>
                    </a:lnTo>
                    <a:lnTo>
                      <a:pt x="6199" y="5170"/>
                    </a:lnTo>
                    <a:lnTo>
                      <a:pt x="6421" y="5130"/>
                    </a:lnTo>
                    <a:lnTo>
                      <a:pt x="6623" y="5089"/>
                    </a:lnTo>
                    <a:lnTo>
                      <a:pt x="6845" y="5009"/>
                    </a:lnTo>
                    <a:lnTo>
                      <a:pt x="7088" y="4928"/>
                    </a:lnTo>
                    <a:lnTo>
                      <a:pt x="7330" y="4827"/>
                    </a:lnTo>
                    <a:lnTo>
                      <a:pt x="7592" y="4706"/>
                    </a:lnTo>
                    <a:lnTo>
                      <a:pt x="7855" y="4564"/>
                    </a:lnTo>
                    <a:lnTo>
                      <a:pt x="8198" y="4685"/>
                    </a:lnTo>
                    <a:lnTo>
                      <a:pt x="8158" y="4867"/>
                    </a:lnTo>
                    <a:lnTo>
                      <a:pt x="8158" y="5049"/>
                    </a:lnTo>
                    <a:lnTo>
                      <a:pt x="8198" y="5210"/>
                    </a:lnTo>
                    <a:lnTo>
                      <a:pt x="8279" y="5372"/>
                    </a:lnTo>
                    <a:lnTo>
                      <a:pt x="8360" y="5453"/>
                    </a:lnTo>
                    <a:lnTo>
                      <a:pt x="8440" y="5534"/>
                    </a:lnTo>
                    <a:lnTo>
                      <a:pt x="8622" y="5675"/>
                    </a:lnTo>
                    <a:lnTo>
                      <a:pt x="8844" y="5816"/>
                    </a:lnTo>
                    <a:lnTo>
                      <a:pt x="9107" y="5917"/>
                    </a:lnTo>
                    <a:lnTo>
                      <a:pt x="9389" y="5998"/>
                    </a:lnTo>
                    <a:lnTo>
                      <a:pt x="9672" y="6059"/>
                    </a:lnTo>
                    <a:lnTo>
                      <a:pt x="9955" y="6099"/>
                    </a:lnTo>
                    <a:lnTo>
                      <a:pt x="10419" y="6099"/>
                    </a:lnTo>
                    <a:lnTo>
                      <a:pt x="10500" y="6079"/>
                    </a:lnTo>
                    <a:lnTo>
                      <a:pt x="10581" y="6038"/>
                    </a:lnTo>
                    <a:lnTo>
                      <a:pt x="10621" y="5958"/>
                    </a:lnTo>
                    <a:lnTo>
                      <a:pt x="10661" y="5836"/>
                    </a:lnTo>
                    <a:lnTo>
                      <a:pt x="10641" y="5675"/>
                    </a:lnTo>
                    <a:lnTo>
                      <a:pt x="10581" y="5473"/>
                    </a:lnTo>
                    <a:lnTo>
                      <a:pt x="10480" y="5231"/>
                    </a:lnTo>
                    <a:lnTo>
                      <a:pt x="10359" y="5009"/>
                    </a:lnTo>
                    <a:lnTo>
                      <a:pt x="10237" y="4807"/>
                    </a:lnTo>
                    <a:lnTo>
                      <a:pt x="10076" y="4605"/>
                    </a:lnTo>
                    <a:lnTo>
                      <a:pt x="9894" y="4443"/>
                    </a:lnTo>
                    <a:lnTo>
                      <a:pt x="9692" y="4322"/>
                    </a:lnTo>
                    <a:lnTo>
                      <a:pt x="9490" y="4201"/>
                    </a:lnTo>
                    <a:lnTo>
                      <a:pt x="9288" y="4140"/>
                    </a:lnTo>
                    <a:lnTo>
                      <a:pt x="9087" y="4100"/>
                    </a:lnTo>
                    <a:lnTo>
                      <a:pt x="8905" y="4100"/>
                    </a:lnTo>
                    <a:lnTo>
                      <a:pt x="8743" y="4120"/>
                    </a:lnTo>
                    <a:lnTo>
                      <a:pt x="8582" y="4201"/>
                    </a:lnTo>
                    <a:lnTo>
                      <a:pt x="8461" y="4282"/>
                    </a:lnTo>
                    <a:lnTo>
                      <a:pt x="8339" y="4261"/>
                    </a:lnTo>
                    <a:lnTo>
                      <a:pt x="8602" y="4100"/>
                    </a:lnTo>
                    <a:lnTo>
                      <a:pt x="8986" y="3858"/>
                    </a:lnTo>
                    <a:lnTo>
                      <a:pt x="9389" y="3615"/>
                    </a:lnTo>
                    <a:lnTo>
                      <a:pt x="9813" y="3393"/>
                    </a:lnTo>
                    <a:lnTo>
                      <a:pt x="10298" y="3191"/>
                    </a:lnTo>
                    <a:lnTo>
                      <a:pt x="10783" y="3030"/>
                    </a:lnTo>
                    <a:lnTo>
                      <a:pt x="11287" y="2909"/>
                    </a:lnTo>
                    <a:lnTo>
                      <a:pt x="11530" y="2868"/>
                    </a:lnTo>
                    <a:lnTo>
                      <a:pt x="11772" y="2848"/>
                    </a:lnTo>
                    <a:lnTo>
                      <a:pt x="12035" y="2828"/>
                    </a:lnTo>
                    <a:lnTo>
                      <a:pt x="12297" y="2848"/>
                    </a:lnTo>
                    <a:lnTo>
                      <a:pt x="12519" y="3191"/>
                    </a:lnTo>
                    <a:lnTo>
                      <a:pt x="12721" y="3514"/>
                    </a:lnTo>
                    <a:lnTo>
                      <a:pt x="12620" y="3575"/>
                    </a:lnTo>
                    <a:lnTo>
                      <a:pt x="12539" y="3656"/>
                    </a:lnTo>
                    <a:lnTo>
                      <a:pt x="12479" y="3736"/>
                    </a:lnTo>
                    <a:lnTo>
                      <a:pt x="12418" y="3817"/>
                    </a:lnTo>
                    <a:lnTo>
                      <a:pt x="12378" y="3918"/>
                    </a:lnTo>
                    <a:lnTo>
                      <a:pt x="12337" y="3999"/>
                    </a:lnTo>
                    <a:lnTo>
                      <a:pt x="12317" y="4100"/>
                    </a:lnTo>
                    <a:lnTo>
                      <a:pt x="12317" y="4221"/>
                    </a:lnTo>
                    <a:lnTo>
                      <a:pt x="12317" y="4342"/>
                    </a:lnTo>
                    <a:lnTo>
                      <a:pt x="12337" y="4484"/>
                    </a:lnTo>
                    <a:lnTo>
                      <a:pt x="12378" y="4605"/>
                    </a:lnTo>
                    <a:lnTo>
                      <a:pt x="12418" y="4746"/>
                    </a:lnTo>
                    <a:lnTo>
                      <a:pt x="12559" y="5029"/>
                    </a:lnTo>
                    <a:lnTo>
                      <a:pt x="12761" y="5291"/>
                    </a:lnTo>
                    <a:lnTo>
                      <a:pt x="12963" y="5554"/>
                    </a:lnTo>
                    <a:lnTo>
                      <a:pt x="13206" y="5796"/>
                    </a:lnTo>
                    <a:lnTo>
                      <a:pt x="13468" y="5998"/>
                    </a:lnTo>
                    <a:lnTo>
                      <a:pt x="13731" y="6180"/>
                    </a:lnTo>
                    <a:lnTo>
                      <a:pt x="13811" y="6220"/>
                    </a:lnTo>
                    <a:lnTo>
                      <a:pt x="13933" y="6220"/>
                    </a:lnTo>
                    <a:lnTo>
                      <a:pt x="13993" y="6180"/>
                    </a:lnTo>
                    <a:lnTo>
                      <a:pt x="14054" y="6139"/>
                    </a:lnTo>
                    <a:lnTo>
                      <a:pt x="14094" y="6099"/>
                    </a:lnTo>
                    <a:lnTo>
                      <a:pt x="14175" y="5937"/>
                    </a:lnTo>
                    <a:lnTo>
                      <a:pt x="14256" y="5735"/>
                    </a:lnTo>
                    <a:lnTo>
                      <a:pt x="14316" y="5453"/>
                    </a:lnTo>
                    <a:lnTo>
                      <a:pt x="14357" y="5190"/>
                    </a:lnTo>
                    <a:lnTo>
                      <a:pt x="14357" y="4928"/>
                    </a:lnTo>
                    <a:lnTo>
                      <a:pt x="14336" y="4645"/>
                    </a:lnTo>
                    <a:lnTo>
                      <a:pt x="14276" y="4403"/>
                    </a:lnTo>
                    <a:lnTo>
                      <a:pt x="14195" y="4160"/>
                    </a:lnTo>
                    <a:lnTo>
                      <a:pt x="14094" y="3938"/>
                    </a:lnTo>
                    <a:lnTo>
                      <a:pt x="13953" y="3757"/>
                    </a:lnTo>
                    <a:lnTo>
                      <a:pt x="13791" y="3595"/>
                    </a:lnTo>
                    <a:lnTo>
                      <a:pt x="13670" y="3494"/>
                    </a:lnTo>
                    <a:lnTo>
                      <a:pt x="13529" y="3413"/>
                    </a:lnTo>
                    <a:lnTo>
                      <a:pt x="13367" y="3373"/>
                    </a:lnTo>
                    <a:lnTo>
                      <a:pt x="13165" y="3373"/>
                    </a:lnTo>
                    <a:lnTo>
                      <a:pt x="13024" y="3131"/>
                    </a:lnTo>
                    <a:lnTo>
                      <a:pt x="12883" y="2929"/>
                    </a:lnTo>
                    <a:lnTo>
                      <a:pt x="13408" y="3050"/>
                    </a:lnTo>
                    <a:lnTo>
                      <a:pt x="13953" y="3252"/>
                    </a:lnTo>
                    <a:lnTo>
                      <a:pt x="14478" y="3454"/>
                    </a:lnTo>
                    <a:lnTo>
                      <a:pt x="15003" y="3716"/>
                    </a:lnTo>
                    <a:lnTo>
                      <a:pt x="15083" y="3736"/>
                    </a:lnTo>
                    <a:lnTo>
                      <a:pt x="15144" y="3736"/>
                    </a:lnTo>
                    <a:lnTo>
                      <a:pt x="15205" y="3696"/>
                    </a:lnTo>
                    <a:lnTo>
                      <a:pt x="15245" y="3635"/>
                    </a:lnTo>
                    <a:lnTo>
                      <a:pt x="15265" y="3595"/>
                    </a:lnTo>
                    <a:lnTo>
                      <a:pt x="15285" y="3555"/>
                    </a:lnTo>
                    <a:lnTo>
                      <a:pt x="15265" y="3494"/>
                    </a:lnTo>
                    <a:lnTo>
                      <a:pt x="15245" y="3454"/>
                    </a:lnTo>
                    <a:lnTo>
                      <a:pt x="15225" y="3413"/>
                    </a:lnTo>
                    <a:lnTo>
                      <a:pt x="15184" y="3393"/>
                    </a:lnTo>
                    <a:lnTo>
                      <a:pt x="14861" y="3211"/>
                    </a:lnTo>
                    <a:lnTo>
                      <a:pt x="14518" y="3050"/>
                    </a:lnTo>
                    <a:lnTo>
                      <a:pt x="14195" y="2909"/>
                    </a:lnTo>
                    <a:lnTo>
                      <a:pt x="13872" y="2787"/>
                    </a:lnTo>
                    <a:lnTo>
                      <a:pt x="13286" y="2565"/>
                    </a:lnTo>
                    <a:lnTo>
                      <a:pt x="12782" y="2444"/>
                    </a:lnTo>
                    <a:lnTo>
                      <a:pt x="12963" y="2121"/>
                    </a:lnTo>
                    <a:lnTo>
                      <a:pt x="13145" y="2202"/>
                    </a:lnTo>
                    <a:lnTo>
                      <a:pt x="13327" y="2222"/>
                    </a:lnTo>
                    <a:lnTo>
                      <a:pt x="13468" y="2202"/>
                    </a:lnTo>
                    <a:lnTo>
                      <a:pt x="13609" y="2161"/>
                    </a:lnTo>
                    <a:lnTo>
                      <a:pt x="13710" y="2101"/>
                    </a:lnTo>
                    <a:lnTo>
                      <a:pt x="13811" y="2040"/>
                    </a:lnTo>
                    <a:lnTo>
                      <a:pt x="13993" y="1859"/>
                    </a:lnTo>
                    <a:lnTo>
                      <a:pt x="14155" y="1637"/>
                    </a:lnTo>
                    <a:lnTo>
                      <a:pt x="14316" y="1394"/>
                    </a:lnTo>
                    <a:lnTo>
                      <a:pt x="14437" y="1112"/>
                    </a:lnTo>
                    <a:lnTo>
                      <a:pt x="14538" y="829"/>
                    </a:lnTo>
                    <a:lnTo>
                      <a:pt x="14599" y="546"/>
                    </a:lnTo>
                    <a:lnTo>
                      <a:pt x="14659" y="284"/>
                    </a:lnTo>
                    <a:lnTo>
                      <a:pt x="14639" y="203"/>
                    </a:lnTo>
                    <a:lnTo>
                      <a:pt x="14619" y="122"/>
                    </a:lnTo>
                    <a:lnTo>
                      <a:pt x="14558" y="62"/>
                    </a:lnTo>
                    <a:lnTo>
                      <a:pt x="144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extrusionOk="0">
                    <a:moveTo>
                      <a:pt x="748" y="0"/>
                    </a:move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fill="none" extrusionOk="0">
                    <a:moveTo>
                      <a:pt x="6341" y="4119"/>
                    </a:move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lnTo>
                      <a:pt x="788" y="61"/>
                    </a:ln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767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783308" y="-655123"/>
                <a:ext cx="201153" cy="29498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666" extrusionOk="0">
                    <a:moveTo>
                      <a:pt x="1434" y="0"/>
                    </a:moveTo>
                    <a:lnTo>
                      <a:pt x="1374" y="41"/>
                    </a:lnTo>
                    <a:lnTo>
                      <a:pt x="1333" y="121"/>
                    </a:lnTo>
                    <a:lnTo>
                      <a:pt x="1253" y="303"/>
                    </a:lnTo>
                    <a:lnTo>
                      <a:pt x="1071" y="788"/>
                    </a:lnTo>
                    <a:lnTo>
                      <a:pt x="788" y="1535"/>
                    </a:lnTo>
                    <a:lnTo>
                      <a:pt x="748" y="1575"/>
                    </a:lnTo>
                    <a:lnTo>
                      <a:pt x="667" y="1636"/>
                    </a:lnTo>
                    <a:lnTo>
                      <a:pt x="465" y="1757"/>
                    </a:lnTo>
                    <a:lnTo>
                      <a:pt x="344" y="1858"/>
                    </a:lnTo>
                    <a:lnTo>
                      <a:pt x="243" y="1979"/>
                    </a:lnTo>
                    <a:lnTo>
                      <a:pt x="142" y="2141"/>
                    </a:lnTo>
                    <a:lnTo>
                      <a:pt x="41" y="2342"/>
                    </a:lnTo>
                    <a:lnTo>
                      <a:pt x="21" y="2403"/>
                    </a:lnTo>
                    <a:lnTo>
                      <a:pt x="1" y="2484"/>
                    </a:lnTo>
                    <a:lnTo>
                      <a:pt x="21" y="2524"/>
                    </a:lnTo>
                    <a:lnTo>
                      <a:pt x="21" y="2565"/>
                    </a:lnTo>
                    <a:lnTo>
                      <a:pt x="122" y="2565"/>
                    </a:lnTo>
                    <a:lnTo>
                      <a:pt x="162" y="2504"/>
                    </a:lnTo>
                    <a:lnTo>
                      <a:pt x="263" y="2363"/>
                    </a:lnTo>
                    <a:lnTo>
                      <a:pt x="425" y="2181"/>
                    </a:lnTo>
                    <a:lnTo>
                      <a:pt x="505" y="2100"/>
                    </a:lnTo>
                    <a:lnTo>
                      <a:pt x="606" y="2019"/>
                    </a:lnTo>
                    <a:lnTo>
                      <a:pt x="586" y="2100"/>
                    </a:lnTo>
                    <a:lnTo>
                      <a:pt x="566" y="2181"/>
                    </a:lnTo>
                    <a:lnTo>
                      <a:pt x="546" y="2363"/>
                    </a:lnTo>
                    <a:lnTo>
                      <a:pt x="586" y="2524"/>
                    </a:lnTo>
                    <a:lnTo>
                      <a:pt x="627" y="2645"/>
                    </a:lnTo>
                    <a:lnTo>
                      <a:pt x="667" y="2666"/>
                    </a:lnTo>
                    <a:lnTo>
                      <a:pt x="687" y="2666"/>
                    </a:lnTo>
                    <a:lnTo>
                      <a:pt x="728" y="2645"/>
                    </a:lnTo>
                    <a:lnTo>
                      <a:pt x="748" y="2625"/>
                    </a:lnTo>
                    <a:lnTo>
                      <a:pt x="788" y="2262"/>
                    </a:lnTo>
                    <a:lnTo>
                      <a:pt x="828" y="2161"/>
                    </a:lnTo>
                    <a:lnTo>
                      <a:pt x="869" y="2060"/>
                    </a:lnTo>
                    <a:lnTo>
                      <a:pt x="909" y="1979"/>
                    </a:lnTo>
                    <a:lnTo>
                      <a:pt x="990" y="1878"/>
                    </a:lnTo>
                    <a:lnTo>
                      <a:pt x="1091" y="1898"/>
                    </a:lnTo>
                    <a:lnTo>
                      <a:pt x="1192" y="1918"/>
                    </a:lnTo>
                    <a:lnTo>
                      <a:pt x="1374" y="2019"/>
                    </a:lnTo>
                    <a:lnTo>
                      <a:pt x="1555" y="2161"/>
                    </a:lnTo>
                    <a:lnTo>
                      <a:pt x="1697" y="2302"/>
                    </a:lnTo>
                    <a:lnTo>
                      <a:pt x="1798" y="2302"/>
                    </a:lnTo>
                    <a:lnTo>
                      <a:pt x="1818" y="2262"/>
                    </a:lnTo>
                    <a:lnTo>
                      <a:pt x="1798" y="2201"/>
                    </a:lnTo>
                    <a:lnTo>
                      <a:pt x="1677" y="2019"/>
                    </a:lnTo>
                    <a:lnTo>
                      <a:pt x="1515" y="1858"/>
                    </a:lnTo>
                    <a:lnTo>
                      <a:pt x="1414" y="1777"/>
                    </a:lnTo>
                    <a:lnTo>
                      <a:pt x="1333" y="1717"/>
                    </a:lnTo>
                    <a:lnTo>
                      <a:pt x="1212" y="1676"/>
                    </a:lnTo>
                    <a:lnTo>
                      <a:pt x="1111" y="1636"/>
                    </a:lnTo>
                    <a:lnTo>
                      <a:pt x="1232" y="1212"/>
                    </a:lnTo>
                    <a:lnTo>
                      <a:pt x="1374" y="747"/>
                    </a:lnTo>
                    <a:lnTo>
                      <a:pt x="1515" y="323"/>
                    </a:lnTo>
                    <a:lnTo>
                      <a:pt x="1555" y="182"/>
                    </a:lnTo>
                    <a:lnTo>
                      <a:pt x="1576" y="101"/>
                    </a:lnTo>
                    <a:lnTo>
                      <a:pt x="1576" y="61"/>
                    </a:lnTo>
                    <a:lnTo>
                      <a:pt x="1555" y="41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548737" y="-639522"/>
                <a:ext cx="216864" cy="245853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222" extrusionOk="0">
                    <a:moveTo>
                      <a:pt x="1737" y="1"/>
                    </a:moveTo>
                    <a:lnTo>
                      <a:pt x="1273" y="687"/>
                    </a:lnTo>
                    <a:lnTo>
                      <a:pt x="970" y="1151"/>
                    </a:lnTo>
                    <a:lnTo>
                      <a:pt x="909" y="1172"/>
                    </a:lnTo>
                    <a:lnTo>
                      <a:pt x="828" y="1192"/>
                    </a:lnTo>
                    <a:lnTo>
                      <a:pt x="606" y="1293"/>
                    </a:lnTo>
                    <a:lnTo>
                      <a:pt x="465" y="1353"/>
                    </a:lnTo>
                    <a:lnTo>
                      <a:pt x="344" y="1454"/>
                    </a:lnTo>
                    <a:lnTo>
                      <a:pt x="202" y="1576"/>
                    </a:lnTo>
                    <a:lnTo>
                      <a:pt x="61" y="1757"/>
                    </a:lnTo>
                    <a:lnTo>
                      <a:pt x="21" y="1818"/>
                    </a:lnTo>
                    <a:lnTo>
                      <a:pt x="1" y="1899"/>
                    </a:lnTo>
                    <a:lnTo>
                      <a:pt x="1" y="1919"/>
                    </a:lnTo>
                    <a:lnTo>
                      <a:pt x="1" y="1959"/>
                    </a:lnTo>
                    <a:lnTo>
                      <a:pt x="21" y="1979"/>
                    </a:lnTo>
                    <a:lnTo>
                      <a:pt x="61" y="2000"/>
                    </a:lnTo>
                    <a:lnTo>
                      <a:pt x="101" y="1979"/>
                    </a:lnTo>
                    <a:lnTo>
                      <a:pt x="142" y="1939"/>
                    </a:lnTo>
                    <a:lnTo>
                      <a:pt x="283" y="1838"/>
                    </a:lnTo>
                    <a:lnTo>
                      <a:pt x="465" y="1697"/>
                    </a:lnTo>
                    <a:lnTo>
                      <a:pt x="566" y="1616"/>
                    </a:lnTo>
                    <a:lnTo>
                      <a:pt x="687" y="1555"/>
                    </a:lnTo>
                    <a:lnTo>
                      <a:pt x="647" y="1636"/>
                    </a:lnTo>
                    <a:lnTo>
                      <a:pt x="606" y="1717"/>
                    </a:lnTo>
                    <a:lnTo>
                      <a:pt x="546" y="1899"/>
                    </a:lnTo>
                    <a:lnTo>
                      <a:pt x="546" y="2060"/>
                    </a:lnTo>
                    <a:lnTo>
                      <a:pt x="566" y="2181"/>
                    </a:lnTo>
                    <a:lnTo>
                      <a:pt x="586" y="2222"/>
                    </a:lnTo>
                    <a:lnTo>
                      <a:pt x="667" y="2222"/>
                    </a:lnTo>
                    <a:lnTo>
                      <a:pt x="687" y="2181"/>
                    </a:lnTo>
                    <a:lnTo>
                      <a:pt x="808" y="1858"/>
                    </a:lnTo>
                    <a:lnTo>
                      <a:pt x="869" y="1757"/>
                    </a:lnTo>
                    <a:lnTo>
                      <a:pt x="929" y="1676"/>
                    </a:lnTo>
                    <a:lnTo>
                      <a:pt x="990" y="1596"/>
                    </a:lnTo>
                    <a:lnTo>
                      <a:pt x="1091" y="1515"/>
                    </a:lnTo>
                    <a:lnTo>
                      <a:pt x="1192" y="1555"/>
                    </a:lnTo>
                    <a:lnTo>
                      <a:pt x="1273" y="1596"/>
                    </a:lnTo>
                    <a:lnTo>
                      <a:pt x="1434" y="1737"/>
                    </a:lnTo>
                    <a:lnTo>
                      <a:pt x="1575" y="1919"/>
                    </a:lnTo>
                    <a:lnTo>
                      <a:pt x="1697" y="2080"/>
                    </a:lnTo>
                    <a:lnTo>
                      <a:pt x="1737" y="2101"/>
                    </a:lnTo>
                    <a:lnTo>
                      <a:pt x="1777" y="2101"/>
                    </a:lnTo>
                    <a:lnTo>
                      <a:pt x="1818" y="2080"/>
                    </a:lnTo>
                    <a:lnTo>
                      <a:pt x="1818" y="2020"/>
                    </a:lnTo>
                    <a:lnTo>
                      <a:pt x="1717" y="1818"/>
                    </a:lnTo>
                    <a:lnTo>
                      <a:pt x="1596" y="1616"/>
                    </a:lnTo>
                    <a:lnTo>
                      <a:pt x="1535" y="1515"/>
                    </a:lnTo>
                    <a:lnTo>
                      <a:pt x="1454" y="1434"/>
                    </a:lnTo>
                    <a:lnTo>
                      <a:pt x="1353" y="1374"/>
                    </a:lnTo>
                    <a:lnTo>
                      <a:pt x="1252" y="1313"/>
                    </a:lnTo>
                    <a:lnTo>
                      <a:pt x="1414" y="1030"/>
                    </a:lnTo>
                    <a:lnTo>
                      <a:pt x="1596" y="707"/>
                    </a:lnTo>
                    <a:lnTo>
                      <a:pt x="1959" y="122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67706" y="-1244981"/>
                <a:ext cx="735125" cy="60334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5453" extrusionOk="0">
                    <a:moveTo>
                      <a:pt x="808" y="1"/>
                    </a:moveTo>
                    <a:lnTo>
                      <a:pt x="768" y="21"/>
                    </a:lnTo>
                    <a:lnTo>
                      <a:pt x="747" y="61"/>
                    </a:lnTo>
                    <a:lnTo>
                      <a:pt x="747" y="102"/>
                    </a:lnTo>
                    <a:lnTo>
                      <a:pt x="788" y="122"/>
                    </a:lnTo>
                    <a:lnTo>
                      <a:pt x="1111" y="182"/>
                    </a:lnTo>
                    <a:lnTo>
                      <a:pt x="1434" y="283"/>
                    </a:lnTo>
                    <a:lnTo>
                      <a:pt x="1757" y="404"/>
                    </a:lnTo>
                    <a:lnTo>
                      <a:pt x="2080" y="566"/>
                    </a:lnTo>
                    <a:lnTo>
                      <a:pt x="2403" y="748"/>
                    </a:lnTo>
                    <a:lnTo>
                      <a:pt x="2706" y="970"/>
                    </a:lnTo>
                    <a:lnTo>
                      <a:pt x="2989" y="1212"/>
                    </a:lnTo>
                    <a:lnTo>
                      <a:pt x="3251" y="1495"/>
                    </a:lnTo>
                    <a:lnTo>
                      <a:pt x="3433" y="1677"/>
                    </a:lnTo>
                    <a:lnTo>
                      <a:pt x="4079" y="2363"/>
                    </a:lnTo>
                    <a:lnTo>
                      <a:pt x="4402" y="2706"/>
                    </a:lnTo>
                    <a:lnTo>
                      <a:pt x="4745" y="3029"/>
                    </a:lnTo>
                    <a:lnTo>
                      <a:pt x="5109" y="3352"/>
                    </a:lnTo>
                    <a:lnTo>
                      <a:pt x="5492" y="3655"/>
                    </a:lnTo>
                    <a:lnTo>
                      <a:pt x="5916" y="3958"/>
                    </a:lnTo>
                    <a:lnTo>
                      <a:pt x="6381" y="4241"/>
                    </a:lnTo>
                    <a:lnTo>
                      <a:pt x="6441" y="4281"/>
                    </a:lnTo>
                    <a:lnTo>
                      <a:pt x="6482" y="4342"/>
                    </a:lnTo>
                    <a:lnTo>
                      <a:pt x="6522" y="4382"/>
                    </a:lnTo>
                    <a:lnTo>
                      <a:pt x="6522" y="4423"/>
                    </a:lnTo>
                    <a:lnTo>
                      <a:pt x="6482" y="4463"/>
                    </a:lnTo>
                    <a:lnTo>
                      <a:pt x="6401" y="4524"/>
                    </a:lnTo>
                    <a:lnTo>
                      <a:pt x="6280" y="4564"/>
                    </a:lnTo>
                    <a:lnTo>
                      <a:pt x="6118" y="4584"/>
                    </a:lnTo>
                    <a:lnTo>
                      <a:pt x="5896" y="4584"/>
                    </a:lnTo>
                    <a:lnTo>
                      <a:pt x="5634" y="4544"/>
                    </a:lnTo>
                    <a:lnTo>
                      <a:pt x="5351" y="4463"/>
                    </a:lnTo>
                    <a:lnTo>
                      <a:pt x="5210" y="4402"/>
                    </a:lnTo>
                    <a:lnTo>
                      <a:pt x="5048" y="4322"/>
                    </a:lnTo>
                    <a:lnTo>
                      <a:pt x="4907" y="4241"/>
                    </a:lnTo>
                    <a:lnTo>
                      <a:pt x="4766" y="4120"/>
                    </a:lnTo>
                    <a:lnTo>
                      <a:pt x="4624" y="3999"/>
                    </a:lnTo>
                    <a:lnTo>
                      <a:pt x="4483" y="3857"/>
                    </a:lnTo>
                    <a:lnTo>
                      <a:pt x="4362" y="3696"/>
                    </a:lnTo>
                    <a:lnTo>
                      <a:pt x="4241" y="3514"/>
                    </a:lnTo>
                    <a:lnTo>
                      <a:pt x="4119" y="3312"/>
                    </a:lnTo>
                    <a:lnTo>
                      <a:pt x="4018" y="3090"/>
                    </a:lnTo>
                    <a:lnTo>
                      <a:pt x="3998" y="3050"/>
                    </a:lnTo>
                    <a:lnTo>
                      <a:pt x="3958" y="3050"/>
                    </a:lnTo>
                    <a:lnTo>
                      <a:pt x="3917" y="3090"/>
                    </a:lnTo>
                    <a:lnTo>
                      <a:pt x="3917" y="3130"/>
                    </a:lnTo>
                    <a:lnTo>
                      <a:pt x="4018" y="3332"/>
                    </a:lnTo>
                    <a:lnTo>
                      <a:pt x="4119" y="3534"/>
                    </a:lnTo>
                    <a:lnTo>
                      <a:pt x="4241" y="3716"/>
                    </a:lnTo>
                    <a:lnTo>
                      <a:pt x="4362" y="3877"/>
                    </a:lnTo>
                    <a:lnTo>
                      <a:pt x="4483" y="4019"/>
                    </a:lnTo>
                    <a:lnTo>
                      <a:pt x="4604" y="4140"/>
                    </a:lnTo>
                    <a:lnTo>
                      <a:pt x="4745" y="4261"/>
                    </a:lnTo>
                    <a:lnTo>
                      <a:pt x="4887" y="4362"/>
                    </a:lnTo>
                    <a:lnTo>
                      <a:pt x="5169" y="4524"/>
                    </a:lnTo>
                    <a:lnTo>
                      <a:pt x="5432" y="4625"/>
                    </a:lnTo>
                    <a:lnTo>
                      <a:pt x="5694" y="4685"/>
                    </a:lnTo>
                    <a:lnTo>
                      <a:pt x="5937" y="4705"/>
                    </a:lnTo>
                    <a:lnTo>
                      <a:pt x="5856" y="4786"/>
                    </a:lnTo>
                    <a:lnTo>
                      <a:pt x="5775" y="4847"/>
                    </a:lnTo>
                    <a:lnTo>
                      <a:pt x="5674" y="4907"/>
                    </a:lnTo>
                    <a:lnTo>
                      <a:pt x="5573" y="4948"/>
                    </a:lnTo>
                    <a:lnTo>
                      <a:pt x="5452" y="4988"/>
                    </a:lnTo>
                    <a:lnTo>
                      <a:pt x="5351" y="4988"/>
                    </a:lnTo>
                    <a:lnTo>
                      <a:pt x="5230" y="5008"/>
                    </a:lnTo>
                    <a:lnTo>
                      <a:pt x="5089" y="4988"/>
                    </a:lnTo>
                    <a:lnTo>
                      <a:pt x="4967" y="4968"/>
                    </a:lnTo>
                    <a:lnTo>
                      <a:pt x="4826" y="4927"/>
                    </a:lnTo>
                    <a:lnTo>
                      <a:pt x="4705" y="4887"/>
                    </a:lnTo>
                    <a:lnTo>
                      <a:pt x="4584" y="4806"/>
                    </a:lnTo>
                    <a:lnTo>
                      <a:pt x="4362" y="4665"/>
                    </a:lnTo>
                    <a:lnTo>
                      <a:pt x="4160" y="4463"/>
                    </a:lnTo>
                    <a:lnTo>
                      <a:pt x="3978" y="4261"/>
                    </a:lnTo>
                    <a:lnTo>
                      <a:pt x="3837" y="4019"/>
                    </a:lnTo>
                    <a:lnTo>
                      <a:pt x="3695" y="3776"/>
                    </a:lnTo>
                    <a:lnTo>
                      <a:pt x="3594" y="3554"/>
                    </a:lnTo>
                    <a:lnTo>
                      <a:pt x="3574" y="3514"/>
                    </a:lnTo>
                    <a:lnTo>
                      <a:pt x="3514" y="3514"/>
                    </a:lnTo>
                    <a:lnTo>
                      <a:pt x="3493" y="3534"/>
                    </a:lnTo>
                    <a:lnTo>
                      <a:pt x="3493" y="3595"/>
                    </a:lnTo>
                    <a:lnTo>
                      <a:pt x="3615" y="3898"/>
                    </a:lnTo>
                    <a:lnTo>
                      <a:pt x="3776" y="4180"/>
                    </a:lnTo>
                    <a:lnTo>
                      <a:pt x="3958" y="4423"/>
                    </a:lnTo>
                    <a:lnTo>
                      <a:pt x="4140" y="4625"/>
                    </a:lnTo>
                    <a:lnTo>
                      <a:pt x="4362" y="4806"/>
                    </a:lnTo>
                    <a:lnTo>
                      <a:pt x="4584" y="4948"/>
                    </a:lnTo>
                    <a:lnTo>
                      <a:pt x="4806" y="5049"/>
                    </a:lnTo>
                    <a:lnTo>
                      <a:pt x="5068" y="5109"/>
                    </a:lnTo>
                    <a:lnTo>
                      <a:pt x="4967" y="5170"/>
                    </a:lnTo>
                    <a:lnTo>
                      <a:pt x="4866" y="5230"/>
                    </a:lnTo>
                    <a:lnTo>
                      <a:pt x="4766" y="5271"/>
                    </a:lnTo>
                    <a:lnTo>
                      <a:pt x="4665" y="5311"/>
                    </a:lnTo>
                    <a:lnTo>
                      <a:pt x="4564" y="5331"/>
                    </a:lnTo>
                    <a:lnTo>
                      <a:pt x="4442" y="5331"/>
                    </a:lnTo>
                    <a:lnTo>
                      <a:pt x="4342" y="5311"/>
                    </a:lnTo>
                    <a:lnTo>
                      <a:pt x="4241" y="5291"/>
                    </a:lnTo>
                    <a:lnTo>
                      <a:pt x="4119" y="5250"/>
                    </a:lnTo>
                    <a:lnTo>
                      <a:pt x="3998" y="5190"/>
                    </a:lnTo>
                    <a:lnTo>
                      <a:pt x="3897" y="5109"/>
                    </a:lnTo>
                    <a:lnTo>
                      <a:pt x="3776" y="5008"/>
                    </a:lnTo>
                    <a:lnTo>
                      <a:pt x="3574" y="4806"/>
                    </a:lnTo>
                    <a:lnTo>
                      <a:pt x="3392" y="4564"/>
                    </a:lnTo>
                    <a:lnTo>
                      <a:pt x="3231" y="4301"/>
                    </a:lnTo>
                    <a:lnTo>
                      <a:pt x="3110" y="4039"/>
                    </a:lnTo>
                    <a:lnTo>
                      <a:pt x="3009" y="3776"/>
                    </a:lnTo>
                    <a:lnTo>
                      <a:pt x="2928" y="3534"/>
                    </a:lnTo>
                    <a:lnTo>
                      <a:pt x="2908" y="3494"/>
                    </a:lnTo>
                    <a:lnTo>
                      <a:pt x="2868" y="3494"/>
                    </a:lnTo>
                    <a:lnTo>
                      <a:pt x="2827" y="3514"/>
                    </a:lnTo>
                    <a:lnTo>
                      <a:pt x="2827" y="3554"/>
                    </a:lnTo>
                    <a:lnTo>
                      <a:pt x="2868" y="3756"/>
                    </a:lnTo>
                    <a:lnTo>
                      <a:pt x="2948" y="3978"/>
                    </a:lnTo>
                    <a:lnTo>
                      <a:pt x="3049" y="4221"/>
                    </a:lnTo>
                    <a:lnTo>
                      <a:pt x="3170" y="4443"/>
                    </a:lnTo>
                    <a:lnTo>
                      <a:pt x="3332" y="4685"/>
                    </a:lnTo>
                    <a:lnTo>
                      <a:pt x="3493" y="4887"/>
                    </a:lnTo>
                    <a:lnTo>
                      <a:pt x="3675" y="5089"/>
                    </a:lnTo>
                    <a:lnTo>
                      <a:pt x="3877" y="5230"/>
                    </a:lnTo>
                    <a:lnTo>
                      <a:pt x="3736" y="5250"/>
                    </a:lnTo>
                    <a:lnTo>
                      <a:pt x="3594" y="5230"/>
                    </a:lnTo>
                    <a:lnTo>
                      <a:pt x="3473" y="5210"/>
                    </a:lnTo>
                    <a:lnTo>
                      <a:pt x="3332" y="5170"/>
                    </a:lnTo>
                    <a:lnTo>
                      <a:pt x="3231" y="5129"/>
                    </a:lnTo>
                    <a:lnTo>
                      <a:pt x="3110" y="5069"/>
                    </a:lnTo>
                    <a:lnTo>
                      <a:pt x="3009" y="4988"/>
                    </a:lnTo>
                    <a:lnTo>
                      <a:pt x="2908" y="4907"/>
                    </a:lnTo>
                    <a:lnTo>
                      <a:pt x="2787" y="4786"/>
                    </a:lnTo>
                    <a:lnTo>
                      <a:pt x="2686" y="4645"/>
                    </a:lnTo>
                    <a:lnTo>
                      <a:pt x="2605" y="4503"/>
                    </a:lnTo>
                    <a:lnTo>
                      <a:pt x="2524" y="4342"/>
                    </a:lnTo>
                    <a:lnTo>
                      <a:pt x="2423" y="4019"/>
                    </a:lnTo>
                    <a:lnTo>
                      <a:pt x="2343" y="3696"/>
                    </a:lnTo>
                    <a:lnTo>
                      <a:pt x="2302" y="3393"/>
                    </a:lnTo>
                    <a:lnTo>
                      <a:pt x="2282" y="3151"/>
                    </a:lnTo>
                    <a:lnTo>
                      <a:pt x="2262" y="2928"/>
                    </a:lnTo>
                    <a:lnTo>
                      <a:pt x="2262" y="2888"/>
                    </a:lnTo>
                    <a:lnTo>
                      <a:pt x="2221" y="2868"/>
                    </a:lnTo>
                    <a:lnTo>
                      <a:pt x="2181" y="2888"/>
                    </a:lnTo>
                    <a:lnTo>
                      <a:pt x="2161" y="2928"/>
                    </a:lnTo>
                    <a:lnTo>
                      <a:pt x="2161" y="3191"/>
                    </a:lnTo>
                    <a:lnTo>
                      <a:pt x="2181" y="3433"/>
                    </a:lnTo>
                    <a:lnTo>
                      <a:pt x="2221" y="3736"/>
                    </a:lnTo>
                    <a:lnTo>
                      <a:pt x="2302" y="4059"/>
                    </a:lnTo>
                    <a:lnTo>
                      <a:pt x="2423" y="4402"/>
                    </a:lnTo>
                    <a:lnTo>
                      <a:pt x="2504" y="4564"/>
                    </a:lnTo>
                    <a:lnTo>
                      <a:pt x="2605" y="4725"/>
                    </a:lnTo>
                    <a:lnTo>
                      <a:pt x="2706" y="4867"/>
                    </a:lnTo>
                    <a:lnTo>
                      <a:pt x="2825" y="5006"/>
                    </a:lnTo>
                    <a:lnTo>
                      <a:pt x="2825" y="5006"/>
                    </a:lnTo>
                    <a:lnTo>
                      <a:pt x="2625" y="4988"/>
                    </a:lnTo>
                    <a:lnTo>
                      <a:pt x="2423" y="4927"/>
                    </a:lnTo>
                    <a:lnTo>
                      <a:pt x="2242" y="4847"/>
                    </a:lnTo>
                    <a:lnTo>
                      <a:pt x="2080" y="4705"/>
                    </a:lnTo>
                    <a:lnTo>
                      <a:pt x="1999" y="4625"/>
                    </a:lnTo>
                    <a:lnTo>
                      <a:pt x="1979" y="4584"/>
                    </a:lnTo>
                    <a:lnTo>
                      <a:pt x="1959" y="4584"/>
                    </a:lnTo>
                    <a:lnTo>
                      <a:pt x="1858" y="4443"/>
                    </a:lnTo>
                    <a:lnTo>
                      <a:pt x="1797" y="4301"/>
                    </a:lnTo>
                    <a:lnTo>
                      <a:pt x="1717" y="4140"/>
                    </a:lnTo>
                    <a:lnTo>
                      <a:pt x="1676" y="3978"/>
                    </a:lnTo>
                    <a:lnTo>
                      <a:pt x="1595" y="3655"/>
                    </a:lnTo>
                    <a:lnTo>
                      <a:pt x="1555" y="3352"/>
                    </a:lnTo>
                    <a:lnTo>
                      <a:pt x="1535" y="3070"/>
                    </a:lnTo>
                    <a:lnTo>
                      <a:pt x="1535" y="2827"/>
                    </a:lnTo>
                    <a:lnTo>
                      <a:pt x="1535" y="2626"/>
                    </a:lnTo>
                    <a:lnTo>
                      <a:pt x="1515" y="2585"/>
                    </a:lnTo>
                    <a:lnTo>
                      <a:pt x="1474" y="2565"/>
                    </a:lnTo>
                    <a:lnTo>
                      <a:pt x="1434" y="2565"/>
                    </a:lnTo>
                    <a:lnTo>
                      <a:pt x="1414" y="2605"/>
                    </a:lnTo>
                    <a:lnTo>
                      <a:pt x="1414" y="2827"/>
                    </a:lnTo>
                    <a:lnTo>
                      <a:pt x="1414" y="3050"/>
                    </a:lnTo>
                    <a:lnTo>
                      <a:pt x="1434" y="3332"/>
                    </a:lnTo>
                    <a:lnTo>
                      <a:pt x="1474" y="3635"/>
                    </a:lnTo>
                    <a:lnTo>
                      <a:pt x="1535" y="3938"/>
                    </a:lnTo>
                    <a:lnTo>
                      <a:pt x="1636" y="4261"/>
                    </a:lnTo>
                    <a:lnTo>
                      <a:pt x="1717" y="4402"/>
                    </a:lnTo>
                    <a:lnTo>
                      <a:pt x="1797" y="4544"/>
                    </a:lnTo>
                    <a:lnTo>
                      <a:pt x="1797" y="4544"/>
                    </a:lnTo>
                    <a:lnTo>
                      <a:pt x="1616" y="4503"/>
                    </a:lnTo>
                    <a:lnTo>
                      <a:pt x="1454" y="4423"/>
                    </a:lnTo>
                    <a:lnTo>
                      <a:pt x="1333" y="4322"/>
                    </a:lnTo>
                    <a:lnTo>
                      <a:pt x="1212" y="4180"/>
                    </a:lnTo>
                    <a:lnTo>
                      <a:pt x="1111" y="4059"/>
                    </a:lnTo>
                    <a:lnTo>
                      <a:pt x="1050" y="3918"/>
                    </a:lnTo>
                    <a:lnTo>
                      <a:pt x="990" y="3756"/>
                    </a:lnTo>
                    <a:lnTo>
                      <a:pt x="949" y="3595"/>
                    </a:lnTo>
                    <a:lnTo>
                      <a:pt x="889" y="3292"/>
                    </a:lnTo>
                    <a:lnTo>
                      <a:pt x="869" y="2969"/>
                    </a:lnTo>
                    <a:lnTo>
                      <a:pt x="869" y="2686"/>
                    </a:lnTo>
                    <a:lnTo>
                      <a:pt x="869" y="2464"/>
                    </a:lnTo>
                    <a:lnTo>
                      <a:pt x="909" y="2242"/>
                    </a:lnTo>
                    <a:lnTo>
                      <a:pt x="889" y="2202"/>
                    </a:lnTo>
                    <a:lnTo>
                      <a:pt x="848" y="2181"/>
                    </a:lnTo>
                    <a:lnTo>
                      <a:pt x="808" y="2181"/>
                    </a:lnTo>
                    <a:lnTo>
                      <a:pt x="788" y="2222"/>
                    </a:lnTo>
                    <a:lnTo>
                      <a:pt x="768" y="2383"/>
                    </a:lnTo>
                    <a:lnTo>
                      <a:pt x="747" y="2767"/>
                    </a:lnTo>
                    <a:lnTo>
                      <a:pt x="747" y="2989"/>
                    </a:lnTo>
                    <a:lnTo>
                      <a:pt x="768" y="3251"/>
                    </a:lnTo>
                    <a:lnTo>
                      <a:pt x="808" y="3514"/>
                    </a:lnTo>
                    <a:lnTo>
                      <a:pt x="869" y="3776"/>
                    </a:lnTo>
                    <a:lnTo>
                      <a:pt x="747" y="3675"/>
                    </a:lnTo>
                    <a:lnTo>
                      <a:pt x="646" y="3575"/>
                    </a:lnTo>
                    <a:lnTo>
                      <a:pt x="545" y="3474"/>
                    </a:lnTo>
                    <a:lnTo>
                      <a:pt x="465" y="3352"/>
                    </a:lnTo>
                    <a:lnTo>
                      <a:pt x="323" y="3110"/>
                    </a:lnTo>
                    <a:lnTo>
                      <a:pt x="222" y="2848"/>
                    </a:lnTo>
                    <a:lnTo>
                      <a:pt x="162" y="2565"/>
                    </a:lnTo>
                    <a:lnTo>
                      <a:pt x="142" y="2282"/>
                    </a:lnTo>
                    <a:lnTo>
                      <a:pt x="121" y="2020"/>
                    </a:lnTo>
                    <a:lnTo>
                      <a:pt x="142" y="1757"/>
                    </a:lnTo>
                    <a:lnTo>
                      <a:pt x="162" y="1495"/>
                    </a:lnTo>
                    <a:lnTo>
                      <a:pt x="202" y="1252"/>
                    </a:lnTo>
                    <a:lnTo>
                      <a:pt x="283" y="849"/>
                    </a:lnTo>
                    <a:lnTo>
                      <a:pt x="364" y="566"/>
                    </a:lnTo>
                    <a:lnTo>
                      <a:pt x="404" y="465"/>
                    </a:lnTo>
                    <a:lnTo>
                      <a:pt x="404" y="425"/>
                    </a:lnTo>
                    <a:lnTo>
                      <a:pt x="364" y="384"/>
                    </a:lnTo>
                    <a:lnTo>
                      <a:pt x="323" y="384"/>
                    </a:lnTo>
                    <a:lnTo>
                      <a:pt x="303" y="425"/>
                    </a:lnTo>
                    <a:lnTo>
                      <a:pt x="243" y="546"/>
                    </a:lnTo>
                    <a:lnTo>
                      <a:pt x="162" y="849"/>
                    </a:lnTo>
                    <a:lnTo>
                      <a:pt x="61" y="1293"/>
                    </a:lnTo>
                    <a:lnTo>
                      <a:pt x="41" y="1555"/>
                    </a:lnTo>
                    <a:lnTo>
                      <a:pt x="0" y="1818"/>
                    </a:lnTo>
                    <a:lnTo>
                      <a:pt x="0" y="2121"/>
                    </a:lnTo>
                    <a:lnTo>
                      <a:pt x="20" y="2403"/>
                    </a:lnTo>
                    <a:lnTo>
                      <a:pt x="81" y="2706"/>
                    </a:lnTo>
                    <a:lnTo>
                      <a:pt x="162" y="2989"/>
                    </a:lnTo>
                    <a:lnTo>
                      <a:pt x="283" y="3272"/>
                    </a:lnTo>
                    <a:lnTo>
                      <a:pt x="364" y="3393"/>
                    </a:lnTo>
                    <a:lnTo>
                      <a:pt x="445" y="3534"/>
                    </a:lnTo>
                    <a:lnTo>
                      <a:pt x="545" y="3655"/>
                    </a:lnTo>
                    <a:lnTo>
                      <a:pt x="667" y="3776"/>
                    </a:lnTo>
                    <a:lnTo>
                      <a:pt x="788" y="3877"/>
                    </a:lnTo>
                    <a:lnTo>
                      <a:pt x="929" y="3978"/>
                    </a:lnTo>
                    <a:lnTo>
                      <a:pt x="949" y="3978"/>
                    </a:lnTo>
                    <a:lnTo>
                      <a:pt x="1010" y="4120"/>
                    </a:lnTo>
                    <a:lnTo>
                      <a:pt x="1111" y="4261"/>
                    </a:lnTo>
                    <a:lnTo>
                      <a:pt x="1272" y="4423"/>
                    </a:lnTo>
                    <a:lnTo>
                      <a:pt x="1454" y="4544"/>
                    </a:lnTo>
                    <a:lnTo>
                      <a:pt x="1656" y="4645"/>
                    </a:lnTo>
                    <a:lnTo>
                      <a:pt x="1898" y="4685"/>
                    </a:lnTo>
                    <a:lnTo>
                      <a:pt x="1979" y="4786"/>
                    </a:lnTo>
                    <a:lnTo>
                      <a:pt x="2181" y="4948"/>
                    </a:lnTo>
                    <a:lnTo>
                      <a:pt x="2383" y="5049"/>
                    </a:lnTo>
                    <a:lnTo>
                      <a:pt x="2605" y="5109"/>
                    </a:lnTo>
                    <a:lnTo>
                      <a:pt x="2847" y="5129"/>
                    </a:lnTo>
                    <a:lnTo>
                      <a:pt x="2989" y="5129"/>
                    </a:lnTo>
                    <a:lnTo>
                      <a:pt x="3150" y="5230"/>
                    </a:lnTo>
                    <a:lnTo>
                      <a:pt x="3352" y="5311"/>
                    </a:lnTo>
                    <a:lnTo>
                      <a:pt x="3554" y="5351"/>
                    </a:lnTo>
                    <a:lnTo>
                      <a:pt x="3917" y="5351"/>
                    </a:lnTo>
                    <a:lnTo>
                      <a:pt x="3938" y="5331"/>
                    </a:lnTo>
                    <a:lnTo>
                      <a:pt x="3958" y="5291"/>
                    </a:lnTo>
                    <a:lnTo>
                      <a:pt x="4079" y="5351"/>
                    </a:lnTo>
                    <a:lnTo>
                      <a:pt x="4200" y="5412"/>
                    </a:lnTo>
                    <a:lnTo>
                      <a:pt x="4342" y="5432"/>
                    </a:lnTo>
                    <a:lnTo>
                      <a:pt x="4483" y="5452"/>
                    </a:lnTo>
                    <a:lnTo>
                      <a:pt x="4685" y="5432"/>
                    </a:lnTo>
                    <a:lnTo>
                      <a:pt x="4866" y="5372"/>
                    </a:lnTo>
                    <a:lnTo>
                      <a:pt x="5048" y="5271"/>
                    </a:lnTo>
                    <a:lnTo>
                      <a:pt x="5230" y="5129"/>
                    </a:lnTo>
                    <a:lnTo>
                      <a:pt x="5250" y="5129"/>
                    </a:lnTo>
                    <a:lnTo>
                      <a:pt x="5371" y="5109"/>
                    </a:lnTo>
                    <a:lnTo>
                      <a:pt x="5492" y="5089"/>
                    </a:lnTo>
                    <a:lnTo>
                      <a:pt x="5614" y="5069"/>
                    </a:lnTo>
                    <a:lnTo>
                      <a:pt x="5715" y="5008"/>
                    </a:lnTo>
                    <a:lnTo>
                      <a:pt x="5836" y="4948"/>
                    </a:lnTo>
                    <a:lnTo>
                      <a:pt x="5916" y="4887"/>
                    </a:lnTo>
                    <a:lnTo>
                      <a:pt x="6017" y="4806"/>
                    </a:lnTo>
                    <a:lnTo>
                      <a:pt x="6098" y="4705"/>
                    </a:lnTo>
                    <a:lnTo>
                      <a:pt x="6118" y="4705"/>
                    </a:lnTo>
                    <a:lnTo>
                      <a:pt x="6320" y="4665"/>
                    </a:lnTo>
                    <a:lnTo>
                      <a:pt x="6462" y="4625"/>
                    </a:lnTo>
                    <a:lnTo>
                      <a:pt x="6583" y="4544"/>
                    </a:lnTo>
                    <a:lnTo>
                      <a:pt x="6603" y="4483"/>
                    </a:lnTo>
                    <a:lnTo>
                      <a:pt x="6623" y="4443"/>
                    </a:lnTo>
                    <a:lnTo>
                      <a:pt x="6643" y="4382"/>
                    </a:lnTo>
                    <a:lnTo>
                      <a:pt x="6603" y="4301"/>
                    </a:lnTo>
                    <a:lnTo>
                      <a:pt x="6542" y="4221"/>
                    </a:lnTo>
                    <a:lnTo>
                      <a:pt x="6441" y="4140"/>
                    </a:lnTo>
                    <a:lnTo>
                      <a:pt x="5977" y="3857"/>
                    </a:lnTo>
                    <a:lnTo>
                      <a:pt x="5573" y="3554"/>
                    </a:lnTo>
                    <a:lnTo>
                      <a:pt x="5190" y="3251"/>
                    </a:lnTo>
                    <a:lnTo>
                      <a:pt x="4826" y="2928"/>
                    </a:lnTo>
                    <a:lnTo>
                      <a:pt x="4483" y="2605"/>
                    </a:lnTo>
                    <a:lnTo>
                      <a:pt x="4160" y="2282"/>
                    </a:lnTo>
                    <a:lnTo>
                      <a:pt x="3514" y="1596"/>
                    </a:lnTo>
                    <a:lnTo>
                      <a:pt x="3332" y="1414"/>
                    </a:lnTo>
                    <a:lnTo>
                      <a:pt x="3069" y="1131"/>
                    </a:lnTo>
                    <a:lnTo>
                      <a:pt x="2767" y="869"/>
                    </a:lnTo>
                    <a:lnTo>
                      <a:pt x="2464" y="647"/>
                    </a:lnTo>
                    <a:lnTo>
                      <a:pt x="2141" y="445"/>
                    </a:lnTo>
                    <a:lnTo>
                      <a:pt x="1797" y="283"/>
                    </a:lnTo>
                    <a:lnTo>
                      <a:pt x="1474" y="162"/>
                    </a:lnTo>
                    <a:lnTo>
                      <a:pt x="1131" y="61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778882" y="-661873"/>
                <a:ext cx="212328" cy="308478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2788" extrusionOk="0">
                    <a:moveTo>
                      <a:pt x="1535" y="122"/>
                    </a:moveTo>
                    <a:lnTo>
                      <a:pt x="1555" y="142"/>
                    </a:lnTo>
                    <a:lnTo>
                      <a:pt x="1555" y="162"/>
                    </a:lnTo>
                    <a:lnTo>
                      <a:pt x="1515" y="364"/>
                    </a:lnTo>
                    <a:lnTo>
                      <a:pt x="1393" y="707"/>
                    </a:lnTo>
                    <a:lnTo>
                      <a:pt x="1232" y="1212"/>
                    </a:lnTo>
                    <a:lnTo>
                      <a:pt x="1151" y="1475"/>
                    </a:lnTo>
                    <a:lnTo>
                      <a:pt x="1091" y="1697"/>
                    </a:lnTo>
                    <a:lnTo>
                      <a:pt x="1091" y="1737"/>
                    </a:lnTo>
                    <a:lnTo>
                      <a:pt x="1131" y="1757"/>
                    </a:lnTo>
                    <a:lnTo>
                      <a:pt x="1252" y="1798"/>
                    </a:lnTo>
                    <a:lnTo>
                      <a:pt x="1373" y="1858"/>
                    </a:lnTo>
                    <a:lnTo>
                      <a:pt x="1474" y="1919"/>
                    </a:lnTo>
                    <a:lnTo>
                      <a:pt x="1555" y="2000"/>
                    </a:lnTo>
                    <a:lnTo>
                      <a:pt x="1696" y="2161"/>
                    </a:lnTo>
                    <a:lnTo>
                      <a:pt x="1797" y="2303"/>
                    </a:lnTo>
                    <a:lnTo>
                      <a:pt x="1777" y="2303"/>
                    </a:lnTo>
                    <a:lnTo>
                      <a:pt x="1636" y="2161"/>
                    </a:lnTo>
                    <a:lnTo>
                      <a:pt x="1454" y="2040"/>
                    </a:lnTo>
                    <a:lnTo>
                      <a:pt x="1353" y="1979"/>
                    </a:lnTo>
                    <a:lnTo>
                      <a:pt x="1252" y="1939"/>
                    </a:lnTo>
                    <a:lnTo>
                      <a:pt x="1151" y="1899"/>
                    </a:lnTo>
                    <a:lnTo>
                      <a:pt x="1030" y="1878"/>
                    </a:lnTo>
                    <a:lnTo>
                      <a:pt x="990" y="1899"/>
                    </a:lnTo>
                    <a:lnTo>
                      <a:pt x="929" y="1979"/>
                    </a:lnTo>
                    <a:lnTo>
                      <a:pt x="868" y="2060"/>
                    </a:lnTo>
                    <a:lnTo>
                      <a:pt x="808" y="2222"/>
                    </a:lnTo>
                    <a:lnTo>
                      <a:pt x="768" y="2383"/>
                    </a:lnTo>
                    <a:lnTo>
                      <a:pt x="747" y="2525"/>
                    </a:lnTo>
                    <a:lnTo>
                      <a:pt x="727" y="2666"/>
                    </a:lnTo>
                    <a:lnTo>
                      <a:pt x="667" y="2565"/>
                    </a:lnTo>
                    <a:lnTo>
                      <a:pt x="646" y="2424"/>
                    </a:lnTo>
                    <a:lnTo>
                      <a:pt x="667" y="2262"/>
                    </a:lnTo>
                    <a:lnTo>
                      <a:pt x="667" y="2181"/>
                    </a:lnTo>
                    <a:lnTo>
                      <a:pt x="707" y="2101"/>
                    </a:lnTo>
                    <a:lnTo>
                      <a:pt x="707" y="2060"/>
                    </a:lnTo>
                    <a:lnTo>
                      <a:pt x="687" y="2020"/>
                    </a:lnTo>
                    <a:lnTo>
                      <a:pt x="606" y="2020"/>
                    </a:lnTo>
                    <a:lnTo>
                      <a:pt x="485" y="2141"/>
                    </a:lnTo>
                    <a:lnTo>
                      <a:pt x="384" y="2242"/>
                    </a:lnTo>
                    <a:lnTo>
                      <a:pt x="222" y="2464"/>
                    </a:lnTo>
                    <a:lnTo>
                      <a:pt x="121" y="2585"/>
                    </a:lnTo>
                    <a:lnTo>
                      <a:pt x="121" y="2525"/>
                    </a:lnTo>
                    <a:lnTo>
                      <a:pt x="142" y="2424"/>
                    </a:lnTo>
                    <a:lnTo>
                      <a:pt x="202" y="2282"/>
                    </a:lnTo>
                    <a:lnTo>
                      <a:pt x="263" y="2161"/>
                    </a:lnTo>
                    <a:lnTo>
                      <a:pt x="344" y="2060"/>
                    </a:lnTo>
                    <a:lnTo>
                      <a:pt x="424" y="1979"/>
                    </a:lnTo>
                    <a:lnTo>
                      <a:pt x="586" y="1838"/>
                    </a:lnTo>
                    <a:lnTo>
                      <a:pt x="727" y="1757"/>
                    </a:lnTo>
                    <a:lnTo>
                      <a:pt x="828" y="1697"/>
                    </a:lnTo>
                    <a:lnTo>
                      <a:pt x="868" y="1636"/>
                    </a:lnTo>
                    <a:lnTo>
                      <a:pt x="1030" y="1192"/>
                    </a:lnTo>
                    <a:lnTo>
                      <a:pt x="1272" y="566"/>
                    </a:lnTo>
                    <a:lnTo>
                      <a:pt x="1393" y="283"/>
                    </a:lnTo>
                    <a:lnTo>
                      <a:pt x="1454" y="142"/>
                    </a:lnTo>
                    <a:lnTo>
                      <a:pt x="1494" y="122"/>
                    </a:lnTo>
                    <a:close/>
                    <a:moveTo>
                      <a:pt x="1474" y="1"/>
                    </a:moveTo>
                    <a:lnTo>
                      <a:pt x="1434" y="21"/>
                    </a:lnTo>
                    <a:lnTo>
                      <a:pt x="1373" y="41"/>
                    </a:lnTo>
                    <a:lnTo>
                      <a:pt x="1313" y="142"/>
                    </a:lnTo>
                    <a:lnTo>
                      <a:pt x="1232" y="364"/>
                    </a:lnTo>
                    <a:lnTo>
                      <a:pt x="929" y="1152"/>
                    </a:lnTo>
                    <a:lnTo>
                      <a:pt x="768" y="1576"/>
                    </a:lnTo>
                    <a:lnTo>
                      <a:pt x="667" y="1656"/>
                    </a:lnTo>
                    <a:lnTo>
                      <a:pt x="505" y="1757"/>
                    </a:lnTo>
                    <a:lnTo>
                      <a:pt x="344" y="1899"/>
                    </a:lnTo>
                    <a:lnTo>
                      <a:pt x="243" y="1979"/>
                    </a:lnTo>
                    <a:lnTo>
                      <a:pt x="162" y="2101"/>
                    </a:lnTo>
                    <a:lnTo>
                      <a:pt x="101" y="2222"/>
                    </a:lnTo>
                    <a:lnTo>
                      <a:pt x="20" y="2383"/>
                    </a:lnTo>
                    <a:lnTo>
                      <a:pt x="0" y="2525"/>
                    </a:lnTo>
                    <a:lnTo>
                      <a:pt x="0" y="2585"/>
                    </a:lnTo>
                    <a:lnTo>
                      <a:pt x="20" y="2666"/>
                    </a:lnTo>
                    <a:lnTo>
                      <a:pt x="61" y="2686"/>
                    </a:lnTo>
                    <a:lnTo>
                      <a:pt x="182" y="2686"/>
                    </a:lnTo>
                    <a:lnTo>
                      <a:pt x="222" y="2646"/>
                    </a:lnTo>
                    <a:lnTo>
                      <a:pt x="303" y="2525"/>
                    </a:lnTo>
                    <a:lnTo>
                      <a:pt x="404" y="2403"/>
                    </a:lnTo>
                    <a:lnTo>
                      <a:pt x="545" y="2242"/>
                    </a:lnTo>
                    <a:lnTo>
                      <a:pt x="545" y="2242"/>
                    </a:lnTo>
                    <a:lnTo>
                      <a:pt x="525" y="2383"/>
                    </a:lnTo>
                    <a:lnTo>
                      <a:pt x="545" y="2525"/>
                    </a:lnTo>
                    <a:lnTo>
                      <a:pt x="586" y="2646"/>
                    </a:lnTo>
                    <a:lnTo>
                      <a:pt x="626" y="2727"/>
                    </a:lnTo>
                    <a:lnTo>
                      <a:pt x="667" y="2787"/>
                    </a:lnTo>
                    <a:lnTo>
                      <a:pt x="788" y="2787"/>
                    </a:lnTo>
                    <a:lnTo>
                      <a:pt x="808" y="2747"/>
                    </a:lnTo>
                    <a:lnTo>
                      <a:pt x="828" y="2727"/>
                    </a:lnTo>
                    <a:lnTo>
                      <a:pt x="848" y="2686"/>
                    </a:lnTo>
                    <a:lnTo>
                      <a:pt x="868" y="2545"/>
                    </a:lnTo>
                    <a:lnTo>
                      <a:pt x="889" y="2403"/>
                    </a:lnTo>
                    <a:lnTo>
                      <a:pt x="909" y="2262"/>
                    </a:lnTo>
                    <a:lnTo>
                      <a:pt x="969" y="2141"/>
                    </a:lnTo>
                    <a:lnTo>
                      <a:pt x="1050" y="2000"/>
                    </a:lnTo>
                    <a:lnTo>
                      <a:pt x="1151" y="2020"/>
                    </a:lnTo>
                    <a:lnTo>
                      <a:pt x="1232" y="2060"/>
                    </a:lnTo>
                    <a:lnTo>
                      <a:pt x="1414" y="2141"/>
                    </a:lnTo>
                    <a:lnTo>
                      <a:pt x="1575" y="2262"/>
                    </a:lnTo>
                    <a:lnTo>
                      <a:pt x="1717" y="2403"/>
                    </a:lnTo>
                    <a:lnTo>
                      <a:pt x="1737" y="2424"/>
                    </a:lnTo>
                    <a:lnTo>
                      <a:pt x="1838" y="2424"/>
                    </a:lnTo>
                    <a:lnTo>
                      <a:pt x="1878" y="2403"/>
                    </a:lnTo>
                    <a:lnTo>
                      <a:pt x="1898" y="2363"/>
                    </a:lnTo>
                    <a:lnTo>
                      <a:pt x="1918" y="2323"/>
                    </a:lnTo>
                    <a:lnTo>
                      <a:pt x="1918" y="2282"/>
                    </a:lnTo>
                    <a:lnTo>
                      <a:pt x="1898" y="2242"/>
                    </a:lnTo>
                    <a:lnTo>
                      <a:pt x="1797" y="2080"/>
                    </a:lnTo>
                    <a:lnTo>
                      <a:pt x="1656" y="1919"/>
                    </a:lnTo>
                    <a:lnTo>
                      <a:pt x="1555" y="1838"/>
                    </a:lnTo>
                    <a:lnTo>
                      <a:pt x="1454" y="1778"/>
                    </a:lnTo>
                    <a:lnTo>
                      <a:pt x="1353" y="1717"/>
                    </a:lnTo>
                    <a:lnTo>
                      <a:pt x="1212" y="1656"/>
                    </a:lnTo>
                    <a:lnTo>
                      <a:pt x="1353" y="1212"/>
                    </a:lnTo>
                    <a:lnTo>
                      <a:pt x="1515" y="728"/>
                    </a:lnTo>
                    <a:lnTo>
                      <a:pt x="1636" y="364"/>
                    </a:lnTo>
                    <a:lnTo>
                      <a:pt x="1676" y="162"/>
                    </a:lnTo>
                    <a:lnTo>
                      <a:pt x="1676" y="122"/>
                    </a:lnTo>
                    <a:lnTo>
                      <a:pt x="1656" y="81"/>
                    </a:lnTo>
                    <a:lnTo>
                      <a:pt x="1616" y="41"/>
                    </a:lnTo>
                    <a:lnTo>
                      <a:pt x="1575" y="21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541988" y="-646272"/>
                <a:ext cx="230252" cy="259352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344" extrusionOk="0">
                    <a:moveTo>
                      <a:pt x="1818" y="142"/>
                    </a:moveTo>
                    <a:lnTo>
                      <a:pt x="1939" y="203"/>
                    </a:lnTo>
                    <a:lnTo>
                      <a:pt x="1778" y="445"/>
                    </a:lnTo>
                    <a:lnTo>
                      <a:pt x="1495" y="910"/>
                    </a:lnTo>
                    <a:lnTo>
                      <a:pt x="1374" y="1152"/>
                    </a:lnTo>
                    <a:lnTo>
                      <a:pt x="1273" y="1354"/>
                    </a:lnTo>
                    <a:lnTo>
                      <a:pt x="1273" y="1394"/>
                    </a:lnTo>
                    <a:lnTo>
                      <a:pt x="1293" y="1435"/>
                    </a:lnTo>
                    <a:lnTo>
                      <a:pt x="1414" y="1495"/>
                    </a:lnTo>
                    <a:lnTo>
                      <a:pt x="1495" y="1576"/>
                    </a:lnTo>
                    <a:lnTo>
                      <a:pt x="1576" y="1657"/>
                    </a:lnTo>
                    <a:lnTo>
                      <a:pt x="1657" y="1758"/>
                    </a:lnTo>
                    <a:lnTo>
                      <a:pt x="1758" y="1939"/>
                    </a:lnTo>
                    <a:lnTo>
                      <a:pt x="1818" y="2101"/>
                    </a:lnTo>
                    <a:lnTo>
                      <a:pt x="1798" y="2101"/>
                    </a:lnTo>
                    <a:lnTo>
                      <a:pt x="1677" y="1939"/>
                    </a:lnTo>
                    <a:lnTo>
                      <a:pt x="1536" y="1758"/>
                    </a:lnTo>
                    <a:lnTo>
                      <a:pt x="1455" y="1677"/>
                    </a:lnTo>
                    <a:lnTo>
                      <a:pt x="1374" y="1616"/>
                    </a:lnTo>
                    <a:lnTo>
                      <a:pt x="1273" y="1556"/>
                    </a:lnTo>
                    <a:lnTo>
                      <a:pt x="1172" y="1515"/>
                    </a:lnTo>
                    <a:lnTo>
                      <a:pt x="1111" y="1536"/>
                    </a:lnTo>
                    <a:lnTo>
                      <a:pt x="1051" y="1596"/>
                    </a:lnTo>
                    <a:lnTo>
                      <a:pt x="970" y="1657"/>
                    </a:lnTo>
                    <a:lnTo>
                      <a:pt x="869" y="1798"/>
                    </a:lnTo>
                    <a:lnTo>
                      <a:pt x="788" y="1939"/>
                    </a:lnTo>
                    <a:lnTo>
                      <a:pt x="748" y="2081"/>
                    </a:lnTo>
                    <a:lnTo>
                      <a:pt x="687" y="2222"/>
                    </a:lnTo>
                    <a:lnTo>
                      <a:pt x="667" y="2101"/>
                    </a:lnTo>
                    <a:lnTo>
                      <a:pt x="667" y="1960"/>
                    </a:lnTo>
                    <a:lnTo>
                      <a:pt x="708" y="1798"/>
                    </a:lnTo>
                    <a:lnTo>
                      <a:pt x="748" y="1737"/>
                    </a:lnTo>
                    <a:lnTo>
                      <a:pt x="788" y="1657"/>
                    </a:lnTo>
                    <a:lnTo>
                      <a:pt x="809" y="1616"/>
                    </a:lnTo>
                    <a:lnTo>
                      <a:pt x="788" y="1596"/>
                    </a:lnTo>
                    <a:lnTo>
                      <a:pt x="768" y="1576"/>
                    </a:lnTo>
                    <a:lnTo>
                      <a:pt x="748" y="1556"/>
                    </a:lnTo>
                    <a:lnTo>
                      <a:pt x="728" y="1576"/>
                    </a:lnTo>
                    <a:lnTo>
                      <a:pt x="586" y="1637"/>
                    </a:lnTo>
                    <a:lnTo>
                      <a:pt x="445" y="1737"/>
                    </a:lnTo>
                    <a:lnTo>
                      <a:pt x="243" y="1899"/>
                    </a:lnTo>
                    <a:lnTo>
                      <a:pt x="122" y="2000"/>
                    </a:lnTo>
                    <a:lnTo>
                      <a:pt x="122" y="1939"/>
                    </a:lnTo>
                    <a:lnTo>
                      <a:pt x="183" y="1838"/>
                    </a:lnTo>
                    <a:lnTo>
                      <a:pt x="263" y="1717"/>
                    </a:lnTo>
                    <a:lnTo>
                      <a:pt x="364" y="1616"/>
                    </a:lnTo>
                    <a:lnTo>
                      <a:pt x="465" y="1536"/>
                    </a:lnTo>
                    <a:lnTo>
                      <a:pt x="546" y="1475"/>
                    </a:lnTo>
                    <a:lnTo>
                      <a:pt x="748" y="1374"/>
                    </a:lnTo>
                    <a:lnTo>
                      <a:pt x="889" y="1334"/>
                    </a:lnTo>
                    <a:lnTo>
                      <a:pt x="1011" y="1293"/>
                    </a:lnTo>
                    <a:lnTo>
                      <a:pt x="1071" y="1253"/>
                    </a:lnTo>
                    <a:lnTo>
                      <a:pt x="1334" y="869"/>
                    </a:lnTo>
                    <a:lnTo>
                      <a:pt x="1818" y="142"/>
                    </a:lnTo>
                    <a:close/>
                    <a:moveTo>
                      <a:pt x="1778" y="1"/>
                    </a:moveTo>
                    <a:lnTo>
                      <a:pt x="1737" y="21"/>
                    </a:lnTo>
                    <a:lnTo>
                      <a:pt x="1495" y="385"/>
                    </a:lnTo>
                    <a:lnTo>
                      <a:pt x="1233" y="788"/>
                    </a:lnTo>
                    <a:lnTo>
                      <a:pt x="990" y="1172"/>
                    </a:lnTo>
                    <a:lnTo>
                      <a:pt x="849" y="1212"/>
                    </a:lnTo>
                    <a:lnTo>
                      <a:pt x="687" y="1273"/>
                    </a:lnTo>
                    <a:lnTo>
                      <a:pt x="486" y="1374"/>
                    </a:lnTo>
                    <a:lnTo>
                      <a:pt x="385" y="1455"/>
                    </a:lnTo>
                    <a:lnTo>
                      <a:pt x="284" y="1536"/>
                    </a:lnTo>
                    <a:lnTo>
                      <a:pt x="183" y="1657"/>
                    </a:lnTo>
                    <a:lnTo>
                      <a:pt x="82" y="1778"/>
                    </a:lnTo>
                    <a:lnTo>
                      <a:pt x="21" y="1899"/>
                    </a:lnTo>
                    <a:lnTo>
                      <a:pt x="1" y="1980"/>
                    </a:lnTo>
                    <a:lnTo>
                      <a:pt x="1" y="2040"/>
                    </a:lnTo>
                    <a:lnTo>
                      <a:pt x="41" y="2081"/>
                    </a:lnTo>
                    <a:lnTo>
                      <a:pt x="82" y="2101"/>
                    </a:lnTo>
                    <a:lnTo>
                      <a:pt x="122" y="2121"/>
                    </a:lnTo>
                    <a:lnTo>
                      <a:pt x="162" y="2101"/>
                    </a:lnTo>
                    <a:lnTo>
                      <a:pt x="203" y="2081"/>
                    </a:lnTo>
                    <a:lnTo>
                      <a:pt x="324" y="2000"/>
                    </a:lnTo>
                    <a:lnTo>
                      <a:pt x="445" y="1879"/>
                    </a:lnTo>
                    <a:lnTo>
                      <a:pt x="607" y="1778"/>
                    </a:lnTo>
                    <a:lnTo>
                      <a:pt x="607" y="1778"/>
                    </a:lnTo>
                    <a:lnTo>
                      <a:pt x="566" y="1899"/>
                    </a:lnTo>
                    <a:lnTo>
                      <a:pt x="546" y="2040"/>
                    </a:lnTo>
                    <a:lnTo>
                      <a:pt x="546" y="2162"/>
                    </a:lnTo>
                    <a:lnTo>
                      <a:pt x="566" y="2262"/>
                    </a:lnTo>
                    <a:lnTo>
                      <a:pt x="586" y="2283"/>
                    </a:lnTo>
                    <a:lnTo>
                      <a:pt x="607" y="2323"/>
                    </a:lnTo>
                    <a:lnTo>
                      <a:pt x="647" y="2343"/>
                    </a:lnTo>
                    <a:lnTo>
                      <a:pt x="728" y="2343"/>
                    </a:lnTo>
                    <a:lnTo>
                      <a:pt x="748" y="2323"/>
                    </a:lnTo>
                    <a:lnTo>
                      <a:pt x="788" y="2303"/>
                    </a:lnTo>
                    <a:lnTo>
                      <a:pt x="809" y="2262"/>
                    </a:lnTo>
                    <a:lnTo>
                      <a:pt x="849" y="2121"/>
                    </a:lnTo>
                    <a:lnTo>
                      <a:pt x="910" y="2000"/>
                    </a:lnTo>
                    <a:lnTo>
                      <a:pt x="970" y="1879"/>
                    </a:lnTo>
                    <a:lnTo>
                      <a:pt x="1051" y="1758"/>
                    </a:lnTo>
                    <a:lnTo>
                      <a:pt x="1152" y="1637"/>
                    </a:lnTo>
                    <a:lnTo>
                      <a:pt x="1253" y="1677"/>
                    </a:lnTo>
                    <a:lnTo>
                      <a:pt x="1334" y="1737"/>
                    </a:lnTo>
                    <a:lnTo>
                      <a:pt x="1475" y="1859"/>
                    </a:lnTo>
                    <a:lnTo>
                      <a:pt x="1596" y="2020"/>
                    </a:lnTo>
                    <a:lnTo>
                      <a:pt x="1717" y="2182"/>
                    </a:lnTo>
                    <a:lnTo>
                      <a:pt x="1737" y="2202"/>
                    </a:lnTo>
                    <a:lnTo>
                      <a:pt x="1778" y="2222"/>
                    </a:lnTo>
                    <a:lnTo>
                      <a:pt x="1859" y="2222"/>
                    </a:lnTo>
                    <a:lnTo>
                      <a:pt x="1899" y="2182"/>
                    </a:lnTo>
                    <a:lnTo>
                      <a:pt x="1919" y="2162"/>
                    </a:lnTo>
                    <a:lnTo>
                      <a:pt x="1939" y="2121"/>
                    </a:lnTo>
                    <a:lnTo>
                      <a:pt x="1919" y="2061"/>
                    </a:lnTo>
                    <a:lnTo>
                      <a:pt x="1859" y="1899"/>
                    </a:lnTo>
                    <a:lnTo>
                      <a:pt x="1758" y="1697"/>
                    </a:lnTo>
                    <a:lnTo>
                      <a:pt x="1697" y="1596"/>
                    </a:lnTo>
                    <a:lnTo>
                      <a:pt x="1596" y="1515"/>
                    </a:lnTo>
                    <a:lnTo>
                      <a:pt x="1515" y="1414"/>
                    </a:lnTo>
                    <a:lnTo>
                      <a:pt x="1394" y="1354"/>
                    </a:lnTo>
                    <a:lnTo>
                      <a:pt x="1616" y="930"/>
                    </a:lnTo>
                    <a:lnTo>
                      <a:pt x="1879" y="506"/>
                    </a:lnTo>
                    <a:lnTo>
                      <a:pt x="2060" y="223"/>
                    </a:lnTo>
                    <a:lnTo>
                      <a:pt x="2081" y="163"/>
                    </a:lnTo>
                    <a:lnTo>
                      <a:pt x="2040" y="122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5" name="Google Shape;2765;p41"/>
          <p:cNvSpPr/>
          <p:nvPr/>
        </p:nvSpPr>
        <p:spPr>
          <a:xfrm>
            <a:off x="5305600" y="42807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1"/>
          <p:cNvSpPr/>
          <p:nvPr/>
        </p:nvSpPr>
        <p:spPr>
          <a:xfrm>
            <a:off x="8173746" y="30086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41"/>
          <p:cNvGrpSpPr/>
          <p:nvPr/>
        </p:nvGrpSpPr>
        <p:grpSpPr>
          <a:xfrm rot="9225315">
            <a:off x="4673522" y="180779"/>
            <a:ext cx="770348" cy="1667282"/>
            <a:chOff x="4000777" y="-1782037"/>
            <a:chExt cx="770359" cy="1667307"/>
          </a:xfrm>
        </p:grpSpPr>
        <p:sp>
          <p:nvSpPr>
            <p:cNvPr id="2768" name="Google Shape;2768;p41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9" name="Google Shape;2769;p41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770" name="Google Shape;2770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1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1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1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1" name="Google Shape;2801;p41"/>
          <p:cNvGrpSpPr/>
          <p:nvPr/>
        </p:nvGrpSpPr>
        <p:grpSpPr>
          <a:xfrm>
            <a:off x="-265368" y="173943"/>
            <a:ext cx="1840979" cy="3352530"/>
            <a:chOff x="-414043" y="148343"/>
            <a:chExt cx="1840979" cy="3352530"/>
          </a:xfrm>
        </p:grpSpPr>
        <p:sp>
          <p:nvSpPr>
            <p:cNvPr id="2802" name="Google Shape;2802;p41"/>
            <p:cNvSpPr/>
            <p:nvPr/>
          </p:nvSpPr>
          <p:spPr>
            <a:xfrm rot="479239">
              <a:off x="-199449" y="230970"/>
              <a:ext cx="1411790" cy="3187277"/>
            </a:xfrm>
            <a:custGeom>
              <a:avLst/>
              <a:gdLst/>
              <a:ahLst/>
              <a:cxnLst/>
              <a:rect l="l" t="t" r="r" b="b"/>
              <a:pathLst>
                <a:path w="7290" h="16458" extrusionOk="0">
                  <a:moveTo>
                    <a:pt x="4524" y="1"/>
                  </a:moveTo>
                  <a:lnTo>
                    <a:pt x="4261" y="21"/>
                  </a:lnTo>
                  <a:lnTo>
                    <a:pt x="4019" y="62"/>
                  </a:lnTo>
                  <a:lnTo>
                    <a:pt x="3756" y="102"/>
                  </a:lnTo>
                  <a:lnTo>
                    <a:pt x="3494" y="203"/>
                  </a:lnTo>
                  <a:lnTo>
                    <a:pt x="3252" y="304"/>
                  </a:lnTo>
                  <a:lnTo>
                    <a:pt x="3030" y="445"/>
                  </a:lnTo>
                  <a:lnTo>
                    <a:pt x="2787" y="627"/>
                  </a:lnTo>
                  <a:lnTo>
                    <a:pt x="2545" y="829"/>
                  </a:lnTo>
                  <a:lnTo>
                    <a:pt x="2343" y="1051"/>
                  </a:lnTo>
                  <a:lnTo>
                    <a:pt x="2161" y="1313"/>
                  </a:lnTo>
                  <a:lnTo>
                    <a:pt x="2020" y="1536"/>
                  </a:lnTo>
                  <a:lnTo>
                    <a:pt x="1899" y="1758"/>
                  </a:lnTo>
                  <a:lnTo>
                    <a:pt x="1778" y="2020"/>
                  </a:lnTo>
                  <a:lnTo>
                    <a:pt x="1677" y="2262"/>
                  </a:lnTo>
                  <a:lnTo>
                    <a:pt x="1596" y="2545"/>
                  </a:lnTo>
                  <a:lnTo>
                    <a:pt x="1535" y="2808"/>
                  </a:lnTo>
                  <a:lnTo>
                    <a:pt x="1495" y="3090"/>
                  </a:lnTo>
                  <a:lnTo>
                    <a:pt x="1475" y="3393"/>
                  </a:lnTo>
                  <a:lnTo>
                    <a:pt x="1455" y="3837"/>
                  </a:lnTo>
                  <a:lnTo>
                    <a:pt x="1475" y="4181"/>
                  </a:lnTo>
                  <a:lnTo>
                    <a:pt x="1515" y="4524"/>
                  </a:lnTo>
                  <a:lnTo>
                    <a:pt x="1576" y="4867"/>
                  </a:lnTo>
                  <a:lnTo>
                    <a:pt x="1677" y="5210"/>
                  </a:lnTo>
                  <a:lnTo>
                    <a:pt x="1737" y="5433"/>
                  </a:lnTo>
                  <a:lnTo>
                    <a:pt x="1818" y="5614"/>
                  </a:lnTo>
                  <a:lnTo>
                    <a:pt x="1939" y="5897"/>
                  </a:lnTo>
                  <a:lnTo>
                    <a:pt x="2060" y="6119"/>
                  </a:lnTo>
                  <a:lnTo>
                    <a:pt x="2182" y="6321"/>
                  </a:lnTo>
                  <a:lnTo>
                    <a:pt x="2303" y="6503"/>
                  </a:lnTo>
                  <a:lnTo>
                    <a:pt x="2484" y="6765"/>
                  </a:lnTo>
                  <a:lnTo>
                    <a:pt x="2626" y="6907"/>
                  </a:lnTo>
                  <a:lnTo>
                    <a:pt x="2666" y="6947"/>
                  </a:lnTo>
                  <a:lnTo>
                    <a:pt x="2585" y="7028"/>
                  </a:lnTo>
                  <a:lnTo>
                    <a:pt x="2424" y="7230"/>
                  </a:lnTo>
                  <a:lnTo>
                    <a:pt x="2262" y="7391"/>
                  </a:lnTo>
                  <a:lnTo>
                    <a:pt x="2202" y="7472"/>
                  </a:lnTo>
                  <a:lnTo>
                    <a:pt x="2161" y="7533"/>
                  </a:lnTo>
                  <a:lnTo>
                    <a:pt x="2161" y="7613"/>
                  </a:lnTo>
                  <a:lnTo>
                    <a:pt x="2182" y="7674"/>
                  </a:lnTo>
                  <a:lnTo>
                    <a:pt x="2202" y="7734"/>
                  </a:lnTo>
                  <a:lnTo>
                    <a:pt x="2282" y="7856"/>
                  </a:lnTo>
                  <a:lnTo>
                    <a:pt x="2363" y="7936"/>
                  </a:lnTo>
                  <a:lnTo>
                    <a:pt x="2464" y="7997"/>
                  </a:lnTo>
                  <a:lnTo>
                    <a:pt x="2565" y="8058"/>
                  </a:lnTo>
                  <a:lnTo>
                    <a:pt x="2666" y="8078"/>
                  </a:lnTo>
                  <a:lnTo>
                    <a:pt x="2666" y="8219"/>
                  </a:lnTo>
                  <a:lnTo>
                    <a:pt x="2606" y="8724"/>
                  </a:lnTo>
                  <a:lnTo>
                    <a:pt x="2545" y="9188"/>
                  </a:lnTo>
                  <a:lnTo>
                    <a:pt x="2444" y="9612"/>
                  </a:lnTo>
                  <a:lnTo>
                    <a:pt x="2383" y="9834"/>
                  </a:lnTo>
                  <a:lnTo>
                    <a:pt x="2303" y="10036"/>
                  </a:lnTo>
                  <a:lnTo>
                    <a:pt x="2202" y="10279"/>
                  </a:lnTo>
                  <a:lnTo>
                    <a:pt x="2081" y="10521"/>
                  </a:lnTo>
                  <a:lnTo>
                    <a:pt x="1939" y="10743"/>
                  </a:lnTo>
                  <a:lnTo>
                    <a:pt x="1798" y="10945"/>
                  </a:lnTo>
                  <a:lnTo>
                    <a:pt x="1475" y="11369"/>
                  </a:lnTo>
                  <a:lnTo>
                    <a:pt x="1132" y="11773"/>
                  </a:lnTo>
                  <a:lnTo>
                    <a:pt x="849" y="12076"/>
                  </a:lnTo>
                  <a:lnTo>
                    <a:pt x="708" y="12278"/>
                  </a:lnTo>
                  <a:lnTo>
                    <a:pt x="546" y="12500"/>
                  </a:lnTo>
                  <a:lnTo>
                    <a:pt x="425" y="12722"/>
                  </a:lnTo>
                  <a:lnTo>
                    <a:pt x="324" y="12944"/>
                  </a:lnTo>
                  <a:lnTo>
                    <a:pt x="223" y="13186"/>
                  </a:lnTo>
                  <a:lnTo>
                    <a:pt x="142" y="13429"/>
                  </a:lnTo>
                  <a:lnTo>
                    <a:pt x="82" y="13691"/>
                  </a:lnTo>
                  <a:lnTo>
                    <a:pt x="41" y="13953"/>
                  </a:lnTo>
                  <a:lnTo>
                    <a:pt x="21" y="14236"/>
                  </a:lnTo>
                  <a:lnTo>
                    <a:pt x="1" y="14519"/>
                  </a:lnTo>
                  <a:lnTo>
                    <a:pt x="21" y="14802"/>
                  </a:lnTo>
                  <a:lnTo>
                    <a:pt x="41" y="15104"/>
                  </a:lnTo>
                  <a:lnTo>
                    <a:pt x="82" y="15427"/>
                  </a:lnTo>
                  <a:lnTo>
                    <a:pt x="142" y="15751"/>
                  </a:lnTo>
                  <a:lnTo>
                    <a:pt x="203" y="16074"/>
                  </a:lnTo>
                  <a:lnTo>
                    <a:pt x="304" y="16417"/>
                  </a:lnTo>
                  <a:lnTo>
                    <a:pt x="324" y="16457"/>
                  </a:lnTo>
                  <a:lnTo>
                    <a:pt x="364" y="16457"/>
                  </a:lnTo>
                  <a:lnTo>
                    <a:pt x="405" y="16437"/>
                  </a:lnTo>
                  <a:lnTo>
                    <a:pt x="405" y="16377"/>
                  </a:lnTo>
                  <a:lnTo>
                    <a:pt x="324" y="16053"/>
                  </a:lnTo>
                  <a:lnTo>
                    <a:pt x="263" y="15730"/>
                  </a:lnTo>
                  <a:lnTo>
                    <a:pt x="203" y="15407"/>
                  </a:lnTo>
                  <a:lnTo>
                    <a:pt x="162" y="15104"/>
                  </a:lnTo>
                  <a:lnTo>
                    <a:pt x="142" y="14822"/>
                  </a:lnTo>
                  <a:lnTo>
                    <a:pt x="122" y="14519"/>
                  </a:lnTo>
                  <a:lnTo>
                    <a:pt x="142" y="14256"/>
                  </a:lnTo>
                  <a:lnTo>
                    <a:pt x="162" y="13974"/>
                  </a:lnTo>
                  <a:lnTo>
                    <a:pt x="203" y="13731"/>
                  </a:lnTo>
                  <a:lnTo>
                    <a:pt x="263" y="13469"/>
                  </a:lnTo>
                  <a:lnTo>
                    <a:pt x="344" y="13227"/>
                  </a:lnTo>
                  <a:lnTo>
                    <a:pt x="425" y="13004"/>
                  </a:lnTo>
                  <a:lnTo>
                    <a:pt x="526" y="12782"/>
                  </a:lnTo>
                  <a:lnTo>
                    <a:pt x="647" y="12560"/>
                  </a:lnTo>
                  <a:lnTo>
                    <a:pt x="788" y="12358"/>
                  </a:lnTo>
                  <a:lnTo>
                    <a:pt x="950" y="12156"/>
                  </a:lnTo>
                  <a:lnTo>
                    <a:pt x="1212" y="11854"/>
                  </a:lnTo>
                  <a:lnTo>
                    <a:pt x="1576" y="11430"/>
                  </a:lnTo>
                  <a:lnTo>
                    <a:pt x="1899" y="11026"/>
                  </a:lnTo>
                  <a:lnTo>
                    <a:pt x="2040" y="10804"/>
                  </a:lnTo>
                  <a:lnTo>
                    <a:pt x="2182" y="10561"/>
                  </a:lnTo>
                  <a:lnTo>
                    <a:pt x="2303" y="10339"/>
                  </a:lnTo>
                  <a:lnTo>
                    <a:pt x="2424" y="10077"/>
                  </a:lnTo>
                  <a:lnTo>
                    <a:pt x="2505" y="9855"/>
                  </a:lnTo>
                  <a:lnTo>
                    <a:pt x="2565" y="9653"/>
                  </a:lnTo>
                  <a:lnTo>
                    <a:pt x="2666" y="9188"/>
                  </a:lnTo>
                  <a:lnTo>
                    <a:pt x="2727" y="8724"/>
                  </a:lnTo>
                  <a:lnTo>
                    <a:pt x="2787" y="8219"/>
                  </a:lnTo>
                  <a:lnTo>
                    <a:pt x="2787" y="8098"/>
                  </a:lnTo>
                  <a:lnTo>
                    <a:pt x="2807" y="8098"/>
                  </a:lnTo>
                  <a:lnTo>
                    <a:pt x="2908" y="8078"/>
                  </a:lnTo>
                  <a:lnTo>
                    <a:pt x="2989" y="8058"/>
                  </a:lnTo>
                  <a:lnTo>
                    <a:pt x="3070" y="8017"/>
                  </a:lnTo>
                  <a:lnTo>
                    <a:pt x="3151" y="7977"/>
                  </a:lnTo>
                  <a:lnTo>
                    <a:pt x="3191" y="7916"/>
                  </a:lnTo>
                  <a:lnTo>
                    <a:pt x="3211" y="7835"/>
                  </a:lnTo>
                  <a:lnTo>
                    <a:pt x="3211" y="7512"/>
                  </a:lnTo>
                  <a:lnTo>
                    <a:pt x="3211" y="7149"/>
                  </a:lnTo>
                  <a:lnTo>
                    <a:pt x="3231" y="7149"/>
                  </a:lnTo>
                  <a:lnTo>
                    <a:pt x="3433" y="7108"/>
                  </a:lnTo>
                  <a:lnTo>
                    <a:pt x="3656" y="7068"/>
                  </a:lnTo>
                  <a:lnTo>
                    <a:pt x="3878" y="7028"/>
                  </a:lnTo>
                  <a:lnTo>
                    <a:pt x="4100" y="6967"/>
                  </a:lnTo>
                  <a:lnTo>
                    <a:pt x="4524" y="6785"/>
                  </a:lnTo>
                  <a:lnTo>
                    <a:pt x="4928" y="6584"/>
                  </a:lnTo>
                  <a:lnTo>
                    <a:pt x="5331" y="6321"/>
                  </a:lnTo>
                  <a:lnTo>
                    <a:pt x="5695" y="6038"/>
                  </a:lnTo>
                  <a:lnTo>
                    <a:pt x="6038" y="5695"/>
                  </a:lnTo>
                  <a:lnTo>
                    <a:pt x="6361" y="5332"/>
                  </a:lnTo>
                  <a:lnTo>
                    <a:pt x="6563" y="5069"/>
                  </a:lnTo>
                  <a:lnTo>
                    <a:pt x="6745" y="4786"/>
                  </a:lnTo>
                  <a:lnTo>
                    <a:pt x="6886" y="4504"/>
                  </a:lnTo>
                  <a:lnTo>
                    <a:pt x="7028" y="4221"/>
                  </a:lnTo>
                  <a:lnTo>
                    <a:pt x="7128" y="3918"/>
                  </a:lnTo>
                  <a:lnTo>
                    <a:pt x="7209" y="3615"/>
                  </a:lnTo>
                  <a:lnTo>
                    <a:pt x="7270" y="3333"/>
                  </a:lnTo>
                  <a:lnTo>
                    <a:pt x="7290" y="3030"/>
                  </a:lnTo>
                  <a:lnTo>
                    <a:pt x="7290" y="2909"/>
                  </a:lnTo>
                  <a:lnTo>
                    <a:pt x="7290" y="2545"/>
                  </a:lnTo>
                  <a:lnTo>
                    <a:pt x="7229" y="2182"/>
                  </a:lnTo>
                  <a:lnTo>
                    <a:pt x="7128" y="1818"/>
                  </a:lnTo>
                  <a:lnTo>
                    <a:pt x="6987" y="1495"/>
                  </a:lnTo>
                  <a:lnTo>
                    <a:pt x="6846" y="1233"/>
                  </a:lnTo>
                  <a:lnTo>
                    <a:pt x="6805" y="1192"/>
                  </a:lnTo>
                  <a:lnTo>
                    <a:pt x="6624" y="970"/>
                  </a:lnTo>
                  <a:lnTo>
                    <a:pt x="6442" y="768"/>
                  </a:lnTo>
                  <a:lnTo>
                    <a:pt x="6240" y="607"/>
                  </a:lnTo>
                  <a:lnTo>
                    <a:pt x="6018" y="445"/>
                  </a:lnTo>
                  <a:lnTo>
                    <a:pt x="5796" y="324"/>
                  </a:lnTo>
                  <a:lnTo>
                    <a:pt x="5554" y="203"/>
                  </a:lnTo>
                  <a:lnTo>
                    <a:pt x="5311" y="122"/>
                  </a:lnTo>
                  <a:lnTo>
                    <a:pt x="5049" y="62"/>
                  </a:lnTo>
                  <a:lnTo>
                    <a:pt x="4786" y="21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3" name="Google Shape;2803;p41"/>
            <p:cNvGrpSpPr/>
            <p:nvPr/>
          </p:nvGrpSpPr>
          <p:grpSpPr>
            <a:xfrm rot="479231">
              <a:off x="-199453" y="231064"/>
              <a:ext cx="1411789" cy="3187081"/>
              <a:chOff x="833425" y="-1922280"/>
              <a:chExt cx="1046243" cy="2361867"/>
            </a:xfrm>
          </p:grpSpPr>
          <p:sp>
            <p:nvSpPr>
              <p:cNvPr id="2804" name="Google Shape;2804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extrusionOk="0">
                    <a:moveTo>
                      <a:pt x="3029" y="0"/>
                    </a:moveTo>
                    <a:lnTo>
                      <a:pt x="2787" y="20"/>
                    </a:lnTo>
                    <a:lnTo>
                      <a:pt x="2525" y="40"/>
                    </a:lnTo>
                    <a:lnTo>
                      <a:pt x="2282" y="101"/>
                    </a:lnTo>
                    <a:lnTo>
                      <a:pt x="2020" y="182"/>
                    </a:lnTo>
                    <a:lnTo>
                      <a:pt x="1778" y="303"/>
                    </a:lnTo>
                    <a:lnTo>
                      <a:pt x="1555" y="424"/>
                    </a:lnTo>
                    <a:lnTo>
                      <a:pt x="1313" y="606"/>
                    </a:lnTo>
                    <a:lnTo>
                      <a:pt x="1071" y="808"/>
                    </a:lnTo>
                    <a:lnTo>
                      <a:pt x="869" y="1030"/>
                    </a:lnTo>
                    <a:lnTo>
                      <a:pt x="687" y="1272"/>
                    </a:lnTo>
                    <a:lnTo>
                      <a:pt x="546" y="1514"/>
                    </a:lnTo>
                    <a:lnTo>
                      <a:pt x="425" y="1757"/>
                    </a:lnTo>
                    <a:lnTo>
                      <a:pt x="324" y="1999"/>
                    </a:lnTo>
                    <a:lnTo>
                      <a:pt x="223" y="2262"/>
                    </a:lnTo>
                    <a:lnTo>
                      <a:pt x="142" y="2524"/>
                    </a:lnTo>
                    <a:lnTo>
                      <a:pt x="81" y="2787"/>
                    </a:lnTo>
                    <a:lnTo>
                      <a:pt x="41" y="3049"/>
                    </a:lnTo>
                    <a:lnTo>
                      <a:pt x="21" y="3332"/>
                    </a:lnTo>
                    <a:lnTo>
                      <a:pt x="1" y="3776"/>
                    </a:lnTo>
                    <a:lnTo>
                      <a:pt x="21" y="4119"/>
                    </a:lnTo>
                    <a:lnTo>
                      <a:pt x="61" y="4462"/>
                    </a:lnTo>
                    <a:lnTo>
                      <a:pt x="142" y="4785"/>
                    </a:lnTo>
                    <a:lnTo>
                      <a:pt x="223" y="5129"/>
                    </a:lnTo>
                    <a:lnTo>
                      <a:pt x="304" y="5351"/>
                    </a:lnTo>
                    <a:lnTo>
                      <a:pt x="364" y="5533"/>
                    </a:lnTo>
                    <a:lnTo>
                      <a:pt x="505" y="5835"/>
                    </a:lnTo>
                    <a:lnTo>
                      <a:pt x="647" y="6098"/>
                    </a:lnTo>
                    <a:lnTo>
                      <a:pt x="768" y="6320"/>
                    </a:lnTo>
                    <a:lnTo>
                      <a:pt x="909" y="6482"/>
                    </a:lnTo>
                    <a:lnTo>
                      <a:pt x="1111" y="6744"/>
                    </a:lnTo>
                    <a:lnTo>
                      <a:pt x="1212" y="6865"/>
                    </a:lnTo>
                    <a:lnTo>
                      <a:pt x="1192" y="6906"/>
                    </a:lnTo>
                    <a:lnTo>
                      <a:pt x="1131" y="7007"/>
                    </a:lnTo>
                    <a:lnTo>
                      <a:pt x="808" y="7370"/>
                    </a:lnTo>
                    <a:lnTo>
                      <a:pt x="728" y="7451"/>
                    </a:lnTo>
                    <a:lnTo>
                      <a:pt x="707" y="7491"/>
                    </a:lnTo>
                    <a:lnTo>
                      <a:pt x="707" y="7552"/>
                    </a:lnTo>
                    <a:lnTo>
                      <a:pt x="748" y="7633"/>
                    </a:lnTo>
                    <a:lnTo>
                      <a:pt x="829" y="7754"/>
                    </a:lnTo>
                    <a:lnTo>
                      <a:pt x="929" y="7855"/>
                    </a:lnTo>
                    <a:lnTo>
                      <a:pt x="1071" y="7915"/>
                    </a:lnTo>
                    <a:lnTo>
                      <a:pt x="1192" y="7956"/>
                    </a:lnTo>
                    <a:lnTo>
                      <a:pt x="1333" y="7976"/>
                    </a:lnTo>
                    <a:lnTo>
                      <a:pt x="1454" y="7956"/>
                    </a:lnTo>
                    <a:lnTo>
                      <a:pt x="1535" y="7915"/>
                    </a:lnTo>
                    <a:lnTo>
                      <a:pt x="1616" y="7834"/>
                    </a:lnTo>
                    <a:lnTo>
                      <a:pt x="1636" y="7774"/>
                    </a:lnTo>
                    <a:lnTo>
                      <a:pt x="1636" y="7350"/>
                    </a:lnTo>
                    <a:lnTo>
                      <a:pt x="1636" y="7128"/>
                    </a:lnTo>
                    <a:lnTo>
                      <a:pt x="1636" y="7067"/>
                    </a:lnTo>
                    <a:lnTo>
                      <a:pt x="1656" y="7027"/>
                    </a:lnTo>
                    <a:lnTo>
                      <a:pt x="1717" y="7027"/>
                    </a:lnTo>
                    <a:lnTo>
                      <a:pt x="1919" y="6986"/>
                    </a:lnTo>
                    <a:lnTo>
                      <a:pt x="2141" y="6946"/>
                    </a:lnTo>
                    <a:lnTo>
                      <a:pt x="2363" y="6906"/>
                    </a:lnTo>
                    <a:lnTo>
                      <a:pt x="2585" y="6825"/>
                    </a:lnTo>
                    <a:lnTo>
                      <a:pt x="3009" y="6663"/>
                    </a:lnTo>
                    <a:lnTo>
                      <a:pt x="3413" y="6461"/>
                    </a:lnTo>
                    <a:lnTo>
                      <a:pt x="3797" y="6199"/>
                    </a:lnTo>
                    <a:lnTo>
                      <a:pt x="4160" y="5916"/>
                    </a:lnTo>
                    <a:lnTo>
                      <a:pt x="4503" y="5593"/>
                    </a:lnTo>
                    <a:lnTo>
                      <a:pt x="4806" y="5230"/>
                    </a:lnTo>
                    <a:lnTo>
                      <a:pt x="4988" y="4987"/>
                    </a:lnTo>
                    <a:lnTo>
                      <a:pt x="5170" y="4725"/>
                    </a:lnTo>
                    <a:lnTo>
                      <a:pt x="5311" y="4442"/>
                    </a:lnTo>
                    <a:lnTo>
                      <a:pt x="5452" y="4160"/>
                    </a:lnTo>
                    <a:lnTo>
                      <a:pt x="5553" y="3877"/>
                    </a:lnTo>
                    <a:lnTo>
                      <a:pt x="5634" y="3574"/>
                    </a:lnTo>
                    <a:lnTo>
                      <a:pt x="5695" y="3271"/>
                    </a:lnTo>
                    <a:lnTo>
                      <a:pt x="5715" y="2948"/>
                    </a:lnTo>
                    <a:lnTo>
                      <a:pt x="5735" y="2847"/>
                    </a:lnTo>
                    <a:lnTo>
                      <a:pt x="5715" y="2463"/>
                    </a:lnTo>
                    <a:lnTo>
                      <a:pt x="5654" y="2100"/>
                    </a:lnTo>
                    <a:lnTo>
                      <a:pt x="5553" y="1777"/>
                    </a:lnTo>
                    <a:lnTo>
                      <a:pt x="5432" y="1454"/>
                    </a:lnTo>
                    <a:lnTo>
                      <a:pt x="5271" y="1212"/>
                    </a:lnTo>
                    <a:lnTo>
                      <a:pt x="5250" y="1151"/>
                    </a:lnTo>
                    <a:lnTo>
                      <a:pt x="5089" y="949"/>
                    </a:lnTo>
                    <a:lnTo>
                      <a:pt x="4907" y="767"/>
                    </a:lnTo>
                    <a:lnTo>
                      <a:pt x="4705" y="586"/>
                    </a:lnTo>
                    <a:lnTo>
                      <a:pt x="4503" y="444"/>
                    </a:lnTo>
                    <a:lnTo>
                      <a:pt x="4261" y="323"/>
                    </a:lnTo>
                    <a:lnTo>
                      <a:pt x="4039" y="202"/>
                    </a:lnTo>
                    <a:lnTo>
                      <a:pt x="3797" y="121"/>
                    </a:lnTo>
                    <a:lnTo>
                      <a:pt x="3554" y="61"/>
                    </a:lnTo>
                    <a:lnTo>
                      <a:pt x="3292" y="20"/>
                    </a:lnTo>
                    <a:lnTo>
                      <a:pt x="302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fill="none" extrusionOk="0">
                    <a:moveTo>
                      <a:pt x="5735" y="2847"/>
                    </a:moveTo>
                    <a:lnTo>
                      <a:pt x="5735" y="2847"/>
                    </a:lnTo>
                    <a:lnTo>
                      <a:pt x="5715" y="2948"/>
                    </a:lnTo>
                    <a:lnTo>
                      <a:pt x="5715" y="2948"/>
                    </a:lnTo>
                    <a:lnTo>
                      <a:pt x="5695" y="3271"/>
                    </a:lnTo>
                    <a:lnTo>
                      <a:pt x="5634" y="3574"/>
                    </a:lnTo>
                    <a:lnTo>
                      <a:pt x="5553" y="3877"/>
                    </a:lnTo>
                    <a:lnTo>
                      <a:pt x="5452" y="4160"/>
                    </a:lnTo>
                    <a:lnTo>
                      <a:pt x="5311" y="4442"/>
                    </a:lnTo>
                    <a:lnTo>
                      <a:pt x="5170" y="4725"/>
                    </a:lnTo>
                    <a:lnTo>
                      <a:pt x="4988" y="4987"/>
                    </a:lnTo>
                    <a:lnTo>
                      <a:pt x="4806" y="5230"/>
                    </a:lnTo>
                    <a:lnTo>
                      <a:pt x="4806" y="5230"/>
                    </a:lnTo>
                    <a:lnTo>
                      <a:pt x="4503" y="5593"/>
                    </a:lnTo>
                    <a:lnTo>
                      <a:pt x="4160" y="5916"/>
                    </a:lnTo>
                    <a:lnTo>
                      <a:pt x="3797" y="6199"/>
                    </a:lnTo>
                    <a:lnTo>
                      <a:pt x="3413" y="6461"/>
                    </a:lnTo>
                    <a:lnTo>
                      <a:pt x="3009" y="6663"/>
                    </a:lnTo>
                    <a:lnTo>
                      <a:pt x="2585" y="6825"/>
                    </a:lnTo>
                    <a:lnTo>
                      <a:pt x="2363" y="6906"/>
                    </a:lnTo>
                    <a:lnTo>
                      <a:pt x="2141" y="6946"/>
                    </a:lnTo>
                    <a:lnTo>
                      <a:pt x="1919" y="6986"/>
                    </a:lnTo>
                    <a:lnTo>
                      <a:pt x="1717" y="7027"/>
                    </a:lnTo>
                    <a:lnTo>
                      <a:pt x="1717" y="7027"/>
                    </a:lnTo>
                    <a:lnTo>
                      <a:pt x="1656" y="7027"/>
                    </a:lnTo>
                    <a:lnTo>
                      <a:pt x="1656" y="7027"/>
                    </a:lnTo>
                    <a:lnTo>
                      <a:pt x="1636" y="7067"/>
                    </a:lnTo>
                    <a:lnTo>
                      <a:pt x="1636" y="7128"/>
                    </a:lnTo>
                    <a:lnTo>
                      <a:pt x="1636" y="7350"/>
                    </a:lnTo>
                    <a:lnTo>
                      <a:pt x="1636" y="7774"/>
                    </a:lnTo>
                    <a:lnTo>
                      <a:pt x="1636" y="7774"/>
                    </a:lnTo>
                    <a:lnTo>
                      <a:pt x="1616" y="7834"/>
                    </a:lnTo>
                    <a:lnTo>
                      <a:pt x="1535" y="7915"/>
                    </a:lnTo>
                    <a:lnTo>
                      <a:pt x="1454" y="7956"/>
                    </a:lnTo>
                    <a:lnTo>
                      <a:pt x="1333" y="7976"/>
                    </a:lnTo>
                    <a:lnTo>
                      <a:pt x="1192" y="7956"/>
                    </a:lnTo>
                    <a:lnTo>
                      <a:pt x="1071" y="7915"/>
                    </a:lnTo>
                    <a:lnTo>
                      <a:pt x="929" y="7855"/>
                    </a:lnTo>
                    <a:lnTo>
                      <a:pt x="829" y="7754"/>
                    </a:lnTo>
                    <a:lnTo>
                      <a:pt x="829" y="7754"/>
                    </a:lnTo>
                    <a:lnTo>
                      <a:pt x="748" y="7633"/>
                    </a:lnTo>
                    <a:lnTo>
                      <a:pt x="748" y="7633"/>
                    </a:lnTo>
                    <a:lnTo>
                      <a:pt x="707" y="7552"/>
                    </a:lnTo>
                    <a:lnTo>
                      <a:pt x="707" y="7491"/>
                    </a:lnTo>
                    <a:lnTo>
                      <a:pt x="728" y="7451"/>
                    </a:lnTo>
                    <a:lnTo>
                      <a:pt x="728" y="7451"/>
                    </a:lnTo>
                    <a:lnTo>
                      <a:pt x="808" y="7370"/>
                    </a:lnTo>
                    <a:lnTo>
                      <a:pt x="808" y="7370"/>
                    </a:lnTo>
                    <a:lnTo>
                      <a:pt x="1131" y="7007"/>
                    </a:lnTo>
                    <a:lnTo>
                      <a:pt x="1131" y="7007"/>
                    </a:lnTo>
                    <a:lnTo>
                      <a:pt x="1192" y="6906"/>
                    </a:lnTo>
                    <a:lnTo>
                      <a:pt x="1212" y="6865"/>
                    </a:lnTo>
                    <a:lnTo>
                      <a:pt x="1212" y="6865"/>
                    </a:lnTo>
                    <a:lnTo>
                      <a:pt x="1111" y="6744"/>
                    </a:lnTo>
                    <a:lnTo>
                      <a:pt x="909" y="6482"/>
                    </a:lnTo>
                    <a:lnTo>
                      <a:pt x="768" y="6320"/>
                    </a:lnTo>
                    <a:lnTo>
                      <a:pt x="647" y="6098"/>
                    </a:lnTo>
                    <a:lnTo>
                      <a:pt x="505" y="5835"/>
                    </a:lnTo>
                    <a:lnTo>
                      <a:pt x="364" y="5533"/>
                    </a:lnTo>
                    <a:lnTo>
                      <a:pt x="364" y="5533"/>
                    </a:lnTo>
                    <a:lnTo>
                      <a:pt x="304" y="5351"/>
                    </a:lnTo>
                    <a:lnTo>
                      <a:pt x="304" y="5351"/>
                    </a:lnTo>
                    <a:lnTo>
                      <a:pt x="223" y="5129"/>
                    </a:lnTo>
                    <a:lnTo>
                      <a:pt x="223" y="5129"/>
                    </a:lnTo>
                    <a:lnTo>
                      <a:pt x="142" y="4785"/>
                    </a:lnTo>
                    <a:lnTo>
                      <a:pt x="61" y="4462"/>
                    </a:lnTo>
                    <a:lnTo>
                      <a:pt x="21" y="4119"/>
                    </a:lnTo>
                    <a:lnTo>
                      <a:pt x="1" y="3776"/>
                    </a:lnTo>
                    <a:lnTo>
                      <a:pt x="1" y="3776"/>
                    </a:lnTo>
                    <a:lnTo>
                      <a:pt x="21" y="3332"/>
                    </a:lnTo>
                    <a:lnTo>
                      <a:pt x="21" y="3332"/>
                    </a:lnTo>
                    <a:lnTo>
                      <a:pt x="41" y="3049"/>
                    </a:lnTo>
                    <a:lnTo>
                      <a:pt x="81" y="2787"/>
                    </a:lnTo>
                    <a:lnTo>
                      <a:pt x="142" y="2524"/>
                    </a:lnTo>
                    <a:lnTo>
                      <a:pt x="223" y="2262"/>
                    </a:lnTo>
                    <a:lnTo>
                      <a:pt x="324" y="1999"/>
                    </a:lnTo>
                    <a:lnTo>
                      <a:pt x="425" y="1757"/>
                    </a:lnTo>
                    <a:lnTo>
                      <a:pt x="546" y="1514"/>
                    </a:lnTo>
                    <a:lnTo>
                      <a:pt x="687" y="1272"/>
                    </a:lnTo>
                    <a:lnTo>
                      <a:pt x="687" y="1272"/>
                    </a:lnTo>
                    <a:lnTo>
                      <a:pt x="869" y="1030"/>
                    </a:lnTo>
                    <a:lnTo>
                      <a:pt x="1071" y="808"/>
                    </a:lnTo>
                    <a:lnTo>
                      <a:pt x="1313" y="606"/>
                    </a:lnTo>
                    <a:lnTo>
                      <a:pt x="1555" y="424"/>
                    </a:lnTo>
                    <a:lnTo>
                      <a:pt x="1555" y="424"/>
                    </a:lnTo>
                    <a:lnTo>
                      <a:pt x="1778" y="303"/>
                    </a:lnTo>
                    <a:lnTo>
                      <a:pt x="2020" y="182"/>
                    </a:lnTo>
                    <a:lnTo>
                      <a:pt x="2282" y="101"/>
                    </a:lnTo>
                    <a:lnTo>
                      <a:pt x="2525" y="40"/>
                    </a:lnTo>
                    <a:lnTo>
                      <a:pt x="2787" y="20"/>
                    </a:lnTo>
                    <a:lnTo>
                      <a:pt x="3029" y="0"/>
                    </a:lnTo>
                    <a:lnTo>
                      <a:pt x="3292" y="20"/>
                    </a:lnTo>
                    <a:lnTo>
                      <a:pt x="3554" y="61"/>
                    </a:lnTo>
                    <a:lnTo>
                      <a:pt x="3797" y="121"/>
                    </a:lnTo>
                    <a:lnTo>
                      <a:pt x="4039" y="202"/>
                    </a:lnTo>
                    <a:lnTo>
                      <a:pt x="4261" y="323"/>
                    </a:lnTo>
                    <a:lnTo>
                      <a:pt x="4503" y="444"/>
                    </a:lnTo>
                    <a:lnTo>
                      <a:pt x="4705" y="586"/>
                    </a:lnTo>
                    <a:lnTo>
                      <a:pt x="4907" y="767"/>
                    </a:lnTo>
                    <a:lnTo>
                      <a:pt x="5089" y="949"/>
                    </a:lnTo>
                    <a:lnTo>
                      <a:pt x="5250" y="1151"/>
                    </a:lnTo>
                    <a:lnTo>
                      <a:pt x="5250" y="1151"/>
                    </a:lnTo>
                    <a:lnTo>
                      <a:pt x="5271" y="1212"/>
                    </a:lnTo>
                    <a:lnTo>
                      <a:pt x="5271" y="1212"/>
                    </a:lnTo>
                    <a:lnTo>
                      <a:pt x="5432" y="1454"/>
                    </a:lnTo>
                    <a:lnTo>
                      <a:pt x="5432" y="1454"/>
                    </a:lnTo>
                    <a:lnTo>
                      <a:pt x="5553" y="1777"/>
                    </a:lnTo>
                    <a:lnTo>
                      <a:pt x="5654" y="2100"/>
                    </a:lnTo>
                    <a:lnTo>
                      <a:pt x="5715" y="2463"/>
                    </a:lnTo>
                    <a:lnTo>
                      <a:pt x="5735" y="28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1"/>
              <p:cNvSpPr/>
              <p:nvPr/>
            </p:nvSpPr>
            <p:spPr>
              <a:xfrm>
                <a:off x="1085588" y="-1690498"/>
                <a:ext cx="133328" cy="33339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323" extrusionOk="0">
                    <a:moveTo>
                      <a:pt x="848" y="1"/>
                    </a:moveTo>
                    <a:lnTo>
                      <a:pt x="666" y="142"/>
                    </a:lnTo>
                    <a:lnTo>
                      <a:pt x="505" y="304"/>
                    </a:lnTo>
                    <a:lnTo>
                      <a:pt x="364" y="485"/>
                    </a:lnTo>
                    <a:lnTo>
                      <a:pt x="242" y="708"/>
                    </a:lnTo>
                    <a:lnTo>
                      <a:pt x="141" y="930"/>
                    </a:lnTo>
                    <a:lnTo>
                      <a:pt x="81" y="1172"/>
                    </a:lnTo>
                    <a:lnTo>
                      <a:pt x="20" y="1414"/>
                    </a:lnTo>
                    <a:lnTo>
                      <a:pt x="0" y="1657"/>
                    </a:lnTo>
                    <a:lnTo>
                      <a:pt x="0" y="1959"/>
                    </a:lnTo>
                    <a:lnTo>
                      <a:pt x="41" y="2282"/>
                    </a:lnTo>
                    <a:lnTo>
                      <a:pt x="61" y="2303"/>
                    </a:lnTo>
                    <a:lnTo>
                      <a:pt x="101" y="2323"/>
                    </a:lnTo>
                    <a:lnTo>
                      <a:pt x="141" y="2303"/>
                    </a:lnTo>
                    <a:lnTo>
                      <a:pt x="162" y="2282"/>
                    </a:lnTo>
                    <a:lnTo>
                      <a:pt x="162" y="2101"/>
                    </a:lnTo>
                    <a:lnTo>
                      <a:pt x="202" y="1697"/>
                    </a:lnTo>
                    <a:lnTo>
                      <a:pt x="263" y="1434"/>
                    </a:lnTo>
                    <a:lnTo>
                      <a:pt x="323" y="1152"/>
                    </a:lnTo>
                    <a:lnTo>
                      <a:pt x="424" y="849"/>
                    </a:lnTo>
                    <a:lnTo>
                      <a:pt x="566" y="566"/>
                    </a:lnTo>
                    <a:lnTo>
                      <a:pt x="687" y="364"/>
                    </a:lnTo>
                    <a:lnTo>
                      <a:pt x="788" y="223"/>
                    </a:lnTo>
                    <a:lnTo>
                      <a:pt x="909" y="102"/>
                    </a:lnTo>
                    <a:lnTo>
                      <a:pt x="929" y="61"/>
                    </a:lnTo>
                    <a:lnTo>
                      <a:pt x="929" y="4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1"/>
              <p:cNvSpPr/>
              <p:nvPr/>
            </p:nvSpPr>
            <p:spPr>
              <a:xfrm>
                <a:off x="1108695" y="-1365861"/>
                <a:ext cx="14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1"/>
              <p:cNvSpPr/>
              <p:nvPr/>
            </p:nvSpPr>
            <p:spPr>
              <a:xfrm>
                <a:off x="1146440" y="-1533920"/>
                <a:ext cx="504320" cy="504320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898" y="343"/>
                    </a:moveTo>
                    <a:lnTo>
                      <a:pt x="2019" y="364"/>
                    </a:lnTo>
                    <a:lnTo>
                      <a:pt x="1616" y="1616"/>
                    </a:lnTo>
                    <a:lnTo>
                      <a:pt x="404" y="2120"/>
                    </a:lnTo>
                    <a:lnTo>
                      <a:pt x="364" y="1939"/>
                    </a:lnTo>
                    <a:lnTo>
                      <a:pt x="343" y="1737"/>
                    </a:lnTo>
                    <a:lnTo>
                      <a:pt x="364" y="1535"/>
                    </a:lnTo>
                    <a:lnTo>
                      <a:pt x="404" y="1313"/>
                    </a:lnTo>
                    <a:lnTo>
                      <a:pt x="465" y="1191"/>
                    </a:lnTo>
                    <a:lnTo>
                      <a:pt x="505" y="1070"/>
                    </a:lnTo>
                    <a:lnTo>
                      <a:pt x="667" y="868"/>
                    </a:lnTo>
                    <a:lnTo>
                      <a:pt x="828" y="687"/>
                    </a:lnTo>
                    <a:lnTo>
                      <a:pt x="1030" y="525"/>
                    </a:lnTo>
                    <a:lnTo>
                      <a:pt x="1272" y="424"/>
                    </a:lnTo>
                    <a:lnTo>
                      <a:pt x="1515" y="364"/>
                    </a:lnTo>
                    <a:lnTo>
                      <a:pt x="1757" y="343"/>
                    </a:lnTo>
                    <a:close/>
                    <a:moveTo>
                      <a:pt x="2342" y="465"/>
                    </a:moveTo>
                    <a:lnTo>
                      <a:pt x="2565" y="586"/>
                    </a:lnTo>
                    <a:lnTo>
                      <a:pt x="2746" y="747"/>
                    </a:lnTo>
                    <a:lnTo>
                      <a:pt x="2908" y="929"/>
                    </a:lnTo>
                    <a:lnTo>
                      <a:pt x="3029" y="1131"/>
                    </a:lnTo>
                    <a:lnTo>
                      <a:pt x="3110" y="1353"/>
                    </a:lnTo>
                    <a:lnTo>
                      <a:pt x="3170" y="1575"/>
                    </a:lnTo>
                    <a:lnTo>
                      <a:pt x="3170" y="1817"/>
                    </a:lnTo>
                    <a:lnTo>
                      <a:pt x="3130" y="2060"/>
                    </a:lnTo>
                    <a:lnTo>
                      <a:pt x="3110" y="2181"/>
                    </a:lnTo>
                    <a:lnTo>
                      <a:pt x="3029" y="2383"/>
                    </a:lnTo>
                    <a:lnTo>
                      <a:pt x="2928" y="2544"/>
                    </a:lnTo>
                    <a:lnTo>
                      <a:pt x="2787" y="2706"/>
                    </a:lnTo>
                    <a:lnTo>
                      <a:pt x="2645" y="2847"/>
                    </a:lnTo>
                    <a:lnTo>
                      <a:pt x="2565" y="2706"/>
                    </a:lnTo>
                    <a:lnTo>
                      <a:pt x="1939" y="1716"/>
                    </a:lnTo>
                    <a:lnTo>
                      <a:pt x="2342" y="465"/>
                    </a:lnTo>
                    <a:close/>
                    <a:moveTo>
                      <a:pt x="1494" y="2040"/>
                    </a:moveTo>
                    <a:lnTo>
                      <a:pt x="1171" y="3029"/>
                    </a:lnTo>
                    <a:lnTo>
                      <a:pt x="969" y="2928"/>
                    </a:lnTo>
                    <a:lnTo>
                      <a:pt x="808" y="2787"/>
                    </a:lnTo>
                    <a:lnTo>
                      <a:pt x="646" y="2625"/>
                    </a:lnTo>
                    <a:lnTo>
                      <a:pt x="525" y="2443"/>
                    </a:lnTo>
                    <a:lnTo>
                      <a:pt x="1494" y="2040"/>
                    </a:lnTo>
                    <a:close/>
                    <a:moveTo>
                      <a:pt x="1817" y="2140"/>
                    </a:moveTo>
                    <a:lnTo>
                      <a:pt x="2282" y="2908"/>
                    </a:lnTo>
                    <a:lnTo>
                      <a:pt x="2363" y="3029"/>
                    </a:lnTo>
                    <a:lnTo>
                      <a:pt x="2201" y="3090"/>
                    </a:lnTo>
                    <a:lnTo>
                      <a:pt x="2060" y="3130"/>
                    </a:lnTo>
                    <a:lnTo>
                      <a:pt x="1898" y="3150"/>
                    </a:lnTo>
                    <a:lnTo>
                      <a:pt x="1737" y="3170"/>
                    </a:lnTo>
                    <a:lnTo>
                      <a:pt x="1494" y="3130"/>
                    </a:lnTo>
                    <a:lnTo>
                      <a:pt x="1817" y="2140"/>
                    </a:lnTo>
                    <a:close/>
                    <a:moveTo>
                      <a:pt x="1757" y="0"/>
                    </a:moveTo>
                    <a:lnTo>
                      <a:pt x="1474" y="20"/>
                    </a:lnTo>
                    <a:lnTo>
                      <a:pt x="1212" y="81"/>
                    </a:lnTo>
                    <a:lnTo>
                      <a:pt x="969" y="182"/>
                    </a:lnTo>
                    <a:lnTo>
                      <a:pt x="727" y="323"/>
                    </a:lnTo>
                    <a:lnTo>
                      <a:pt x="525" y="505"/>
                    </a:lnTo>
                    <a:lnTo>
                      <a:pt x="343" y="707"/>
                    </a:lnTo>
                    <a:lnTo>
                      <a:pt x="202" y="949"/>
                    </a:lnTo>
                    <a:lnTo>
                      <a:pt x="81" y="1212"/>
                    </a:lnTo>
                    <a:lnTo>
                      <a:pt x="41" y="1373"/>
                    </a:lnTo>
                    <a:lnTo>
                      <a:pt x="20" y="1515"/>
                    </a:lnTo>
                    <a:lnTo>
                      <a:pt x="0" y="1676"/>
                    </a:lnTo>
                    <a:lnTo>
                      <a:pt x="0" y="1838"/>
                    </a:lnTo>
                    <a:lnTo>
                      <a:pt x="20" y="1979"/>
                    </a:lnTo>
                    <a:lnTo>
                      <a:pt x="41" y="2120"/>
                    </a:lnTo>
                    <a:lnTo>
                      <a:pt x="81" y="2282"/>
                    </a:lnTo>
                    <a:lnTo>
                      <a:pt x="142" y="2403"/>
                    </a:lnTo>
                    <a:lnTo>
                      <a:pt x="142" y="2423"/>
                    </a:lnTo>
                    <a:lnTo>
                      <a:pt x="142" y="2443"/>
                    </a:lnTo>
                    <a:lnTo>
                      <a:pt x="263" y="2665"/>
                    </a:lnTo>
                    <a:lnTo>
                      <a:pt x="404" y="2867"/>
                    </a:lnTo>
                    <a:lnTo>
                      <a:pt x="586" y="3049"/>
                    </a:lnTo>
                    <a:lnTo>
                      <a:pt x="788" y="3211"/>
                    </a:lnTo>
                    <a:lnTo>
                      <a:pt x="990" y="3332"/>
                    </a:lnTo>
                    <a:lnTo>
                      <a:pt x="1232" y="3413"/>
                    </a:lnTo>
                    <a:lnTo>
                      <a:pt x="1414" y="3473"/>
                    </a:lnTo>
                    <a:lnTo>
                      <a:pt x="1595" y="3493"/>
                    </a:lnTo>
                    <a:lnTo>
                      <a:pt x="1797" y="3514"/>
                    </a:lnTo>
                    <a:lnTo>
                      <a:pt x="1979" y="3493"/>
                    </a:lnTo>
                    <a:lnTo>
                      <a:pt x="2161" y="3453"/>
                    </a:lnTo>
                    <a:lnTo>
                      <a:pt x="2342" y="3413"/>
                    </a:lnTo>
                    <a:lnTo>
                      <a:pt x="2504" y="3332"/>
                    </a:lnTo>
                    <a:lnTo>
                      <a:pt x="2665" y="3251"/>
                    </a:lnTo>
                    <a:lnTo>
                      <a:pt x="2686" y="3231"/>
                    </a:lnTo>
                    <a:lnTo>
                      <a:pt x="2706" y="3231"/>
                    </a:lnTo>
                    <a:lnTo>
                      <a:pt x="2827" y="3150"/>
                    </a:lnTo>
                    <a:lnTo>
                      <a:pt x="2928" y="3049"/>
                    </a:lnTo>
                    <a:lnTo>
                      <a:pt x="3049" y="2948"/>
                    </a:lnTo>
                    <a:lnTo>
                      <a:pt x="3150" y="2827"/>
                    </a:lnTo>
                    <a:lnTo>
                      <a:pt x="3231" y="2706"/>
                    </a:lnTo>
                    <a:lnTo>
                      <a:pt x="3312" y="2565"/>
                    </a:lnTo>
                    <a:lnTo>
                      <a:pt x="3372" y="2423"/>
                    </a:lnTo>
                    <a:lnTo>
                      <a:pt x="3433" y="2282"/>
                    </a:lnTo>
                    <a:lnTo>
                      <a:pt x="3493" y="2060"/>
                    </a:lnTo>
                    <a:lnTo>
                      <a:pt x="3514" y="1838"/>
                    </a:lnTo>
                    <a:lnTo>
                      <a:pt x="3514" y="1636"/>
                    </a:lnTo>
                    <a:lnTo>
                      <a:pt x="3473" y="1414"/>
                    </a:lnTo>
                    <a:lnTo>
                      <a:pt x="3413" y="1191"/>
                    </a:lnTo>
                    <a:lnTo>
                      <a:pt x="3332" y="969"/>
                    </a:lnTo>
                    <a:lnTo>
                      <a:pt x="3211" y="788"/>
                    </a:lnTo>
                    <a:lnTo>
                      <a:pt x="3069" y="586"/>
                    </a:lnTo>
                    <a:lnTo>
                      <a:pt x="2908" y="424"/>
                    </a:lnTo>
                    <a:lnTo>
                      <a:pt x="2726" y="283"/>
                    </a:lnTo>
                    <a:lnTo>
                      <a:pt x="2524" y="162"/>
                    </a:lnTo>
                    <a:lnTo>
                      <a:pt x="2282" y="81"/>
                    </a:lnTo>
                    <a:lnTo>
                      <a:pt x="2019" y="20"/>
                    </a:lnTo>
                    <a:lnTo>
                      <a:pt x="1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1"/>
              <p:cNvSpPr/>
              <p:nvPr/>
            </p:nvSpPr>
            <p:spPr>
              <a:xfrm>
                <a:off x="1195667" y="-1484694"/>
                <a:ext cx="240679" cy="255174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8" fill="none" extrusionOk="0">
                    <a:moveTo>
                      <a:pt x="61" y="1777"/>
                    </a:moveTo>
                    <a:lnTo>
                      <a:pt x="61" y="1777"/>
                    </a:lnTo>
                    <a:lnTo>
                      <a:pt x="21" y="1596"/>
                    </a:lnTo>
                    <a:lnTo>
                      <a:pt x="0" y="1394"/>
                    </a:lnTo>
                    <a:lnTo>
                      <a:pt x="21" y="1192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122" y="848"/>
                    </a:lnTo>
                    <a:lnTo>
                      <a:pt x="162" y="727"/>
                    </a:lnTo>
                    <a:lnTo>
                      <a:pt x="324" y="525"/>
                    </a:lnTo>
                    <a:lnTo>
                      <a:pt x="485" y="344"/>
                    </a:lnTo>
                    <a:lnTo>
                      <a:pt x="687" y="182"/>
                    </a:lnTo>
                    <a:lnTo>
                      <a:pt x="929" y="81"/>
                    </a:lnTo>
                    <a:lnTo>
                      <a:pt x="1172" y="21"/>
                    </a:lnTo>
                    <a:lnTo>
                      <a:pt x="1414" y="0"/>
                    </a:lnTo>
                    <a:lnTo>
                      <a:pt x="1555" y="0"/>
                    </a:lnTo>
                    <a:lnTo>
                      <a:pt x="1676" y="21"/>
                    </a:lnTo>
                    <a:lnTo>
                      <a:pt x="1273" y="1273"/>
                    </a:lnTo>
                    <a:lnTo>
                      <a:pt x="61" y="177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1"/>
              <p:cNvSpPr/>
              <p:nvPr/>
            </p:nvSpPr>
            <p:spPr>
              <a:xfrm>
                <a:off x="1221788" y="-1241287"/>
                <a:ext cx="139212" cy="14208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90" fill="none" extrusionOk="0">
                    <a:moveTo>
                      <a:pt x="0" y="404"/>
                    </a:moveTo>
                    <a:lnTo>
                      <a:pt x="969" y="1"/>
                    </a:lnTo>
                    <a:lnTo>
                      <a:pt x="646" y="990"/>
                    </a:lnTo>
                    <a:lnTo>
                      <a:pt x="646" y="990"/>
                    </a:lnTo>
                    <a:lnTo>
                      <a:pt x="444" y="889"/>
                    </a:lnTo>
                    <a:lnTo>
                      <a:pt x="283" y="748"/>
                    </a:lnTo>
                    <a:lnTo>
                      <a:pt x="121" y="586"/>
                    </a:lnTo>
                    <a:lnTo>
                      <a:pt x="0" y="40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1"/>
              <p:cNvSpPr/>
              <p:nvPr/>
            </p:nvSpPr>
            <p:spPr>
              <a:xfrm>
                <a:off x="1360857" y="-1226792"/>
                <a:ext cx="124717" cy="14796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31" fill="none" extrusionOk="0">
                    <a:moveTo>
                      <a:pt x="243" y="1030"/>
                    </a:moveTo>
                    <a:lnTo>
                      <a:pt x="243" y="1030"/>
                    </a:lnTo>
                    <a:lnTo>
                      <a:pt x="0" y="990"/>
                    </a:lnTo>
                    <a:lnTo>
                      <a:pt x="323" y="0"/>
                    </a:lnTo>
                    <a:lnTo>
                      <a:pt x="788" y="768"/>
                    </a:lnTo>
                    <a:lnTo>
                      <a:pt x="869" y="889"/>
                    </a:lnTo>
                    <a:lnTo>
                      <a:pt x="869" y="889"/>
                    </a:lnTo>
                    <a:lnTo>
                      <a:pt x="707" y="950"/>
                    </a:lnTo>
                    <a:lnTo>
                      <a:pt x="566" y="990"/>
                    </a:lnTo>
                    <a:lnTo>
                      <a:pt x="404" y="1010"/>
                    </a:lnTo>
                    <a:lnTo>
                      <a:pt x="243" y="10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1"/>
              <p:cNvSpPr/>
              <p:nvPr/>
            </p:nvSpPr>
            <p:spPr>
              <a:xfrm>
                <a:off x="1424580" y="-1467328"/>
                <a:ext cx="176957" cy="34214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384" fill="none" extrusionOk="0">
                    <a:moveTo>
                      <a:pt x="1172" y="1717"/>
                    </a:moveTo>
                    <a:lnTo>
                      <a:pt x="1172" y="1717"/>
                    </a:lnTo>
                    <a:lnTo>
                      <a:pt x="1091" y="1919"/>
                    </a:lnTo>
                    <a:lnTo>
                      <a:pt x="990" y="2080"/>
                    </a:lnTo>
                    <a:lnTo>
                      <a:pt x="849" y="2242"/>
                    </a:lnTo>
                    <a:lnTo>
                      <a:pt x="707" y="2383"/>
                    </a:lnTo>
                    <a:lnTo>
                      <a:pt x="627" y="2242"/>
                    </a:lnTo>
                    <a:lnTo>
                      <a:pt x="1" y="1252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627" y="122"/>
                    </a:lnTo>
                    <a:lnTo>
                      <a:pt x="808" y="283"/>
                    </a:lnTo>
                    <a:lnTo>
                      <a:pt x="970" y="465"/>
                    </a:lnTo>
                    <a:lnTo>
                      <a:pt x="1091" y="667"/>
                    </a:lnTo>
                    <a:lnTo>
                      <a:pt x="1172" y="889"/>
                    </a:lnTo>
                    <a:lnTo>
                      <a:pt x="1232" y="1111"/>
                    </a:lnTo>
                    <a:lnTo>
                      <a:pt x="1232" y="1353"/>
                    </a:lnTo>
                    <a:lnTo>
                      <a:pt x="1192" y="1596"/>
                    </a:lnTo>
                    <a:lnTo>
                      <a:pt x="1192" y="1596"/>
                    </a:lnTo>
                    <a:lnTo>
                      <a:pt x="1172" y="171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1"/>
              <p:cNvSpPr/>
              <p:nvPr/>
            </p:nvSpPr>
            <p:spPr>
              <a:xfrm>
                <a:off x="1163806" y="-908038"/>
                <a:ext cx="46500" cy="5238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65" extrusionOk="0">
                    <a:moveTo>
                      <a:pt x="323" y="1"/>
                    </a:moveTo>
                    <a:lnTo>
                      <a:pt x="142" y="182"/>
                    </a:lnTo>
                    <a:lnTo>
                      <a:pt x="61" y="263"/>
                    </a:lnTo>
                    <a:lnTo>
                      <a:pt x="0" y="364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1"/>
              <p:cNvSpPr/>
              <p:nvPr/>
            </p:nvSpPr>
            <p:spPr>
              <a:xfrm>
                <a:off x="1233269" y="-768969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1"/>
              <p:cNvSpPr/>
              <p:nvPr/>
            </p:nvSpPr>
            <p:spPr>
              <a:xfrm>
                <a:off x="1233269" y="-797960"/>
                <a:ext cx="49514" cy="2913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03" fill="none" extrusionOk="0">
                    <a:moveTo>
                      <a:pt x="344" y="1"/>
                    </a:moveTo>
                    <a:lnTo>
                      <a:pt x="344" y="1"/>
                    </a:lnTo>
                    <a:lnTo>
                      <a:pt x="304" y="82"/>
                    </a:lnTo>
                    <a:lnTo>
                      <a:pt x="243" y="142"/>
                    </a:lnTo>
                    <a:lnTo>
                      <a:pt x="122" y="18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22" y="183"/>
                    </a:lnTo>
                    <a:lnTo>
                      <a:pt x="243" y="142"/>
                    </a:lnTo>
                    <a:lnTo>
                      <a:pt x="304" y="82"/>
                    </a:lnTo>
                    <a:lnTo>
                      <a:pt x="34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1"/>
              <p:cNvSpPr/>
              <p:nvPr/>
            </p:nvSpPr>
            <p:spPr>
              <a:xfrm>
                <a:off x="1282640" y="-79796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1"/>
              <p:cNvSpPr/>
              <p:nvPr/>
            </p:nvSpPr>
            <p:spPr>
              <a:xfrm>
                <a:off x="1166676" y="-80083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1"/>
              <p:cNvSpPr/>
              <p:nvPr/>
            </p:nvSpPr>
            <p:spPr>
              <a:xfrm>
                <a:off x="1163806" y="-928274"/>
                <a:ext cx="58125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6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384" y="61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142" y="323"/>
                    </a:lnTo>
                    <a:lnTo>
                      <a:pt x="61" y="404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384" y="61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1"/>
              <p:cNvSpPr/>
              <p:nvPr/>
            </p:nvSpPr>
            <p:spPr>
              <a:xfrm>
                <a:off x="1091329" y="-1704994"/>
                <a:ext cx="779731" cy="93616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6523" fill="none" extrusionOk="0">
                    <a:moveTo>
                      <a:pt x="5129" y="1"/>
                    </a:moveTo>
                    <a:lnTo>
                      <a:pt x="5129" y="1"/>
                    </a:lnTo>
                    <a:lnTo>
                      <a:pt x="4947" y="142"/>
                    </a:lnTo>
                    <a:lnTo>
                      <a:pt x="4806" y="284"/>
                    </a:lnTo>
                    <a:lnTo>
                      <a:pt x="4665" y="445"/>
                    </a:lnTo>
                    <a:lnTo>
                      <a:pt x="4544" y="607"/>
                    </a:lnTo>
                    <a:lnTo>
                      <a:pt x="4443" y="768"/>
                    </a:lnTo>
                    <a:lnTo>
                      <a:pt x="4362" y="930"/>
                    </a:lnTo>
                    <a:lnTo>
                      <a:pt x="4301" y="1091"/>
                    </a:lnTo>
                    <a:lnTo>
                      <a:pt x="4261" y="1233"/>
                    </a:lnTo>
                    <a:lnTo>
                      <a:pt x="4261" y="1233"/>
                    </a:lnTo>
                    <a:lnTo>
                      <a:pt x="4200" y="1576"/>
                    </a:lnTo>
                    <a:lnTo>
                      <a:pt x="4099" y="1919"/>
                    </a:lnTo>
                    <a:lnTo>
                      <a:pt x="3998" y="2262"/>
                    </a:lnTo>
                    <a:lnTo>
                      <a:pt x="3857" y="2606"/>
                    </a:lnTo>
                    <a:lnTo>
                      <a:pt x="3857" y="2606"/>
                    </a:lnTo>
                    <a:lnTo>
                      <a:pt x="3898" y="2767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77" y="3211"/>
                    </a:lnTo>
                    <a:lnTo>
                      <a:pt x="3817" y="3474"/>
                    </a:lnTo>
                    <a:lnTo>
                      <a:pt x="3817" y="3474"/>
                    </a:lnTo>
                    <a:lnTo>
                      <a:pt x="3756" y="3615"/>
                    </a:lnTo>
                    <a:lnTo>
                      <a:pt x="3696" y="3757"/>
                    </a:lnTo>
                    <a:lnTo>
                      <a:pt x="3615" y="3898"/>
                    </a:lnTo>
                    <a:lnTo>
                      <a:pt x="3534" y="4019"/>
                    </a:lnTo>
                    <a:lnTo>
                      <a:pt x="3433" y="4140"/>
                    </a:lnTo>
                    <a:lnTo>
                      <a:pt x="3312" y="4241"/>
                    </a:lnTo>
                    <a:lnTo>
                      <a:pt x="3211" y="4342"/>
                    </a:lnTo>
                    <a:lnTo>
                      <a:pt x="3090" y="4423"/>
                    </a:lnTo>
                    <a:lnTo>
                      <a:pt x="3070" y="442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2807" y="4564"/>
                    </a:lnTo>
                    <a:lnTo>
                      <a:pt x="2605" y="4625"/>
                    </a:lnTo>
                    <a:lnTo>
                      <a:pt x="2363" y="4685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1878" y="4685"/>
                    </a:lnTo>
                    <a:lnTo>
                      <a:pt x="1616" y="4625"/>
                    </a:lnTo>
                    <a:lnTo>
                      <a:pt x="1616" y="4625"/>
                    </a:lnTo>
                    <a:lnTo>
                      <a:pt x="1616" y="4605"/>
                    </a:lnTo>
                    <a:lnTo>
                      <a:pt x="1616" y="4605"/>
                    </a:lnTo>
                    <a:lnTo>
                      <a:pt x="1374" y="4524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849" y="4342"/>
                    </a:lnTo>
                    <a:lnTo>
                      <a:pt x="566" y="4241"/>
                    </a:lnTo>
                    <a:lnTo>
                      <a:pt x="303" y="4120"/>
                    </a:lnTo>
                    <a:lnTo>
                      <a:pt x="81" y="3979"/>
                    </a:lnTo>
                    <a:lnTo>
                      <a:pt x="81" y="3979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61" y="4080"/>
                    </a:lnTo>
                    <a:lnTo>
                      <a:pt x="61" y="4080"/>
                    </a:lnTo>
                    <a:lnTo>
                      <a:pt x="202" y="4382"/>
                    </a:lnTo>
                    <a:lnTo>
                      <a:pt x="344" y="4645"/>
                    </a:lnTo>
                    <a:lnTo>
                      <a:pt x="465" y="4867"/>
                    </a:lnTo>
                    <a:lnTo>
                      <a:pt x="606" y="5029"/>
                    </a:lnTo>
                    <a:lnTo>
                      <a:pt x="808" y="5291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889" y="5473"/>
                    </a:lnTo>
                    <a:lnTo>
                      <a:pt x="828" y="5554"/>
                    </a:lnTo>
                    <a:lnTo>
                      <a:pt x="828" y="5554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445" y="5998"/>
                    </a:lnTo>
                    <a:lnTo>
                      <a:pt x="445" y="6099"/>
                    </a:lnTo>
                    <a:lnTo>
                      <a:pt x="445" y="6200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626" y="6402"/>
                    </a:lnTo>
                    <a:lnTo>
                      <a:pt x="748" y="6462"/>
                    </a:lnTo>
                    <a:lnTo>
                      <a:pt x="869" y="650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1111" y="6503"/>
                    </a:lnTo>
                    <a:lnTo>
                      <a:pt x="1232" y="6462"/>
                    </a:lnTo>
                    <a:lnTo>
                      <a:pt x="1293" y="6402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53" y="6240"/>
                    </a:lnTo>
                    <a:lnTo>
                      <a:pt x="1353" y="6240"/>
                    </a:lnTo>
                    <a:lnTo>
                      <a:pt x="1333" y="5715"/>
                    </a:lnTo>
                    <a:lnTo>
                      <a:pt x="1333" y="5715"/>
                    </a:lnTo>
                    <a:lnTo>
                      <a:pt x="1333" y="5614"/>
                    </a:lnTo>
                    <a:lnTo>
                      <a:pt x="1353" y="5574"/>
                    </a:lnTo>
                    <a:lnTo>
                      <a:pt x="1353" y="5574"/>
                    </a:lnTo>
                    <a:lnTo>
                      <a:pt x="1414" y="5574"/>
                    </a:lnTo>
                    <a:lnTo>
                      <a:pt x="1414" y="5574"/>
                    </a:lnTo>
                    <a:lnTo>
                      <a:pt x="1616" y="5533"/>
                    </a:lnTo>
                    <a:lnTo>
                      <a:pt x="1838" y="5493"/>
                    </a:lnTo>
                    <a:lnTo>
                      <a:pt x="2060" y="5453"/>
                    </a:lnTo>
                    <a:lnTo>
                      <a:pt x="2282" y="5372"/>
                    </a:lnTo>
                    <a:lnTo>
                      <a:pt x="2706" y="5210"/>
                    </a:lnTo>
                    <a:lnTo>
                      <a:pt x="3110" y="5008"/>
                    </a:lnTo>
                    <a:lnTo>
                      <a:pt x="3494" y="4746"/>
                    </a:lnTo>
                    <a:lnTo>
                      <a:pt x="3857" y="4463"/>
                    </a:lnTo>
                    <a:lnTo>
                      <a:pt x="4200" y="4140"/>
                    </a:lnTo>
                    <a:lnTo>
                      <a:pt x="4503" y="3777"/>
                    </a:lnTo>
                    <a:lnTo>
                      <a:pt x="4503" y="3777"/>
                    </a:lnTo>
                    <a:lnTo>
                      <a:pt x="4685" y="3534"/>
                    </a:lnTo>
                    <a:lnTo>
                      <a:pt x="4867" y="3272"/>
                    </a:lnTo>
                    <a:lnTo>
                      <a:pt x="5008" y="2989"/>
                    </a:lnTo>
                    <a:lnTo>
                      <a:pt x="5149" y="2707"/>
                    </a:lnTo>
                    <a:lnTo>
                      <a:pt x="5250" y="2424"/>
                    </a:lnTo>
                    <a:lnTo>
                      <a:pt x="5331" y="2121"/>
                    </a:lnTo>
                    <a:lnTo>
                      <a:pt x="5392" y="1818"/>
                    </a:lnTo>
                    <a:lnTo>
                      <a:pt x="5412" y="1495"/>
                    </a:lnTo>
                    <a:lnTo>
                      <a:pt x="5412" y="1495"/>
                    </a:lnTo>
                    <a:lnTo>
                      <a:pt x="5432" y="1394"/>
                    </a:lnTo>
                    <a:lnTo>
                      <a:pt x="5432" y="1394"/>
                    </a:lnTo>
                    <a:lnTo>
                      <a:pt x="5432" y="1293"/>
                    </a:lnTo>
                    <a:lnTo>
                      <a:pt x="5432" y="1293"/>
                    </a:lnTo>
                    <a:lnTo>
                      <a:pt x="5412" y="950"/>
                    </a:lnTo>
                    <a:lnTo>
                      <a:pt x="5351" y="607"/>
                    </a:lnTo>
                    <a:lnTo>
                      <a:pt x="5250" y="304"/>
                    </a:lnTo>
                    <a:lnTo>
                      <a:pt x="5129" y="1"/>
                    </a:lnTo>
                    <a:lnTo>
                      <a:pt x="512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1"/>
              <p:cNvSpPr/>
              <p:nvPr/>
            </p:nvSpPr>
            <p:spPr>
              <a:xfrm>
                <a:off x="1259389" y="-1281903"/>
                <a:ext cx="391372" cy="252304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758" extrusionOk="0">
                    <a:moveTo>
                      <a:pt x="970" y="1758"/>
                    </a:move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close/>
                    <a:moveTo>
                      <a:pt x="1858" y="1515"/>
                    </a:moveTo>
                    <a:lnTo>
                      <a:pt x="1858" y="1515"/>
                    </a:lnTo>
                    <a:lnTo>
                      <a:pt x="1636" y="1616"/>
                    </a:lnTo>
                    <a:lnTo>
                      <a:pt x="1434" y="1677"/>
                    </a:lnTo>
                    <a:lnTo>
                      <a:pt x="1192" y="1737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1192" y="1737"/>
                    </a:lnTo>
                    <a:lnTo>
                      <a:pt x="1434" y="1677"/>
                    </a:lnTo>
                    <a:lnTo>
                      <a:pt x="1636" y="1616"/>
                    </a:lnTo>
                    <a:lnTo>
                      <a:pt x="1858" y="1515"/>
                    </a:lnTo>
                    <a:close/>
                    <a:moveTo>
                      <a:pt x="1878" y="1495"/>
                    </a:moveTo>
                    <a:lnTo>
                      <a:pt x="1878" y="1495"/>
                    </a:lnTo>
                    <a:lnTo>
                      <a:pt x="1858" y="1515"/>
                    </a:lnTo>
                    <a:lnTo>
                      <a:pt x="1858" y="1515"/>
                    </a:lnTo>
                    <a:lnTo>
                      <a:pt x="1878" y="1495"/>
                    </a:lnTo>
                    <a:close/>
                    <a:moveTo>
                      <a:pt x="1" y="1455"/>
                    </a:move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203" y="1576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445" y="1677"/>
                    </a:lnTo>
                    <a:lnTo>
                      <a:pt x="445" y="1677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203" y="1576"/>
                    </a:lnTo>
                    <a:lnTo>
                      <a:pt x="1" y="1455"/>
                    </a:lnTo>
                    <a:close/>
                    <a:moveTo>
                      <a:pt x="2727" y="1"/>
                    </a:moveTo>
                    <a:lnTo>
                      <a:pt x="2727" y="1"/>
                    </a:lnTo>
                    <a:lnTo>
                      <a:pt x="2706" y="263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585" y="667"/>
                    </a:lnTo>
                    <a:lnTo>
                      <a:pt x="2525" y="809"/>
                    </a:lnTo>
                    <a:lnTo>
                      <a:pt x="2444" y="950"/>
                    </a:lnTo>
                    <a:lnTo>
                      <a:pt x="2363" y="1071"/>
                    </a:lnTo>
                    <a:lnTo>
                      <a:pt x="2262" y="1192"/>
                    </a:lnTo>
                    <a:lnTo>
                      <a:pt x="2141" y="1293"/>
                    </a:lnTo>
                    <a:lnTo>
                      <a:pt x="2040" y="1394"/>
                    </a:lnTo>
                    <a:lnTo>
                      <a:pt x="1919" y="1475"/>
                    </a:lnTo>
                    <a:lnTo>
                      <a:pt x="1899" y="147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99" y="1475"/>
                    </a:lnTo>
                    <a:lnTo>
                      <a:pt x="1919" y="1475"/>
                    </a:lnTo>
                    <a:lnTo>
                      <a:pt x="1919" y="1475"/>
                    </a:lnTo>
                    <a:lnTo>
                      <a:pt x="2040" y="1394"/>
                    </a:lnTo>
                    <a:lnTo>
                      <a:pt x="2141" y="1293"/>
                    </a:lnTo>
                    <a:lnTo>
                      <a:pt x="2262" y="1192"/>
                    </a:lnTo>
                    <a:lnTo>
                      <a:pt x="2363" y="1071"/>
                    </a:lnTo>
                    <a:lnTo>
                      <a:pt x="2444" y="950"/>
                    </a:lnTo>
                    <a:lnTo>
                      <a:pt x="2525" y="809"/>
                    </a:lnTo>
                    <a:lnTo>
                      <a:pt x="2585" y="667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706" y="263"/>
                    </a:lnTo>
                    <a:lnTo>
                      <a:pt x="2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1"/>
              <p:cNvSpPr/>
              <p:nvPr/>
            </p:nvSpPr>
            <p:spPr>
              <a:xfrm>
                <a:off x="1398459" y="-1064473"/>
                <a:ext cx="127731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43" fill="none" extrusionOk="0">
                    <a:moveTo>
                      <a:pt x="889" y="0"/>
                    </a:moveTo>
                    <a:lnTo>
                      <a:pt x="889" y="0"/>
                    </a:lnTo>
                    <a:lnTo>
                      <a:pt x="667" y="101"/>
                    </a:lnTo>
                    <a:lnTo>
                      <a:pt x="465" y="162"/>
                    </a:lnTo>
                    <a:lnTo>
                      <a:pt x="223" y="22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223" y="222"/>
                    </a:lnTo>
                    <a:lnTo>
                      <a:pt x="465" y="162"/>
                    </a:lnTo>
                    <a:lnTo>
                      <a:pt x="667" y="101"/>
                    </a:lnTo>
                    <a:lnTo>
                      <a:pt x="8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1"/>
              <p:cNvSpPr/>
              <p:nvPr/>
            </p:nvSpPr>
            <p:spPr>
              <a:xfrm>
                <a:off x="1526048" y="-1067343"/>
                <a:ext cx="301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1"/>
              <p:cNvSpPr/>
              <p:nvPr/>
            </p:nvSpPr>
            <p:spPr>
              <a:xfrm>
                <a:off x="1259389" y="-1073228"/>
                <a:ext cx="63865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2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3" y="122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445" y="223"/>
                    </a:lnTo>
                    <a:lnTo>
                      <a:pt x="445" y="223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203" y="12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1"/>
              <p:cNvSpPr/>
              <p:nvPr/>
            </p:nvSpPr>
            <p:spPr>
              <a:xfrm>
                <a:off x="1528918" y="-1281903"/>
                <a:ext cx="121846" cy="21470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496" fill="none" extrusionOk="0">
                    <a:moveTo>
                      <a:pt x="849" y="1"/>
                    </a:moveTo>
                    <a:lnTo>
                      <a:pt x="849" y="1"/>
                    </a:lnTo>
                    <a:lnTo>
                      <a:pt x="828" y="263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707" y="667"/>
                    </a:lnTo>
                    <a:lnTo>
                      <a:pt x="647" y="809"/>
                    </a:lnTo>
                    <a:lnTo>
                      <a:pt x="566" y="950"/>
                    </a:lnTo>
                    <a:lnTo>
                      <a:pt x="485" y="1071"/>
                    </a:lnTo>
                    <a:lnTo>
                      <a:pt x="384" y="1192"/>
                    </a:lnTo>
                    <a:lnTo>
                      <a:pt x="263" y="1293"/>
                    </a:lnTo>
                    <a:lnTo>
                      <a:pt x="162" y="1394"/>
                    </a:lnTo>
                    <a:lnTo>
                      <a:pt x="41" y="1475"/>
                    </a:lnTo>
                    <a:lnTo>
                      <a:pt x="21" y="147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21" y="1475"/>
                    </a:lnTo>
                    <a:lnTo>
                      <a:pt x="41" y="1475"/>
                    </a:lnTo>
                    <a:lnTo>
                      <a:pt x="41" y="1475"/>
                    </a:lnTo>
                    <a:lnTo>
                      <a:pt x="162" y="1394"/>
                    </a:lnTo>
                    <a:lnTo>
                      <a:pt x="263" y="1293"/>
                    </a:lnTo>
                    <a:lnTo>
                      <a:pt x="384" y="1192"/>
                    </a:lnTo>
                    <a:lnTo>
                      <a:pt x="485" y="1071"/>
                    </a:lnTo>
                    <a:lnTo>
                      <a:pt x="566" y="950"/>
                    </a:lnTo>
                    <a:lnTo>
                      <a:pt x="647" y="809"/>
                    </a:lnTo>
                    <a:lnTo>
                      <a:pt x="707" y="667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828" y="263"/>
                    </a:lnTo>
                    <a:lnTo>
                      <a:pt x="84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extrusionOk="0">
                    <a:moveTo>
                      <a:pt x="162" y="0"/>
                    </a:moveTo>
                    <a:lnTo>
                      <a:pt x="108" y="20"/>
                    </a:lnTo>
                    <a:lnTo>
                      <a:pt x="142" y="20"/>
                    </a:lnTo>
                    <a:lnTo>
                      <a:pt x="162" y="0"/>
                    </a:lnTo>
                    <a:close/>
                    <a:moveTo>
                      <a:pt x="101" y="20"/>
                    </a:moveTo>
                    <a:lnTo>
                      <a:pt x="0" y="61"/>
                    </a:lnTo>
                    <a:lnTo>
                      <a:pt x="108" y="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1"/>
              <p:cNvSpPr/>
              <p:nvPr/>
            </p:nvSpPr>
            <p:spPr>
              <a:xfrm>
                <a:off x="1323112" y="-1041367"/>
                <a:ext cx="75490" cy="1176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63" y="61"/>
                    </a:lnTo>
                    <a:lnTo>
                      <a:pt x="526" y="82"/>
                    </a:lnTo>
                    <a:lnTo>
                      <a:pt x="526" y="82"/>
                    </a:lnTo>
                    <a:lnTo>
                      <a:pt x="263" y="6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1"/>
              <p:cNvSpPr/>
              <p:nvPr/>
            </p:nvSpPr>
            <p:spPr>
              <a:xfrm>
                <a:off x="1526048" y="-106447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1"/>
              <p:cNvSpPr/>
              <p:nvPr/>
            </p:nvSpPr>
            <p:spPr>
              <a:xfrm>
                <a:off x="1528918" y="-106734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1"/>
              <p:cNvSpPr/>
              <p:nvPr/>
            </p:nvSpPr>
            <p:spPr>
              <a:xfrm>
                <a:off x="147682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20" y="1"/>
                    </a:moveTo>
                    <a:lnTo>
                      <a:pt x="20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1"/>
              <p:cNvSpPr/>
              <p:nvPr/>
            </p:nvSpPr>
            <p:spPr>
              <a:xfrm>
                <a:off x="147682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1"/>
              <p:cNvSpPr/>
              <p:nvPr/>
            </p:nvSpPr>
            <p:spPr>
              <a:xfrm>
                <a:off x="1479691" y="-1099348"/>
                <a:ext cx="14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1"/>
              <p:cNvSpPr/>
              <p:nvPr/>
            </p:nvSpPr>
            <p:spPr>
              <a:xfrm>
                <a:off x="1468066" y="-1099348"/>
                <a:ext cx="17509" cy="602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" extrusionOk="0"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close/>
                    <a:moveTo>
                      <a:pt x="41" y="41"/>
                    </a:move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close/>
                    <a:moveTo>
                      <a:pt x="122" y="1"/>
                    </a:moveTo>
                    <a:lnTo>
                      <a:pt x="122" y="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1"/>
              <p:cNvSpPr/>
              <p:nvPr/>
            </p:nvSpPr>
            <p:spPr>
              <a:xfrm>
                <a:off x="1468066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1"/>
              <p:cNvSpPr/>
              <p:nvPr/>
            </p:nvSpPr>
            <p:spPr>
              <a:xfrm>
                <a:off x="147093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1"/>
              <p:cNvSpPr/>
              <p:nvPr/>
            </p:nvSpPr>
            <p:spPr>
              <a:xfrm>
                <a:off x="147380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1"/>
              <p:cNvSpPr/>
              <p:nvPr/>
            </p:nvSpPr>
            <p:spPr>
              <a:xfrm>
                <a:off x="148543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1"/>
              <p:cNvSpPr/>
              <p:nvPr/>
            </p:nvSpPr>
            <p:spPr>
              <a:xfrm>
                <a:off x="1276755" y="-1728100"/>
                <a:ext cx="142226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87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22" y="61"/>
                    </a:lnTo>
                    <a:lnTo>
                      <a:pt x="61" y="101"/>
                    </a:lnTo>
                    <a:lnTo>
                      <a:pt x="41" y="14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21" y="344"/>
                    </a:lnTo>
                    <a:lnTo>
                      <a:pt x="61" y="445"/>
                    </a:lnTo>
                    <a:lnTo>
                      <a:pt x="162" y="525"/>
                    </a:lnTo>
                    <a:lnTo>
                      <a:pt x="283" y="606"/>
                    </a:lnTo>
                    <a:lnTo>
                      <a:pt x="445" y="667"/>
                    </a:lnTo>
                    <a:lnTo>
                      <a:pt x="627" y="687"/>
                    </a:lnTo>
                    <a:lnTo>
                      <a:pt x="748" y="687"/>
                    </a:lnTo>
                    <a:lnTo>
                      <a:pt x="849" y="646"/>
                    </a:lnTo>
                    <a:lnTo>
                      <a:pt x="909" y="606"/>
                    </a:lnTo>
                    <a:lnTo>
                      <a:pt x="970" y="545"/>
                    </a:lnTo>
                    <a:lnTo>
                      <a:pt x="990" y="465"/>
                    </a:lnTo>
                    <a:lnTo>
                      <a:pt x="990" y="384"/>
                    </a:lnTo>
                    <a:lnTo>
                      <a:pt x="970" y="323"/>
                    </a:lnTo>
                    <a:lnTo>
                      <a:pt x="909" y="243"/>
                    </a:lnTo>
                    <a:lnTo>
                      <a:pt x="829" y="162"/>
                    </a:lnTo>
                    <a:lnTo>
                      <a:pt x="748" y="101"/>
                    </a:lnTo>
                    <a:lnTo>
                      <a:pt x="647" y="61"/>
                    </a:lnTo>
                    <a:lnTo>
                      <a:pt x="546" y="2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1"/>
              <p:cNvSpPr/>
              <p:nvPr/>
            </p:nvSpPr>
            <p:spPr>
              <a:xfrm>
                <a:off x="1604266" y="-1620892"/>
                <a:ext cx="142082" cy="10161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08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0" y="22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101" y="485"/>
                    </a:lnTo>
                    <a:lnTo>
                      <a:pt x="182" y="546"/>
                    </a:lnTo>
                    <a:lnTo>
                      <a:pt x="344" y="647"/>
                    </a:lnTo>
                    <a:lnTo>
                      <a:pt x="505" y="687"/>
                    </a:lnTo>
                    <a:lnTo>
                      <a:pt x="647" y="707"/>
                    </a:lnTo>
                    <a:lnTo>
                      <a:pt x="788" y="687"/>
                    </a:lnTo>
                    <a:lnTo>
                      <a:pt x="889" y="626"/>
                    </a:lnTo>
                    <a:lnTo>
                      <a:pt x="949" y="566"/>
                    </a:lnTo>
                    <a:lnTo>
                      <a:pt x="970" y="505"/>
                    </a:lnTo>
                    <a:lnTo>
                      <a:pt x="990" y="465"/>
                    </a:lnTo>
                    <a:lnTo>
                      <a:pt x="970" y="404"/>
                    </a:lnTo>
                    <a:lnTo>
                      <a:pt x="949" y="344"/>
                    </a:lnTo>
                    <a:lnTo>
                      <a:pt x="909" y="263"/>
                    </a:lnTo>
                    <a:lnTo>
                      <a:pt x="828" y="182"/>
                    </a:lnTo>
                    <a:lnTo>
                      <a:pt x="748" y="122"/>
                    </a:lnTo>
                    <a:lnTo>
                      <a:pt x="647" y="61"/>
                    </a:lnTo>
                    <a:lnTo>
                      <a:pt x="546" y="41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1"/>
              <p:cNvSpPr/>
              <p:nvPr/>
            </p:nvSpPr>
            <p:spPr>
              <a:xfrm>
                <a:off x="833425" y="-1922280"/>
                <a:ext cx="1046243" cy="2361867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16457" extrusionOk="0">
                    <a:moveTo>
                      <a:pt x="4503" y="122"/>
                    </a:moveTo>
                    <a:lnTo>
                      <a:pt x="4806" y="142"/>
                    </a:lnTo>
                    <a:lnTo>
                      <a:pt x="5129" y="202"/>
                    </a:lnTo>
                    <a:lnTo>
                      <a:pt x="5432" y="283"/>
                    </a:lnTo>
                    <a:lnTo>
                      <a:pt x="5715" y="424"/>
                    </a:lnTo>
                    <a:lnTo>
                      <a:pt x="5997" y="566"/>
                    </a:lnTo>
                    <a:lnTo>
                      <a:pt x="6240" y="768"/>
                    </a:lnTo>
                    <a:lnTo>
                      <a:pt x="6482" y="990"/>
                    </a:lnTo>
                    <a:lnTo>
                      <a:pt x="6684" y="1252"/>
                    </a:lnTo>
                    <a:lnTo>
                      <a:pt x="6724" y="1313"/>
                    </a:lnTo>
                    <a:lnTo>
                      <a:pt x="6866" y="1555"/>
                    </a:lnTo>
                    <a:lnTo>
                      <a:pt x="7007" y="1858"/>
                    </a:lnTo>
                    <a:lnTo>
                      <a:pt x="7108" y="2201"/>
                    </a:lnTo>
                    <a:lnTo>
                      <a:pt x="7148" y="2545"/>
                    </a:lnTo>
                    <a:lnTo>
                      <a:pt x="7169" y="2908"/>
                    </a:lnTo>
                    <a:lnTo>
                      <a:pt x="7148" y="3009"/>
                    </a:lnTo>
                    <a:lnTo>
                      <a:pt x="7128" y="3312"/>
                    </a:lnTo>
                    <a:lnTo>
                      <a:pt x="7068" y="3595"/>
                    </a:lnTo>
                    <a:lnTo>
                      <a:pt x="6987" y="3877"/>
                    </a:lnTo>
                    <a:lnTo>
                      <a:pt x="6886" y="4180"/>
                    </a:lnTo>
                    <a:lnTo>
                      <a:pt x="6765" y="4443"/>
                    </a:lnTo>
                    <a:lnTo>
                      <a:pt x="6623" y="4725"/>
                    </a:lnTo>
                    <a:lnTo>
                      <a:pt x="6442" y="5008"/>
                    </a:lnTo>
                    <a:lnTo>
                      <a:pt x="6260" y="5271"/>
                    </a:lnTo>
                    <a:lnTo>
                      <a:pt x="5937" y="5614"/>
                    </a:lnTo>
                    <a:lnTo>
                      <a:pt x="5614" y="5937"/>
                    </a:lnTo>
                    <a:lnTo>
                      <a:pt x="5250" y="6220"/>
                    </a:lnTo>
                    <a:lnTo>
                      <a:pt x="4846" y="6462"/>
                    </a:lnTo>
                    <a:lnTo>
                      <a:pt x="4463" y="6684"/>
                    </a:lnTo>
                    <a:lnTo>
                      <a:pt x="4039" y="6845"/>
                    </a:lnTo>
                    <a:lnTo>
                      <a:pt x="3615" y="6967"/>
                    </a:lnTo>
                    <a:lnTo>
                      <a:pt x="3413" y="6987"/>
                    </a:lnTo>
                    <a:lnTo>
                      <a:pt x="3191" y="7027"/>
                    </a:lnTo>
                    <a:lnTo>
                      <a:pt x="3150" y="7027"/>
                    </a:lnTo>
                    <a:lnTo>
                      <a:pt x="3029" y="7007"/>
                    </a:lnTo>
                    <a:lnTo>
                      <a:pt x="2928" y="6987"/>
                    </a:lnTo>
                    <a:lnTo>
                      <a:pt x="2807" y="6906"/>
                    </a:lnTo>
                    <a:lnTo>
                      <a:pt x="2747" y="6866"/>
                    </a:lnTo>
                    <a:lnTo>
                      <a:pt x="2706" y="6825"/>
                    </a:lnTo>
                    <a:lnTo>
                      <a:pt x="2565" y="6684"/>
                    </a:lnTo>
                    <a:lnTo>
                      <a:pt x="2383" y="6421"/>
                    </a:lnTo>
                    <a:lnTo>
                      <a:pt x="2262" y="6260"/>
                    </a:lnTo>
                    <a:lnTo>
                      <a:pt x="2161" y="6058"/>
                    </a:lnTo>
                    <a:lnTo>
                      <a:pt x="2040" y="5836"/>
                    </a:lnTo>
                    <a:lnTo>
                      <a:pt x="1919" y="5573"/>
                    </a:lnTo>
                    <a:lnTo>
                      <a:pt x="1838" y="5392"/>
                    </a:lnTo>
                    <a:lnTo>
                      <a:pt x="1777" y="5170"/>
                    </a:lnTo>
                    <a:lnTo>
                      <a:pt x="1697" y="4846"/>
                    </a:lnTo>
                    <a:lnTo>
                      <a:pt x="1616" y="4503"/>
                    </a:lnTo>
                    <a:lnTo>
                      <a:pt x="1575" y="4180"/>
                    </a:lnTo>
                    <a:lnTo>
                      <a:pt x="1555" y="3837"/>
                    </a:lnTo>
                    <a:lnTo>
                      <a:pt x="1575" y="3393"/>
                    </a:lnTo>
                    <a:lnTo>
                      <a:pt x="1596" y="3110"/>
                    </a:lnTo>
                    <a:lnTo>
                      <a:pt x="1656" y="2827"/>
                    </a:lnTo>
                    <a:lnTo>
                      <a:pt x="1717" y="2565"/>
                    </a:lnTo>
                    <a:lnTo>
                      <a:pt x="1777" y="2302"/>
                    </a:lnTo>
                    <a:lnTo>
                      <a:pt x="1878" y="2060"/>
                    </a:lnTo>
                    <a:lnTo>
                      <a:pt x="1979" y="1818"/>
                    </a:lnTo>
                    <a:lnTo>
                      <a:pt x="2100" y="1596"/>
                    </a:lnTo>
                    <a:lnTo>
                      <a:pt x="2242" y="1374"/>
                    </a:lnTo>
                    <a:lnTo>
                      <a:pt x="2423" y="1131"/>
                    </a:lnTo>
                    <a:lnTo>
                      <a:pt x="2625" y="909"/>
                    </a:lnTo>
                    <a:lnTo>
                      <a:pt x="2848" y="707"/>
                    </a:lnTo>
                    <a:lnTo>
                      <a:pt x="3070" y="546"/>
                    </a:lnTo>
                    <a:lnTo>
                      <a:pt x="3251" y="445"/>
                    </a:lnTo>
                    <a:lnTo>
                      <a:pt x="3413" y="364"/>
                    </a:lnTo>
                    <a:lnTo>
                      <a:pt x="3595" y="283"/>
                    </a:lnTo>
                    <a:lnTo>
                      <a:pt x="3756" y="223"/>
                    </a:lnTo>
                    <a:lnTo>
                      <a:pt x="3938" y="182"/>
                    </a:lnTo>
                    <a:lnTo>
                      <a:pt x="4120" y="142"/>
                    </a:lnTo>
                    <a:lnTo>
                      <a:pt x="4301" y="142"/>
                    </a:lnTo>
                    <a:lnTo>
                      <a:pt x="4503" y="122"/>
                    </a:lnTo>
                    <a:close/>
                    <a:moveTo>
                      <a:pt x="2747" y="7007"/>
                    </a:moveTo>
                    <a:lnTo>
                      <a:pt x="2787" y="7047"/>
                    </a:lnTo>
                    <a:lnTo>
                      <a:pt x="2908" y="7108"/>
                    </a:lnTo>
                    <a:lnTo>
                      <a:pt x="2989" y="7128"/>
                    </a:lnTo>
                    <a:lnTo>
                      <a:pt x="3070" y="7148"/>
                    </a:lnTo>
                    <a:lnTo>
                      <a:pt x="3070" y="7512"/>
                    </a:lnTo>
                    <a:lnTo>
                      <a:pt x="3070" y="7815"/>
                    </a:lnTo>
                    <a:lnTo>
                      <a:pt x="3070" y="7855"/>
                    </a:lnTo>
                    <a:lnTo>
                      <a:pt x="3029" y="7895"/>
                    </a:lnTo>
                    <a:lnTo>
                      <a:pt x="2928" y="7956"/>
                    </a:lnTo>
                    <a:lnTo>
                      <a:pt x="2787" y="7976"/>
                    </a:lnTo>
                    <a:lnTo>
                      <a:pt x="2666" y="7956"/>
                    </a:lnTo>
                    <a:lnTo>
                      <a:pt x="2585" y="7936"/>
                    </a:lnTo>
                    <a:lnTo>
                      <a:pt x="2504" y="7895"/>
                    </a:lnTo>
                    <a:lnTo>
                      <a:pt x="2423" y="7835"/>
                    </a:lnTo>
                    <a:lnTo>
                      <a:pt x="2363" y="7774"/>
                    </a:lnTo>
                    <a:lnTo>
                      <a:pt x="2282" y="7673"/>
                    </a:lnTo>
                    <a:lnTo>
                      <a:pt x="2262" y="7613"/>
                    </a:lnTo>
                    <a:lnTo>
                      <a:pt x="2282" y="7532"/>
                    </a:lnTo>
                    <a:lnTo>
                      <a:pt x="2343" y="7471"/>
                    </a:lnTo>
                    <a:lnTo>
                      <a:pt x="2484" y="7310"/>
                    </a:lnTo>
                    <a:lnTo>
                      <a:pt x="2666" y="7108"/>
                    </a:lnTo>
                    <a:lnTo>
                      <a:pt x="2747" y="7007"/>
                    </a:lnTo>
                    <a:close/>
                    <a:moveTo>
                      <a:pt x="4523" y="0"/>
                    </a:moveTo>
                    <a:lnTo>
                      <a:pt x="4261" y="21"/>
                    </a:lnTo>
                    <a:lnTo>
                      <a:pt x="3998" y="41"/>
                    </a:lnTo>
                    <a:lnTo>
                      <a:pt x="3736" y="101"/>
                    </a:lnTo>
                    <a:lnTo>
                      <a:pt x="3494" y="202"/>
                    </a:lnTo>
                    <a:lnTo>
                      <a:pt x="3251" y="303"/>
                    </a:lnTo>
                    <a:lnTo>
                      <a:pt x="3009" y="445"/>
                    </a:lnTo>
                    <a:lnTo>
                      <a:pt x="2767" y="626"/>
                    </a:lnTo>
                    <a:lnTo>
                      <a:pt x="2545" y="828"/>
                    </a:lnTo>
                    <a:lnTo>
                      <a:pt x="2323" y="1050"/>
                    </a:lnTo>
                    <a:lnTo>
                      <a:pt x="2141" y="1313"/>
                    </a:lnTo>
                    <a:lnTo>
                      <a:pt x="1999" y="1535"/>
                    </a:lnTo>
                    <a:lnTo>
                      <a:pt x="1878" y="1757"/>
                    </a:lnTo>
                    <a:lnTo>
                      <a:pt x="1757" y="2020"/>
                    </a:lnTo>
                    <a:lnTo>
                      <a:pt x="1676" y="2262"/>
                    </a:lnTo>
                    <a:lnTo>
                      <a:pt x="1596" y="2545"/>
                    </a:lnTo>
                    <a:lnTo>
                      <a:pt x="1535" y="2807"/>
                    </a:lnTo>
                    <a:lnTo>
                      <a:pt x="1474" y="3090"/>
                    </a:lnTo>
                    <a:lnTo>
                      <a:pt x="1454" y="3393"/>
                    </a:lnTo>
                    <a:lnTo>
                      <a:pt x="1434" y="3837"/>
                    </a:lnTo>
                    <a:lnTo>
                      <a:pt x="1454" y="4180"/>
                    </a:lnTo>
                    <a:lnTo>
                      <a:pt x="1495" y="4523"/>
                    </a:lnTo>
                    <a:lnTo>
                      <a:pt x="1575" y="4867"/>
                    </a:lnTo>
                    <a:lnTo>
                      <a:pt x="1656" y="5210"/>
                    </a:lnTo>
                    <a:lnTo>
                      <a:pt x="1737" y="5432"/>
                    </a:lnTo>
                    <a:lnTo>
                      <a:pt x="1818" y="5614"/>
                    </a:lnTo>
                    <a:lnTo>
                      <a:pt x="1939" y="5896"/>
                    </a:lnTo>
                    <a:lnTo>
                      <a:pt x="2040" y="6119"/>
                    </a:lnTo>
                    <a:lnTo>
                      <a:pt x="2161" y="6320"/>
                    </a:lnTo>
                    <a:lnTo>
                      <a:pt x="2282" y="6502"/>
                    </a:lnTo>
                    <a:lnTo>
                      <a:pt x="2484" y="6765"/>
                    </a:lnTo>
                    <a:lnTo>
                      <a:pt x="2625" y="6906"/>
                    </a:lnTo>
                    <a:lnTo>
                      <a:pt x="2646" y="6946"/>
                    </a:lnTo>
                    <a:lnTo>
                      <a:pt x="2585" y="7027"/>
                    </a:lnTo>
                    <a:lnTo>
                      <a:pt x="2403" y="7229"/>
                    </a:lnTo>
                    <a:lnTo>
                      <a:pt x="2242" y="7391"/>
                    </a:lnTo>
                    <a:lnTo>
                      <a:pt x="2181" y="7471"/>
                    </a:lnTo>
                    <a:lnTo>
                      <a:pt x="2161" y="7532"/>
                    </a:lnTo>
                    <a:lnTo>
                      <a:pt x="2141" y="7613"/>
                    </a:lnTo>
                    <a:lnTo>
                      <a:pt x="2161" y="7673"/>
                    </a:lnTo>
                    <a:lnTo>
                      <a:pt x="2181" y="7734"/>
                    </a:lnTo>
                    <a:lnTo>
                      <a:pt x="2262" y="7855"/>
                    </a:lnTo>
                    <a:lnTo>
                      <a:pt x="2363" y="7936"/>
                    </a:lnTo>
                    <a:lnTo>
                      <a:pt x="2444" y="7996"/>
                    </a:lnTo>
                    <a:lnTo>
                      <a:pt x="2565" y="8057"/>
                    </a:lnTo>
                    <a:lnTo>
                      <a:pt x="2666" y="8077"/>
                    </a:lnTo>
                    <a:lnTo>
                      <a:pt x="2646" y="8219"/>
                    </a:lnTo>
                    <a:lnTo>
                      <a:pt x="2585" y="8723"/>
                    </a:lnTo>
                    <a:lnTo>
                      <a:pt x="2524" y="9188"/>
                    </a:lnTo>
                    <a:lnTo>
                      <a:pt x="2444" y="9612"/>
                    </a:lnTo>
                    <a:lnTo>
                      <a:pt x="2363" y="9814"/>
                    </a:lnTo>
                    <a:lnTo>
                      <a:pt x="2302" y="10036"/>
                    </a:lnTo>
                    <a:lnTo>
                      <a:pt x="2181" y="10278"/>
                    </a:lnTo>
                    <a:lnTo>
                      <a:pt x="2060" y="10520"/>
                    </a:lnTo>
                    <a:lnTo>
                      <a:pt x="1919" y="10742"/>
                    </a:lnTo>
                    <a:lnTo>
                      <a:pt x="1777" y="10944"/>
                    </a:lnTo>
                    <a:lnTo>
                      <a:pt x="1454" y="11368"/>
                    </a:lnTo>
                    <a:lnTo>
                      <a:pt x="1111" y="11772"/>
                    </a:lnTo>
                    <a:lnTo>
                      <a:pt x="849" y="12075"/>
                    </a:lnTo>
                    <a:lnTo>
                      <a:pt x="687" y="12277"/>
                    </a:lnTo>
                    <a:lnTo>
                      <a:pt x="546" y="12499"/>
                    </a:lnTo>
                    <a:lnTo>
                      <a:pt x="404" y="12721"/>
                    </a:lnTo>
                    <a:lnTo>
                      <a:pt x="303" y="12943"/>
                    </a:lnTo>
                    <a:lnTo>
                      <a:pt x="202" y="13186"/>
                    </a:lnTo>
                    <a:lnTo>
                      <a:pt x="122" y="13428"/>
                    </a:lnTo>
                    <a:lnTo>
                      <a:pt x="81" y="13690"/>
                    </a:lnTo>
                    <a:lnTo>
                      <a:pt x="21" y="13953"/>
                    </a:lnTo>
                    <a:lnTo>
                      <a:pt x="0" y="14236"/>
                    </a:lnTo>
                    <a:lnTo>
                      <a:pt x="0" y="14518"/>
                    </a:lnTo>
                    <a:lnTo>
                      <a:pt x="0" y="14801"/>
                    </a:lnTo>
                    <a:lnTo>
                      <a:pt x="21" y="15104"/>
                    </a:lnTo>
                    <a:lnTo>
                      <a:pt x="61" y="15427"/>
                    </a:lnTo>
                    <a:lnTo>
                      <a:pt x="122" y="15750"/>
                    </a:lnTo>
                    <a:lnTo>
                      <a:pt x="202" y="16073"/>
                    </a:lnTo>
                    <a:lnTo>
                      <a:pt x="283" y="16416"/>
                    </a:lnTo>
                    <a:lnTo>
                      <a:pt x="303" y="16457"/>
                    </a:lnTo>
                    <a:lnTo>
                      <a:pt x="364" y="16457"/>
                    </a:lnTo>
                    <a:lnTo>
                      <a:pt x="404" y="16437"/>
                    </a:lnTo>
                    <a:lnTo>
                      <a:pt x="404" y="16376"/>
                    </a:lnTo>
                    <a:lnTo>
                      <a:pt x="303" y="16053"/>
                    </a:lnTo>
                    <a:lnTo>
                      <a:pt x="243" y="15730"/>
                    </a:lnTo>
                    <a:lnTo>
                      <a:pt x="182" y="15407"/>
                    </a:lnTo>
                    <a:lnTo>
                      <a:pt x="142" y="15104"/>
                    </a:lnTo>
                    <a:lnTo>
                      <a:pt x="122" y="14801"/>
                    </a:lnTo>
                    <a:lnTo>
                      <a:pt x="122" y="14518"/>
                    </a:lnTo>
                    <a:lnTo>
                      <a:pt x="122" y="14256"/>
                    </a:lnTo>
                    <a:lnTo>
                      <a:pt x="142" y="13973"/>
                    </a:lnTo>
                    <a:lnTo>
                      <a:pt x="182" y="13731"/>
                    </a:lnTo>
                    <a:lnTo>
                      <a:pt x="243" y="13468"/>
                    </a:lnTo>
                    <a:lnTo>
                      <a:pt x="324" y="13226"/>
                    </a:lnTo>
                    <a:lnTo>
                      <a:pt x="404" y="13004"/>
                    </a:lnTo>
                    <a:lnTo>
                      <a:pt x="525" y="12782"/>
                    </a:lnTo>
                    <a:lnTo>
                      <a:pt x="647" y="12560"/>
                    </a:lnTo>
                    <a:lnTo>
                      <a:pt x="788" y="12358"/>
                    </a:lnTo>
                    <a:lnTo>
                      <a:pt x="929" y="12156"/>
                    </a:lnTo>
                    <a:lnTo>
                      <a:pt x="1212" y="11853"/>
                    </a:lnTo>
                    <a:lnTo>
                      <a:pt x="1555" y="11429"/>
                    </a:lnTo>
                    <a:lnTo>
                      <a:pt x="1878" y="11005"/>
                    </a:lnTo>
                    <a:lnTo>
                      <a:pt x="2040" y="10803"/>
                    </a:lnTo>
                    <a:lnTo>
                      <a:pt x="2161" y="10561"/>
                    </a:lnTo>
                    <a:lnTo>
                      <a:pt x="2302" y="10339"/>
                    </a:lnTo>
                    <a:lnTo>
                      <a:pt x="2403" y="10076"/>
                    </a:lnTo>
                    <a:lnTo>
                      <a:pt x="2484" y="9854"/>
                    </a:lnTo>
                    <a:lnTo>
                      <a:pt x="2545" y="9652"/>
                    </a:lnTo>
                    <a:lnTo>
                      <a:pt x="2646" y="9188"/>
                    </a:lnTo>
                    <a:lnTo>
                      <a:pt x="2706" y="8723"/>
                    </a:lnTo>
                    <a:lnTo>
                      <a:pt x="2767" y="8219"/>
                    </a:lnTo>
                    <a:lnTo>
                      <a:pt x="2787" y="8097"/>
                    </a:lnTo>
                    <a:lnTo>
                      <a:pt x="2888" y="8077"/>
                    </a:lnTo>
                    <a:lnTo>
                      <a:pt x="2969" y="8057"/>
                    </a:lnTo>
                    <a:lnTo>
                      <a:pt x="3070" y="8017"/>
                    </a:lnTo>
                    <a:lnTo>
                      <a:pt x="3130" y="7976"/>
                    </a:lnTo>
                    <a:lnTo>
                      <a:pt x="3171" y="7916"/>
                    </a:lnTo>
                    <a:lnTo>
                      <a:pt x="3191" y="7835"/>
                    </a:lnTo>
                    <a:lnTo>
                      <a:pt x="3191" y="7512"/>
                    </a:lnTo>
                    <a:lnTo>
                      <a:pt x="3191" y="7148"/>
                    </a:lnTo>
                    <a:lnTo>
                      <a:pt x="3211" y="7148"/>
                    </a:lnTo>
                    <a:lnTo>
                      <a:pt x="3433" y="7108"/>
                    </a:lnTo>
                    <a:lnTo>
                      <a:pt x="3655" y="7068"/>
                    </a:lnTo>
                    <a:lnTo>
                      <a:pt x="3857" y="7027"/>
                    </a:lnTo>
                    <a:lnTo>
                      <a:pt x="4079" y="6946"/>
                    </a:lnTo>
                    <a:lnTo>
                      <a:pt x="4503" y="6785"/>
                    </a:lnTo>
                    <a:lnTo>
                      <a:pt x="4907" y="6583"/>
                    </a:lnTo>
                    <a:lnTo>
                      <a:pt x="5311" y="6320"/>
                    </a:lnTo>
                    <a:lnTo>
                      <a:pt x="5674" y="6038"/>
                    </a:lnTo>
                    <a:lnTo>
                      <a:pt x="6038" y="5695"/>
                    </a:lnTo>
                    <a:lnTo>
                      <a:pt x="6341" y="5331"/>
                    </a:lnTo>
                    <a:lnTo>
                      <a:pt x="6543" y="5069"/>
                    </a:lnTo>
                    <a:lnTo>
                      <a:pt x="6724" y="4786"/>
                    </a:lnTo>
                    <a:lnTo>
                      <a:pt x="6886" y="4503"/>
                    </a:lnTo>
                    <a:lnTo>
                      <a:pt x="7007" y="4221"/>
                    </a:lnTo>
                    <a:lnTo>
                      <a:pt x="7108" y="3918"/>
                    </a:lnTo>
                    <a:lnTo>
                      <a:pt x="7189" y="3615"/>
                    </a:lnTo>
                    <a:lnTo>
                      <a:pt x="7249" y="3332"/>
                    </a:lnTo>
                    <a:lnTo>
                      <a:pt x="7269" y="3029"/>
                    </a:lnTo>
                    <a:lnTo>
                      <a:pt x="7290" y="2908"/>
                    </a:lnTo>
                    <a:lnTo>
                      <a:pt x="7269" y="2524"/>
                    </a:lnTo>
                    <a:lnTo>
                      <a:pt x="7209" y="2161"/>
                    </a:lnTo>
                    <a:lnTo>
                      <a:pt x="7108" y="1818"/>
                    </a:lnTo>
                    <a:lnTo>
                      <a:pt x="6967" y="1495"/>
                    </a:lnTo>
                    <a:lnTo>
                      <a:pt x="6825" y="1232"/>
                    </a:lnTo>
                    <a:lnTo>
                      <a:pt x="6785" y="1192"/>
                    </a:lnTo>
                    <a:lnTo>
                      <a:pt x="6623" y="970"/>
                    </a:lnTo>
                    <a:lnTo>
                      <a:pt x="6421" y="768"/>
                    </a:lnTo>
                    <a:lnTo>
                      <a:pt x="6220" y="606"/>
                    </a:lnTo>
                    <a:lnTo>
                      <a:pt x="6018" y="445"/>
                    </a:lnTo>
                    <a:lnTo>
                      <a:pt x="5775" y="303"/>
                    </a:lnTo>
                    <a:lnTo>
                      <a:pt x="5533" y="202"/>
                    </a:lnTo>
                    <a:lnTo>
                      <a:pt x="5291" y="122"/>
                    </a:lnTo>
                    <a:lnTo>
                      <a:pt x="5028" y="61"/>
                    </a:lnTo>
                    <a:lnTo>
                      <a:pt x="4786" y="21"/>
                    </a:lnTo>
                    <a:lnTo>
                      <a:pt x="45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1"/>
              <p:cNvSpPr/>
              <p:nvPr/>
            </p:nvSpPr>
            <p:spPr>
              <a:xfrm>
                <a:off x="1468066" y="-1739725"/>
                <a:ext cx="139212" cy="110221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68" extrusionOk="0">
                    <a:moveTo>
                      <a:pt x="61" y="1"/>
                    </a:moveTo>
                    <a:lnTo>
                      <a:pt x="21" y="41"/>
                    </a:lnTo>
                    <a:lnTo>
                      <a:pt x="0" y="162"/>
                    </a:lnTo>
                    <a:lnTo>
                      <a:pt x="0" y="303"/>
                    </a:lnTo>
                    <a:lnTo>
                      <a:pt x="21" y="425"/>
                    </a:lnTo>
                    <a:lnTo>
                      <a:pt x="61" y="546"/>
                    </a:lnTo>
                    <a:lnTo>
                      <a:pt x="122" y="626"/>
                    </a:lnTo>
                    <a:lnTo>
                      <a:pt x="182" y="687"/>
                    </a:lnTo>
                    <a:lnTo>
                      <a:pt x="263" y="727"/>
                    </a:lnTo>
                    <a:lnTo>
                      <a:pt x="364" y="768"/>
                    </a:lnTo>
                    <a:lnTo>
                      <a:pt x="546" y="768"/>
                    </a:lnTo>
                    <a:lnTo>
                      <a:pt x="626" y="727"/>
                    </a:lnTo>
                    <a:lnTo>
                      <a:pt x="707" y="687"/>
                    </a:lnTo>
                    <a:lnTo>
                      <a:pt x="788" y="647"/>
                    </a:lnTo>
                    <a:lnTo>
                      <a:pt x="849" y="586"/>
                    </a:lnTo>
                    <a:lnTo>
                      <a:pt x="909" y="505"/>
                    </a:lnTo>
                    <a:lnTo>
                      <a:pt x="970" y="344"/>
                    </a:lnTo>
                    <a:lnTo>
                      <a:pt x="970" y="303"/>
                    </a:lnTo>
                    <a:lnTo>
                      <a:pt x="929" y="263"/>
                    </a:lnTo>
                    <a:lnTo>
                      <a:pt x="889" y="283"/>
                    </a:lnTo>
                    <a:lnTo>
                      <a:pt x="869" y="303"/>
                    </a:lnTo>
                    <a:lnTo>
                      <a:pt x="788" y="445"/>
                    </a:lnTo>
                    <a:lnTo>
                      <a:pt x="748" y="505"/>
                    </a:lnTo>
                    <a:lnTo>
                      <a:pt x="687" y="566"/>
                    </a:lnTo>
                    <a:lnTo>
                      <a:pt x="606" y="606"/>
                    </a:lnTo>
                    <a:lnTo>
                      <a:pt x="546" y="647"/>
                    </a:lnTo>
                    <a:lnTo>
                      <a:pt x="384" y="647"/>
                    </a:lnTo>
                    <a:lnTo>
                      <a:pt x="303" y="606"/>
                    </a:lnTo>
                    <a:lnTo>
                      <a:pt x="243" y="566"/>
                    </a:lnTo>
                    <a:lnTo>
                      <a:pt x="202" y="526"/>
                    </a:lnTo>
                    <a:lnTo>
                      <a:pt x="162" y="485"/>
                    </a:lnTo>
                    <a:lnTo>
                      <a:pt x="142" y="384"/>
                    </a:lnTo>
                    <a:lnTo>
                      <a:pt x="122" y="283"/>
                    </a:lnTo>
                    <a:lnTo>
                      <a:pt x="122" y="182"/>
                    </a:lnTo>
                    <a:lnTo>
                      <a:pt x="142" y="81"/>
                    </a:lnTo>
                    <a:lnTo>
                      <a:pt x="142" y="2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1"/>
              <p:cNvSpPr/>
              <p:nvPr/>
            </p:nvSpPr>
            <p:spPr>
              <a:xfrm>
                <a:off x="1644882" y="-1719489"/>
                <a:ext cx="110221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06" extrusionOk="0">
                    <a:moveTo>
                      <a:pt x="222" y="1"/>
                    </a:moveTo>
                    <a:lnTo>
                      <a:pt x="121" y="41"/>
                    </a:lnTo>
                    <a:lnTo>
                      <a:pt x="41" y="102"/>
                    </a:lnTo>
                    <a:lnTo>
                      <a:pt x="0" y="183"/>
                    </a:lnTo>
                    <a:lnTo>
                      <a:pt x="0" y="263"/>
                    </a:lnTo>
                    <a:lnTo>
                      <a:pt x="0" y="344"/>
                    </a:lnTo>
                    <a:lnTo>
                      <a:pt x="41" y="405"/>
                    </a:lnTo>
                    <a:lnTo>
                      <a:pt x="101" y="465"/>
                    </a:lnTo>
                    <a:lnTo>
                      <a:pt x="182" y="506"/>
                    </a:lnTo>
                    <a:lnTo>
                      <a:pt x="343" y="506"/>
                    </a:lnTo>
                    <a:lnTo>
                      <a:pt x="404" y="465"/>
                    </a:lnTo>
                    <a:lnTo>
                      <a:pt x="444" y="445"/>
                    </a:lnTo>
                    <a:lnTo>
                      <a:pt x="505" y="344"/>
                    </a:lnTo>
                    <a:lnTo>
                      <a:pt x="707" y="364"/>
                    </a:lnTo>
                    <a:lnTo>
                      <a:pt x="747" y="344"/>
                    </a:lnTo>
                    <a:lnTo>
                      <a:pt x="767" y="304"/>
                    </a:lnTo>
                    <a:lnTo>
                      <a:pt x="747" y="263"/>
                    </a:lnTo>
                    <a:lnTo>
                      <a:pt x="707" y="243"/>
                    </a:lnTo>
                    <a:lnTo>
                      <a:pt x="525" y="223"/>
                    </a:lnTo>
                    <a:lnTo>
                      <a:pt x="687" y="122"/>
                    </a:lnTo>
                    <a:lnTo>
                      <a:pt x="707" y="82"/>
                    </a:lnTo>
                    <a:lnTo>
                      <a:pt x="707" y="41"/>
                    </a:lnTo>
                    <a:lnTo>
                      <a:pt x="666" y="21"/>
                    </a:lnTo>
                    <a:lnTo>
                      <a:pt x="626" y="21"/>
                    </a:lnTo>
                    <a:lnTo>
                      <a:pt x="465" y="102"/>
                    </a:lnTo>
                    <a:lnTo>
                      <a:pt x="404" y="41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1"/>
              <p:cNvSpPr/>
              <p:nvPr/>
            </p:nvSpPr>
            <p:spPr>
              <a:xfrm>
                <a:off x="1346362" y="-1835308"/>
                <a:ext cx="98597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202" y="0"/>
                    </a:moveTo>
                    <a:lnTo>
                      <a:pt x="162" y="41"/>
                    </a:lnTo>
                    <a:lnTo>
                      <a:pt x="182" y="81"/>
                    </a:lnTo>
                    <a:lnTo>
                      <a:pt x="243" y="243"/>
                    </a:lnTo>
                    <a:lnTo>
                      <a:pt x="243" y="263"/>
                    </a:lnTo>
                    <a:lnTo>
                      <a:pt x="81" y="142"/>
                    </a:lnTo>
                    <a:lnTo>
                      <a:pt x="41" y="142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263"/>
                    </a:lnTo>
                    <a:lnTo>
                      <a:pt x="182" y="364"/>
                    </a:lnTo>
                    <a:lnTo>
                      <a:pt x="182" y="424"/>
                    </a:lnTo>
                    <a:lnTo>
                      <a:pt x="182" y="465"/>
                    </a:lnTo>
                    <a:lnTo>
                      <a:pt x="202" y="525"/>
                    </a:lnTo>
                    <a:lnTo>
                      <a:pt x="223" y="586"/>
                    </a:lnTo>
                    <a:lnTo>
                      <a:pt x="283" y="646"/>
                    </a:lnTo>
                    <a:lnTo>
                      <a:pt x="364" y="687"/>
                    </a:lnTo>
                    <a:lnTo>
                      <a:pt x="525" y="687"/>
                    </a:lnTo>
                    <a:lnTo>
                      <a:pt x="586" y="646"/>
                    </a:lnTo>
                    <a:lnTo>
                      <a:pt x="647" y="606"/>
                    </a:lnTo>
                    <a:lnTo>
                      <a:pt x="687" y="525"/>
                    </a:lnTo>
                    <a:lnTo>
                      <a:pt x="687" y="444"/>
                    </a:lnTo>
                    <a:lnTo>
                      <a:pt x="667" y="343"/>
                    </a:lnTo>
                    <a:lnTo>
                      <a:pt x="606" y="263"/>
                    </a:lnTo>
                    <a:lnTo>
                      <a:pt x="525" y="202"/>
                    </a:lnTo>
                    <a:lnTo>
                      <a:pt x="445" y="182"/>
                    </a:lnTo>
                    <a:lnTo>
                      <a:pt x="364" y="182"/>
                    </a:lnTo>
                    <a:lnTo>
                      <a:pt x="283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4" name="Google Shape;7724;p59"/>
          <p:cNvSpPr/>
          <p:nvPr/>
        </p:nvSpPr>
        <p:spPr>
          <a:xfrm>
            <a:off x="3919213" y="43504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5" name="Google Shape;7725;p59"/>
          <p:cNvSpPr/>
          <p:nvPr/>
        </p:nvSpPr>
        <p:spPr>
          <a:xfrm>
            <a:off x="6598375" y="240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6" name="Google Shape;7726;p59"/>
          <p:cNvSpPr/>
          <p:nvPr/>
        </p:nvSpPr>
        <p:spPr>
          <a:xfrm>
            <a:off x="1834421" y="41175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7" name="Google Shape;7727;p59"/>
          <p:cNvSpPr/>
          <p:nvPr/>
        </p:nvSpPr>
        <p:spPr>
          <a:xfrm>
            <a:off x="7405363" y="6931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8" name="Google Shape;7728;p59"/>
          <p:cNvSpPr/>
          <p:nvPr/>
        </p:nvSpPr>
        <p:spPr>
          <a:xfrm>
            <a:off x="5538475" y="11695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9" name="Google Shape;7729;p59"/>
          <p:cNvSpPr txBox="1">
            <a:spLocks noGrp="1"/>
          </p:cNvSpPr>
          <p:nvPr>
            <p:ph type="title"/>
          </p:nvPr>
        </p:nvSpPr>
        <p:spPr>
          <a:xfrm>
            <a:off x="1815488" y="301954"/>
            <a:ext cx="6550926" cy="6268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>
                <a:latin typeface="Tw Cen MT Condensed Extra Bold" pitchFamily="34" charset="0"/>
              </a:rPr>
              <a:t>TERMÒMETRE DE LA PAU</a:t>
            </a:r>
            <a:endParaRPr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7730" name="Google Shape;7730;p59"/>
          <p:cNvSpPr txBox="1">
            <a:spLocks noGrp="1"/>
          </p:cNvSpPr>
          <p:nvPr>
            <p:ph type="subTitle" idx="1"/>
          </p:nvPr>
        </p:nvSpPr>
        <p:spPr>
          <a:xfrm>
            <a:off x="160950" y="905870"/>
            <a:ext cx="6237027" cy="406491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a-ES" sz="1600" b="1" i="1" dirty="0" smtClean="0"/>
              <a:t>Si et desentens dels conflictes del teu voltant,</a:t>
            </a:r>
            <a:endParaRPr lang="ca-ES" sz="1600" b="1" dirty="0" smtClean="0"/>
          </a:p>
          <a:p>
            <a:r>
              <a:rPr lang="ca-ES" sz="1600" b="1" i="1" dirty="0" smtClean="0"/>
              <a:t>no contribueixes a la pau.</a:t>
            </a:r>
            <a:endParaRPr lang="ca-ES" sz="1600" b="1" dirty="0" smtClean="0"/>
          </a:p>
          <a:p>
            <a:r>
              <a:rPr lang="ca-ES" sz="1600" b="1" i="1" dirty="0" smtClean="0"/>
              <a:t>Si gires l’esquena al germà, gires l’esquena a la pau,</a:t>
            </a:r>
            <a:endParaRPr lang="ca-ES" sz="1600" b="1" dirty="0" smtClean="0"/>
          </a:p>
          <a:p>
            <a:r>
              <a:rPr lang="ca-ES" sz="1600" b="1" i="1" dirty="0"/>
              <a:t>e</a:t>
            </a:r>
            <a:r>
              <a:rPr lang="ca-ES" sz="1600" b="1" i="1" dirty="0" smtClean="0"/>
              <a:t>ncara no construeixes la pau.</a:t>
            </a:r>
            <a:endParaRPr lang="ca-ES" sz="1600" b="1" dirty="0" smtClean="0"/>
          </a:p>
          <a:p>
            <a:r>
              <a:rPr lang="ca-ES" sz="1600" b="1" i="1" dirty="0" smtClean="0"/>
              <a:t>Si critiques l’acció dels altres,</a:t>
            </a:r>
            <a:endParaRPr lang="ca-ES" sz="1600" b="1" dirty="0" smtClean="0"/>
          </a:p>
          <a:p>
            <a:r>
              <a:rPr lang="ca-ES" sz="1600" b="1" i="1" dirty="0" smtClean="0"/>
              <a:t>encara no et mulles per la pau.</a:t>
            </a:r>
            <a:endParaRPr lang="ca-ES" sz="1600" b="1" dirty="0" smtClean="0"/>
          </a:p>
          <a:p>
            <a:r>
              <a:rPr lang="ca-ES" sz="1600" b="1" i="1" dirty="0" smtClean="0"/>
              <a:t>Si respons amb violència, bufeteges la pau.</a:t>
            </a:r>
            <a:endParaRPr lang="ca-ES" sz="1600" b="1" dirty="0" smtClean="0"/>
          </a:p>
          <a:p>
            <a:r>
              <a:rPr lang="ca-ES" sz="1600" b="1" i="1" dirty="0" smtClean="0"/>
              <a:t>Si recules davant la dificultat, retardes la pau.</a:t>
            </a:r>
            <a:endParaRPr lang="ca-ES" sz="1600" b="1" dirty="0" smtClean="0"/>
          </a:p>
          <a:p>
            <a:r>
              <a:rPr lang="ca-ES" sz="1600" b="1" i="1" dirty="0" smtClean="0"/>
              <a:t>Si només la teva opinió és la vàlida, contamines la pau.</a:t>
            </a:r>
            <a:endParaRPr lang="ca-ES" sz="1600" b="1" dirty="0" smtClean="0"/>
          </a:p>
          <a:p>
            <a:r>
              <a:rPr lang="ca-ES" sz="1600" b="1" i="1" dirty="0" smtClean="0"/>
              <a:t>Si poses etiquetes als altres, acomiades la pau.</a:t>
            </a:r>
            <a:endParaRPr lang="ca-ES" sz="1600" b="1" dirty="0" smtClean="0"/>
          </a:p>
          <a:p>
            <a:r>
              <a:rPr lang="ca-ES" sz="1600" b="1" i="1" dirty="0" smtClean="0"/>
              <a:t>Si et prens per la teva imatge externa, enredes la pau.</a:t>
            </a:r>
            <a:endParaRPr lang="ca-ES" sz="1600" b="1" dirty="0" smtClean="0"/>
          </a:p>
          <a:p>
            <a:r>
              <a:rPr lang="ca-ES" sz="1600" b="1" i="1" dirty="0" smtClean="0"/>
              <a:t>Si vols tenir més del que necessites, et vens la pau.</a:t>
            </a:r>
            <a:endParaRPr lang="ca-ES" sz="1600" b="1" dirty="0" smtClean="0"/>
          </a:p>
          <a:p>
            <a:r>
              <a:rPr lang="ca-ES" sz="1600" b="1" i="1" dirty="0" smtClean="0"/>
              <a:t>Si no surts mai voluntari per a res, no parlis de pau.</a:t>
            </a:r>
            <a:endParaRPr lang="ca-ES" sz="1600" b="1" dirty="0" smtClean="0"/>
          </a:p>
          <a:p>
            <a:r>
              <a:rPr lang="ca-ES" sz="1600" b="1" i="1" dirty="0" smtClean="0"/>
              <a:t>Si fa temps que no has fet silenci, no esperis la pau.</a:t>
            </a:r>
            <a:endParaRPr lang="ca-ES" sz="1600" b="1" dirty="0" smtClean="0"/>
          </a:p>
          <a:p>
            <a:r>
              <a:rPr lang="ca-ES" sz="1600" b="1" i="1" dirty="0" smtClean="0"/>
              <a:t>Si no estimes, no demanis la pau</a:t>
            </a:r>
            <a:r>
              <a:rPr lang="ca-ES" sz="1800" b="1" i="1" dirty="0" smtClean="0"/>
              <a:t>.</a:t>
            </a:r>
            <a:endParaRPr lang="ca-ES" sz="18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Segoe UI Light" pitchFamily="34" charset="0"/>
            </a:endParaRPr>
          </a:p>
        </p:txBody>
      </p:sp>
      <p:sp>
        <p:nvSpPr>
          <p:cNvPr id="7837" name="Google Shape;7837;p59"/>
          <p:cNvSpPr/>
          <p:nvPr/>
        </p:nvSpPr>
        <p:spPr>
          <a:xfrm>
            <a:off x="5053809" y="2117517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8" name="Google Shape;7838;p59"/>
          <p:cNvSpPr/>
          <p:nvPr/>
        </p:nvSpPr>
        <p:spPr>
          <a:xfrm>
            <a:off x="4947913" y="8506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1ECFE21F-6924-451B-82C5-C8FFF992C800}"/>
              </a:ext>
            </a:extLst>
          </p:cNvPr>
          <p:cNvSpPr/>
          <p:nvPr/>
        </p:nvSpPr>
        <p:spPr>
          <a:xfrm>
            <a:off x="100739" y="85241"/>
            <a:ext cx="1733681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DILLUNS</a:t>
            </a:r>
          </a:p>
        </p:txBody>
      </p:sp>
      <p:grpSp>
        <p:nvGrpSpPr>
          <p:cNvPr id="7732" name="Google Shape;7732;p59"/>
          <p:cNvGrpSpPr/>
          <p:nvPr/>
        </p:nvGrpSpPr>
        <p:grpSpPr>
          <a:xfrm rot="-764571">
            <a:off x="5645963" y="4133383"/>
            <a:ext cx="543834" cy="534611"/>
            <a:chOff x="3430285" y="-1647704"/>
            <a:chExt cx="874875" cy="929186"/>
          </a:xfrm>
        </p:grpSpPr>
        <p:sp>
          <p:nvSpPr>
            <p:cNvPr id="7733" name="Google Shape;7733;p59"/>
            <p:cNvSpPr/>
            <p:nvPr/>
          </p:nvSpPr>
          <p:spPr>
            <a:xfrm>
              <a:off x="3430285" y="-1647704"/>
              <a:ext cx="874875" cy="929186"/>
            </a:xfrm>
            <a:custGeom>
              <a:avLst/>
              <a:gdLst/>
              <a:ahLst/>
              <a:cxnLst/>
              <a:rect l="l" t="t" r="r" b="b"/>
              <a:pathLst>
                <a:path w="15287" h="16236" extrusionOk="0">
                  <a:moveTo>
                    <a:pt x="4544" y="12762"/>
                  </a:moveTo>
                  <a:lnTo>
                    <a:pt x="4685" y="12843"/>
                  </a:lnTo>
                  <a:lnTo>
                    <a:pt x="4766" y="12883"/>
                  </a:lnTo>
                  <a:lnTo>
                    <a:pt x="4807" y="12944"/>
                  </a:lnTo>
                  <a:lnTo>
                    <a:pt x="4847" y="13004"/>
                  </a:lnTo>
                  <a:lnTo>
                    <a:pt x="4887" y="13065"/>
                  </a:lnTo>
                  <a:lnTo>
                    <a:pt x="4887" y="13146"/>
                  </a:lnTo>
                  <a:lnTo>
                    <a:pt x="4887" y="13227"/>
                  </a:lnTo>
                  <a:lnTo>
                    <a:pt x="4887" y="13287"/>
                  </a:lnTo>
                  <a:lnTo>
                    <a:pt x="4908" y="13348"/>
                  </a:lnTo>
                  <a:lnTo>
                    <a:pt x="4766" y="13348"/>
                  </a:lnTo>
                  <a:lnTo>
                    <a:pt x="4685" y="13307"/>
                  </a:lnTo>
                  <a:lnTo>
                    <a:pt x="4605" y="13267"/>
                  </a:lnTo>
                  <a:lnTo>
                    <a:pt x="4524" y="13206"/>
                  </a:lnTo>
                  <a:lnTo>
                    <a:pt x="4483" y="13105"/>
                  </a:lnTo>
                  <a:lnTo>
                    <a:pt x="4463" y="13045"/>
                  </a:lnTo>
                  <a:lnTo>
                    <a:pt x="4463" y="12964"/>
                  </a:lnTo>
                  <a:lnTo>
                    <a:pt x="4483" y="12883"/>
                  </a:lnTo>
                  <a:lnTo>
                    <a:pt x="4544" y="12762"/>
                  </a:lnTo>
                  <a:close/>
                  <a:moveTo>
                    <a:pt x="5796" y="13388"/>
                  </a:moveTo>
                  <a:lnTo>
                    <a:pt x="5957" y="13469"/>
                  </a:lnTo>
                  <a:lnTo>
                    <a:pt x="6018" y="13529"/>
                  </a:lnTo>
                  <a:lnTo>
                    <a:pt x="6079" y="13570"/>
                  </a:lnTo>
                  <a:lnTo>
                    <a:pt x="6119" y="13630"/>
                  </a:lnTo>
                  <a:lnTo>
                    <a:pt x="6139" y="13711"/>
                  </a:lnTo>
                  <a:lnTo>
                    <a:pt x="6159" y="13792"/>
                  </a:lnTo>
                  <a:lnTo>
                    <a:pt x="6139" y="13873"/>
                  </a:lnTo>
                  <a:lnTo>
                    <a:pt x="6139" y="13933"/>
                  </a:lnTo>
                  <a:lnTo>
                    <a:pt x="6159" y="13974"/>
                  </a:lnTo>
                  <a:lnTo>
                    <a:pt x="6018" y="13974"/>
                  </a:lnTo>
                  <a:lnTo>
                    <a:pt x="5937" y="13933"/>
                  </a:lnTo>
                  <a:lnTo>
                    <a:pt x="5857" y="13893"/>
                  </a:lnTo>
                  <a:lnTo>
                    <a:pt x="5796" y="13832"/>
                  </a:lnTo>
                  <a:lnTo>
                    <a:pt x="5735" y="13731"/>
                  </a:lnTo>
                  <a:lnTo>
                    <a:pt x="5715" y="13671"/>
                  </a:lnTo>
                  <a:lnTo>
                    <a:pt x="5715" y="13610"/>
                  </a:lnTo>
                  <a:lnTo>
                    <a:pt x="5735" y="13509"/>
                  </a:lnTo>
                  <a:lnTo>
                    <a:pt x="5796" y="13388"/>
                  </a:lnTo>
                  <a:close/>
                  <a:moveTo>
                    <a:pt x="8683" y="1"/>
                  </a:moveTo>
                  <a:lnTo>
                    <a:pt x="8603" y="21"/>
                  </a:lnTo>
                  <a:lnTo>
                    <a:pt x="8522" y="61"/>
                  </a:lnTo>
                  <a:lnTo>
                    <a:pt x="8441" y="122"/>
                  </a:lnTo>
                  <a:lnTo>
                    <a:pt x="8380" y="203"/>
                  </a:lnTo>
                  <a:lnTo>
                    <a:pt x="8320" y="324"/>
                  </a:lnTo>
                  <a:lnTo>
                    <a:pt x="8259" y="465"/>
                  </a:lnTo>
                  <a:lnTo>
                    <a:pt x="8179" y="748"/>
                  </a:lnTo>
                  <a:lnTo>
                    <a:pt x="8138" y="1010"/>
                  </a:lnTo>
                  <a:lnTo>
                    <a:pt x="8098" y="1253"/>
                  </a:lnTo>
                  <a:lnTo>
                    <a:pt x="8057" y="1091"/>
                  </a:lnTo>
                  <a:lnTo>
                    <a:pt x="7997" y="930"/>
                  </a:lnTo>
                  <a:lnTo>
                    <a:pt x="7916" y="728"/>
                  </a:lnTo>
                  <a:lnTo>
                    <a:pt x="7775" y="506"/>
                  </a:lnTo>
                  <a:lnTo>
                    <a:pt x="7734" y="445"/>
                  </a:lnTo>
                  <a:lnTo>
                    <a:pt x="7654" y="405"/>
                  </a:lnTo>
                  <a:lnTo>
                    <a:pt x="7512" y="405"/>
                  </a:lnTo>
                  <a:lnTo>
                    <a:pt x="7452" y="445"/>
                  </a:lnTo>
                  <a:lnTo>
                    <a:pt x="7411" y="486"/>
                  </a:lnTo>
                  <a:lnTo>
                    <a:pt x="7371" y="526"/>
                  </a:lnTo>
                  <a:lnTo>
                    <a:pt x="7331" y="607"/>
                  </a:lnTo>
                  <a:lnTo>
                    <a:pt x="7310" y="687"/>
                  </a:lnTo>
                  <a:lnTo>
                    <a:pt x="7290" y="809"/>
                  </a:lnTo>
                  <a:lnTo>
                    <a:pt x="7290" y="950"/>
                  </a:lnTo>
                  <a:lnTo>
                    <a:pt x="7270" y="1313"/>
                  </a:lnTo>
                  <a:lnTo>
                    <a:pt x="7250" y="1677"/>
                  </a:lnTo>
                  <a:lnTo>
                    <a:pt x="7230" y="2020"/>
                  </a:lnTo>
                  <a:lnTo>
                    <a:pt x="7189" y="2343"/>
                  </a:lnTo>
                  <a:lnTo>
                    <a:pt x="7088" y="2969"/>
                  </a:lnTo>
                  <a:lnTo>
                    <a:pt x="6927" y="3534"/>
                  </a:lnTo>
                  <a:lnTo>
                    <a:pt x="6765" y="4080"/>
                  </a:lnTo>
                  <a:lnTo>
                    <a:pt x="6583" y="4564"/>
                  </a:lnTo>
                  <a:lnTo>
                    <a:pt x="6382" y="5029"/>
                  </a:lnTo>
                  <a:lnTo>
                    <a:pt x="6180" y="5473"/>
                  </a:lnTo>
                  <a:lnTo>
                    <a:pt x="5917" y="6038"/>
                  </a:lnTo>
                  <a:lnTo>
                    <a:pt x="5857" y="6119"/>
                  </a:lnTo>
                  <a:lnTo>
                    <a:pt x="5655" y="5937"/>
                  </a:lnTo>
                  <a:lnTo>
                    <a:pt x="5473" y="5735"/>
                  </a:lnTo>
                  <a:lnTo>
                    <a:pt x="5210" y="5453"/>
                  </a:lnTo>
                  <a:lnTo>
                    <a:pt x="5069" y="5311"/>
                  </a:lnTo>
                  <a:lnTo>
                    <a:pt x="4928" y="5210"/>
                  </a:lnTo>
                  <a:lnTo>
                    <a:pt x="4766" y="5109"/>
                  </a:lnTo>
                  <a:lnTo>
                    <a:pt x="4584" y="5049"/>
                  </a:lnTo>
                  <a:lnTo>
                    <a:pt x="4383" y="5008"/>
                  </a:lnTo>
                  <a:lnTo>
                    <a:pt x="4160" y="5008"/>
                  </a:lnTo>
                  <a:lnTo>
                    <a:pt x="3979" y="5029"/>
                  </a:lnTo>
                  <a:lnTo>
                    <a:pt x="3817" y="5069"/>
                  </a:lnTo>
                  <a:lnTo>
                    <a:pt x="3656" y="5150"/>
                  </a:lnTo>
                  <a:lnTo>
                    <a:pt x="3514" y="5231"/>
                  </a:lnTo>
                  <a:lnTo>
                    <a:pt x="3373" y="5332"/>
                  </a:lnTo>
                  <a:lnTo>
                    <a:pt x="3252" y="5453"/>
                  </a:lnTo>
                  <a:lnTo>
                    <a:pt x="3151" y="5594"/>
                  </a:lnTo>
                  <a:lnTo>
                    <a:pt x="3070" y="5756"/>
                  </a:lnTo>
                  <a:lnTo>
                    <a:pt x="3030" y="5877"/>
                  </a:lnTo>
                  <a:lnTo>
                    <a:pt x="2989" y="5998"/>
                  </a:lnTo>
                  <a:lnTo>
                    <a:pt x="2989" y="6119"/>
                  </a:lnTo>
                  <a:lnTo>
                    <a:pt x="2969" y="6260"/>
                  </a:lnTo>
                  <a:lnTo>
                    <a:pt x="2323" y="6785"/>
                  </a:lnTo>
                  <a:lnTo>
                    <a:pt x="2161" y="6543"/>
                  </a:lnTo>
                  <a:lnTo>
                    <a:pt x="2000" y="6220"/>
                  </a:lnTo>
                  <a:lnTo>
                    <a:pt x="2161" y="6180"/>
                  </a:lnTo>
                  <a:lnTo>
                    <a:pt x="2323" y="6119"/>
                  </a:lnTo>
                  <a:lnTo>
                    <a:pt x="2485" y="6038"/>
                  </a:lnTo>
                  <a:lnTo>
                    <a:pt x="2606" y="5957"/>
                  </a:lnTo>
                  <a:lnTo>
                    <a:pt x="2727" y="5836"/>
                  </a:lnTo>
                  <a:lnTo>
                    <a:pt x="2848" y="5715"/>
                  </a:lnTo>
                  <a:lnTo>
                    <a:pt x="2949" y="5594"/>
                  </a:lnTo>
                  <a:lnTo>
                    <a:pt x="3030" y="5453"/>
                  </a:lnTo>
                  <a:lnTo>
                    <a:pt x="3050" y="5412"/>
                  </a:lnTo>
                  <a:lnTo>
                    <a:pt x="3110" y="5231"/>
                  </a:lnTo>
                  <a:lnTo>
                    <a:pt x="3131" y="5150"/>
                  </a:lnTo>
                  <a:lnTo>
                    <a:pt x="3110" y="5089"/>
                  </a:lnTo>
                  <a:lnTo>
                    <a:pt x="3070" y="5049"/>
                  </a:lnTo>
                  <a:lnTo>
                    <a:pt x="3030" y="5029"/>
                  </a:lnTo>
                  <a:lnTo>
                    <a:pt x="2929" y="5008"/>
                  </a:lnTo>
                  <a:lnTo>
                    <a:pt x="2727" y="5029"/>
                  </a:lnTo>
                  <a:lnTo>
                    <a:pt x="2545" y="5049"/>
                  </a:lnTo>
                  <a:lnTo>
                    <a:pt x="2384" y="5109"/>
                  </a:lnTo>
                  <a:lnTo>
                    <a:pt x="2222" y="5190"/>
                  </a:lnTo>
                  <a:lnTo>
                    <a:pt x="2081" y="5271"/>
                  </a:lnTo>
                  <a:lnTo>
                    <a:pt x="1960" y="5352"/>
                  </a:lnTo>
                  <a:lnTo>
                    <a:pt x="1737" y="5554"/>
                  </a:lnTo>
                  <a:lnTo>
                    <a:pt x="1636" y="5089"/>
                  </a:lnTo>
                  <a:lnTo>
                    <a:pt x="1818" y="5069"/>
                  </a:lnTo>
                  <a:lnTo>
                    <a:pt x="2000" y="5029"/>
                  </a:lnTo>
                  <a:lnTo>
                    <a:pt x="2182" y="4968"/>
                  </a:lnTo>
                  <a:lnTo>
                    <a:pt x="2343" y="4887"/>
                  </a:lnTo>
                  <a:lnTo>
                    <a:pt x="2485" y="4786"/>
                  </a:lnTo>
                  <a:lnTo>
                    <a:pt x="2626" y="4665"/>
                  </a:lnTo>
                  <a:lnTo>
                    <a:pt x="2727" y="4524"/>
                  </a:lnTo>
                  <a:lnTo>
                    <a:pt x="2828" y="4362"/>
                  </a:lnTo>
                  <a:lnTo>
                    <a:pt x="2868" y="4282"/>
                  </a:lnTo>
                  <a:lnTo>
                    <a:pt x="2868" y="4221"/>
                  </a:lnTo>
                  <a:lnTo>
                    <a:pt x="2868" y="4181"/>
                  </a:lnTo>
                  <a:lnTo>
                    <a:pt x="2848" y="4120"/>
                  </a:lnTo>
                  <a:lnTo>
                    <a:pt x="2808" y="4080"/>
                  </a:lnTo>
                  <a:lnTo>
                    <a:pt x="2767" y="4059"/>
                  </a:lnTo>
                  <a:lnTo>
                    <a:pt x="2626" y="4039"/>
                  </a:lnTo>
                  <a:lnTo>
                    <a:pt x="2464" y="4039"/>
                  </a:lnTo>
                  <a:lnTo>
                    <a:pt x="2283" y="4080"/>
                  </a:lnTo>
                  <a:lnTo>
                    <a:pt x="2081" y="4120"/>
                  </a:lnTo>
                  <a:lnTo>
                    <a:pt x="1899" y="4181"/>
                  </a:lnTo>
                  <a:lnTo>
                    <a:pt x="1717" y="4261"/>
                  </a:lnTo>
                  <a:lnTo>
                    <a:pt x="1535" y="4362"/>
                  </a:lnTo>
                  <a:lnTo>
                    <a:pt x="1515" y="3858"/>
                  </a:lnTo>
                  <a:lnTo>
                    <a:pt x="1717" y="3878"/>
                  </a:lnTo>
                  <a:lnTo>
                    <a:pt x="1859" y="3858"/>
                  </a:lnTo>
                  <a:lnTo>
                    <a:pt x="2020" y="3837"/>
                  </a:lnTo>
                  <a:lnTo>
                    <a:pt x="2161" y="3817"/>
                  </a:lnTo>
                  <a:lnTo>
                    <a:pt x="2283" y="3777"/>
                  </a:lnTo>
                  <a:lnTo>
                    <a:pt x="2424" y="3716"/>
                  </a:lnTo>
                  <a:lnTo>
                    <a:pt x="2545" y="3656"/>
                  </a:lnTo>
                  <a:lnTo>
                    <a:pt x="2646" y="3575"/>
                  </a:lnTo>
                  <a:lnTo>
                    <a:pt x="2747" y="3494"/>
                  </a:lnTo>
                  <a:lnTo>
                    <a:pt x="2767" y="3474"/>
                  </a:lnTo>
                  <a:lnTo>
                    <a:pt x="2888" y="3373"/>
                  </a:lnTo>
                  <a:lnTo>
                    <a:pt x="2949" y="3312"/>
                  </a:lnTo>
                  <a:lnTo>
                    <a:pt x="2969" y="3232"/>
                  </a:lnTo>
                  <a:lnTo>
                    <a:pt x="2989" y="3151"/>
                  </a:lnTo>
                  <a:lnTo>
                    <a:pt x="2969" y="3110"/>
                  </a:lnTo>
                  <a:lnTo>
                    <a:pt x="2929" y="3070"/>
                  </a:lnTo>
                  <a:lnTo>
                    <a:pt x="2868" y="3030"/>
                  </a:lnTo>
                  <a:lnTo>
                    <a:pt x="2747" y="3009"/>
                  </a:lnTo>
                  <a:lnTo>
                    <a:pt x="2384" y="3009"/>
                  </a:lnTo>
                  <a:lnTo>
                    <a:pt x="2081" y="3030"/>
                  </a:lnTo>
                  <a:lnTo>
                    <a:pt x="1859" y="3090"/>
                  </a:lnTo>
                  <a:lnTo>
                    <a:pt x="1677" y="3131"/>
                  </a:lnTo>
                  <a:lnTo>
                    <a:pt x="1576" y="3171"/>
                  </a:lnTo>
                  <a:lnTo>
                    <a:pt x="1636" y="2727"/>
                  </a:lnTo>
                  <a:lnTo>
                    <a:pt x="1778" y="2747"/>
                  </a:lnTo>
                  <a:lnTo>
                    <a:pt x="1919" y="2767"/>
                  </a:lnTo>
                  <a:lnTo>
                    <a:pt x="2040" y="2767"/>
                  </a:lnTo>
                  <a:lnTo>
                    <a:pt x="2141" y="2747"/>
                  </a:lnTo>
                  <a:lnTo>
                    <a:pt x="2262" y="2707"/>
                  </a:lnTo>
                  <a:lnTo>
                    <a:pt x="2384" y="2666"/>
                  </a:lnTo>
                  <a:lnTo>
                    <a:pt x="2606" y="2545"/>
                  </a:lnTo>
                  <a:lnTo>
                    <a:pt x="2828" y="2363"/>
                  </a:lnTo>
                  <a:lnTo>
                    <a:pt x="2848" y="2343"/>
                  </a:lnTo>
                  <a:lnTo>
                    <a:pt x="2989" y="2202"/>
                  </a:lnTo>
                  <a:lnTo>
                    <a:pt x="3030" y="2121"/>
                  </a:lnTo>
                  <a:lnTo>
                    <a:pt x="3030" y="2040"/>
                  </a:lnTo>
                  <a:lnTo>
                    <a:pt x="3009" y="1960"/>
                  </a:lnTo>
                  <a:lnTo>
                    <a:pt x="2989" y="1939"/>
                  </a:lnTo>
                  <a:lnTo>
                    <a:pt x="2929" y="1899"/>
                  </a:lnTo>
                  <a:lnTo>
                    <a:pt x="2848" y="1879"/>
                  </a:lnTo>
                  <a:lnTo>
                    <a:pt x="2464" y="1879"/>
                  </a:lnTo>
                  <a:lnTo>
                    <a:pt x="2202" y="1899"/>
                  </a:lnTo>
                  <a:lnTo>
                    <a:pt x="1980" y="1960"/>
                  </a:lnTo>
                  <a:lnTo>
                    <a:pt x="1838" y="2000"/>
                  </a:lnTo>
                  <a:lnTo>
                    <a:pt x="1778" y="2020"/>
                  </a:lnTo>
                  <a:lnTo>
                    <a:pt x="1919" y="1515"/>
                  </a:lnTo>
                  <a:lnTo>
                    <a:pt x="2000" y="1515"/>
                  </a:lnTo>
                  <a:lnTo>
                    <a:pt x="2060" y="1475"/>
                  </a:lnTo>
                  <a:lnTo>
                    <a:pt x="2161" y="1414"/>
                  </a:lnTo>
                  <a:lnTo>
                    <a:pt x="2262" y="1293"/>
                  </a:lnTo>
                  <a:lnTo>
                    <a:pt x="2343" y="1172"/>
                  </a:lnTo>
                  <a:lnTo>
                    <a:pt x="2424" y="1010"/>
                  </a:lnTo>
                  <a:lnTo>
                    <a:pt x="2464" y="849"/>
                  </a:lnTo>
                  <a:lnTo>
                    <a:pt x="2505" y="687"/>
                  </a:lnTo>
                  <a:lnTo>
                    <a:pt x="2545" y="546"/>
                  </a:lnTo>
                  <a:lnTo>
                    <a:pt x="2545" y="405"/>
                  </a:lnTo>
                  <a:lnTo>
                    <a:pt x="2545" y="304"/>
                  </a:lnTo>
                  <a:lnTo>
                    <a:pt x="2525" y="203"/>
                  </a:lnTo>
                  <a:lnTo>
                    <a:pt x="2485" y="142"/>
                  </a:lnTo>
                  <a:lnTo>
                    <a:pt x="2444" y="102"/>
                  </a:lnTo>
                  <a:lnTo>
                    <a:pt x="2384" y="102"/>
                  </a:lnTo>
                  <a:lnTo>
                    <a:pt x="2303" y="122"/>
                  </a:lnTo>
                  <a:lnTo>
                    <a:pt x="2242" y="142"/>
                  </a:lnTo>
                  <a:lnTo>
                    <a:pt x="2202" y="183"/>
                  </a:lnTo>
                  <a:lnTo>
                    <a:pt x="2202" y="203"/>
                  </a:lnTo>
                  <a:lnTo>
                    <a:pt x="2020" y="364"/>
                  </a:lnTo>
                  <a:lnTo>
                    <a:pt x="1879" y="546"/>
                  </a:lnTo>
                  <a:lnTo>
                    <a:pt x="1758" y="728"/>
                  </a:lnTo>
                  <a:lnTo>
                    <a:pt x="1697" y="910"/>
                  </a:lnTo>
                  <a:lnTo>
                    <a:pt x="1677" y="1051"/>
                  </a:lnTo>
                  <a:lnTo>
                    <a:pt x="1677" y="1212"/>
                  </a:lnTo>
                  <a:lnTo>
                    <a:pt x="1697" y="1354"/>
                  </a:lnTo>
                  <a:lnTo>
                    <a:pt x="1737" y="1414"/>
                  </a:lnTo>
                  <a:lnTo>
                    <a:pt x="1778" y="1475"/>
                  </a:lnTo>
                  <a:lnTo>
                    <a:pt x="1818" y="1495"/>
                  </a:lnTo>
                  <a:lnTo>
                    <a:pt x="1677" y="1960"/>
                  </a:lnTo>
                  <a:lnTo>
                    <a:pt x="1596" y="1798"/>
                  </a:lnTo>
                  <a:lnTo>
                    <a:pt x="1475" y="1677"/>
                  </a:lnTo>
                  <a:lnTo>
                    <a:pt x="1334" y="1556"/>
                  </a:lnTo>
                  <a:lnTo>
                    <a:pt x="1192" y="1475"/>
                  </a:lnTo>
                  <a:lnTo>
                    <a:pt x="1051" y="1414"/>
                  </a:lnTo>
                  <a:lnTo>
                    <a:pt x="910" y="1374"/>
                  </a:lnTo>
                  <a:lnTo>
                    <a:pt x="788" y="1354"/>
                  </a:lnTo>
                  <a:lnTo>
                    <a:pt x="687" y="1374"/>
                  </a:lnTo>
                  <a:lnTo>
                    <a:pt x="586" y="1394"/>
                  </a:lnTo>
                  <a:lnTo>
                    <a:pt x="546" y="1455"/>
                  </a:lnTo>
                  <a:lnTo>
                    <a:pt x="526" y="1495"/>
                  </a:lnTo>
                  <a:lnTo>
                    <a:pt x="546" y="1556"/>
                  </a:lnTo>
                  <a:lnTo>
                    <a:pt x="607" y="1677"/>
                  </a:lnTo>
                  <a:lnTo>
                    <a:pt x="607" y="1697"/>
                  </a:lnTo>
                  <a:lnTo>
                    <a:pt x="687" y="1838"/>
                  </a:lnTo>
                  <a:lnTo>
                    <a:pt x="829" y="2101"/>
                  </a:lnTo>
                  <a:lnTo>
                    <a:pt x="910" y="2242"/>
                  </a:lnTo>
                  <a:lnTo>
                    <a:pt x="1031" y="2363"/>
                  </a:lnTo>
                  <a:lnTo>
                    <a:pt x="1152" y="2464"/>
                  </a:lnTo>
                  <a:lnTo>
                    <a:pt x="1273" y="2565"/>
                  </a:lnTo>
                  <a:lnTo>
                    <a:pt x="1394" y="2626"/>
                  </a:lnTo>
                  <a:lnTo>
                    <a:pt x="1535" y="2686"/>
                  </a:lnTo>
                  <a:lnTo>
                    <a:pt x="1475" y="3131"/>
                  </a:lnTo>
                  <a:lnTo>
                    <a:pt x="1374" y="3009"/>
                  </a:lnTo>
                  <a:lnTo>
                    <a:pt x="1273" y="2909"/>
                  </a:lnTo>
                  <a:lnTo>
                    <a:pt x="1152" y="2828"/>
                  </a:lnTo>
                  <a:lnTo>
                    <a:pt x="1011" y="2747"/>
                  </a:lnTo>
                  <a:lnTo>
                    <a:pt x="869" y="2666"/>
                  </a:lnTo>
                  <a:lnTo>
                    <a:pt x="728" y="2626"/>
                  </a:lnTo>
                  <a:lnTo>
                    <a:pt x="566" y="2585"/>
                  </a:lnTo>
                  <a:lnTo>
                    <a:pt x="405" y="2565"/>
                  </a:lnTo>
                  <a:lnTo>
                    <a:pt x="263" y="2545"/>
                  </a:lnTo>
                  <a:lnTo>
                    <a:pt x="183" y="2565"/>
                  </a:lnTo>
                  <a:lnTo>
                    <a:pt x="142" y="2585"/>
                  </a:lnTo>
                  <a:lnTo>
                    <a:pt x="102" y="2626"/>
                  </a:lnTo>
                  <a:lnTo>
                    <a:pt x="102" y="2686"/>
                  </a:lnTo>
                  <a:lnTo>
                    <a:pt x="102" y="2707"/>
                  </a:lnTo>
                  <a:lnTo>
                    <a:pt x="122" y="2747"/>
                  </a:lnTo>
                  <a:lnTo>
                    <a:pt x="324" y="3030"/>
                  </a:lnTo>
                  <a:lnTo>
                    <a:pt x="465" y="3211"/>
                  </a:lnTo>
                  <a:lnTo>
                    <a:pt x="586" y="3373"/>
                  </a:lnTo>
                  <a:lnTo>
                    <a:pt x="708" y="3514"/>
                  </a:lnTo>
                  <a:lnTo>
                    <a:pt x="869" y="3615"/>
                  </a:lnTo>
                  <a:lnTo>
                    <a:pt x="990" y="3696"/>
                  </a:lnTo>
                  <a:lnTo>
                    <a:pt x="1132" y="3757"/>
                  </a:lnTo>
                  <a:lnTo>
                    <a:pt x="1273" y="3817"/>
                  </a:lnTo>
                  <a:lnTo>
                    <a:pt x="1414" y="3837"/>
                  </a:lnTo>
                  <a:lnTo>
                    <a:pt x="1414" y="4100"/>
                  </a:lnTo>
                  <a:lnTo>
                    <a:pt x="1414" y="4282"/>
                  </a:lnTo>
                  <a:lnTo>
                    <a:pt x="1273" y="4140"/>
                  </a:lnTo>
                  <a:lnTo>
                    <a:pt x="1071" y="4019"/>
                  </a:lnTo>
                  <a:lnTo>
                    <a:pt x="910" y="3958"/>
                  </a:lnTo>
                  <a:lnTo>
                    <a:pt x="748" y="3898"/>
                  </a:lnTo>
                  <a:lnTo>
                    <a:pt x="586" y="3858"/>
                  </a:lnTo>
                  <a:lnTo>
                    <a:pt x="405" y="3837"/>
                  </a:lnTo>
                  <a:lnTo>
                    <a:pt x="364" y="3817"/>
                  </a:lnTo>
                  <a:lnTo>
                    <a:pt x="183" y="3797"/>
                  </a:lnTo>
                  <a:lnTo>
                    <a:pt x="102" y="3817"/>
                  </a:lnTo>
                  <a:lnTo>
                    <a:pt x="41" y="3858"/>
                  </a:lnTo>
                  <a:lnTo>
                    <a:pt x="1" y="3938"/>
                  </a:lnTo>
                  <a:lnTo>
                    <a:pt x="21" y="4019"/>
                  </a:lnTo>
                  <a:lnTo>
                    <a:pt x="122" y="4241"/>
                  </a:lnTo>
                  <a:lnTo>
                    <a:pt x="243" y="4443"/>
                  </a:lnTo>
                  <a:lnTo>
                    <a:pt x="385" y="4605"/>
                  </a:lnTo>
                  <a:lnTo>
                    <a:pt x="566" y="4766"/>
                  </a:lnTo>
                  <a:lnTo>
                    <a:pt x="748" y="4887"/>
                  </a:lnTo>
                  <a:lnTo>
                    <a:pt x="970" y="4988"/>
                  </a:lnTo>
                  <a:lnTo>
                    <a:pt x="1192" y="5049"/>
                  </a:lnTo>
                  <a:lnTo>
                    <a:pt x="1435" y="5089"/>
                  </a:lnTo>
                  <a:lnTo>
                    <a:pt x="1515" y="5089"/>
                  </a:lnTo>
                  <a:lnTo>
                    <a:pt x="1616" y="5513"/>
                  </a:lnTo>
                  <a:lnTo>
                    <a:pt x="1455" y="5412"/>
                  </a:lnTo>
                  <a:lnTo>
                    <a:pt x="1293" y="5352"/>
                  </a:lnTo>
                  <a:lnTo>
                    <a:pt x="1132" y="5291"/>
                  </a:lnTo>
                  <a:lnTo>
                    <a:pt x="970" y="5231"/>
                  </a:lnTo>
                  <a:lnTo>
                    <a:pt x="788" y="5210"/>
                  </a:lnTo>
                  <a:lnTo>
                    <a:pt x="627" y="5190"/>
                  </a:lnTo>
                  <a:lnTo>
                    <a:pt x="445" y="5190"/>
                  </a:lnTo>
                  <a:lnTo>
                    <a:pt x="263" y="5210"/>
                  </a:lnTo>
                  <a:lnTo>
                    <a:pt x="183" y="5231"/>
                  </a:lnTo>
                  <a:lnTo>
                    <a:pt x="122" y="5271"/>
                  </a:lnTo>
                  <a:lnTo>
                    <a:pt x="82" y="5291"/>
                  </a:lnTo>
                  <a:lnTo>
                    <a:pt x="62" y="5332"/>
                  </a:lnTo>
                  <a:lnTo>
                    <a:pt x="62" y="5372"/>
                  </a:lnTo>
                  <a:lnTo>
                    <a:pt x="62" y="5412"/>
                  </a:lnTo>
                  <a:lnTo>
                    <a:pt x="82" y="5473"/>
                  </a:lnTo>
                  <a:lnTo>
                    <a:pt x="122" y="5554"/>
                  </a:lnTo>
                  <a:lnTo>
                    <a:pt x="263" y="5715"/>
                  </a:lnTo>
                  <a:lnTo>
                    <a:pt x="425" y="5857"/>
                  </a:lnTo>
                  <a:lnTo>
                    <a:pt x="586" y="5978"/>
                  </a:lnTo>
                  <a:lnTo>
                    <a:pt x="788" y="6079"/>
                  </a:lnTo>
                  <a:lnTo>
                    <a:pt x="970" y="6159"/>
                  </a:lnTo>
                  <a:lnTo>
                    <a:pt x="1172" y="6220"/>
                  </a:lnTo>
                  <a:lnTo>
                    <a:pt x="1394" y="6260"/>
                  </a:lnTo>
                  <a:lnTo>
                    <a:pt x="1596" y="6281"/>
                  </a:lnTo>
                  <a:lnTo>
                    <a:pt x="1798" y="6260"/>
                  </a:lnTo>
                  <a:lnTo>
                    <a:pt x="1879" y="6240"/>
                  </a:lnTo>
                  <a:lnTo>
                    <a:pt x="2040" y="6563"/>
                  </a:lnTo>
                  <a:lnTo>
                    <a:pt x="2242" y="6866"/>
                  </a:lnTo>
                  <a:lnTo>
                    <a:pt x="2101" y="6967"/>
                  </a:lnTo>
                  <a:lnTo>
                    <a:pt x="2060" y="7007"/>
                  </a:lnTo>
                  <a:lnTo>
                    <a:pt x="2040" y="7068"/>
                  </a:lnTo>
                  <a:lnTo>
                    <a:pt x="2040" y="7129"/>
                  </a:lnTo>
                  <a:lnTo>
                    <a:pt x="2040" y="7189"/>
                  </a:lnTo>
                  <a:lnTo>
                    <a:pt x="2081" y="7250"/>
                  </a:lnTo>
                  <a:lnTo>
                    <a:pt x="2121" y="7290"/>
                  </a:lnTo>
                  <a:lnTo>
                    <a:pt x="2161" y="7310"/>
                  </a:lnTo>
                  <a:lnTo>
                    <a:pt x="2222" y="7310"/>
                  </a:lnTo>
                  <a:lnTo>
                    <a:pt x="2565" y="7331"/>
                  </a:lnTo>
                  <a:lnTo>
                    <a:pt x="2888" y="7855"/>
                  </a:lnTo>
                  <a:lnTo>
                    <a:pt x="3171" y="8401"/>
                  </a:lnTo>
                  <a:lnTo>
                    <a:pt x="3191" y="8421"/>
                  </a:lnTo>
                  <a:lnTo>
                    <a:pt x="3252" y="8421"/>
                  </a:lnTo>
                  <a:lnTo>
                    <a:pt x="3272" y="8401"/>
                  </a:lnTo>
                  <a:lnTo>
                    <a:pt x="3272" y="8340"/>
                  </a:lnTo>
                  <a:lnTo>
                    <a:pt x="3009" y="7835"/>
                  </a:lnTo>
                  <a:lnTo>
                    <a:pt x="2707" y="7331"/>
                  </a:lnTo>
                  <a:lnTo>
                    <a:pt x="2707" y="7331"/>
                  </a:lnTo>
                  <a:lnTo>
                    <a:pt x="3393" y="7351"/>
                  </a:lnTo>
                  <a:lnTo>
                    <a:pt x="3494" y="7532"/>
                  </a:lnTo>
                  <a:lnTo>
                    <a:pt x="3595" y="7714"/>
                  </a:lnTo>
                  <a:lnTo>
                    <a:pt x="3777" y="8179"/>
                  </a:lnTo>
                  <a:lnTo>
                    <a:pt x="3938" y="8582"/>
                  </a:lnTo>
                  <a:lnTo>
                    <a:pt x="4059" y="9006"/>
                  </a:lnTo>
                  <a:lnTo>
                    <a:pt x="4282" y="9733"/>
                  </a:lnTo>
                  <a:lnTo>
                    <a:pt x="4423" y="10077"/>
                  </a:lnTo>
                  <a:lnTo>
                    <a:pt x="4584" y="10440"/>
                  </a:lnTo>
                  <a:lnTo>
                    <a:pt x="4786" y="10783"/>
                  </a:lnTo>
                  <a:lnTo>
                    <a:pt x="5008" y="11127"/>
                  </a:lnTo>
                  <a:lnTo>
                    <a:pt x="4968" y="11187"/>
                  </a:lnTo>
                  <a:lnTo>
                    <a:pt x="4908" y="11288"/>
                  </a:lnTo>
                  <a:lnTo>
                    <a:pt x="4867" y="11409"/>
                  </a:lnTo>
                  <a:lnTo>
                    <a:pt x="4847" y="11510"/>
                  </a:lnTo>
                  <a:lnTo>
                    <a:pt x="4847" y="11631"/>
                  </a:lnTo>
                  <a:lnTo>
                    <a:pt x="4867" y="11753"/>
                  </a:lnTo>
                  <a:lnTo>
                    <a:pt x="4908" y="11853"/>
                  </a:lnTo>
                  <a:lnTo>
                    <a:pt x="4706" y="12015"/>
                  </a:lnTo>
                  <a:lnTo>
                    <a:pt x="4524" y="12177"/>
                  </a:lnTo>
                  <a:lnTo>
                    <a:pt x="4362" y="12338"/>
                  </a:lnTo>
                  <a:lnTo>
                    <a:pt x="4201" y="12500"/>
                  </a:lnTo>
                  <a:lnTo>
                    <a:pt x="4080" y="12681"/>
                  </a:lnTo>
                  <a:lnTo>
                    <a:pt x="3999" y="12863"/>
                  </a:lnTo>
                  <a:lnTo>
                    <a:pt x="3938" y="13065"/>
                  </a:lnTo>
                  <a:lnTo>
                    <a:pt x="3918" y="13267"/>
                  </a:lnTo>
                  <a:lnTo>
                    <a:pt x="3938" y="13449"/>
                  </a:lnTo>
                  <a:lnTo>
                    <a:pt x="3999" y="13610"/>
                  </a:lnTo>
                  <a:lnTo>
                    <a:pt x="4059" y="13731"/>
                  </a:lnTo>
                  <a:lnTo>
                    <a:pt x="4140" y="13852"/>
                  </a:lnTo>
                  <a:lnTo>
                    <a:pt x="4282" y="14014"/>
                  </a:lnTo>
                  <a:lnTo>
                    <a:pt x="4342" y="14075"/>
                  </a:lnTo>
                  <a:lnTo>
                    <a:pt x="4403" y="14095"/>
                  </a:lnTo>
                  <a:lnTo>
                    <a:pt x="4463" y="14115"/>
                  </a:lnTo>
                  <a:lnTo>
                    <a:pt x="4524" y="14095"/>
                  </a:lnTo>
                  <a:lnTo>
                    <a:pt x="4564" y="14075"/>
                  </a:lnTo>
                  <a:lnTo>
                    <a:pt x="4605" y="14034"/>
                  </a:lnTo>
                  <a:lnTo>
                    <a:pt x="4645" y="13994"/>
                  </a:lnTo>
                  <a:lnTo>
                    <a:pt x="4665" y="13933"/>
                  </a:lnTo>
                  <a:lnTo>
                    <a:pt x="4665" y="13852"/>
                  </a:lnTo>
                  <a:lnTo>
                    <a:pt x="4625" y="13792"/>
                  </a:lnTo>
                  <a:lnTo>
                    <a:pt x="4584" y="13731"/>
                  </a:lnTo>
                  <a:lnTo>
                    <a:pt x="4524" y="13671"/>
                  </a:lnTo>
                  <a:lnTo>
                    <a:pt x="4685" y="13731"/>
                  </a:lnTo>
                  <a:lnTo>
                    <a:pt x="4847" y="13751"/>
                  </a:lnTo>
                  <a:lnTo>
                    <a:pt x="4887" y="13751"/>
                  </a:lnTo>
                  <a:lnTo>
                    <a:pt x="4968" y="13731"/>
                  </a:lnTo>
                  <a:lnTo>
                    <a:pt x="5029" y="13691"/>
                  </a:lnTo>
                  <a:lnTo>
                    <a:pt x="5069" y="13630"/>
                  </a:lnTo>
                  <a:lnTo>
                    <a:pt x="5069" y="13550"/>
                  </a:lnTo>
                  <a:lnTo>
                    <a:pt x="5069" y="13469"/>
                  </a:lnTo>
                  <a:lnTo>
                    <a:pt x="5150" y="13469"/>
                  </a:lnTo>
                  <a:lnTo>
                    <a:pt x="5210" y="13428"/>
                  </a:lnTo>
                  <a:lnTo>
                    <a:pt x="5251" y="13388"/>
                  </a:lnTo>
                  <a:lnTo>
                    <a:pt x="5291" y="13327"/>
                  </a:lnTo>
                  <a:lnTo>
                    <a:pt x="5291" y="13186"/>
                  </a:lnTo>
                  <a:lnTo>
                    <a:pt x="5291" y="13065"/>
                  </a:lnTo>
                  <a:lnTo>
                    <a:pt x="5271" y="12944"/>
                  </a:lnTo>
                  <a:lnTo>
                    <a:pt x="5210" y="12823"/>
                  </a:lnTo>
                  <a:lnTo>
                    <a:pt x="5150" y="12702"/>
                  </a:lnTo>
                  <a:lnTo>
                    <a:pt x="5049" y="12621"/>
                  </a:lnTo>
                  <a:lnTo>
                    <a:pt x="4948" y="12520"/>
                  </a:lnTo>
                  <a:lnTo>
                    <a:pt x="4827" y="12439"/>
                  </a:lnTo>
                  <a:lnTo>
                    <a:pt x="5029" y="12277"/>
                  </a:lnTo>
                  <a:lnTo>
                    <a:pt x="5251" y="12116"/>
                  </a:lnTo>
                  <a:lnTo>
                    <a:pt x="5352" y="12136"/>
                  </a:lnTo>
                  <a:lnTo>
                    <a:pt x="5594" y="12136"/>
                  </a:lnTo>
                  <a:lnTo>
                    <a:pt x="5715" y="12096"/>
                  </a:lnTo>
                  <a:lnTo>
                    <a:pt x="5857" y="12035"/>
                  </a:lnTo>
                  <a:lnTo>
                    <a:pt x="6099" y="12217"/>
                  </a:lnTo>
                  <a:lnTo>
                    <a:pt x="6099" y="12257"/>
                  </a:lnTo>
                  <a:lnTo>
                    <a:pt x="6119" y="12378"/>
                  </a:lnTo>
                  <a:lnTo>
                    <a:pt x="6159" y="12500"/>
                  </a:lnTo>
                  <a:lnTo>
                    <a:pt x="5978" y="12641"/>
                  </a:lnTo>
                  <a:lnTo>
                    <a:pt x="5776" y="12802"/>
                  </a:lnTo>
                  <a:lnTo>
                    <a:pt x="5614" y="12964"/>
                  </a:lnTo>
                  <a:lnTo>
                    <a:pt x="5473" y="13146"/>
                  </a:lnTo>
                  <a:lnTo>
                    <a:pt x="5352" y="13307"/>
                  </a:lnTo>
                  <a:lnTo>
                    <a:pt x="5251" y="13509"/>
                  </a:lnTo>
                  <a:lnTo>
                    <a:pt x="5190" y="13691"/>
                  </a:lnTo>
                  <a:lnTo>
                    <a:pt x="5190" y="13913"/>
                  </a:lnTo>
                  <a:lnTo>
                    <a:pt x="5210" y="14075"/>
                  </a:lnTo>
                  <a:lnTo>
                    <a:pt x="5251" y="14236"/>
                  </a:lnTo>
                  <a:lnTo>
                    <a:pt x="5311" y="14377"/>
                  </a:lnTo>
                  <a:lnTo>
                    <a:pt x="5392" y="14478"/>
                  </a:lnTo>
                  <a:lnTo>
                    <a:pt x="5533" y="14640"/>
                  </a:lnTo>
                  <a:lnTo>
                    <a:pt x="5614" y="14701"/>
                  </a:lnTo>
                  <a:lnTo>
                    <a:pt x="5655" y="14721"/>
                  </a:lnTo>
                  <a:lnTo>
                    <a:pt x="5715" y="14741"/>
                  </a:lnTo>
                  <a:lnTo>
                    <a:pt x="5776" y="14721"/>
                  </a:lnTo>
                  <a:lnTo>
                    <a:pt x="5836" y="14701"/>
                  </a:lnTo>
                  <a:lnTo>
                    <a:pt x="5877" y="14680"/>
                  </a:lnTo>
                  <a:lnTo>
                    <a:pt x="5897" y="14620"/>
                  </a:lnTo>
                  <a:lnTo>
                    <a:pt x="5917" y="14559"/>
                  </a:lnTo>
                  <a:lnTo>
                    <a:pt x="5917" y="14478"/>
                  </a:lnTo>
                  <a:lnTo>
                    <a:pt x="5897" y="14418"/>
                  </a:lnTo>
                  <a:lnTo>
                    <a:pt x="5836" y="14377"/>
                  </a:lnTo>
                  <a:lnTo>
                    <a:pt x="5776" y="14317"/>
                  </a:lnTo>
                  <a:lnTo>
                    <a:pt x="5776" y="14317"/>
                  </a:lnTo>
                  <a:lnTo>
                    <a:pt x="5937" y="14377"/>
                  </a:lnTo>
                  <a:lnTo>
                    <a:pt x="6220" y="14377"/>
                  </a:lnTo>
                  <a:lnTo>
                    <a:pt x="6281" y="14317"/>
                  </a:lnTo>
                  <a:lnTo>
                    <a:pt x="6321" y="14256"/>
                  </a:lnTo>
                  <a:lnTo>
                    <a:pt x="6341" y="14176"/>
                  </a:lnTo>
                  <a:lnTo>
                    <a:pt x="6321" y="14115"/>
                  </a:lnTo>
                  <a:lnTo>
                    <a:pt x="6341" y="14115"/>
                  </a:lnTo>
                  <a:lnTo>
                    <a:pt x="6422" y="14095"/>
                  </a:lnTo>
                  <a:lnTo>
                    <a:pt x="6462" y="14075"/>
                  </a:lnTo>
                  <a:lnTo>
                    <a:pt x="6523" y="14014"/>
                  </a:lnTo>
                  <a:lnTo>
                    <a:pt x="6543" y="13953"/>
                  </a:lnTo>
                  <a:lnTo>
                    <a:pt x="6563" y="13812"/>
                  </a:lnTo>
                  <a:lnTo>
                    <a:pt x="6563" y="13691"/>
                  </a:lnTo>
                  <a:lnTo>
                    <a:pt x="6523" y="13570"/>
                  </a:lnTo>
                  <a:lnTo>
                    <a:pt x="6482" y="13449"/>
                  </a:lnTo>
                  <a:lnTo>
                    <a:pt x="6402" y="13348"/>
                  </a:lnTo>
                  <a:lnTo>
                    <a:pt x="6321" y="13247"/>
                  </a:lnTo>
                  <a:lnTo>
                    <a:pt x="6220" y="13166"/>
                  </a:lnTo>
                  <a:lnTo>
                    <a:pt x="6079" y="13085"/>
                  </a:lnTo>
                  <a:lnTo>
                    <a:pt x="6281" y="12924"/>
                  </a:lnTo>
                  <a:lnTo>
                    <a:pt x="6523" y="12742"/>
                  </a:lnTo>
                  <a:lnTo>
                    <a:pt x="6624" y="12762"/>
                  </a:lnTo>
                  <a:lnTo>
                    <a:pt x="6725" y="12782"/>
                  </a:lnTo>
                  <a:lnTo>
                    <a:pt x="6846" y="12762"/>
                  </a:lnTo>
                  <a:lnTo>
                    <a:pt x="6967" y="12742"/>
                  </a:lnTo>
                  <a:lnTo>
                    <a:pt x="7007" y="12722"/>
                  </a:lnTo>
                  <a:lnTo>
                    <a:pt x="7310" y="12823"/>
                  </a:lnTo>
                  <a:lnTo>
                    <a:pt x="7633" y="12924"/>
                  </a:lnTo>
                  <a:lnTo>
                    <a:pt x="7956" y="12964"/>
                  </a:lnTo>
                  <a:lnTo>
                    <a:pt x="8280" y="12984"/>
                  </a:lnTo>
                  <a:lnTo>
                    <a:pt x="8603" y="12984"/>
                  </a:lnTo>
                  <a:lnTo>
                    <a:pt x="8926" y="12964"/>
                  </a:lnTo>
                  <a:lnTo>
                    <a:pt x="9249" y="12903"/>
                  </a:lnTo>
                  <a:lnTo>
                    <a:pt x="9572" y="12802"/>
                  </a:lnTo>
                  <a:lnTo>
                    <a:pt x="9592" y="12802"/>
                  </a:lnTo>
                  <a:lnTo>
                    <a:pt x="9713" y="12742"/>
                  </a:lnTo>
                  <a:lnTo>
                    <a:pt x="9754" y="12722"/>
                  </a:lnTo>
                  <a:lnTo>
                    <a:pt x="9814" y="12802"/>
                  </a:lnTo>
                  <a:lnTo>
                    <a:pt x="9875" y="12964"/>
                  </a:lnTo>
                  <a:lnTo>
                    <a:pt x="10016" y="13327"/>
                  </a:lnTo>
                  <a:lnTo>
                    <a:pt x="10258" y="13893"/>
                  </a:lnTo>
                  <a:lnTo>
                    <a:pt x="10541" y="14499"/>
                  </a:lnTo>
                  <a:lnTo>
                    <a:pt x="10844" y="15125"/>
                  </a:lnTo>
                  <a:lnTo>
                    <a:pt x="11167" y="15690"/>
                  </a:lnTo>
                  <a:lnTo>
                    <a:pt x="11308" y="15932"/>
                  </a:lnTo>
                  <a:lnTo>
                    <a:pt x="11450" y="16114"/>
                  </a:lnTo>
                  <a:lnTo>
                    <a:pt x="11510" y="16175"/>
                  </a:lnTo>
                  <a:lnTo>
                    <a:pt x="11551" y="16195"/>
                  </a:lnTo>
                  <a:lnTo>
                    <a:pt x="11611" y="16235"/>
                  </a:lnTo>
                  <a:lnTo>
                    <a:pt x="11752" y="16235"/>
                  </a:lnTo>
                  <a:lnTo>
                    <a:pt x="11793" y="16195"/>
                  </a:lnTo>
                  <a:lnTo>
                    <a:pt x="11853" y="16175"/>
                  </a:lnTo>
                  <a:lnTo>
                    <a:pt x="11934" y="16074"/>
                  </a:lnTo>
                  <a:lnTo>
                    <a:pt x="11995" y="15912"/>
                  </a:lnTo>
                  <a:lnTo>
                    <a:pt x="12055" y="15730"/>
                  </a:lnTo>
                  <a:lnTo>
                    <a:pt x="12076" y="15508"/>
                  </a:lnTo>
                  <a:lnTo>
                    <a:pt x="12116" y="15569"/>
                  </a:lnTo>
                  <a:lnTo>
                    <a:pt x="12177" y="15670"/>
                  </a:lnTo>
                  <a:lnTo>
                    <a:pt x="12318" y="15851"/>
                  </a:lnTo>
                  <a:lnTo>
                    <a:pt x="12419" y="15973"/>
                  </a:lnTo>
                  <a:lnTo>
                    <a:pt x="12520" y="16074"/>
                  </a:lnTo>
                  <a:lnTo>
                    <a:pt x="12621" y="16134"/>
                  </a:lnTo>
                  <a:lnTo>
                    <a:pt x="12701" y="16175"/>
                  </a:lnTo>
                  <a:lnTo>
                    <a:pt x="12762" y="16195"/>
                  </a:lnTo>
                  <a:lnTo>
                    <a:pt x="12883" y="16195"/>
                  </a:lnTo>
                  <a:lnTo>
                    <a:pt x="12964" y="16134"/>
                  </a:lnTo>
                  <a:lnTo>
                    <a:pt x="13004" y="16074"/>
                  </a:lnTo>
                  <a:lnTo>
                    <a:pt x="13025" y="15993"/>
                  </a:lnTo>
                  <a:lnTo>
                    <a:pt x="13025" y="15912"/>
                  </a:lnTo>
                  <a:lnTo>
                    <a:pt x="12984" y="15710"/>
                  </a:lnTo>
                  <a:lnTo>
                    <a:pt x="12944" y="15549"/>
                  </a:lnTo>
                  <a:lnTo>
                    <a:pt x="12823" y="15266"/>
                  </a:lnTo>
                  <a:lnTo>
                    <a:pt x="12843" y="15266"/>
                  </a:lnTo>
                  <a:lnTo>
                    <a:pt x="13166" y="15508"/>
                  </a:lnTo>
                  <a:lnTo>
                    <a:pt x="13388" y="15629"/>
                  </a:lnTo>
                  <a:lnTo>
                    <a:pt x="13610" y="15730"/>
                  </a:lnTo>
                  <a:lnTo>
                    <a:pt x="13751" y="15791"/>
                  </a:lnTo>
                  <a:lnTo>
                    <a:pt x="13893" y="15811"/>
                  </a:lnTo>
                  <a:lnTo>
                    <a:pt x="14014" y="15791"/>
                  </a:lnTo>
                  <a:lnTo>
                    <a:pt x="14095" y="15730"/>
                  </a:lnTo>
                  <a:lnTo>
                    <a:pt x="14135" y="15690"/>
                  </a:lnTo>
                  <a:lnTo>
                    <a:pt x="14155" y="15650"/>
                  </a:lnTo>
                  <a:lnTo>
                    <a:pt x="14155" y="15569"/>
                  </a:lnTo>
                  <a:lnTo>
                    <a:pt x="14155" y="15468"/>
                  </a:lnTo>
                  <a:lnTo>
                    <a:pt x="14115" y="15367"/>
                  </a:lnTo>
                  <a:lnTo>
                    <a:pt x="14054" y="15246"/>
                  </a:lnTo>
                  <a:lnTo>
                    <a:pt x="13913" y="15024"/>
                  </a:lnTo>
                  <a:lnTo>
                    <a:pt x="13751" y="14822"/>
                  </a:lnTo>
                  <a:lnTo>
                    <a:pt x="13590" y="14660"/>
                  </a:lnTo>
                  <a:lnTo>
                    <a:pt x="13489" y="14519"/>
                  </a:lnTo>
                  <a:lnTo>
                    <a:pt x="13489" y="14519"/>
                  </a:lnTo>
                  <a:lnTo>
                    <a:pt x="13691" y="14579"/>
                  </a:lnTo>
                  <a:lnTo>
                    <a:pt x="13873" y="14620"/>
                  </a:lnTo>
                  <a:lnTo>
                    <a:pt x="13994" y="14640"/>
                  </a:lnTo>
                  <a:lnTo>
                    <a:pt x="14095" y="14640"/>
                  </a:lnTo>
                  <a:lnTo>
                    <a:pt x="14196" y="14600"/>
                  </a:lnTo>
                  <a:lnTo>
                    <a:pt x="14236" y="14600"/>
                  </a:lnTo>
                  <a:lnTo>
                    <a:pt x="14297" y="14579"/>
                  </a:lnTo>
                  <a:lnTo>
                    <a:pt x="14337" y="14539"/>
                  </a:lnTo>
                  <a:lnTo>
                    <a:pt x="14357" y="14499"/>
                  </a:lnTo>
                  <a:lnTo>
                    <a:pt x="14357" y="14458"/>
                  </a:lnTo>
                  <a:lnTo>
                    <a:pt x="14357" y="14398"/>
                  </a:lnTo>
                  <a:lnTo>
                    <a:pt x="14337" y="14337"/>
                  </a:lnTo>
                  <a:lnTo>
                    <a:pt x="14256" y="14196"/>
                  </a:lnTo>
                  <a:lnTo>
                    <a:pt x="14115" y="14034"/>
                  </a:lnTo>
                  <a:lnTo>
                    <a:pt x="13933" y="13832"/>
                  </a:lnTo>
                  <a:lnTo>
                    <a:pt x="13711" y="13630"/>
                  </a:lnTo>
                  <a:lnTo>
                    <a:pt x="13469" y="13428"/>
                  </a:lnTo>
                  <a:lnTo>
                    <a:pt x="12903" y="13004"/>
                  </a:lnTo>
                  <a:lnTo>
                    <a:pt x="12358" y="12601"/>
                  </a:lnTo>
                  <a:lnTo>
                    <a:pt x="11874" y="12257"/>
                  </a:lnTo>
                  <a:lnTo>
                    <a:pt x="11389" y="11934"/>
                  </a:lnTo>
                  <a:lnTo>
                    <a:pt x="11026" y="11712"/>
                  </a:lnTo>
                  <a:lnTo>
                    <a:pt x="10824" y="11591"/>
                  </a:lnTo>
                  <a:lnTo>
                    <a:pt x="10743" y="11530"/>
                  </a:lnTo>
                  <a:lnTo>
                    <a:pt x="10703" y="11470"/>
                  </a:lnTo>
                  <a:lnTo>
                    <a:pt x="10682" y="11409"/>
                  </a:lnTo>
                  <a:lnTo>
                    <a:pt x="10682" y="11147"/>
                  </a:lnTo>
                  <a:lnTo>
                    <a:pt x="10642" y="10884"/>
                  </a:lnTo>
                  <a:lnTo>
                    <a:pt x="10581" y="10622"/>
                  </a:lnTo>
                  <a:lnTo>
                    <a:pt x="10521" y="10359"/>
                  </a:lnTo>
                  <a:lnTo>
                    <a:pt x="10420" y="10077"/>
                  </a:lnTo>
                  <a:lnTo>
                    <a:pt x="10319" y="9834"/>
                  </a:lnTo>
                  <a:lnTo>
                    <a:pt x="10178" y="9572"/>
                  </a:lnTo>
                  <a:lnTo>
                    <a:pt x="10036" y="9309"/>
                  </a:lnTo>
                  <a:lnTo>
                    <a:pt x="10056" y="9289"/>
                  </a:lnTo>
                  <a:lnTo>
                    <a:pt x="10137" y="9168"/>
                  </a:lnTo>
                  <a:lnTo>
                    <a:pt x="10157" y="9087"/>
                  </a:lnTo>
                  <a:lnTo>
                    <a:pt x="10198" y="8926"/>
                  </a:lnTo>
                  <a:lnTo>
                    <a:pt x="10198" y="8885"/>
                  </a:lnTo>
                  <a:lnTo>
                    <a:pt x="10218" y="8885"/>
                  </a:lnTo>
                  <a:lnTo>
                    <a:pt x="10379" y="8926"/>
                  </a:lnTo>
                  <a:lnTo>
                    <a:pt x="10541" y="8966"/>
                  </a:lnTo>
                  <a:lnTo>
                    <a:pt x="10844" y="9027"/>
                  </a:lnTo>
                  <a:lnTo>
                    <a:pt x="11005" y="9027"/>
                  </a:lnTo>
                  <a:lnTo>
                    <a:pt x="11167" y="8986"/>
                  </a:lnTo>
                  <a:lnTo>
                    <a:pt x="11328" y="8926"/>
                  </a:lnTo>
                  <a:lnTo>
                    <a:pt x="11389" y="8885"/>
                  </a:lnTo>
                  <a:lnTo>
                    <a:pt x="11450" y="8825"/>
                  </a:lnTo>
                  <a:lnTo>
                    <a:pt x="11470" y="8764"/>
                  </a:lnTo>
                  <a:lnTo>
                    <a:pt x="11510" y="8683"/>
                  </a:lnTo>
                  <a:lnTo>
                    <a:pt x="11510" y="8582"/>
                  </a:lnTo>
                  <a:lnTo>
                    <a:pt x="11470" y="8481"/>
                  </a:lnTo>
                  <a:lnTo>
                    <a:pt x="11409" y="8401"/>
                  </a:lnTo>
                  <a:lnTo>
                    <a:pt x="11389" y="8360"/>
                  </a:lnTo>
                  <a:lnTo>
                    <a:pt x="11369" y="8320"/>
                  </a:lnTo>
                  <a:lnTo>
                    <a:pt x="11530" y="8300"/>
                  </a:lnTo>
                  <a:lnTo>
                    <a:pt x="11813" y="8259"/>
                  </a:lnTo>
                  <a:lnTo>
                    <a:pt x="12156" y="8179"/>
                  </a:lnTo>
                  <a:lnTo>
                    <a:pt x="12298" y="8118"/>
                  </a:lnTo>
                  <a:lnTo>
                    <a:pt x="12459" y="8057"/>
                  </a:lnTo>
                  <a:lnTo>
                    <a:pt x="12580" y="7977"/>
                  </a:lnTo>
                  <a:lnTo>
                    <a:pt x="12701" y="7855"/>
                  </a:lnTo>
                  <a:lnTo>
                    <a:pt x="12762" y="7795"/>
                  </a:lnTo>
                  <a:lnTo>
                    <a:pt x="12782" y="7714"/>
                  </a:lnTo>
                  <a:lnTo>
                    <a:pt x="12802" y="7633"/>
                  </a:lnTo>
                  <a:lnTo>
                    <a:pt x="12802" y="7553"/>
                  </a:lnTo>
                  <a:lnTo>
                    <a:pt x="12782" y="7472"/>
                  </a:lnTo>
                  <a:lnTo>
                    <a:pt x="12742" y="7391"/>
                  </a:lnTo>
                  <a:lnTo>
                    <a:pt x="12661" y="7310"/>
                  </a:lnTo>
                  <a:lnTo>
                    <a:pt x="12580" y="7230"/>
                  </a:lnTo>
                  <a:lnTo>
                    <a:pt x="12742" y="7169"/>
                  </a:lnTo>
                  <a:lnTo>
                    <a:pt x="12984" y="7088"/>
                  </a:lnTo>
                  <a:lnTo>
                    <a:pt x="13247" y="6987"/>
                  </a:lnTo>
                  <a:lnTo>
                    <a:pt x="13408" y="6906"/>
                  </a:lnTo>
                  <a:lnTo>
                    <a:pt x="13550" y="6806"/>
                  </a:lnTo>
                  <a:lnTo>
                    <a:pt x="13711" y="6684"/>
                  </a:lnTo>
                  <a:lnTo>
                    <a:pt x="13852" y="6543"/>
                  </a:lnTo>
                  <a:lnTo>
                    <a:pt x="13933" y="6462"/>
                  </a:lnTo>
                  <a:lnTo>
                    <a:pt x="13994" y="6361"/>
                  </a:lnTo>
                  <a:lnTo>
                    <a:pt x="14014" y="6260"/>
                  </a:lnTo>
                  <a:lnTo>
                    <a:pt x="14014" y="6159"/>
                  </a:lnTo>
                  <a:lnTo>
                    <a:pt x="13994" y="6079"/>
                  </a:lnTo>
                  <a:lnTo>
                    <a:pt x="13974" y="6018"/>
                  </a:lnTo>
                  <a:lnTo>
                    <a:pt x="13913" y="5978"/>
                  </a:lnTo>
                  <a:lnTo>
                    <a:pt x="13852" y="5917"/>
                  </a:lnTo>
                  <a:lnTo>
                    <a:pt x="13711" y="5877"/>
                  </a:lnTo>
                  <a:lnTo>
                    <a:pt x="13751" y="5857"/>
                  </a:lnTo>
                  <a:lnTo>
                    <a:pt x="13953" y="5735"/>
                  </a:lnTo>
                  <a:lnTo>
                    <a:pt x="14236" y="5554"/>
                  </a:lnTo>
                  <a:lnTo>
                    <a:pt x="14377" y="5432"/>
                  </a:lnTo>
                  <a:lnTo>
                    <a:pt x="14539" y="5291"/>
                  </a:lnTo>
                  <a:lnTo>
                    <a:pt x="14680" y="5130"/>
                  </a:lnTo>
                  <a:lnTo>
                    <a:pt x="14822" y="4948"/>
                  </a:lnTo>
                  <a:lnTo>
                    <a:pt x="14882" y="4827"/>
                  </a:lnTo>
                  <a:lnTo>
                    <a:pt x="14902" y="4706"/>
                  </a:lnTo>
                  <a:lnTo>
                    <a:pt x="14902" y="4584"/>
                  </a:lnTo>
                  <a:lnTo>
                    <a:pt x="14882" y="4483"/>
                  </a:lnTo>
                  <a:lnTo>
                    <a:pt x="14822" y="4403"/>
                  </a:lnTo>
                  <a:lnTo>
                    <a:pt x="14761" y="4342"/>
                  </a:lnTo>
                  <a:lnTo>
                    <a:pt x="14680" y="4302"/>
                  </a:lnTo>
                  <a:lnTo>
                    <a:pt x="14579" y="4282"/>
                  </a:lnTo>
                  <a:lnTo>
                    <a:pt x="14458" y="4282"/>
                  </a:lnTo>
                  <a:lnTo>
                    <a:pt x="14539" y="4201"/>
                  </a:lnTo>
                  <a:lnTo>
                    <a:pt x="14680" y="4059"/>
                  </a:lnTo>
                  <a:lnTo>
                    <a:pt x="14842" y="3898"/>
                  </a:lnTo>
                  <a:lnTo>
                    <a:pt x="15024" y="3676"/>
                  </a:lnTo>
                  <a:lnTo>
                    <a:pt x="15165" y="3434"/>
                  </a:lnTo>
                  <a:lnTo>
                    <a:pt x="15246" y="3272"/>
                  </a:lnTo>
                  <a:lnTo>
                    <a:pt x="15286" y="3110"/>
                  </a:lnTo>
                  <a:lnTo>
                    <a:pt x="15286" y="2949"/>
                  </a:lnTo>
                  <a:lnTo>
                    <a:pt x="15246" y="2828"/>
                  </a:lnTo>
                  <a:lnTo>
                    <a:pt x="15205" y="2767"/>
                  </a:lnTo>
                  <a:lnTo>
                    <a:pt x="15145" y="2727"/>
                  </a:lnTo>
                  <a:lnTo>
                    <a:pt x="15064" y="2686"/>
                  </a:lnTo>
                  <a:lnTo>
                    <a:pt x="14963" y="2666"/>
                  </a:lnTo>
                  <a:lnTo>
                    <a:pt x="14862" y="2646"/>
                  </a:lnTo>
                  <a:lnTo>
                    <a:pt x="14761" y="2666"/>
                  </a:lnTo>
                  <a:lnTo>
                    <a:pt x="14559" y="2707"/>
                  </a:lnTo>
                  <a:lnTo>
                    <a:pt x="14398" y="2787"/>
                  </a:lnTo>
                  <a:lnTo>
                    <a:pt x="14256" y="2848"/>
                  </a:lnTo>
                  <a:lnTo>
                    <a:pt x="14236" y="2868"/>
                  </a:lnTo>
                  <a:lnTo>
                    <a:pt x="14337" y="2727"/>
                  </a:lnTo>
                  <a:lnTo>
                    <a:pt x="14559" y="2343"/>
                  </a:lnTo>
                  <a:lnTo>
                    <a:pt x="14680" y="2101"/>
                  </a:lnTo>
                  <a:lnTo>
                    <a:pt x="14781" y="1879"/>
                  </a:lnTo>
                  <a:lnTo>
                    <a:pt x="14882" y="1636"/>
                  </a:lnTo>
                  <a:lnTo>
                    <a:pt x="14943" y="1414"/>
                  </a:lnTo>
                  <a:lnTo>
                    <a:pt x="14983" y="1192"/>
                  </a:lnTo>
                  <a:lnTo>
                    <a:pt x="14983" y="1091"/>
                  </a:lnTo>
                  <a:lnTo>
                    <a:pt x="14983" y="1010"/>
                  </a:lnTo>
                  <a:lnTo>
                    <a:pt x="14963" y="930"/>
                  </a:lnTo>
                  <a:lnTo>
                    <a:pt x="14923" y="889"/>
                  </a:lnTo>
                  <a:lnTo>
                    <a:pt x="14882" y="829"/>
                  </a:lnTo>
                  <a:lnTo>
                    <a:pt x="14822" y="788"/>
                  </a:lnTo>
                  <a:lnTo>
                    <a:pt x="14741" y="768"/>
                  </a:lnTo>
                  <a:lnTo>
                    <a:pt x="14559" y="768"/>
                  </a:lnTo>
                  <a:lnTo>
                    <a:pt x="14458" y="809"/>
                  </a:lnTo>
                  <a:lnTo>
                    <a:pt x="14337" y="869"/>
                  </a:lnTo>
                  <a:lnTo>
                    <a:pt x="14216" y="950"/>
                  </a:lnTo>
                  <a:lnTo>
                    <a:pt x="13994" y="1152"/>
                  </a:lnTo>
                  <a:lnTo>
                    <a:pt x="13812" y="1354"/>
                  </a:lnTo>
                  <a:lnTo>
                    <a:pt x="13651" y="1515"/>
                  </a:lnTo>
                  <a:lnTo>
                    <a:pt x="13691" y="1374"/>
                  </a:lnTo>
                  <a:lnTo>
                    <a:pt x="13751" y="1192"/>
                  </a:lnTo>
                  <a:lnTo>
                    <a:pt x="13772" y="990"/>
                  </a:lnTo>
                  <a:lnTo>
                    <a:pt x="13792" y="728"/>
                  </a:lnTo>
                  <a:lnTo>
                    <a:pt x="13772" y="647"/>
                  </a:lnTo>
                  <a:lnTo>
                    <a:pt x="13751" y="586"/>
                  </a:lnTo>
                  <a:lnTo>
                    <a:pt x="13691" y="526"/>
                  </a:lnTo>
                  <a:lnTo>
                    <a:pt x="13630" y="486"/>
                  </a:lnTo>
                  <a:lnTo>
                    <a:pt x="13509" y="486"/>
                  </a:lnTo>
                  <a:lnTo>
                    <a:pt x="13449" y="526"/>
                  </a:lnTo>
                  <a:lnTo>
                    <a:pt x="13368" y="546"/>
                  </a:lnTo>
                  <a:lnTo>
                    <a:pt x="13287" y="627"/>
                  </a:lnTo>
                  <a:lnTo>
                    <a:pt x="13206" y="708"/>
                  </a:lnTo>
                  <a:lnTo>
                    <a:pt x="13126" y="829"/>
                  </a:lnTo>
                  <a:lnTo>
                    <a:pt x="12863" y="1212"/>
                  </a:lnTo>
                  <a:lnTo>
                    <a:pt x="12601" y="1556"/>
                  </a:lnTo>
                  <a:lnTo>
                    <a:pt x="12318" y="1879"/>
                  </a:lnTo>
                  <a:lnTo>
                    <a:pt x="12035" y="2182"/>
                  </a:lnTo>
                  <a:lnTo>
                    <a:pt x="11752" y="2464"/>
                  </a:lnTo>
                  <a:lnTo>
                    <a:pt x="11470" y="2727"/>
                  </a:lnTo>
                  <a:lnTo>
                    <a:pt x="11187" y="2969"/>
                  </a:lnTo>
                  <a:lnTo>
                    <a:pt x="10904" y="3191"/>
                  </a:lnTo>
                  <a:lnTo>
                    <a:pt x="10844" y="3090"/>
                  </a:lnTo>
                  <a:lnTo>
                    <a:pt x="10763" y="3030"/>
                  </a:lnTo>
                  <a:lnTo>
                    <a:pt x="10682" y="2989"/>
                  </a:lnTo>
                  <a:lnTo>
                    <a:pt x="10581" y="2989"/>
                  </a:lnTo>
                  <a:lnTo>
                    <a:pt x="10501" y="3009"/>
                  </a:lnTo>
                  <a:lnTo>
                    <a:pt x="10400" y="3030"/>
                  </a:lnTo>
                  <a:lnTo>
                    <a:pt x="10299" y="3110"/>
                  </a:lnTo>
                  <a:lnTo>
                    <a:pt x="10319" y="2989"/>
                  </a:lnTo>
                  <a:lnTo>
                    <a:pt x="10400" y="2606"/>
                  </a:lnTo>
                  <a:lnTo>
                    <a:pt x="10440" y="2363"/>
                  </a:lnTo>
                  <a:lnTo>
                    <a:pt x="10440" y="2101"/>
                  </a:lnTo>
                  <a:lnTo>
                    <a:pt x="10420" y="2000"/>
                  </a:lnTo>
                  <a:lnTo>
                    <a:pt x="10400" y="1818"/>
                  </a:lnTo>
                  <a:lnTo>
                    <a:pt x="10339" y="1657"/>
                  </a:lnTo>
                  <a:lnTo>
                    <a:pt x="10258" y="1535"/>
                  </a:lnTo>
                  <a:lnTo>
                    <a:pt x="10157" y="1455"/>
                  </a:lnTo>
                  <a:lnTo>
                    <a:pt x="10097" y="1435"/>
                  </a:lnTo>
                  <a:lnTo>
                    <a:pt x="10016" y="1414"/>
                  </a:lnTo>
                  <a:lnTo>
                    <a:pt x="9915" y="1435"/>
                  </a:lnTo>
                  <a:lnTo>
                    <a:pt x="9814" y="1475"/>
                  </a:lnTo>
                  <a:lnTo>
                    <a:pt x="9733" y="1535"/>
                  </a:lnTo>
                  <a:lnTo>
                    <a:pt x="9653" y="1596"/>
                  </a:lnTo>
                  <a:lnTo>
                    <a:pt x="9531" y="1737"/>
                  </a:lnTo>
                  <a:lnTo>
                    <a:pt x="9430" y="1879"/>
                  </a:lnTo>
                  <a:lnTo>
                    <a:pt x="9350" y="2020"/>
                  </a:lnTo>
                  <a:lnTo>
                    <a:pt x="9350" y="2040"/>
                  </a:lnTo>
                  <a:lnTo>
                    <a:pt x="9329" y="1879"/>
                  </a:lnTo>
                  <a:lnTo>
                    <a:pt x="9309" y="1435"/>
                  </a:lnTo>
                  <a:lnTo>
                    <a:pt x="9289" y="1172"/>
                  </a:lnTo>
                  <a:lnTo>
                    <a:pt x="9249" y="910"/>
                  </a:lnTo>
                  <a:lnTo>
                    <a:pt x="9188" y="667"/>
                  </a:lnTo>
                  <a:lnTo>
                    <a:pt x="9128" y="445"/>
                  </a:lnTo>
                  <a:lnTo>
                    <a:pt x="9047" y="243"/>
                  </a:lnTo>
                  <a:lnTo>
                    <a:pt x="8986" y="162"/>
                  </a:lnTo>
                  <a:lnTo>
                    <a:pt x="8926" y="82"/>
                  </a:lnTo>
                  <a:lnTo>
                    <a:pt x="8865" y="41"/>
                  </a:lnTo>
                  <a:lnTo>
                    <a:pt x="8805" y="21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4" name="Google Shape;7734;p59"/>
            <p:cNvGrpSpPr/>
            <p:nvPr/>
          </p:nvGrpSpPr>
          <p:grpSpPr>
            <a:xfrm>
              <a:off x="3430885" y="-1647675"/>
              <a:ext cx="873676" cy="929129"/>
              <a:chOff x="2269575" y="-1712678"/>
              <a:chExt cx="873676" cy="929129"/>
            </a:xfrm>
          </p:grpSpPr>
          <p:sp>
            <p:nvSpPr>
              <p:cNvPr id="7735" name="Google Shape;7735;p5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extrusionOk="0">
                    <a:moveTo>
                      <a:pt x="2807" y="1"/>
                    </a:move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5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fill="none" extrusionOk="0">
                    <a:moveTo>
                      <a:pt x="2807" y="1"/>
                    </a:moveTo>
                    <a:lnTo>
                      <a:pt x="2807" y="1"/>
                    </a:ln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lnTo>
                      <a:pt x="28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5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extrusionOk="0">
                    <a:moveTo>
                      <a:pt x="101" y="0"/>
                    </a:move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5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fill="none" extrusionOk="0">
                    <a:moveTo>
                      <a:pt x="2726" y="465"/>
                    </a:move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504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5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extrusionOk="0">
                    <a:moveTo>
                      <a:pt x="162" y="1"/>
                    </a:move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5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fill="none" extrusionOk="0">
                    <a:moveTo>
                      <a:pt x="727" y="970"/>
                    </a:move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242" y="21"/>
                    </a:lnTo>
                    <a:lnTo>
                      <a:pt x="162" y="1"/>
                    </a:ln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5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extrusionOk="0">
                    <a:moveTo>
                      <a:pt x="101" y="0"/>
                    </a:move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5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fill="none" extrusionOk="0">
                    <a:moveTo>
                      <a:pt x="485" y="909"/>
                    </a:move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91" y="667"/>
                    </a:lnTo>
                    <a:lnTo>
                      <a:pt x="115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5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extrusionOk="0">
                    <a:moveTo>
                      <a:pt x="627" y="0"/>
                    </a:moveTo>
                    <a:lnTo>
                      <a:pt x="587" y="2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5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fill="none" extrusionOk="0">
                    <a:moveTo>
                      <a:pt x="304" y="1272"/>
                    </a:move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627" y="0"/>
                    </a:lnTo>
                    <a:lnTo>
                      <a:pt x="587" y="21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5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extrusionOk="0">
                    <a:moveTo>
                      <a:pt x="646" y="1"/>
                    </a:move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5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fill="none" extrusionOk="0">
                    <a:moveTo>
                      <a:pt x="788" y="1"/>
                    </a:moveTo>
                    <a:lnTo>
                      <a:pt x="788" y="1"/>
                    </a:lnTo>
                    <a:lnTo>
                      <a:pt x="646" y="1"/>
                    </a:lnTo>
                    <a:lnTo>
                      <a:pt x="646" y="1"/>
                    </a:ln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29" y="21"/>
                    </a:lnTo>
                    <a:lnTo>
                      <a:pt x="909" y="1"/>
                    </a:lnTo>
                    <a:lnTo>
                      <a:pt x="909" y="1"/>
                    </a:lnTo>
                    <a:lnTo>
                      <a:pt x="78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5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5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5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extrusionOk="0">
                    <a:moveTo>
                      <a:pt x="728" y="0"/>
                    </a:move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5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909" y="41"/>
                    </a:lnTo>
                    <a:lnTo>
                      <a:pt x="889" y="0"/>
                    </a:lnTo>
                    <a:lnTo>
                      <a:pt x="889" y="0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5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extrusionOk="0">
                    <a:moveTo>
                      <a:pt x="21" y="0"/>
                    </a:moveTo>
                    <a:lnTo>
                      <a:pt x="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5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5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extrusionOk="0">
                    <a:moveTo>
                      <a:pt x="687" y="1"/>
                    </a:move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5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fill="none" extrusionOk="0">
                    <a:moveTo>
                      <a:pt x="707" y="1"/>
                    </a:moveTo>
                    <a:lnTo>
                      <a:pt x="707" y="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929" y="41"/>
                    </a:lnTo>
                    <a:lnTo>
                      <a:pt x="828" y="1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5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extrusionOk="0">
                    <a:moveTo>
                      <a:pt x="21" y="0"/>
                    </a:move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59"/>
              <p:cNvSpPr/>
              <p:nvPr/>
            </p:nvSpPr>
            <p:spPr>
              <a:xfrm>
                <a:off x="2340084" y="-151156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5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5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extrusionOk="0">
                    <a:moveTo>
                      <a:pt x="910" y="0"/>
                    </a:moveTo>
                    <a:lnTo>
                      <a:pt x="768" y="20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5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fill="none" extrusionOk="0">
                    <a:moveTo>
                      <a:pt x="910" y="0"/>
                    </a:moveTo>
                    <a:lnTo>
                      <a:pt x="910" y="0"/>
                    </a:lnTo>
                    <a:lnTo>
                      <a:pt x="910" y="0"/>
                    </a:lnTo>
                    <a:lnTo>
                      <a:pt x="910" y="0"/>
                    </a:lnTo>
                    <a:lnTo>
                      <a:pt x="768" y="20"/>
                    </a:lnTo>
                    <a:lnTo>
                      <a:pt x="647" y="61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30" y="20"/>
                    </a:lnTo>
                    <a:lnTo>
                      <a:pt x="91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5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5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5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extrusionOk="0">
                    <a:moveTo>
                      <a:pt x="243" y="0"/>
                    </a:move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59"/>
              <p:cNvSpPr/>
              <p:nvPr/>
            </p:nvSpPr>
            <p:spPr>
              <a:xfrm>
                <a:off x="2383980" y="-165258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5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43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304" y="20"/>
                    </a:lnTo>
                    <a:lnTo>
                      <a:pt x="28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59"/>
              <p:cNvSpPr/>
              <p:nvPr/>
            </p:nvSpPr>
            <p:spPr>
              <a:xfrm>
                <a:off x="2269575" y="-1706898"/>
                <a:ext cx="186112" cy="477298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8340" extrusionOk="0">
                    <a:moveTo>
                      <a:pt x="2363" y="102"/>
                    </a:moveTo>
                    <a:lnTo>
                      <a:pt x="2383" y="122"/>
                    </a:lnTo>
                    <a:lnTo>
                      <a:pt x="2403" y="162"/>
                    </a:lnTo>
                    <a:lnTo>
                      <a:pt x="2424" y="304"/>
                    </a:lnTo>
                    <a:lnTo>
                      <a:pt x="2403" y="425"/>
                    </a:lnTo>
                    <a:lnTo>
                      <a:pt x="2383" y="566"/>
                    </a:lnTo>
                    <a:lnTo>
                      <a:pt x="2343" y="728"/>
                    </a:lnTo>
                    <a:lnTo>
                      <a:pt x="2303" y="869"/>
                    </a:lnTo>
                    <a:lnTo>
                      <a:pt x="2242" y="1010"/>
                    </a:lnTo>
                    <a:lnTo>
                      <a:pt x="2161" y="1111"/>
                    </a:lnTo>
                    <a:lnTo>
                      <a:pt x="2080" y="1212"/>
                    </a:lnTo>
                    <a:lnTo>
                      <a:pt x="2000" y="1273"/>
                    </a:lnTo>
                    <a:lnTo>
                      <a:pt x="1959" y="1293"/>
                    </a:lnTo>
                    <a:lnTo>
                      <a:pt x="2000" y="1111"/>
                    </a:lnTo>
                    <a:lnTo>
                      <a:pt x="2000" y="1071"/>
                    </a:lnTo>
                    <a:lnTo>
                      <a:pt x="1979" y="1051"/>
                    </a:lnTo>
                    <a:lnTo>
                      <a:pt x="1939" y="1051"/>
                    </a:lnTo>
                    <a:lnTo>
                      <a:pt x="1899" y="1091"/>
                    </a:lnTo>
                    <a:lnTo>
                      <a:pt x="1838" y="1273"/>
                    </a:lnTo>
                    <a:lnTo>
                      <a:pt x="1798" y="1192"/>
                    </a:lnTo>
                    <a:lnTo>
                      <a:pt x="1778" y="1091"/>
                    </a:lnTo>
                    <a:lnTo>
                      <a:pt x="1778" y="970"/>
                    </a:lnTo>
                    <a:lnTo>
                      <a:pt x="1798" y="849"/>
                    </a:lnTo>
                    <a:lnTo>
                      <a:pt x="1858" y="687"/>
                    </a:lnTo>
                    <a:lnTo>
                      <a:pt x="1959" y="506"/>
                    </a:lnTo>
                    <a:lnTo>
                      <a:pt x="2080" y="344"/>
                    </a:lnTo>
                    <a:lnTo>
                      <a:pt x="2242" y="183"/>
                    </a:lnTo>
                    <a:lnTo>
                      <a:pt x="2262" y="183"/>
                    </a:lnTo>
                    <a:lnTo>
                      <a:pt x="2303" y="142"/>
                    </a:lnTo>
                    <a:lnTo>
                      <a:pt x="2363" y="102"/>
                    </a:lnTo>
                    <a:close/>
                    <a:moveTo>
                      <a:pt x="768" y="1374"/>
                    </a:moveTo>
                    <a:lnTo>
                      <a:pt x="869" y="1394"/>
                    </a:lnTo>
                    <a:lnTo>
                      <a:pt x="990" y="1414"/>
                    </a:lnTo>
                    <a:lnTo>
                      <a:pt x="1111" y="1475"/>
                    </a:lnTo>
                    <a:lnTo>
                      <a:pt x="1253" y="1556"/>
                    </a:lnTo>
                    <a:lnTo>
                      <a:pt x="1374" y="1657"/>
                    </a:lnTo>
                    <a:lnTo>
                      <a:pt x="1475" y="1778"/>
                    </a:lnTo>
                    <a:lnTo>
                      <a:pt x="1576" y="1919"/>
                    </a:lnTo>
                    <a:lnTo>
                      <a:pt x="1636" y="2020"/>
                    </a:lnTo>
                    <a:lnTo>
                      <a:pt x="1535" y="2484"/>
                    </a:lnTo>
                    <a:lnTo>
                      <a:pt x="1414" y="2424"/>
                    </a:lnTo>
                    <a:lnTo>
                      <a:pt x="1293" y="2363"/>
                    </a:lnTo>
                    <a:lnTo>
                      <a:pt x="1192" y="2282"/>
                    </a:lnTo>
                    <a:lnTo>
                      <a:pt x="1091" y="2181"/>
                    </a:lnTo>
                    <a:lnTo>
                      <a:pt x="990" y="2060"/>
                    </a:lnTo>
                    <a:lnTo>
                      <a:pt x="909" y="1939"/>
                    </a:lnTo>
                    <a:lnTo>
                      <a:pt x="768" y="1697"/>
                    </a:lnTo>
                    <a:lnTo>
                      <a:pt x="687" y="1535"/>
                    </a:lnTo>
                    <a:lnTo>
                      <a:pt x="687" y="1515"/>
                    </a:lnTo>
                    <a:lnTo>
                      <a:pt x="647" y="1455"/>
                    </a:lnTo>
                    <a:lnTo>
                      <a:pt x="627" y="1394"/>
                    </a:lnTo>
                    <a:lnTo>
                      <a:pt x="687" y="1374"/>
                    </a:lnTo>
                    <a:close/>
                    <a:moveTo>
                      <a:pt x="2747" y="1879"/>
                    </a:moveTo>
                    <a:lnTo>
                      <a:pt x="2807" y="1899"/>
                    </a:lnTo>
                    <a:lnTo>
                      <a:pt x="2868" y="1919"/>
                    </a:lnTo>
                    <a:lnTo>
                      <a:pt x="2888" y="1919"/>
                    </a:lnTo>
                    <a:lnTo>
                      <a:pt x="2908" y="1939"/>
                    </a:lnTo>
                    <a:lnTo>
                      <a:pt x="2888" y="2000"/>
                    </a:lnTo>
                    <a:lnTo>
                      <a:pt x="2848" y="2060"/>
                    </a:lnTo>
                    <a:lnTo>
                      <a:pt x="2747" y="2161"/>
                    </a:lnTo>
                    <a:lnTo>
                      <a:pt x="2727" y="2181"/>
                    </a:lnTo>
                    <a:lnTo>
                      <a:pt x="2605" y="2282"/>
                    </a:lnTo>
                    <a:lnTo>
                      <a:pt x="2464" y="2383"/>
                    </a:lnTo>
                    <a:lnTo>
                      <a:pt x="2323" y="2444"/>
                    </a:lnTo>
                    <a:lnTo>
                      <a:pt x="2202" y="2505"/>
                    </a:lnTo>
                    <a:lnTo>
                      <a:pt x="2060" y="2545"/>
                    </a:lnTo>
                    <a:lnTo>
                      <a:pt x="1778" y="2545"/>
                    </a:lnTo>
                    <a:lnTo>
                      <a:pt x="1636" y="2505"/>
                    </a:lnTo>
                    <a:lnTo>
                      <a:pt x="1737" y="2040"/>
                    </a:lnTo>
                    <a:lnTo>
                      <a:pt x="1778" y="2020"/>
                    </a:lnTo>
                    <a:lnTo>
                      <a:pt x="1858" y="2000"/>
                    </a:lnTo>
                    <a:lnTo>
                      <a:pt x="2000" y="1959"/>
                    </a:lnTo>
                    <a:lnTo>
                      <a:pt x="2202" y="1919"/>
                    </a:lnTo>
                    <a:lnTo>
                      <a:pt x="2444" y="1899"/>
                    </a:lnTo>
                    <a:lnTo>
                      <a:pt x="2747" y="1879"/>
                    </a:lnTo>
                    <a:close/>
                    <a:moveTo>
                      <a:pt x="364" y="2565"/>
                    </a:moveTo>
                    <a:lnTo>
                      <a:pt x="526" y="2606"/>
                    </a:lnTo>
                    <a:lnTo>
                      <a:pt x="667" y="2626"/>
                    </a:lnTo>
                    <a:lnTo>
                      <a:pt x="808" y="2686"/>
                    </a:lnTo>
                    <a:lnTo>
                      <a:pt x="950" y="2747"/>
                    </a:lnTo>
                    <a:lnTo>
                      <a:pt x="1071" y="2828"/>
                    </a:lnTo>
                    <a:lnTo>
                      <a:pt x="1192" y="2908"/>
                    </a:lnTo>
                    <a:lnTo>
                      <a:pt x="1293" y="3009"/>
                    </a:lnTo>
                    <a:lnTo>
                      <a:pt x="1374" y="3110"/>
                    </a:lnTo>
                    <a:lnTo>
                      <a:pt x="1434" y="3171"/>
                    </a:lnTo>
                    <a:lnTo>
                      <a:pt x="1394" y="3635"/>
                    </a:lnTo>
                    <a:lnTo>
                      <a:pt x="1273" y="3595"/>
                    </a:lnTo>
                    <a:lnTo>
                      <a:pt x="1152" y="3555"/>
                    </a:lnTo>
                    <a:lnTo>
                      <a:pt x="1030" y="3494"/>
                    </a:lnTo>
                    <a:lnTo>
                      <a:pt x="909" y="3433"/>
                    </a:lnTo>
                    <a:lnTo>
                      <a:pt x="768" y="3312"/>
                    </a:lnTo>
                    <a:lnTo>
                      <a:pt x="647" y="3191"/>
                    </a:lnTo>
                    <a:lnTo>
                      <a:pt x="405" y="2868"/>
                    </a:lnTo>
                    <a:lnTo>
                      <a:pt x="203" y="2585"/>
                    </a:lnTo>
                    <a:lnTo>
                      <a:pt x="263" y="2565"/>
                    </a:lnTo>
                    <a:close/>
                    <a:moveTo>
                      <a:pt x="2727" y="3030"/>
                    </a:moveTo>
                    <a:lnTo>
                      <a:pt x="2828" y="3050"/>
                    </a:lnTo>
                    <a:lnTo>
                      <a:pt x="2848" y="3070"/>
                    </a:lnTo>
                    <a:lnTo>
                      <a:pt x="2848" y="3090"/>
                    </a:lnTo>
                    <a:lnTo>
                      <a:pt x="2828" y="3151"/>
                    </a:lnTo>
                    <a:lnTo>
                      <a:pt x="2787" y="3191"/>
                    </a:lnTo>
                    <a:lnTo>
                      <a:pt x="2686" y="3292"/>
                    </a:lnTo>
                    <a:lnTo>
                      <a:pt x="2666" y="3312"/>
                    </a:lnTo>
                    <a:lnTo>
                      <a:pt x="2545" y="3393"/>
                    </a:lnTo>
                    <a:lnTo>
                      <a:pt x="2424" y="3474"/>
                    </a:lnTo>
                    <a:lnTo>
                      <a:pt x="2282" y="3534"/>
                    </a:lnTo>
                    <a:lnTo>
                      <a:pt x="2141" y="3595"/>
                    </a:lnTo>
                    <a:lnTo>
                      <a:pt x="2000" y="3635"/>
                    </a:lnTo>
                    <a:lnTo>
                      <a:pt x="1838" y="3655"/>
                    </a:lnTo>
                    <a:lnTo>
                      <a:pt x="1515" y="3655"/>
                    </a:lnTo>
                    <a:lnTo>
                      <a:pt x="1535" y="3191"/>
                    </a:lnTo>
                    <a:lnTo>
                      <a:pt x="1697" y="3151"/>
                    </a:lnTo>
                    <a:lnTo>
                      <a:pt x="1858" y="3090"/>
                    </a:lnTo>
                    <a:lnTo>
                      <a:pt x="2080" y="3050"/>
                    </a:lnTo>
                    <a:lnTo>
                      <a:pt x="2363" y="3030"/>
                    </a:lnTo>
                    <a:close/>
                    <a:moveTo>
                      <a:pt x="162" y="3817"/>
                    </a:moveTo>
                    <a:lnTo>
                      <a:pt x="324" y="3837"/>
                    </a:lnTo>
                    <a:lnTo>
                      <a:pt x="384" y="3837"/>
                    </a:lnTo>
                    <a:lnTo>
                      <a:pt x="546" y="3878"/>
                    </a:lnTo>
                    <a:lnTo>
                      <a:pt x="707" y="3918"/>
                    </a:lnTo>
                    <a:lnTo>
                      <a:pt x="869" y="3958"/>
                    </a:lnTo>
                    <a:lnTo>
                      <a:pt x="1010" y="4039"/>
                    </a:lnTo>
                    <a:lnTo>
                      <a:pt x="1131" y="4100"/>
                    </a:lnTo>
                    <a:lnTo>
                      <a:pt x="1232" y="4180"/>
                    </a:lnTo>
                    <a:lnTo>
                      <a:pt x="1414" y="4362"/>
                    </a:lnTo>
                    <a:lnTo>
                      <a:pt x="1475" y="4887"/>
                    </a:lnTo>
                    <a:lnTo>
                      <a:pt x="1434" y="4887"/>
                    </a:lnTo>
                    <a:lnTo>
                      <a:pt x="1212" y="4847"/>
                    </a:lnTo>
                    <a:lnTo>
                      <a:pt x="990" y="4786"/>
                    </a:lnTo>
                    <a:lnTo>
                      <a:pt x="788" y="4685"/>
                    </a:lnTo>
                    <a:lnTo>
                      <a:pt x="606" y="4564"/>
                    </a:lnTo>
                    <a:lnTo>
                      <a:pt x="445" y="4423"/>
                    </a:lnTo>
                    <a:lnTo>
                      <a:pt x="324" y="4261"/>
                    </a:lnTo>
                    <a:lnTo>
                      <a:pt x="203" y="4080"/>
                    </a:lnTo>
                    <a:lnTo>
                      <a:pt x="122" y="3878"/>
                    </a:lnTo>
                    <a:lnTo>
                      <a:pt x="102" y="3837"/>
                    </a:lnTo>
                    <a:lnTo>
                      <a:pt x="122" y="3817"/>
                    </a:lnTo>
                    <a:close/>
                    <a:moveTo>
                      <a:pt x="2626" y="4059"/>
                    </a:moveTo>
                    <a:lnTo>
                      <a:pt x="2706" y="4080"/>
                    </a:lnTo>
                    <a:lnTo>
                      <a:pt x="2747" y="4100"/>
                    </a:lnTo>
                    <a:lnTo>
                      <a:pt x="2747" y="4140"/>
                    </a:lnTo>
                    <a:lnTo>
                      <a:pt x="2706" y="4201"/>
                    </a:lnTo>
                    <a:lnTo>
                      <a:pt x="2626" y="4342"/>
                    </a:lnTo>
                    <a:lnTo>
                      <a:pt x="2504" y="4483"/>
                    </a:lnTo>
                    <a:lnTo>
                      <a:pt x="2383" y="4605"/>
                    </a:lnTo>
                    <a:lnTo>
                      <a:pt x="2242" y="4685"/>
                    </a:lnTo>
                    <a:lnTo>
                      <a:pt x="2101" y="4766"/>
                    </a:lnTo>
                    <a:lnTo>
                      <a:pt x="1939" y="4827"/>
                    </a:lnTo>
                    <a:lnTo>
                      <a:pt x="1778" y="4867"/>
                    </a:lnTo>
                    <a:lnTo>
                      <a:pt x="1596" y="4887"/>
                    </a:lnTo>
                    <a:lnTo>
                      <a:pt x="1535" y="4403"/>
                    </a:lnTo>
                    <a:lnTo>
                      <a:pt x="1697" y="4302"/>
                    </a:lnTo>
                    <a:lnTo>
                      <a:pt x="1879" y="4201"/>
                    </a:lnTo>
                    <a:lnTo>
                      <a:pt x="2080" y="4140"/>
                    </a:lnTo>
                    <a:lnTo>
                      <a:pt x="2282" y="4080"/>
                    </a:lnTo>
                    <a:lnTo>
                      <a:pt x="2484" y="4059"/>
                    </a:lnTo>
                    <a:close/>
                    <a:moveTo>
                      <a:pt x="2969" y="5029"/>
                    </a:moveTo>
                    <a:lnTo>
                      <a:pt x="2989" y="5049"/>
                    </a:lnTo>
                    <a:lnTo>
                      <a:pt x="2989" y="5089"/>
                    </a:lnTo>
                    <a:lnTo>
                      <a:pt x="2969" y="5150"/>
                    </a:lnTo>
                    <a:lnTo>
                      <a:pt x="2928" y="5251"/>
                    </a:lnTo>
                    <a:lnTo>
                      <a:pt x="2908" y="5291"/>
                    </a:lnTo>
                    <a:lnTo>
                      <a:pt x="2828" y="5432"/>
                    </a:lnTo>
                    <a:lnTo>
                      <a:pt x="2727" y="5554"/>
                    </a:lnTo>
                    <a:lnTo>
                      <a:pt x="2626" y="5675"/>
                    </a:lnTo>
                    <a:lnTo>
                      <a:pt x="2504" y="5755"/>
                    </a:lnTo>
                    <a:lnTo>
                      <a:pt x="2383" y="5856"/>
                    </a:lnTo>
                    <a:lnTo>
                      <a:pt x="2242" y="5917"/>
                    </a:lnTo>
                    <a:lnTo>
                      <a:pt x="2101" y="5978"/>
                    </a:lnTo>
                    <a:lnTo>
                      <a:pt x="1939" y="6018"/>
                    </a:lnTo>
                    <a:lnTo>
                      <a:pt x="1838" y="5816"/>
                    </a:lnTo>
                    <a:lnTo>
                      <a:pt x="1757" y="5574"/>
                    </a:lnTo>
                    <a:lnTo>
                      <a:pt x="1959" y="5392"/>
                    </a:lnTo>
                    <a:lnTo>
                      <a:pt x="2101" y="5291"/>
                    </a:lnTo>
                    <a:lnTo>
                      <a:pt x="2222" y="5210"/>
                    </a:lnTo>
                    <a:lnTo>
                      <a:pt x="2383" y="5129"/>
                    </a:lnTo>
                    <a:lnTo>
                      <a:pt x="2545" y="5069"/>
                    </a:lnTo>
                    <a:lnTo>
                      <a:pt x="2706" y="5049"/>
                    </a:lnTo>
                    <a:lnTo>
                      <a:pt x="2908" y="5029"/>
                    </a:lnTo>
                    <a:close/>
                    <a:moveTo>
                      <a:pt x="526" y="5210"/>
                    </a:moveTo>
                    <a:lnTo>
                      <a:pt x="829" y="5230"/>
                    </a:lnTo>
                    <a:lnTo>
                      <a:pt x="1111" y="5311"/>
                    </a:lnTo>
                    <a:lnTo>
                      <a:pt x="1374" y="5412"/>
                    </a:lnTo>
                    <a:lnTo>
                      <a:pt x="1636" y="5574"/>
                    </a:lnTo>
                    <a:lnTo>
                      <a:pt x="1717" y="5816"/>
                    </a:lnTo>
                    <a:lnTo>
                      <a:pt x="1818" y="6038"/>
                    </a:lnTo>
                    <a:lnTo>
                      <a:pt x="1757" y="6038"/>
                    </a:lnTo>
                    <a:lnTo>
                      <a:pt x="1535" y="6058"/>
                    </a:lnTo>
                    <a:lnTo>
                      <a:pt x="1313" y="6038"/>
                    </a:lnTo>
                    <a:lnTo>
                      <a:pt x="1111" y="5998"/>
                    </a:lnTo>
                    <a:lnTo>
                      <a:pt x="889" y="5917"/>
                    </a:lnTo>
                    <a:lnTo>
                      <a:pt x="687" y="5816"/>
                    </a:lnTo>
                    <a:lnTo>
                      <a:pt x="505" y="5695"/>
                    </a:lnTo>
                    <a:lnTo>
                      <a:pt x="344" y="5554"/>
                    </a:lnTo>
                    <a:lnTo>
                      <a:pt x="182" y="5372"/>
                    </a:lnTo>
                    <a:lnTo>
                      <a:pt x="162" y="5311"/>
                    </a:lnTo>
                    <a:lnTo>
                      <a:pt x="162" y="5271"/>
                    </a:lnTo>
                    <a:lnTo>
                      <a:pt x="182" y="5251"/>
                    </a:lnTo>
                    <a:lnTo>
                      <a:pt x="263" y="5230"/>
                    </a:lnTo>
                    <a:lnTo>
                      <a:pt x="526" y="5210"/>
                    </a:lnTo>
                    <a:close/>
                    <a:moveTo>
                      <a:pt x="2363" y="1"/>
                    </a:moveTo>
                    <a:lnTo>
                      <a:pt x="2282" y="21"/>
                    </a:lnTo>
                    <a:lnTo>
                      <a:pt x="2222" y="61"/>
                    </a:lnTo>
                    <a:lnTo>
                      <a:pt x="2181" y="102"/>
                    </a:lnTo>
                    <a:lnTo>
                      <a:pt x="2000" y="283"/>
                    </a:lnTo>
                    <a:lnTo>
                      <a:pt x="1858" y="445"/>
                    </a:lnTo>
                    <a:lnTo>
                      <a:pt x="1757" y="627"/>
                    </a:lnTo>
                    <a:lnTo>
                      <a:pt x="1677" y="808"/>
                    </a:lnTo>
                    <a:lnTo>
                      <a:pt x="1656" y="950"/>
                    </a:lnTo>
                    <a:lnTo>
                      <a:pt x="1656" y="1111"/>
                    </a:lnTo>
                    <a:lnTo>
                      <a:pt x="1697" y="1253"/>
                    </a:lnTo>
                    <a:lnTo>
                      <a:pt x="1717" y="1313"/>
                    </a:lnTo>
                    <a:lnTo>
                      <a:pt x="1757" y="1374"/>
                    </a:lnTo>
                    <a:lnTo>
                      <a:pt x="1798" y="1394"/>
                    </a:lnTo>
                    <a:lnTo>
                      <a:pt x="1656" y="1858"/>
                    </a:lnTo>
                    <a:lnTo>
                      <a:pt x="1576" y="1717"/>
                    </a:lnTo>
                    <a:lnTo>
                      <a:pt x="1454" y="1576"/>
                    </a:lnTo>
                    <a:lnTo>
                      <a:pt x="1313" y="1475"/>
                    </a:lnTo>
                    <a:lnTo>
                      <a:pt x="1172" y="1374"/>
                    </a:lnTo>
                    <a:lnTo>
                      <a:pt x="1030" y="1313"/>
                    </a:lnTo>
                    <a:lnTo>
                      <a:pt x="909" y="1273"/>
                    </a:lnTo>
                    <a:lnTo>
                      <a:pt x="768" y="1253"/>
                    </a:lnTo>
                    <a:lnTo>
                      <a:pt x="667" y="1273"/>
                    </a:lnTo>
                    <a:lnTo>
                      <a:pt x="586" y="1293"/>
                    </a:lnTo>
                    <a:lnTo>
                      <a:pt x="526" y="1354"/>
                    </a:lnTo>
                    <a:lnTo>
                      <a:pt x="526" y="1394"/>
                    </a:lnTo>
                    <a:lnTo>
                      <a:pt x="526" y="1455"/>
                    </a:lnTo>
                    <a:lnTo>
                      <a:pt x="586" y="1576"/>
                    </a:lnTo>
                    <a:lnTo>
                      <a:pt x="586" y="1596"/>
                    </a:lnTo>
                    <a:lnTo>
                      <a:pt x="667" y="1737"/>
                    </a:lnTo>
                    <a:lnTo>
                      <a:pt x="808" y="2000"/>
                    </a:lnTo>
                    <a:lnTo>
                      <a:pt x="909" y="2141"/>
                    </a:lnTo>
                    <a:lnTo>
                      <a:pt x="1010" y="2262"/>
                    </a:lnTo>
                    <a:lnTo>
                      <a:pt x="1131" y="2363"/>
                    </a:lnTo>
                    <a:lnTo>
                      <a:pt x="1253" y="2464"/>
                    </a:lnTo>
                    <a:lnTo>
                      <a:pt x="1374" y="2545"/>
                    </a:lnTo>
                    <a:lnTo>
                      <a:pt x="1515" y="2585"/>
                    </a:lnTo>
                    <a:lnTo>
                      <a:pt x="1454" y="3030"/>
                    </a:lnTo>
                    <a:lnTo>
                      <a:pt x="1354" y="2908"/>
                    </a:lnTo>
                    <a:lnTo>
                      <a:pt x="1253" y="2807"/>
                    </a:lnTo>
                    <a:lnTo>
                      <a:pt x="1131" y="2727"/>
                    </a:lnTo>
                    <a:lnTo>
                      <a:pt x="990" y="2646"/>
                    </a:lnTo>
                    <a:lnTo>
                      <a:pt x="849" y="2585"/>
                    </a:lnTo>
                    <a:lnTo>
                      <a:pt x="707" y="2525"/>
                    </a:lnTo>
                    <a:lnTo>
                      <a:pt x="546" y="2484"/>
                    </a:lnTo>
                    <a:lnTo>
                      <a:pt x="384" y="2464"/>
                    </a:lnTo>
                    <a:lnTo>
                      <a:pt x="162" y="2464"/>
                    </a:lnTo>
                    <a:lnTo>
                      <a:pt x="122" y="2484"/>
                    </a:lnTo>
                    <a:lnTo>
                      <a:pt x="102" y="2525"/>
                    </a:lnTo>
                    <a:lnTo>
                      <a:pt x="81" y="2585"/>
                    </a:lnTo>
                    <a:lnTo>
                      <a:pt x="81" y="2606"/>
                    </a:lnTo>
                    <a:lnTo>
                      <a:pt x="122" y="2666"/>
                    </a:lnTo>
                    <a:lnTo>
                      <a:pt x="304" y="2929"/>
                    </a:lnTo>
                    <a:lnTo>
                      <a:pt x="445" y="3110"/>
                    </a:lnTo>
                    <a:lnTo>
                      <a:pt x="566" y="3272"/>
                    </a:lnTo>
                    <a:lnTo>
                      <a:pt x="707" y="3413"/>
                    </a:lnTo>
                    <a:lnTo>
                      <a:pt x="849" y="3514"/>
                    </a:lnTo>
                    <a:lnTo>
                      <a:pt x="990" y="3595"/>
                    </a:lnTo>
                    <a:lnTo>
                      <a:pt x="1111" y="3655"/>
                    </a:lnTo>
                    <a:lnTo>
                      <a:pt x="1253" y="3716"/>
                    </a:lnTo>
                    <a:lnTo>
                      <a:pt x="1394" y="3736"/>
                    </a:lnTo>
                    <a:lnTo>
                      <a:pt x="1394" y="3999"/>
                    </a:lnTo>
                    <a:lnTo>
                      <a:pt x="1414" y="4180"/>
                    </a:lnTo>
                    <a:lnTo>
                      <a:pt x="1253" y="4039"/>
                    </a:lnTo>
                    <a:lnTo>
                      <a:pt x="1071" y="3918"/>
                    </a:lnTo>
                    <a:lnTo>
                      <a:pt x="909" y="3857"/>
                    </a:lnTo>
                    <a:lnTo>
                      <a:pt x="728" y="3797"/>
                    </a:lnTo>
                    <a:lnTo>
                      <a:pt x="566" y="3756"/>
                    </a:lnTo>
                    <a:lnTo>
                      <a:pt x="384" y="3736"/>
                    </a:lnTo>
                    <a:lnTo>
                      <a:pt x="344" y="3716"/>
                    </a:lnTo>
                    <a:lnTo>
                      <a:pt x="81" y="3716"/>
                    </a:lnTo>
                    <a:lnTo>
                      <a:pt x="21" y="3756"/>
                    </a:lnTo>
                    <a:lnTo>
                      <a:pt x="1" y="3837"/>
                    </a:lnTo>
                    <a:lnTo>
                      <a:pt x="1" y="3918"/>
                    </a:lnTo>
                    <a:lnTo>
                      <a:pt x="102" y="4140"/>
                    </a:lnTo>
                    <a:lnTo>
                      <a:pt x="223" y="4342"/>
                    </a:lnTo>
                    <a:lnTo>
                      <a:pt x="364" y="4504"/>
                    </a:lnTo>
                    <a:lnTo>
                      <a:pt x="546" y="4665"/>
                    </a:lnTo>
                    <a:lnTo>
                      <a:pt x="748" y="4786"/>
                    </a:lnTo>
                    <a:lnTo>
                      <a:pt x="950" y="4887"/>
                    </a:lnTo>
                    <a:lnTo>
                      <a:pt x="1172" y="4948"/>
                    </a:lnTo>
                    <a:lnTo>
                      <a:pt x="1414" y="4988"/>
                    </a:lnTo>
                    <a:lnTo>
                      <a:pt x="1495" y="4988"/>
                    </a:lnTo>
                    <a:lnTo>
                      <a:pt x="1596" y="5412"/>
                    </a:lnTo>
                    <a:lnTo>
                      <a:pt x="1434" y="5311"/>
                    </a:lnTo>
                    <a:lnTo>
                      <a:pt x="1273" y="5251"/>
                    </a:lnTo>
                    <a:lnTo>
                      <a:pt x="1111" y="5190"/>
                    </a:lnTo>
                    <a:lnTo>
                      <a:pt x="950" y="5150"/>
                    </a:lnTo>
                    <a:lnTo>
                      <a:pt x="768" y="5109"/>
                    </a:lnTo>
                    <a:lnTo>
                      <a:pt x="606" y="5089"/>
                    </a:lnTo>
                    <a:lnTo>
                      <a:pt x="425" y="5109"/>
                    </a:lnTo>
                    <a:lnTo>
                      <a:pt x="243" y="5109"/>
                    </a:lnTo>
                    <a:lnTo>
                      <a:pt x="162" y="5129"/>
                    </a:lnTo>
                    <a:lnTo>
                      <a:pt x="102" y="5170"/>
                    </a:lnTo>
                    <a:lnTo>
                      <a:pt x="61" y="5210"/>
                    </a:lnTo>
                    <a:lnTo>
                      <a:pt x="41" y="5230"/>
                    </a:lnTo>
                    <a:lnTo>
                      <a:pt x="41" y="5271"/>
                    </a:lnTo>
                    <a:lnTo>
                      <a:pt x="41" y="5331"/>
                    </a:lnTo>
                    <a:lnTo>
                      <a:pt x="61" y="5372"/>
                    </a:lnTo>
                    <a:lnTo>
                      <a:pt x="102" y="5453"/>
                    </a:lnTo>
                    <a:lnTo>
                      <a:pt x="243" y="5614"/>
                    </a:lnTo>
                    <a:lnTo>
                      <a:pt x="405" y="5755"/>
                    </a:lnTo>
                    <a:lnTo>
                      <a:pt x="566" y="5877"/>
                    </a:lnTo>
                    <a:lnTo>
                      <a:pt x="768" y="5978"/>
                    </a:lnTo>
                    <a:lnTo>
                      <a:pt x="950" y="6058"/>
                    </a:lnTo>
                    <a:lnTo>
                      <a:pt x="1152" y="6119"/>
                    </a:lnTo>
                    <a:lnTo>
                      <a:pt x="1374" y="6159"/>
                    </a:lnTo>
                    <a:lnTo>
                      <a:pt x="1576" y="6179"/>
                    </a:lnTo>
                    <a:lnTo>
                      <a:pt x="1778" y="6159"/>
                    </a:lnTo>
                    <a:lnTo>
                      <a:pt x="1858" y="6159"/>
                    </a:lnTo>
                    <a:lnTo>
                      <a:pt x="2040" y="6503"/>
                    </a:lnTo>
                    <a:lnTo>
                      <a:pt x="2262" y="6826"/>
                    </a:lnTo>
                    <a:lnTo>
                      <a:pt x="2504" y="7189"/>
                    </a:lnTo>
                    <a:lnTo>
                      <a:pt x="2747" y="7552"/>
                    </a:lnTo>
                    <a:lnTo>
                      <a:pt x="2969" y="7916"/>
                    </a:lnTo>
                    <a:lnTo>
                      <a:pt x="3151" y="8300"/>
                    </a:lnTo>
                    <a:lnTo>
                      <a:pt x="3171" y="8320"/>
                    </a:lnTo>
                    <a:lnTo>
                      <a:pt x="3211" y="8340"/>
                    </a:lnTo>
                    <a:lnTo>
                      <a:pt x="3231" y="8320"/>
                    </a:lnTo>
                    <a:lnTo>
                      <a:pt x="3252" y="8300"/>
                    </a:lnTo>
                    <a:lnTo>
                      <a:pt x="3252" y="8239"/>
                    </a:lnTo>
                    <a:lnTo>
                      <a:pt x="3070" y="7876"/>
                    </a:lnTo>
                    <a:lnTo>
                      <a:pt x="2848" y="7492"/>
                    </a:lnTo>
                    <a:lnTo>
                      <a:pt x="2605" y="7108"/>
                    </a:lnTo>
                    <a:lnTo>
                      <a:pt x="2363" y="6745"/>
                    </a:lnTo>
                    <a:lnTo>
                      <a:pt x="2181" y="6482"/>
                    </a:lnTo>
                    <a:lnTo>
                      <a:pt x="1979" y="6119"/>
                    </a:lnTo>
                    <a:lnTo>
                      <a:pt x="2161" y="6079"/>
                    </a:lnTo>
                    <a:lnTo>
                      <a:pt x="2303" y="6018"/>
                    </a:lnTo>
                    <a:lnTo>
                      <a:pt x="2464" y="5937"/>
                    </a:lnTo>
                    <a:lnTo>
                      <a:pt x="2585" y="5856"/>
                    </a:lnTo>
                    <a:lnTo>
                      <a:pt x="2727" y="5735"/>
                    </a:lnTo>
                    <a:lnTo>
                      <a:pt x="2828" y="5614"/>
                    </a:lnTo>
                    <a:lnTo>
                      <a:pt x="2928" y="5493"/>
                    </a:lnTo>
                    <a:lnTo>
                      <a:pt x="3009" y="5352"/>
                    </a:lnTo>
                    <a:lnTo>
                      <a:pt x="3029" y="5311"/>
                    </a:lnTo>
                    <a:lnTo>
                      <a:pt x="3090" y="5150"/>
                    </a:lnTo>
                    <a:lnTo>
                      <a:pt x="3110" y="5049"/>
                    </a:lnTo>
                    <a:lnTo>
                      <a:pt x="3090" y="4988"/>
                    </a:lnTo>
                    <a:lnTo>
                      <a:pt x="3050" y="4948"/>
                    </a:lnTo>
                    <a:lnTo>
                      <a:pt x="3009" y="4928"/>
                    </a:lnTo>
                    <a:lnTo>
                      <a:pt x="2908" y="4907"/>
                    </a:lnTo>
                    <a:lnTo>
                      <a:pt x="2706" y="4928"/>
                    </a:lnTo>
                    <a:lnTo>
                      <a:pt x="2525" y="4968"/>
                    </a:lnTo>
                    <a:lnTo>
                      <a:pt x="2363" y="5008"/>
                    </a:lnTo>
                    <a:lnTo>
                      <a:pt x="2222" y="5089"/>
                    </a:lnTo>
                    <a:lnTo>
                      <a:pt x="2080" y="5170"/>
                    </a:lnTo>
                    <a:lnTo>
                      <a:pt x="1939" y="5251"/>
                    </a:lnTo>
                    <a:lnTo>
                      <a:pt x="1717" y="5453"/>
                    </a:lnTo>
                    <a:lnTo>
                      <a:pt x="1616" y="4988"/>
                    </a:lnTo>
                    <a:lnTo>
                      <a:pt x="1798" y="4988"/>
                    </a:lnTo>
                    <a:lnTo>
                      <a:pt x="1979" y="4928"/>
                    </a:lnTo>
                    <a:lnTo>
                      <a:pt x="2161" y="4867"/>
                    </a:lnTo>
                    <a:lnTo>
                      <a:pt x="2323" y="4786"/>
                    </a:lnTo>
                    <a:lnTo>
                      <a:pt x="2464" y="4685"/>
                    </a:lnTo>
                    <a:lnTo>
                      <a:pt x="2605" y="4564"/>
                    </a:lnTo>
                    <a:lnTo>
                      <a:pt x="2706" y="4423"/>
                    </a:lnTo>
                    <a:lnTo>
                      <a:pt x="2807" y="4261"/>
                    </a:lnTo>
                    <a:lnTo>
                      <a:pt x="2848" y="4180"/>
                    </a:lnTo>
                    <a:lnTo>
                      <a:pt x="2868" y="4120"/>
                    </a:lnTo>
                    <a:lnTo>
                      <a:pt x="2848" y="4080"/>
                    </a:lnTo>
                    <a:lnTo>
                      <a:pt x="2828" y="4019"/>
                    </a:lnTo>
                    <a:lnTo>
                      <a:pt x="2787" y="3979"/>
                    </a:lnTo>
                    <a:lnTo>
                      <a:pt x="2747" y="3958"/>
                    </a:lnTo>
                    <a:lnTo>
                      <a:pt x="2605" y="3938"/>
                    </a:lnTo>
                    <a:lnTo>
                      <a:pt x="2444" y="3938"/>
                    </a:lnTo>
                    <a:lnTo>
                      <a:pt x="2262" y="3979"/>
                    </a:lnTo>
                    <a:lnTo>
                      <a:pt x="2060" y="4019"/>
                    </a:lnTo>
                    <a:lnTo>
                      <a:pt x="1879" y="4080"/>
                    </a:lnTo>
                    <a:lnTo>
                      <a:pt x="1697" y="4160"/>
                    </a:lnTo>
                    <a:lnTo>
                      <a:pt x="1515" y="4261"/>
                    </a:lnTo>
                    <a:lnTo>
                      <a:pt x="1515" y="3756"/>
                    </a:lnTo>
                    <a:lnTo>
                      <a:pt x="1697" y="3777"/>
                    </a:lnTo>
                    <a:lnTo>
                      <a:pt x="1838" y="3777"/>
                    </a:lnTo>
                    <a:lnTo>
                      <a:pt x="2000" y="3756"/>
                    </a:lnTo>
                    <a:lnTo>
                      <a:pt x="2141" y="3716"/>
                    </a:lnTo>
                    <a:lnTo>
                      <a:pt x="2282" y="3676"/>
                    </a:lnTo>
                    <a:lnTo>
                      <a:pt x="2403" y="3615"/>
                    </a:lnTo>
                    <a:lnTo>
                      <a:pt x="2525" y="3555"/>
                    </a:lnTo>
                    <a:lnTo>
                      <a:pt x="2626" y="3474"/>
                    </a:lnTo>
                    <a:lnTo>
                      <a:pt x="2727" y="3393"/>
                    </a:lnTo>
                    <a:lnTo>
                      <a:pt x="2767" y="3373"/>
                    </a:lnTo>
                    <a:lnTo>
                      <a:pt x="2868" y="3272"/>
                    </a:lnTo>
                    <a:lnTo>
                      <a:pt x="2928" y="3211"/>
                    </a:lnTo>
                    <a:lnTo>
                      <a:pt x="2949" y="3131"/>
                    </a:lnTo>
                    <a:lnTo>
                      <a:pt x="2969" y="3050"/>
                    </a:lnTo>
                    <a:lnTo>
                      <a:pt x="2949" y="3009"/>
                    </a:lnTo>
                    <a:lnTo>
                      <a:pt x="2908" y="2969"/>
                    </a:lnTo>
                    <a:lnTo>
                      <a:pt x="2848" y="2949"/>
                    </a:lnTo>
                    <a:lnTo>
                      <a:pt x="2727" y="2929"/>
                    </a:lnTo>
                    <a:lnTo>
                      <a:pt x="2363" y="2908"/>
                    </a:lnTo>
                    <a:lnTo>
                      <a:pt x="2060" y="2949"/>
                    </a:lnTo>
                    <a:lnTo>
                      <a:pt x="1838" y="2989"/>
                    </a:lnTo>
                    <a:lnTo>
                      <a:pt x="1677" y="3030"/>
                    </a:lnTo>
                    <a:lnTo>
                      <a:pt x="1555" y="3070"/>
                    </a:lnTo>
                    <a:lnTo>
                      <a:pt x="1616" y="2626"/>
                    </a:lnTo>
                    <a:lnTo>
                      <a:pt x="1757" y="2666"/>
                    </a:lnTo>
                    <a:lnTo>
                      <a:pt x="2020" y="2666"/>
                    </a:lnTo>
                    <a:lnTo>
                      <a:pt x="2121" y="2646"/>
                    </a:lnTo>
                    <a:lnTo>
                      <a:pt x="2242" y="2606"/>
                    </a:lnTo>
                    <a:lnTo>
                      <a:pt x="2363" y="2565"/>
                    </a:lnTo>
                    <a:lnTo>
                      <a:pt x="2585" y="2444"/>
                    </a:lnTo>
                    <a:lnTo>
                      <a:pt x="2807" y="2262"/>
                    </a:lnTo>
                    <a:lnTo>
                      <a:pt x="2828" y="2242"/>
                    </a:lnTo>
                    <a:lnTo>
                      <a:pt x="2969" y="2101"/>
                    </a:lnTo>
                    <a:lnTo>
                      <a:pt x="3009" y="2020"/>
                    </a:lnTo>
                    <a:lnTo>
                      <a:pt x="3029" y="1939"/>
                    </a:lnTo>
                    <a:lnTo>
                      <a:pt x="2989" y="1879"/>
                    </a:lnTo>
                    <a:lnTo>
                      <a:pt x="2969" y="1838"/>
                    </a:lnTo>
                    <a:lnTo>
                      <a:pt x="2928" y="1798"/>
                    </a:lnTo>
                    <a:lnTo>
                      <a:pt x="2848" y="1778"/>
                    </a:lnTo>
                    <a:lnTo>
                      <a:pt x="2444" y="1778"/>
                    </a:lnTo>
                    <a:lnTo>
                      <a:pt x="2181" y="1798"/>
                    </a:lnTo>
                    <a:lnTo>
                      <a:pt x="1959" y="1858"/>
                    </a:lnTo>
                    <a:lnTo>
                      <a:pt x="1818" y="1899"/>
                    </a:lnTo>
                    <a:lnTo>
                      <a:pt x="1778" y="1919"/>
                    </a:lnTo>
                    <a:lnTo>
                      <a:pt x="1919" y="1414"/>
                    </a:lnTo>
                    <a:lnTo>
                      <a:pt x="1979" y="1414"/>
                    </a:lnTo>
                    <a:lnTo>
                      <a:pt x="2040" y="1374"/>
                    </a:lnTo>
                    <a:lnTo>
                      <a:pt x="2161" y="1313"/>
                    </a:lnTo>
                    <a:lnTo>
                      <a:pt x="2242" y="1212"/>
                    </a:lnTo>
                    <a:lnTo>
                      <a:pt x="2323" y="1071"/>
                    </a:lnTo>
                    <a:lnTo>
                      <a:pt x="2403" y="909"/>
                    </a:lnTo>
                    <a:lnTo>
                      <a:pt x="2444" y="768"/>
                    </a:lnTo>
                    <a:lnTo>
                      <a:pt x="2504" y="607"/>
                    </a:lnTo>
                    <a:lnTo>
                      <a:pt x="2525" y="445"/>
                    </a:lnTo>
                    <a:lnTo>
                      <a:pt x="2525" y="304"/>
                    </a:lnTo>
                    <a:lnTo>
                      <a:pt x="2525" y="203"/>
                    </a:lnTo>
                    <a:lnTo>
                      <a:pt x="2504" y="122"/>
                    </a:lnTo>
                    <a:lnTo>
                      <a:pt x="2484" y="61"/>
                    </a:lnTo>
                    <a:lnTo>
                      <a:pt x="2424" y="21"/>
                    </a:lnTo>
                    <a:lnTo>
                      <a:pt x="23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59"/>
              <p:cNvSpPr/>
              <p:nvPr/>
            </p:nvSpPr>
            <p:spPr>
              <a:xfrm>
                <a:off x="2363205" y="-1599418"/>
                <a:ext cx="72854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67" fill="none" extrusionOk="0">
                    <a:moveTo>
                      <a:pt x="142" y="142"/>
                    </a:moveTo>
                    <a:lnTo>
                      <a:pt x="142" y="142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364" y="81"/>
                    </a:lnTo>
                    <a:lnTo>
                      <a:pt x="566" y="41"/>
                    </a:lnTo>
                    <a:lnTo>
                      <a:pt x="808" y="2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1171" y="21"/>
                    </a:lnTo>
                    <a:lnTo>
                      <a:pt x="1232" y="41"/>
                    </a:lnTo>
                    <a:lnTo>
                      <a:pt x="1232" y="41"/>
                    </a:lnTo>
                    <a:lnTo>
                      <a:pt x="1252" y="41"/>
                    </a:lnTo>
                    <a:lnTo>
                      <a:pt x="1272" y="61"/>
                    </a:lnTo>
                    <a:lnTo>
                      <a:pt x="1272" y="61"/>
                    </a:lnTo>
                    <a:lnTo>
                      <a:pt x="1252" y="122"/>
                    </a:lnTo>
                    <a:lnTo>
                      <a:pt x="1212" y="182"/>
                    </a:lnTo>
                    <a:lnTo>
                      <a:pt x="1111" y="283"/>
                    </a:lnTo>
                    <a:lnTo>
                      <a:pt x="1091" y="303"/>
                    </a:lnTo>
                    <a:lnTo>
                      <a:pt x="1091" y="303"/>
                    </a:lnTo>
                    <a:lnTo>
                      <a:pt x="969" y="404"/>
                    </a:lnTo>
                    <a:lnTo>
                      <a:pt x="828" y="505"/>
                    </a:lnTo>
                    <a:lnTo>
                      <a:pt x="687" y="566"/>
                    </a:lnTo>
                    <a:lnTo>
                      <a:pt x="566" y="627"/>
                    </a:lnTo>
                    <a:lnTo>
                      <a:pt x="424" y="667"/>
                    </a:lnTo>
                    <a:lnTo>
                      <a:pt x="283" y="667"/>
                    </a:lnTo>
                    <a:lnTo>
                      <a:pt x="142" y="66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142" y="1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59"/>
              <p:cNvSpPr/>
              <p:nvPr/>
            </p:nvSpPr>
            <p:spPr>
              <a:xfrm>
                <a:off x="2371275" y="-1701117"/>
                <a:ext cx="37028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193" fill="none" extrusionOk="0">
                    <a:moveTo>
                      <a:pt x="21" y="748"/>
                    </a:moveTo>
                    <a:lnTo>
                      <a:pt x="21" y="748"/>
                    </a:lnTo>
                    <a:lnTo>
                      <a:pt x="81" y="586"/>
                    </a:lnTo>
                    <a:lnTo>
                      <a:pt x="182" y="405"/>
                    </a:lnTo>
                    <a:lnTo>
                      <a:pt x="303" y="243"/>
                    </a:lnTo>
                    <a:lnTo>
                      <a:pt x="465" y="82"/>
                    </a:lnTo>
                    <a:lnTo>
                      <a:pt x="485" y="82"/>
                    </a:lnTo>
                    <a:lnTo>
                      <a:pt x="485" y="82"/>
                    </a:lnTo>
                    <a:lnTo>
                      <a:pt x="526" y="41"/>
                    </a:lnTo>
                    <a:lnTo>
                      <a:pt x="586" y="1"/>
                    </a:lnTo>
                    <a:lnTo>
                      <a:pt x="606" y="21"/>
                    </a:lnTo>
                    <a:lnTo>
                      <a:pt x="606" y="21"/>
                    </a:lnTo>
                    <a:lnTo>
                      <a:pt x="626" y="61"/>
                    </a:lnTo>
                    <a:lnTo>
                      <a:pt x="647" y="203"/>
                    </a:lnTo>
                    <a:lnTo>
                      <a:pt x="647" y="203"/>
                    </a:lnTo>
                    <a:lnTo>
                      <a:pt x="626" y="324"/>
                    </a:lnTo>
                    <a:lnTo>
                      <a:pt x="606" y="465"/>
                    </a:lnTo>
                    <a:lnTo>
                      <a:pt x="566" y="627"/>
                    </a:lnTo>
                    <a:lnTo>
                      <a:pt x="526" y="768"/>
                    </a:lnTo>
                    <a:lnTo>
                      <a:pt x="465" y="909"/>
                    </a:lnTo>
                    <a:lnTo>
                      <a:pt x="384" y="1010"/>
                    </a:lnTo>
                    <a:lnTo>
                      <a:pt x="303" y="1111"/>
                    </a:lnTo>
                    <a:lnTo>
                      <a:pt x="223" y="1172"/>
                    </a:lnTo>
                    <a:lnTo>
                      <a:pt x="223" y="1172"/>
                    </a:lnTo>
                    <a:lnTo>
                      <a:pt x="182" y="1192"/>
                    </a:lnTo>
                    <a:lnTo>
                      <a:pt x="182" y="1192"/>
                    </a:lnTo>
                    <a:lnTo>
                      <a:pt x="223" y="1010"/>
                    </a:lnTo>
                    <a:lnTo>
                      <a:pt x="223" y="1010"/>
                    </a:lnTo>
                    <a:lnTo>
                      <a:pt x="223" y="970"/>
                    </a:lnTo>
                    <a:lnTo>
                      <a:pt x="202" y="950"/>
                    </a:lnTo>
                    <a:lnTo>
                      <a:pt x="202" y="950"/>
                    </a:lnTo>
                    <a:lnTo>
                      <a:pt x="162" y="95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61" y="1172"/>
                    </a:lnTo>
                    <a:lnTo>
                      <a:pt x="61" y="1172"/>
                    </a:lnTo>
                    <a:lnTo>
                      <a:pt x="21" y="1091"/>
                    </a:lnTo>
                    <a:lnTo>
                      <a:pt x="1" y="990"/>
                    </a:lnTo>
                    <a:lnTo>
                      <a:pt x="1" y="869"/>
                    </a:lnTo>
                    <a:lnTo>
                      <a:pt x="21" y="7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59"/>
              <p:cNvSpPr/>
              <p:nvPr/>
            </p:nvSpPr>
            <p:spPr>
              <a:xfrm>
                <a:off x="2305402" y="-1628319"/>
                <a:ext cx="57860" cy="6364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12" fill="none" extrusionOk="0">
                    <a:moveTo>
                      <a:pt x="465" y="808"/>
                    </a:moveTo>
                    <a:lnTo>
                      <a:pt x="465" y="808"/>
                    </a:lnTo>
                    <a:lnTo>
                      <a:pt x="364" y="687"/>
                    </a:lnTo>
                    <a:lnTo>
                      <a:pt x="283" y="566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61" y="16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8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42" y="1"/>
                    </a:lnTo>
                    <a:lnTo>
                      <a:pt x="243" y="21"/>
                    </a:lnTo>
                    <a:lnTo>
                      <a:pt x="364" y="41"/>
                    </a:lnTo>
                    <a:lnTo>
                      <a:pt x="485" y="102"/>
                    </a:lnTo>
                    <a:lnTo>
                      <a:pt x="627" y="183"/>
                    </a:lnTo>
                    <a:lnTo>
                      <a:pt x="748" y="284"/>
                    </a:lnTo>
                    <a:lnTo>
                      <a:pt x="849" y="405"/>
                    </a:lnTo>
                    <a:lnTo>
                      <a:pt x="950" y="546"/>
                    </a:lnTo>
                    <a:lnTo>
                      <a:pt x="950" y="546"/>
                    </a:lnTo>
                    <a:lnTo>
                      <a:pt x="1010" y="647"/>
                    </a:lnTo>
                    <a:lnTo>
                      <a:pt x="1010" y="647"/>
                    </a:lnTo>
                    <a:lnTo>
                      <a:pt x="909" y="1111"/>
                    </a:lnTo>
                    <a:lnTo>
                      <a:pt x="909" y="1111"/>
                    </a:lnTo>
                    <a:lnTo>
                      <a:pt x="788" y="1051"/>
                    </a:lnTo>
                    <a:lnTo>
                      <a:pt x="667" y="990"/>
                    </a:lnTo>
                    <a:lnTo>
                      <a:pt x="566" y="909"/>
                    </a:lnTo>
                    <a:lnTo>
                      <a:pt x="465" y="80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59"/>
              <p:cNvSpPr/>
              <p:nvPr/>
            </p:nvSpPr>
            <p:spPr>
              <a:xfrm>
                <a:off x="2356280" y="-1533545"/>
                <a:ext cx="76288" cy="35883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27" fill="none" extrusionOk="0">
                    <a:moveTo>
                      <a:pt x="182" y="122"/>
                    </a:moveTo>
                    <a:lnTo>
                      <a:pt x="182" y="122"/>
                    </a:lnTo>
                    <a:lnTo>
                      <a:pt x="343" y="61"/>
                    </a:lnTo>
                    <a:lnTo>
                      <a:pt x="565" y="21"/>
                    </a:lnTo>
                    <a:lnTo>
                      <a:pt x="848" y="1"/>
                    </a:lnTo>
                    <a:lnTo>
                      <a:pt x="1212" y="1"/>
                    </a:lnTo>
                    <a:lnTo>
                      <a:pt x="1212" y="1"/>
                    </a:lnTo>
                    <a:lnTo>
                      <a:pt x="1313" y="21"/>
                    </a:lnTo>
                    <a:lnTo>
                      <a:pt x="1333" y="41"/>
                    </a:lnTo>
                    <a:lnTo>
                      <a:pt x="1333" y="41"/>
                    </a:lnTo>
                    <a:lnTo>
                      <a:pt x="1333" y="61"/>
                    </a:lnTo>
                    <a:lnTo>
                      <a:pt x="1333" y="61"/>
                    </a:lnTo>
                    <a:lnTo>
                      <a:pt x="1313" y="122"/>
                    </a:lnTo>
                    <a:lnTo>
                      <a:pt x="1272" y="162"/>
                    </a:lnTo>
                    <a:lnTo>
                      <a:pt x="1171" y="263"/>
                    </a:lnTo>
                    <a:lnTo>
                      <a:pt x="1151" y="283"/>
                    </a:lnTo>
                    <a:lnTo>
                      <a:pt x="1151" y="283"/>
                    </a:lnTo>
                    <a:lnTo>
                      <a:pt x="1030" y="364"/>
                    </a:lnTo>
                    <a:lnTo>
                      <a:pt x="909" y="445"/>
                    </a:lnTo>
                    <a:lnTo>
                      <a:pt x="767" y="505"/>
                    </a:lnTo>
                    <a:lnTo>
                      <a:pt x="626" y="566"/>
                    </a:lnTo>
                    <a:lnTo>
                      <a:pt x="485" y="606"/>
                    </a:lnTo>
                    <a:lnTo>
                      <a:pt x="323" y="626"/>
                    </a:lnTo>
                    <a:lnTo>
                      <a:pt x="162" y="626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182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59"/>
              <p:cNvSpPr/>
              <p:nvPr/>
            </p:nvSpPr>
            <p:spPr>
              <a:xfrm>
                <a:off x="2281136" y="-1560100"/>
                <a:ext cx="70565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71" fill="none" extrusionOk="0">
                    <a:moveTo>
                      <a:pt x="707" y="868"/>
                    </a:moveTo>
                    <a:lnTo>
                      <a:pt x="707" y="868"/>
                    </a:lnTo>
                    <a:lnTo>
                      <a:pt x="566" y="747"/>
                    </a:lnTo>
                    <a:lnTo>
                      <a:pt x="445" y="626"/>
                    </a:lnTo>
                    <a:lnTo>
                      <a:pt x="203" y="303"/>
                    </a:lnTo>
                    <a:lnTo>
                      <a:pt x="203" y="303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324" y="41"/>
                    </a:lnTo>
                    <a:lnTo>
                      <a:pt x="465" y="61"/>
                    </a:lnTo>
                    <a:lnTo>
                      <a:pt x="606" y="121"/>
                    </a:lnTo>
                    <a:lnTo>
                      <a:pt x="748" y="182"/>
                    </a:lnTo>
                    <a:lnTo>
                      <a:pt x="869" y="263"/>
                    </a:lnTo>
                    <a:lnTo>
                      <a:pt x="990" y="343"/>
                    </a:lnTo>
                    <a:lnTo>
                      <a:pt x="1091" y="444"/>
                    </a:lnTo>
                    <a:lnTo>
                      <a:pt x="1172" y="545"/>
                    </a:lnTo>
                    <a:lnTo>
                      <a:pt x="1172" y="545"/>
                    </a:lnTo>
                    <a:lnTo>
                      <a:pt x="1232" y="606"/>
                    </a:lnTo>
                    <a:lnTo>
                      <a:pt x="1232" y="606"/>
                    </a:lnTo>
                    <a:lnTo>
                      <a:pt x="1192" y="1070"/>
                    </a:lnTo>
                    <a:lnTo>
                      <a:pt x="1192" y="1070"/>
                    </a:lnTo>
                    <a:lnTo>
                      <a:pt x="1071" y="1030"/>
                    </a:lnTo>
                    <a:lnTo>
                      <a:pt x="950" y="990"/>
                    </a:lnTo>
                    <a:lnTo>
                      <a:pt x="828" y="929"/>
                    </a:lnTo>
                    <a:lnTo>
                      <a:pt x="707" y="8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59"/>
              <p:cNvSpPr/>
              <p:nvPr/>
            </p:nvSpPr>
            <p:spPr>
              <a:xfrm>
                <a:off x="2370130" y="-1419139"/>
                <a:ext cx="70565" cy="5665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90" fill="none" extrusionOk="0">
                    <a:moveTo>
                      <a:pt x="1151" y="1"/>
                    </a:moveTo>
                    <a:lnTo>
                      <a:pt x="1151" y="1"/>
                    </a:lnTo>
                    <a:lnTo>
                      <a:pt x="1151" y="1"/>
                    </a:lnTo>
                    <a:lnTo>
                      <a:pt x="1212" y="1"/>
                    </a:lnTo>
                    <a:lnTo>
                      <a:pt x="1232" y="21"/>
                    </a:lnTo>
                    <a:lnTo>
                      <a:pt x="1232" y="21"/>
                    </a:lnTo>
                    <a:lnTo>
                      <a:pt x="1232" y="61"/>
                    </a:lnTo>
                    <a:lnTo>
                      <a:pt x="1212" y="122"/>
                    </a:lnTo>
                    <a:lnTo>
                      <a:pt x="1171" y="223"/>
                    </a:lnTo>
                    <a:lnTo>
                      <a:pt x="1151" y="263"/>
                    </a:lnTo>
                    <a:lnTo>
                      <a:pt x="1151" y="263"/>
                    </a:lnTo>
                    <a:lnTo>
                      <a:pt x="1071" y="404"/>
                    </a:lnTo>
                    <a:lnTo>
                      <a:pt x="970" y="526"/>
                    </a:lnTo>
                    <a:lnTo>
                      <a:pt x="869" y="647"/>
                    </a:lnTo>
                    <a:lnTo>
                      <a:pt x="747" y="727"/>
                    </a:lnTo>
                    <a:lnTo>
                      <a:pt x="626" y="828"/>
                    </a:lnTo>
                    <a:lnTo>
                      <a:pt x="485" y="889"/>
                    </a:lnTo>
                    <a:lnTo>
                      <a:pt x="344" y="950"/>
                    </a:lnTo>
                    <a:lnTo>
                      <a:pt x="182" y="990"/>
                    </a:lnTo>
                    <a:lnTo>
                      <a:pt x="182" y="990"/>
                    </a:lnTo>
                    <a:lnTo>
                      <a:pt x="81" y="78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02" y="364"/>
                    </a:lnTo>
                    <a:lnTo>
                      <a:pt x="344" y="263"/>
                    </a:lnTo>
                    <a:lnTo>
                      <a:pt x="465" y="182"/>
                    </a:lnTo>
                    <a:lnTo>
                      <a:pt x="626" y="101"/>
                    </a:lnTo>
                    <a:lnTo>
                      <a:pt x="788" y="41"/>
                    </a:lnTo>
                    <a:lnTo>
                      <a:pt x="949" y="21"/>
                    </a:lnTo>
                    <a:lnTo>
                      <a:pt x="115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59"/>
              <p:cNvSpPr/>
              <p:nvPr/>
            </p:nvSpPr>
            <p:spPr>
              <a:xfrm>
                <a:off x="2357425" y="-1474596"/>
                <a:ext cx="693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fill="none" extrusionOk="0">
                    <a:moveTo>
                      <a:pt x="747" y="21"/>
                    </a:moveTo>
                    <a:lnTo>
                      <a:pt x="747" y="21"/>
                    </a:lnTo>
                    <a:lnTo>
                      <a:pt x="949" y="0"/>
                    </a:lnTo>
                    <a:lnTo>
                      <a:pt x="1091" y="0"/>
                    </a:lnTo>
                    <a:lnTo>
                      <a:pt x="1171" y="21"/>
                    </a:lnTo>
                    <a:lnTo>
                      <a:pt x="1212" y="41"/>
                    </a:lnTo>
                    <a:lnTo>
                      <a:pt x="1212" y="41"/>
                    </a:lnTo>
                    <a:lnTo>
                      <a:pt x="1212" y="81"/>
                    </a:lnTo>
                    <a:lnTo>
                      <a:pt x="1171" y="142"/>
                    </a:lnTo>
                    <a:lnTo>
                      <a:pt x="1171" y="142"/>
                    </a:lnTo>
                    <a:lnTo>
                      <a:pt x="1091" y="283"/>
                    </a:lnTo>
                    <a:lnTo>
                      <a:pt x="969" y="424"/>
                    </a:lnTo>
                    <a:lnTo>
                      <a:pt x="848" y="546"/>
                    </a:lnTo>
                    <a:lnTo>
                      <a:pt x="707" y="626"/>
                    </a:lnTo>
                    <a:lnTo>
                      <a:pt x="566" y="707"/>
                    </a:lnTo>
                    <a:lnTo>
                      <a:pt x="404" y="768"/>
                    </a:lnTo>
                    <a:lnTo>
                      <a:pt x="243" y="808"/>
                    </a:lnTo>
                    <a:lnTo>
                      <a:pt x="61" y="828"/>
                    </a:lnTo>
                    <a:lnTo>
                      <a:pt x="61" y="82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62" y="243"/>
                    </a:lnTo>
                    <a:lnTo>
                      <a:pt x="344" y="142"/>
                    </a:lnTo>
                    <a:lnTo>
                      <a:pt x="545" y="81"/>
                    </a:lnTo>
                    <a:lnTo>
                      <a:pt x="747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59"/>
              <p:cNvSpPr/>
              <p:nvPr/>
            </p:nvSpPr>
            <p:spPr>
              <a:xfrm>
                <a:off x="2275355" y="-1488446"/>
                <a:ext cx="78634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1" fill="none" extrusionOk="0">
                    <a:moveTo>
                      <a:pt x="1333" y="1070"/>
                    </a:moveTo>
                    <a:lnTo>
                      <a:pt x="1333" y="1070"/>
                    </a:lnTo>
                    <a:lnTo>
                      <a:pt x="1111" y="1030"/>
                    </a:lnTo>
                    <a:lnTo>
                      <a:pt x="889" y="969"/>
                    </a:lnTo>
                    <a:lnTo>
                      <a:pt x="687" y="868"/>
                    </a:lnTo>
                    <a:lnTo>
                      <a:pt x="505" y="747"/>
                    </a:lnTo>
                    <a:lnTo>
                      <a:pt x="344" y="606"/>
                    </a:lnTo>
                    <a:lnTo>
                      <a:pt x="223" y="444"/>
                    </a:lnTo>
                    <a:lnTo>
                      <a:pt x="102" y="2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83" y="20"/>
                    </a:lnTo>
                    <a:lnTo>
                      <a:pt x="283" y="20"/>
                    </a:lnTo>
                    <a:lnTo>
                      <a:pt x="445" y="61"/>
                    </a:lnTo>
                    <a:lnTo>
                      <a:pt x="606" y="101"/>
                    </a:lnTo>
                    <a:lnTo>
                      <a:pt x="768" y="141"/>
                    </a:lnTo>
                    <a:lnTo>
                      <a:pt x="909" y="222"/>
                    </a:lnTo>
                    <a:lnTo>
                      <a:pt x="909" y="222"/>
                    </a:lnTo>
                    <a:lnTo>
                      <a:pt x="1030" y="283"/>
                    </a:lnTo>
                    <a:lnTo>
                      <a:pt x="1131" y="363"/>
                    </a:lnTo>
                    <a:lnTo>
                      <a:pt x="1313" y="545"/>
                    </a:lnTo>
                    <a:lnTo>
                      <a:pt x="1313" y="545"/>
                    </a:lnTo>
                    <a:lnTo>
                      <a:pt x="1374" y="1070"/>
                    </a:lnTo>
                    <a:lnTo>
                      <a:pt x="1374" y="1070"/>
                    </a:lnTo>
                    <a:lnTo>
                      <a:pt x="1333" y="10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59"/>
              <p:cNvSpPr/>
              <p:nvPr/>
            </p:nvSpPr>
            <p:spPr>
              <a:xfrm>
                <a:off x="2278846" y="-1408723"/>
                <a:ext cx="94773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849" fill="none" extrusionOk="0">
                    <a:moveTo>
                      <a:pt x="1595" y="828"/>
                    </a:moveTo>
                    <a:lnTo>
                      <a:pt x="1595" y="828"/>
                    </a:lnTo>
                    <a:lnTo>
                      <a:pt x="1373" y="848"/>
                    </a:lnTo>
                    <a:lnTo>
                      <a:pt x="1151" y="828"/>
                    </a:lnTo>
                    <a:lnTo>
                      <a:pt x="949" y="788"/>
                    </a:lnTo>
                    <a:lnTo>
                      <a:pt x="727" y="707"/>
                    </a:lnTo>
                    <a:lnTo>
                      <a:pt x="525" y="606"/>
                    </a:lnTo>
                    <a:lnTo>
                      <a:pt x="343" y="485"/>
                    </a:lnTo>
                    <a:lnTo>
                      <a:pt x="182" y="344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10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0" y="4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667" y="20"/>
                    </a:lnTo>
                    <a:lnTo>
                      <a:pt x="949" y="101"/>
                    </a:lnTo>
                    <a:lnTo>
                      <a:pt x="1212" y="202"/>
                    </a:lnTo>
                    <a:lnTo>
                      <a:pt x="1474" y="364"/>
                    </a:lnTo>
                    <a:lnTo>
                      <a:pt x="1474" y="364"/>
                    </a:lnTo>
                    <a:lnTo>
                      <a:pt x="1555" y="606"/>
                    </a:lnTo>
                    <a:lnTo>
                      <a:pt x="1656" y="828"/>
                    </a:lnTo>
                    <a:lnTo>
                      <a:pt x="1656" y="828"/>
                    </a:lnTo>
                    <a:lnTo>
                      <a:pt x="1595" y="82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59"/>
              <p:cNvSpPr/>
              <p:nvPr/>
            </p:nvSpPr>
            <p:spPr>
              <a:xfrm>
                <a:off x="2496096" y="-1052803"/>
                <a:ext cx="100553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25" extrusionOk="0">
                    <a:moveTo>
                      <a:pt x="1616" y="0"/>
                    </a:moveTo>
                    <a:lnTo>
                      <a:pt x="1535" y="21"/>
                    </a:lnTo>
                    <a:lnTo>
                      <a:pt x="1252" y="182"/>
                    </a:lnTo>
                    <a:lnTo>
                      <a:pt x="990" y="364"/>
                    </a:lnTo>
                    <a:lnTo>
                      <a:pt x="727" y="566"/>
                    </a:lnTo>
                    <a:lnTo>
                      <a:pt x="485" y="768"/>
                    </a:lnTo>
                    <a:lnTo>
                      <a:pt x="283" y="990"/>
                    </a:lnTo>
                    <a:lnTo>
                      <a:pt x="202" y="1111"/>
                    </a:lnTo>
                    <a:lnTo>
                      <a:pt x="142" y="1232"/>
                    </a:lnTo>
                    <a:lnTo>
                      <a:pt x="81" y="1353"/>
                    </a:lnTo>
                    <a:lnTo>
                      <a:pt x="41" y="1474"/>
                    </a:lnTo>
                    <a:lnTo>
                      <a:pt x="0" y="1616"/>
                    </a:lnTo>
                    <a:lnTo>
                      <a:pt x="0" y="1737"/>
                    </a:lnTo>
                    <a:lnTo>
                      <a:pt x="20" y="1898"/>
                    </a:lnTo>
                    <a:lnTo>
                      <a:pt x="61" y="2060"/>
                    </a:lnTo>
                    <a:lnTo>
                      <a:pt x="142" y="2181"/>
                    </a:lnTo>
                    <a:lnTo>
                      <a:pt x="202" y="2282"/>
                    </a:lnTo>
                    <a:lnTo>
                      <a:pt x="344" y="2444"/>
                    </a:lnTo>
                    <a:lnTo>
                      <a:pt x="404" y="2484"/>
                    </a:lnTo>
                    <a:lnTo>
                      <a:pt x="444" y="2504"/>
                    </a:lnTo>
                    <a:lnTo>
                      <a:pt x="485" y="2524"/>
                    </a:lnTo>
                    <a:lnTo>
                      <a:pt x="566" y="2504"/>
                    </a:lnTo>
                    <a:lnTo>
                      <a:pt x="626" y="2444"/>
                    </a:lnTo>
                    <a:lnTo>
                      <a:pt x="626" y="2383"/>
                    </a:lnTo>
                    <a:lnTo>
                      <a:pt x="626" y="2343"/>
                    </a:lnTo>
                    <a:lnTo>
                      <a:pt x="606" y="2302"/>
                    </a:lnTo>
                    <a:lnTo>
                      <a:pt x="566" y="2262"/>
                    </a:lnTo>
                    <a:lnTo>
                      <a:pt x="505" y="2201"/>
                    </a:lnTo>
                    <a:lnTo>
                      <a:pt x="444" y="2120"/>
                    </a:lnTo>
                    <a:lnTo>
                      <a:pt x="384" y="2040"/>
                    </a:lnTo>
                    <a:lnTo>
                      <a:pt x="344" y="1959"/>
                    </a:lnTo>
                    <a:lnTo>
                      <a:pt x="465" y="2040"/>
                    </a:lnTo>
                    <a:lnTo>
                      <a:pt x="586" y="2100"/>
                    </a:lnTo>
                    <a:lnTo>
                      <a:pt x="727" y="2161"/>
                    </a:lnTo>
                    <a:lnTo>
                      <a:pt x="969" y="2161"/>
                    </a:lnTo>
                    <a:lnTo>
                      <a:pt x="1010" y="2120"/>
                    </a:lnTo>
                    <a:lnTo>
                      <a:pt x="1030" y="2080"/>
                    </a:lnTo>
                    <a:lnTo>
                      <a:pt x="1050" y="2019"/>
                    </a:lnTo>
                    <a:lnTo>
                      <a:pt x="1030" y="1959"/>
                    </a:lnTo>
                    <a:lnTo>
                      <a:pt x="1010" y="1919"/>
                    </a:lnTo>
                    <a:lnTo>
                      <a:pt x="949" y="1898"/>
                    </a:lnTo>
                    <a:lnTo>
                      <a:pt x="909" y="1878"/>
                    </a:lnTo>
                    <a:lnTo>
                      <a:pt x="868" y="1878"/>
                    </a:lnTo>
                    <a:lnTo>
                      <a:pt x="768" y="1858"/>
                    </a:lnTo>
                    <a:lnTo>
                      <a:pt x="687" y="1838"/>
                    </a:lnTo>
                    <a:lnTo>
                      <a:pt x="586" y="177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44" y="1575"/>
                    </a:lnTo>
                    <a:lnTo>
                      <a:pt x="424" y="1515"/>
                    </a:lnTo>
                    <a:lnTo>
                      <a:pt x="424" y="1434"/>
                    </a:lnTo>
                    <a:lnTo>
                      <a:pt x="465" y="1313"/>
                    </a:lnTo>
                    <a:lnTo>
                      <a:pt x="545" y="1171"/>
                    </a:lnTo>
                    <a:lnTo>
                      <a:pt x="646" y="1212"/>
                    </a:lnTo>
                    <a:lnTo>
                      <a:pt x="727" y="1252"/>
                    </a:lnTo>
                    <a:lnTo>
                      <a:pt x="808" y="1293"/>
                    </a:lnTo>
                    <a:lnTo>
                      <a:pt x="868" y="1373"/>
                    </a:lnTo>
                    <a:lnTo>
                      <a:pt x="929" y="1434"/>
                    </a:lnTo>
                    <a:lnTo>
                      <a:pt x="969" y="1515"/>
                    </a:lnTo>
                    <a:lnTo>
                      <a:pt x="969" y="1616"/>
                    </a:lnTo>
                    <a:lnTo>
                      <a:pt x="969" y="1717"/>
                    </a:lnTo>
                    <a:lnTo>
                      <a:pt x="969" y="1777"/>
                    </a:lnTo>
                    <a:lnTo>
                      <a:pt x="990" y="1818"/>
                    </a:lnTo>
                    <a:lnTo>
                      <a:pt x="1030" y="1858"/>
                    </a:lnTo>
                    <a:lnTo>
                      <a:pt x="1070" y="1898"/>
                    </a:lnTo>
                    <a:lnTo>
                      <a:pt x="1111" y="1898"/>
                    </a:lnTo>
                    <a:lnTo>
                      <a:pt x="1151" y="1878"/>
                    </a:lnTo>
                    <a:lnTo>
                      <a:pt x="1192" y="1858"/>
                    </a:lnTo>
                    <a:lnTo>
                      <a:pt x="1232" y="1818"/>
                    </a:lnTo>
                    <a:lnTo>
                      <a:pt x="1252" y="1777"/>
                    </a:lnTo>
                    <a:lnTo>
                      <a:pt x="1272" y="1656"/>
                    </a:lnTo>
                    <a:lnTo>
                      <a:pt x="1252" y="1515"/>
                    </a:lnTo>
                    <a:lnTo>
                      <a:pt x="1232" y="1394"/>
                    </a:lnTo>
                    <a:lnTo>
                      <a:pt x="1171" y="1293"/>
                    </a:lnTo>
                    <a:lnTo>
                      <a:pt x="1091" y="1171"/>
                    </a:lnTo>
                    <a:lnTo>
                      <a:pt x="990" y="1091"/>
                    </a:lnTo>
                    <a:lnTo>
                      <a:pt x="889" y="1010"/>
                    </a:lnTo>
                    <a:lnTo>
                      <a:pt x="747" y="929"/>
                    </a:lnTo>
                    <a:lnTo>
                      <a:pt x="929" y="788"/>
                    </a:lnTo>
                    <a:lnTo>
                      <a:pt x="1131" y="606"/>
                    </a:lnTo>
                    <a:lnTo>
                      <a:pt x="1393" y="445"/>
                    </a:lnTo>
                    <a:lnTo>
                      <a:pt x="1676" y="26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57" y="162"/>
                    </a:lnTo>
                    <a:lnTo>
                      <a:pt x="1757" y="101"/>
                    </a:lnTo>
                    <a:lnTo>
                      <a:pt x="1737" y="61"/>
                    </a:lnTo>
                    <a:lnTo>
                      <a:pt x="1696" y="21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5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extrusionOk="0">
                    <a:moveTo>
                      <a:pt x="1434" y="0"/>
                    </a:move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5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fill="none" extrusionOk="0">
                    <a:moveTo>
                      <a:pt x="2262" y="1171"/>
                    </a:moveTo>
                    <a:lnTo>
                      <a:pt x="1535" y="8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59"/>
              <p:cNvSpPr/>
              <p:nvPr/>
            </p:nvSpPr>
            <p:spPr>
              <a:xfrm>
                <a:off x="2568894" y="-1016976"/>
                <a:ext cx="99409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525" extrusionOk="0">
                    <a:moveTo>
                      <a:pt x="1595" y="0"/>
                    </a:moveTo>
                    <a:lnTo>
                      <a:pt x="1515" y="20"/>
                    </a:lnTo>
                    <a:lnTo>
                      <a:pt x="1252" y="182"/>
                    </a:lnTo>
                    <a:lnTo>
                      <a:pt x="970" y="364"/>
                    </a:lnTo>
                    <a:lnTo>
                      <a:pt x="707" y="566"/>
                    </a:lnTo>
                    <a:lnTo>
                      <a:pt x="485" y="788"/>
                    </a:lnTo>
                    <a:lnTo>
                      <a:pt x="283" y="1010"/>
                    </a:lnTo>
                    <a:lnTo>
                      <a:pt x="202" y="1111"/>
                    </a:lnTo>
                    <a:lnTo>
                      <a:pt x="121" y="1232"/>
                    </a:lnTo>
                    <a:lnTo>
                      <a:pt x="61" y="1353"/>
                    </a:lnTo>
                    <a:lnTo>
                      <a:pt x="21" y="1494"/>
                    </a:lnTo>
                    <a:lnTo>
                      <a:pt x="0" y="1616"/>
                    </a:lnTo>
                    <a:lnTo>
                      <a:pt x="0" y="1757"/>
                    </a:lnTo>
                    <a:lnTo>
                      <a:pt x="21" y="1918"/>
                    </a:lnTo>
                    <a:lnTo>
                      <a:pt x="61" y="2060"/>
                    </a:lnTo>
                    <a:lnTo>
                      <a:pt x="121" y="2181"/>
                    </a:lnTo>
                    <a:lnTo>
                      <a:pt x="182" y="2302"/>
                    </a:lnTo>
                    <a:lnTo>
                      <a:pt x="323" y="2443"/>
                    </a:lnTo>
                    <a:lnTo>
                      <a:pt x="384" y="2504"/>
                    </a:lnTo>
                    <a:lnTo>
                      <a:pt x="424" y="2524"/>
                    </a:lnTo>
                    <a:lnTo>
                      <a:pt x="485" y="2524"/>
                    </a:lnTo>
                    <a:lnTo>
                      <a:pt x="546" y="2504"/>
                    </a:lnTo>
                    <a:lnTo>
                      <a:pt x="606" y="2443"/>
                    </a:lnTo>
                    <a:lnTo>
                      <a:pt x="626" y="2403"/>
                    </a:lnTo>
                    <a:lnTo>
                      <a:pt x="606" y="2343"/>
                    </a:lnTo>
                    <a:lnTo>
                      <a:pt x="586" y="2302"/>
                    </a:lnTo>
                    <a:lnTo>
                      <a:pt x="566" y="2262"/>
                    </a:lnTo>
                    <a:lnTo>
                      <a:pt x="485" y="2201"/>
                    </a:lnTo>
                    <a:lnTo>
                      <a:pt x="424" y="2141"/>
                    </a:lnTo>
                    <a:lnTo>
                      <a:pt x="384" y="2060"/>
                    </a:lnTo>
                    <a:lnTo>
                      <a:pt x="323" y="1959"/>
                    </a:lnTo>
                    <a:lnTo>
                      <a:pt x="445" y="2040"/>
                    </a:lnTo>
                    <a:lnTo>
                      <a:pt x="566" y="2120"/>
                    </a:lnTo>
                    <a:lnTo>
                      <a:pt x="707" y="2161"/>
                    </a:lnTo>
                    <a:lnTo>
                      <a:pt x="869" y="2181"/>
                    </a:lnTo>
                    <a:lnTo>
                      <a:pt x="889" y="2181"/>
                    </a:lnTo>
                    <a:lnTo>
                      <a:pt x="949" y="2161"/>
                    </a:lnTo>
                    <a:lnTo>
                      <a:pt x="990" y="2120"/>
                    </a:lnTo>
                    <a:lnTo>
                      <a:pt x="1030" y="2080"/>
                    </a:lnTo>
                    <a:lnTo>
                      <a:pt x="1030" y="2019"/>
                    </a:lnTo>
                    <a:lnTo>
                      <a:pt x="1030" y="1979"/>
                    </a:lnTo>
                    <a:lnTo>
                      <a:pt x="990" y="1918"/>
                    </a:lnTo>
                    <a:lnTo>
                      <a:pt x="949" y="1898"/>
                    </a:lnTo>
                    <a:lnTo>
                      <a:pt x="889" y="1878"/>
                    </a:lnTo>
                    <a:lnTo>
                      <a:pt x="768" y="1878"/>
                    </a:lnTo>
                    <a:lnTo>
                      <a:pt x="667" y="1838"/>
                    </a:lnTo>
                    <a:lnTo>
                      <a:pt x="586" y="179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24" y="1595"/>
                    </a:lnTo>
                    <a:lnTo>
                      <a:pt x="404" y="1515"/>
                    </a:lnTo>
                    <a:lnTo>
                      <a:pt x="404" y="1454"/>
                    </a:lnTo>
                    <a:lnTo>
                      <a:pt x="445" y="1313"/>
                    </a:lnTo>
                    <a:lnTo>
                      <a:pt x="525" y="1171"/>
                    </a:lnTo>
                    <a:lnTo>
                      <a:pt x="626" y="1212"/>
                    </a:lnTo>
                    <a:lnTo>
                      <a:pt x="707" y="1252"/>
                    </a:lnTo>
                    <a:lnTo>
                      <a:pt x="788" y="1313"/>
                    </a:lnTo>
                    <a:lnTo>
                      <a:pt x="869" y="1373"/>
                    </a:lnTo>
                    <a:lnTo>
                      <a:pt x="909" y="1454"/>
                    </a:lnTo>
                    <a:lnTo>
                      <a:pt x="949" y="1535"/>
                    </a:lnTo>
                    <a:lnTo>
                      <a:pt x="970" y="1616"/>
                    </a:lnTo>
                    <a:lnTo>
                      <a:pt x="949" y="1717"/>
                    </a:lnTo>
                    <a:lnTo>
                      <a:pt x="949" y="1777"/>
                    </a:lnTo>
                    <a:lnTo>
                      <a:pt x="970" y="1838"/>
                    </a:lnTo>
                    <a:lnTo>
                      <a:pt x="1010" y="1878"/>
                    </a:lnTo>
                    <a:lnTo>
                      <a:pt x="1070" y="1898"/>
                    </a:lnTo>
                    <a:lnTo>
                      <a:pt x="1151" y="1898"/>
                    </a:lnTo>
                    <a:lnTo>
                      <a:pt x="1192" y="1858"/>
                    </a:lnTo>
                    <a:lnTo>
                      <a:pt x="1212" y="1838"/>
                    </a:lnTo>
                    <a:lnTo>
                      <a:pt x="1232" y="1777"/>
                    </a:lnTo>
                    <a:lnTo>
                      <a:pt x="1252" y="1656"/>
                    </a:lnTo>
                    <a:lnTo>
                      <a:pt x="1252" y="1535"/>
                    </a:lnTo>
                    <a:lnTo>
                      <a:pt x="1212" y="1414"/>
                    </a:lnTo>
                    <a:lnTo>
                      <a:pt x="1151" y="1293"/>
                    </a:lnTo>
                    <a:lnTo>
                      <a:pt x="1091" y="1192"/>
                    </a:lnTo>
                    <a:lnTo>
                      <a:pt x="990" y="1091"/>
                    </a:lnTo>
                    <a:lnTo>
                      <a:pt x="869" y="1010"/>
                    </a:lnTo>
                    <a:lnTo>
                      <a:pt x="727" y="949"/>
                    </a:lnTo>
                    <a:lnTo>
                      <a:pt x="909" y="788"/>
                    </a:lnTo>
                    <a:lnTo>
                      <a:pt x="1131" y="626"/>
                    </a:lnTo>
                    <a:lnTo>
                      <a:pt x="1373" y="444"/>
                    </a:lnTo>
                    <a:lnTo>
                      <a:pt x="1676" y="28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37" y="162"/>
                    </a:lnTo>
                    <a:lnTo>
                      <a:pt x="1737" y="121"/>
                    </a:lnTo>
                    <a:lnTo>
                      <a:pt x="1717" y="61"/>
                    </a:lnTo>
                    <a:lnTo>
                      <a:pt x="1676" y="41"/>
                    </a:lnTo>
                    <a:lnTo>
                      <a:pt x="1636" y="2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5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extrusionOk="0">
                    <a:moveTo>
                      <a:pt x="5614" y="0"/>
                    </a:moveTo>
                    <a:lnTo>
                      <a:pt x="5553" y="41"/>
                    </a:lnTo>
                    <a:lnTo>
                      <a:pt x="5492" y="81"/>
                    </a:lnTo>
                    <a:lnTo>
                      <a:pt x="5412" y="182"/>
                    </a:lnTo>
                    <a:lnTo>
                      <a:pt x="5311" y="364"/>
                    </a:lnTo>
                    <a:lnTo>
                      <a:pt x="5250" y="546"/>
                    </a:lnTo>
                    <a:lnTo>
                      <a:pt x="5210" y="747"/>
                    </a:lnTo>
                    <a:lnTo>
                      <a:pt x="5169" y="949"/>
                    </a:lnTo>
                    <a:lnTo>
                      <a:pt x="5129" y="1272"/>
                    </a:lnTo>
                    <a:lnTo>
                      <a:pt x="5109" y="1353"/>
                    </a:lnTo>
                    <a:lnTo>
                      <a:pt x="5089" y="1394"/>
                    </a:lnTo>
                    <a:lnTo>
                      <a:pt x="5068" y="1353"/>
                    </a:lnTo>
                    <a:lnTo>
                      <a:pt x="5048" y="1293"/>
                    </a:lnTo>
                    <a:lnTo>
                      <a:pt x="4988" y="1111"/>
                    </a:lnTo>
                    <a:lnTo>
                      <a:pt x="4947" y="970"/>
                    </a:lnTo>
                    <a:lnTo>
                      <a:pt x="4907" y="828"/>
                    </a:lnTo>
                    <a:lnTo>
                      <a:pt x="4826" y="667"/>
                    </a:lnTo>
                    <a:lnTo>
                      <a:pt x="4705" y="485"/>
                    </a:lnTo>
                    <a:lnTo>
                      <a:pt x="4665" y="424"/>
                    </a:lnTo>
                    <a:lnTo>
                      <a:pt x="4584" y="404"/>
                    </a:lnTo>
                    <a:lnTo>
                      <a:pt x="4523" y="404"/>
                    </a:lnTo>
                    <a:lnTo>
                      <a:pt x="4463" y="424"/>
                    </a:lnTo>
                    <a:lnTo>
                      <a:pt x="4402" y="485"/>
                    </a:lnTo>
                    <a:lnTo>
                      <a:pt x="4362" y="586"/>
                    </a:lnTo>
                    <a:lnTo>
                      <a:pt x="4321" y="727"/>
                    </a:lnTo>
                    <a:lnTo>
                      <a:pt x="4321" y="889"/>
                    </a:lnTo>
                    <a:lnTo>
                      <a:pt x="4301" y="1252"/>
                    </a:lnTo>
                    <a:lnTo>
                      <a:pt x="4281" y="1596"/>
                    </a:lnTo>
                    <a:lnTo>
                      <a:pt x="4220" y="2262"/>
                    </a:lnTo>
                    <a:lnTo>
                      <a:pt x="4119" y="2868"/>
                    </a:lnTo>
                    <a:lnTo>
                      <a:pt x="3978" y="3433"/>
                    </a:lnTo>
                    <a:lnTo>
                      <a:pt x="3816" y="3978"/>
                    </a:lnTo>
                    <a:lnTo>
                      <a:pt x="3615" y="4483"/>
                    </a:lnTo>
                    <a:lnTo>
                      <a:pt x="3413" y="4968"/>
                    </a:lnTo>
                    <a:lnTo>
                      <a:pt x="3211" y="5432"/>
                    </a:lnTo>
                    <a:lnTo>
                      <a:pt x="2847" y="6159"/>
                    </a:lnTo>
                    <a:lnTo>
                      <a:pt x="2645" y="5977"/>
                    </a:lnTo>
                    <a:lnTo>
                      <a:pt x="2464" y="5775"/>
                    </a:lnTo>
                    <a:lnTo>
                      <a:pt x="2282" y="5573"/>
                    </a:lnTo>
                    <a:lnTo>
                      <a:pt x="2100" y="5392"/>
                    </a:lnTo>
                    <a:lnTo>
                      <a:pt x="1898" y="5210"/>
                    </a:lnTo>
                    <a:lnTo>
                      <a:pt x="1797" y="5149"/>
                    </a:lnTo>
                    <a:lnTo>
                      <a:pt x="1676" y="5089"/>
                    </a:lnTo>
                    <a:lnTo>
                      <a:pt x="1555" y="5048"/>
                    </a:lnTo>
                    <a:lnTo>
                      <a:pt x="1434" y="5008"/>
                    </a:lnTo>
                    <a:lnTo>
                      <a:pt x="1293" y="4988"/>
                    </a:lnTo>
                    <a:lnTo>
                      <a:pt x="1131" y="5008"/>
                    </a:lnTo>
                    <a:lnTo>
                      <a:pt x="969" y="5028"/>
                    </a:lnTo>
                    <a:lnTo>
                      <a:pt x="808" y="5069"/>
                    </a:lnTo>
                    <a:lnTo>
                      <a:pt x="667" y="5129"/>
                    </a:lnTo>
                    <a:lnTo>
                      <a:pt x="525" y="5210"/>
                    </a:lnTo>
                    <a:lnTo>
                      <a:pt x="384" y="5311"/>
                    </a:lnTo>
                    <a:lnTo>
                      <a:pt x="263" y="5432"/>
                    </a:lnTo>
                    <a:lnTo>
                      <a:pt x="182" y="5573"/>
                    </a:lnTo>
                    <a:lnTo>
                      <a:pt x="101" y="5715"/>
                    </a:lnTo>
                    <a:lnTo>
                      <a:pt x="61" y="5836"/>
                    </a:lnTo>
                    <a:lnTo>
                      <a:pt x="20" y="5937"/>
                    </a:lnTo>
                    <a:lnTo>
                      <a:pt x="0" y="6058"/>
                    </a:lnTo>
                    <a:lnTo>
                      <a:pt x="0" y="6179"/>
                    </a:lnTo>
                    <a:lnTo>
                      <a:pt x="20" y="6401"/>
                    </a:lnTo>
                    <a:lnTo>
                      <a:pt x="81" y="6623"/>
                    </a:lnTo>
                    <a:lnTo>
                      <a:pt x="142" y="6785"/>
                    </a:lnTo>
                    <a:lnTo>
                      <a:pt x="222" y="6926"/>
                    </a:lnTo>
                    <a:lnTo>
                      <a:pt x="364" y="7189"/>
                    </a:lnTo>
                    <a:lnTo>
                      <a:pt x="384" y="7229"/>
                    </a:lnTo>
                    <a:lnTo>
                      <a:pt x="505" y="7431"/>
                    </a:lnTo>
                    <a:lnTo>
                      <a:pt x="626" y="7653"/>
                    </a:lnTo>
                    <a:lnTo>
                      <a:pt x="808" y="8097"/>
                    </a:lnTo>
                    <a:lnTo>
                      <a:pt x="1010" y="8663"/>
                    </a:lnTo>
                    <a:lnTo>
                      <a:pt x="1171" y="9228"/>
                    </a:lnTo>
                    <a:lnTo>
                      <a:pt x="1373" y="9793"/>
                    </a:lnTo>
                    <a:lnTo>
                      <a:pt x="1494" y="10076"/>
                    </a:lnTo>
                    <a:lnTo>
                      <a:pt x="1616" y="10339"/>
                    </a:lnTo>
                    <a:lnTo>
                      <a:pt x="1817" y="10722"/>
                    </a:lnTo>
                    <a:lnTo>
                      <a:pt x="2060" y="11065"/>
                    </a:lnTo>
                    <a:lnTo>
                      <a:pt x="1999" y="11146"/>
                    </a:lnTo>
                    <a:lnTo>
                      <a:pt x="1939" y="11247"/>
                    </a:lnTo>
                    <a:lnTo>
                      <a:pt x="1898" y="11348"/>
                    </a:lnTo>
                    <a:lnTo>
                      <a:pt x="1878" y="11449"/>
                    </a:lnTo>
                    <a:lnTo>
                      <a:pt x="1878" y="11570"/>
                    </a:lnTo>
                    <a:lnTo>
                      <a:pt x="1898" y="11712"/>
                    </a:lnTo>
                    <a:lnTo>
                      <a:pt x="1959" y="11813"/>
                    </a:lnTo>
                    <a:lnTo>
                      <a:pt x="2040" y="11914"/>
                    </a:lnTo>
                    <a:lnTo>
                      <a:pt x="2161" y="11974"/>
                    </a:lnTo>
                    <a:lnTo>
                      <a:pt x="2282" y="12014"/>
                    </a:lnTo>
                    <a:lnTo>
                      <a:pt x="2403" y="12035"/>
                    </a:lnTo>
                    <a:lnTo>
                      <a:pt x="2544" y="12014"/>
                    </a:lnTo>
                    <a:lnTo>
                      <a:pt x="2666" y="11994"/>
                    </a:lnTo>
                    <a:lnTo>
                      <a:pt x="2847" y="11914"/>
                    </a:lnTo>
                    <a:lnTo>
                      <a:pt x="3130" y="12136"/>
                    </a:lnTo>
                    <a:lnTo>
                      <a:pt x="3130" y="12196"/>
                    </a:lnTo>
                    <a:lnTo>
                      <a:pt x="3150" y="12338"/>
                    </a:lnTo>
                    <a:lnTo>
                      <a:pt x="3211" y="12459"/>
                    </a:lnTo>
                    <a:lnTo>
                      <a:pt x="3312" y="12539"/>
                    </a:lnTo>
                    <a:lnTo>
                      <a:pt x="3413" y="12600"/>
                    </a:lnTo>
                    <a:lnTo>
                      <a:pt x="3534" y="12640"/>
                    </a:lnTo>
                    <a:lnTo>
                      <a:pt x="3655" y="12661"/>
                    </a:lnTo>
                    <a:lnTo>
                      <a:pt x="3796" y="12661"/>
                    </a:lnTo>
                    <a:lnTo>
                      <a:pt x="3917" y="12620"/>
                    </a:lnTo>
                    <a:lnTo>
                      <a:pt x="3978" y="12600"/>
                    </a:lnTo>
                    <a:lnTo>
                      <a:pt x="4281" y="12701"/>
                    </a:lnTo>
                    <a:lnTo>
                      <a:pt x="4584" y="12802"/>
                    </a:lnTo>
                    <a:lnTo>
                      <a:pt x="4907" y="12842"/>
                    </a:lnTo>
                    <a:lnTo>
                      <a:pt x="5210" y="12883"/>
                    </a:lnTo>
                    <a:lnTo>
                      <a:pt x="5533" y="12883"/>
                    </a:lnTo>
                    <a:lnTo>
                      <a:pt x="5876" y="12842"/>
                    </a:lnTo>
                    <a:lnTo>
                      <a:pt x="6199" y="12782"/>
                    </a:lnTo>
                    <a:lnTo>
                      <a:pt x="6542" y="12681"/>
                    </a:lnTo>
                    <a:lnTo>
                      <a:pt x="6684" y="12620"/>
                    </a:lnTo>
                    <a:lnTo>
                      <a:pt x="6724" y="12600"/>
                    </a:lnTo>
                    <a:lnTo>
                      <a:pt x="6744" y="12600"/>
                    </a:lnTo>
                    <a:lnTo>
                      <a:pt x="6785" y="12640"/>
                    </a:lnTo>
                    <a:lnTo>
                      <a:pt x="6805" y="12681"/>
                    </a:lnTo>
                    <a:lnTo>
                      <a:pt x="6886" y="12883"/>
                    </a:lnTo>
                    <a:lnTo>
                      <a:pt x="7047" y="13246"/>
                    </a:lnTo>
                    <a:lnTo>
                      <a:pt x="7289" y="13812"/>
                    </a:lnTo>
                    <a:lnTo>
                      <a:pt x="7512" y="14316"/>
                    </a:lnTo>
                    <a:lnTo>
                      <a:pt x="7814" y="14942"/>
                    </a:lnTo>
                    <a:lnTo>
                      <a:pt x="8158" y="15548"/>
                    </a:lnTo>
                    <a:lnTo>
                      <a:pt x="8319" y="15811"/>
                    </a:lnTo>
                    <a:lnTo>
                      <a:pt x="8461" y="16012"/>
                    </a:lnTo>
                    <a:lnTo>
                      <a:pt x="8541" y="16073"/>
                    </a:lnTo>
                    <a:lnTo>
                      <a:pt x="8602" y="16113"/>
                    </a:lnTo>
                    <a:lnTo>
                      <a:pt x="8683" y="16113"/>
                    </a:lnTo>
                    <a:lnTo>
                      <a:pt x="8743" y="16093"/>
                    </a:lnTo>
                    <a:lnTo>
                      <a:pt x="8824" y="16033"/>
                    </a:lnTo>
                    <a:lnTo>
                      <a:pt x="8885" y="15952"/>
                    </a:lnTo>
                    <a:lnTo>
                      <a:pt x="8925" y="15831"/>
                    </a:lnTo>
                    <a:lnTo>
                      <a:pt x="8965" y="15669"/>
                    </a:lnTo>
                    <a:lnTo>
                      <a:pt x="8986" y="15427"/>
                    </a:lnTo>
                    <a:lnTo>
                      <a:pt x="9006" y="15346"/>
                    </a:lnTo>
                    <a:lnTo>
                      <a:pt x="9006" y="15326"/>
                    </a:lnTo>
                    <a:lnTo>
                      <a:pt x="9026" y="15326"/>
                    </a:lnTo>
                    <a:lnTo>
                      <a:pt x="9066" y="15366"/>
                    </a:lnTo>
                    <a:lnTo>
                      <a:pt x="9208" y="15588"/>
                    </a:lnTo>
                    <a:lnTo>
                      <a:pt x="9389" y="15831"/>
                    </a:lnTo>
                    <a:lnTo>
                      <a:pt x="9551" y="15972"/>
                    </a:lnTo>
                    <a:lnTo>
                      <a:pt x="9672" y="16053"/>
                    </a:lnTo>
                    <a:lnTo>
                      <a:pt x="9793" y="16073"/>
                    </a:lnTo>
                    <a:lnTo>
                      <a:pt x="9854" y="16053"/>
                    </a:lnTo>
                    <a:lnTo>
                      <a:pt x="9914" y="16012"/>
                    </a:lnTo>
                    <a:lnTo>
                      <a:pt x="9935" y="15932"/>
                    </a:lnTo>
                    <a:lnTo>
                      <a:pt x="9955" y="15851"/>
                    </a:lnTo>
                    <a:lnTo>
                      <a:pt x="9914" y="15689"/>
                    </a:lnTo>
                    <a:lnTo>
                      <a:pt x="9874" y="15528"/>
                    </a:lnTo>
                    <a:lnTo>
                      <a:pt x="9753" y="15265"/>
                    </a:lnTo>
                    <a:lnTo>
                      <a:pt x="9672" y="15104"/>
                    </a:lnTo>
                    <a:lnTo>
                      <a:pt x="9672" y="15063"/>
                    </a:lnTo>
                    <a:lnTo>
                      <a:pt x="9712" y="15084"/>
                    </a:lnTo>
                    <a:lnTo>
                      <a:pt x="10056" y="15326"/>
                    </a:lnTo>
                    <a:lnTo>
                      <a:pt x="10318" y="15487"/>
                    </a:lnTo>
                    <a:lnTo>
                      <a:pt x="10601" y="15629"/>
                    </a:lnTo>
                    <a:lnTo>
                      <a:pt x="10702" y="15669"/>
                    </a:lnTo>
                    <a:lnTo>
                      <a:pt x="10803" y="15689"/>
                    </a:lnTo>
                    <a:lnTo>
                      <a:pt x="10904" y="15689"/>
                    </a:lnTo>
                    <a:lnTo>
                      <a:pt x="10964" y="15669"/>
                    </a:lnTo>
                    <a:lnTo>
                      <a:pt x="11025" y="15629"/>
                    </a:lnTo>
                    <a:lnTo>
                      <a:pt x="11065" y="15588"/>
                    </a:lnTo>
                    <a:lnTo>
                      <a:pt x="11085" y="15508"/>
                    </a:lnTo>
                    <a:lnTo>
                      <a:pt x="11065" y="15427"/>
                    </a:lnTo>
                    <a:lnTo>
                      <a:pt x="11025" y="15326"/>
                    </a:lnTo>
                    <a:lnTo>
                      <a:pt x="10964" y="15205"/>
                    </a:lnTo>
                    <a:lnTo>
                      <a:pt x="10843" y="15003"/>
                    </a:lnTo>
                    <a:lnTo>
                      <a:pt x="10682" y="14801"/>
                    </a:lnTo>
                    <a:lnTo>
                      <a:pt x="10540" y="14639"/>
                    </a:lnTo>
                    <a:lnTo>
                      <a:pt x="10419" y="14498"/>
                    </a:lnTo>
                    <a:lnTo>
                      <a:pt x="10359" y="14417"/>
                    </a:lnTo>
                    <a:lnTo>
                      <a:pt x="10359" y="14377"/>
                    </a:lnTo>
                    <a:lnTo>
                      <a:pt x="10379" y="14377"/>
                    </a:lnTo>
                    <a:lnTo>
                      <a:pt x="10480" y="14417"/>
                    </a:lnTo>
                    <a:lnTo>
                      <a:pt x="10601" y="14438"/>
                    </a:lnTo>
                    <a:lnTo>
                      <a:pt x="10722" y="14478"/>
                    </a:lnTo>
                    <a:lnTo>
                      <a:pt x="10964" y="14518"/>
                    </a:lnTo>
                    <a:lnTo>
                      <a:pt x="11085" y="14518"/>
                    </a:lnTo>
                    <a:lnTo>
                      <a:pt x="11186" y="14478"/>
                    </a:lnTo>
                    <a:lnTo>
                      <a:pt x="11227" y="14458"/>
                    </a:lnTo>
                    <a:lnTo>
                      <a:pt x="11267" y="14417"/>
                    </a:lnTo>
                    <a:lnTo>
                      <a:pt x="11287" y="14377"/>
                    </a:lnTo>
                    <a:lnTo>
                      <a:pt x="11267" y="14337"/>
                    </a:lnTo>
                    <a:lnTo>
                      <a:pt x="11207" y="14215"/>
                    </a:lnTo>
                    <a:lnTo>
                      <a:pt x="11085" y="14054"/>
                    </a:lnTo>
                    <a:lnTo>
                      <a:pt x="10924" y="13872"/>
                    </a:lnTo>
                    <a:lnTo>
                      <a:pt x="10722" y="13690"/>
                    </a:lnTo>
                    <a:lnTo>
                      <a:pt x="10217" y="13266"/>
                    </a:lnTo>
                    <a:lnTo>
                      <a:pt x="9652" y="12842"/>
                    </a:lnTo>
                    <a:lnTo>
                      <a:pt x="9107" y="12439"/>
                    </a:lnTo>
                    <a:lnTo>
                      <a:pt x="8642" y="12115"/>
                    </a:lnTo>
                    <a:lnTo>
                      <a:pt x="8319" y="11914"/>
                    </a:lnTo>
                    <a:lnTo>
                      <a:pt x="7734" y="11570"/>
                    </a:lnTo>
                    <a:lnTo>
                      <a:pt x="7633" y="11469"/>
                    </a:lnTo>
                    <a:lnTo>
                      <a:pt x="7613" y="11429"/>
                    </a:lnTo>
                    <a:lnTo>
                      <a:pt x="7613" y="11389"/>
                    </a:lnTo>
                    <a:lnTo>
                      <a:pt x="7613" y="11348"/>
                    </a:lnTo>
                    <a:lnTo>
                      <a:pt x="7592" y="11086"/>
                    </a:lnTo>
                    <a:lnTo>
                      <a:pt x="7552" y="10803"/>
                    </a:lnTo>
                    <a:lnTo>
                      <a:pt x="7451" y="10399"/>
                    </a:lnTo>
                    <a:lnTo>
                      <a:pt x="7330" y="9995"/>
                    </a:lnTo>
                    <a:lnTo>
                      <a:pt x="7148" y="9612"/>
                    </a:lnTo>
                    <a:lnTo>
                      <a:pt x="6946" y="9248"/>
                    </a:lnTo>
                    <a:lnTo>
                      <a:pt x="6987" y="9188"/>
                    </a:lnTo>
                    <a:lnTo>
                      <a:pt x="7047" y="9087"/>
                    </a:lnTo>
                    <a:lnTo>
                      <a:pt x="7088" y="9006"/>
                    </a:lnTo>
                    <a:lnTo>
                      <a:pt x="7108" y="8865"/>
                    </a:lnTo>
                    <a:lnTo>
                      <a:pt x="7108" y="8804"/>
                    </a:lnTo>
                    <a:lnTo>
                      <a:pt x="7128" y="8764"/>
                    </a:lnTo>
                    <a:lnTo>
                      <a:pt x="7209" y="8764"/>
                    </a:lnTo>
                    <a:lnTo>
                      <a:pt x="7350" y="8824"/>
                    </a:lnTo>
                    <a:lnTo>
                      <a:pt x="7512" y="8844"/>
                    </a:lnTo>
                    <a:lnTo>
                      <a:pt x="7835" y="8905"/>
                    </a:lnTo>
                    <a:lnTo>
                      <a:pt x="7956" y="8905"/>
                    </a:lnTo>
                    <a:lnTo>
                      <a:pt x="8077" y="8885"/>
                    </a:lnTo>
                    <a:lnTo>
                      <a:pt x="8178" y="8865"/>
                    </a:lnTo>
                    <a:lnTo>
                      <a:pt x="8279" y="8824"/>
                    </a:lnTo>
                    <a:lnTo>
                      <a:pt x="8360" y="8743"/>
                    </a:lnTo>
                    <a:lnTo>
                      <a:pt x="8400" y="8663"/>
                    </a:lnTo>
                    <a:lnTo>
                      <a:pt x="8420" y="8562"/>
                    </a:lnTo>
                    <a:lnTo>
                      <a:pt x="8380" y="8441"/>
                    </a:lnTo>
                    <a:lnTo>
                      <a:pt x="8319" y="8319"/>
                    </a:lnTo>
                    <a:lnTo>
                      <a:pt x="8279" y="8279"/>
                    </a:lnTo>
                    <a:lnTo>
                      <a:pt x="8259" y="8259"/>
                    </a:lnTo>
                    <a:lnTo>
                      <a:pt x="8238" y="8218"/>
                    </a:lnTo>
                    <a:lnTo>
                      <a:pt x="8541" y="8178"/>
                    </a:lnTo>
                    <a:lnTo>
                      <a:pt x="8925" y="8117"/>
                    </a:lnTo>
                    <a:lnTo>
                      <a:pt x="9127" y="8057"/>
                    </a:lnTo>
                    <a:lnTo>
                      <a:pt x="9309" y="7976"/>
                    </a:lnTo>
                    <a:lnTo>
                      <a:pt x="9490" y="7895"/>
                    </a:lnTo>
                    <a:lnTo>
                      <a:pt x="9571" y="7835"/>
                    </a:lnTo>
                    <a:lnTo>
                      <a:pt x="9632" y="7774"/>
                    </a:lnTo>
                    <a:lnTo>
                      <a:pt x="9692" y="7693"/>
                    </a:lnTo>
                    <a:lnTo>
                      <a:pt x="9712" y="7613"/>
                    </a:lnTo>
                    <a:lnTo>
                      <a:pt x="9733" y="7532"/>
                    </a:lnTo>
                    <a:lnTo>
                      <a:pt x="9712" y="7471"/>
                    </a:lnTo>
                    <a:lnTo>
                      <a:pt x="9692" y="7391"/>
                    </a:lnTo>
                    <a:lnTo>
                      <a:pt x="9632" y="7330"/>
                    </a:lnTo>
                    <a:lnTo>
                      <a:pt x="9571" y="7269"/>
                    </a:lnTo>
                    <a:lnTo>
                      <a:pt x="9511" y="7209"/>
                    </a:lnTo>
                    <a:lnTo>
                      <a:pt x="9470" y="7189"/>
                    </a:lnTo>
                    <a:lnTo>
                      <a:pt x="9470" y="7168"/>
                    </a:lnTo>
                    <a:lnTo>
                      <a:pt x="9490" y="7148"/>
                    </a:lnTo>
                    <a:lnTo>
                      <a:pt x="9531" y="7128"/>
                    </a:lnTo>
                    <a:lnTo>
                      <a:pt x="9834" y="7027"/>
                    </a:lnTo>
                    <a:lnTo>
                      <a:pt x="10056" y="6926"/>
                    </a:lnTo>
                    <a:lnTo>
                      <a:pt x="10298" y="6825"/>
                    </a:lnTo>
                    <a:lnTo>
                      <a:pt x="10540" y="6664"/>
                    </a:lnTo>
                    <a:lnTo>
                      <a:pt x="10661" y="6563"/>
                    </a:lnTo>
                    <a:lnTo>
                      <a:pt x="10783" y="6442"/>
                    </a:lnTo>
                    <a:lnTo>
                      <a:pt x="10843" y="6381"/>
                    </a:lnTo>
                    <a:lnTo>
                      <a:pt x="10884" y="6300"/>
                    </a:lnTo>
                    <a:lnTo>
                      <a:pt x="10924" y="6240"/>
                    </a:lnTo>
                    <a:lnTo>
                      <a:pt x="10924" y="6159"/>
                    </a:lnTo>
                    <a:lnTo>
                      <a:pt x="10924" y="6098"/>
                    </a:lnTo>
                    <a:lnTo>
                      <a:pt x="10904" y="6018"/>
                    </a:lnTo>
                    <a:lnTo>
                      <a:pt x="10863" y="5957"/>
                    </a:lnTo>
                    <a:lnTo>
                      <a:pt x="10803" y="5917"/>
                    </a:lnTo>
                    <a:lnTo>
                      <a:pt x="10682" y="5856"/>
                    </a:lnTo>
                    <a:lnTo>
                      <a:pt x="10540" y="5836"/>
                    </a:lnTo>
                    <a:lnTo>
                      <a:pt x="10581" y="5795"/>
                    </a:lnTo>
                    <a:lnTo>
                      <a:pt x="10682" y="5755"/>
                    </a:lnTo>
                    <a:lnTo>
                      <a:pt x="10985" y="5573"/>
                    </a:lnTo>
                    <a:lnTo>
                      <a:pt x="11166" y="5452"/>
                    </a:lnTo>
                    <a:lnTo>
                      <a:pt x="11368" y="5291"/>
                    </a:lnTo>
                    <a:lnTo>
                      <a:pt x="11550" y="5089"/>
                    </a:lnTo>
                    <a:lnTo>
                      <a:pt x="11732" y="4846"/>
                    </a:lnTo>
                    <a:lnTo>
                      <a:pt x="11792" y="4766"/>
                    </a:lnTo>
                    <a:lnTo>
                      <a:pt x="11812" y="4665"/>
                    </a:lnTo>
                    <a:lnTo>
                      <a:pt x="11833" y="4564"/>
                    </a:lnTo>
                    <a:lnTo>
                      <a:pt x="11812" y="4483"/>
                    </a:lnTo>
                    <a:lnTo>
                      <a:pt x="11772" y="4402"/>
                    </a:lnTo>
                    <a:lnTo>
                      <a:pt x="11711" y="4342"/>
                    </a:lnTo>
                    <a:lnTo>
                      <a:pt x="11631" y="4301"/>
                    </a:lnTo>
                    <a:lnTo>
                      <a:pt x="11530" y="4281"/>
                    </a:lnTo>
                    <a:lnTo>
                      <a:pt x="11429" y="4281"/>
                    </a:lnTo>
                    <a:lnTo>
                      <a:pt x="11308" y="4261"/>
                    </a:lnTo>
                    <a:lnTo>
                      <a:pt x="11348" y="4220"/>
                    </a:lnTo>
                    <a:lnTo>
                      <a:pt x="11409" y="4160"/>
                    </a:lnTo>
                    <a:lnTo>
                      <a:pt x="11610" y="3958"/>
                    </a:lnTo>
                    <a:lnTo>
                      <a:pt x="11732" y="3837"/>
                    </a:lnTo>
                    <a:lnTo>
                      <a:pt x="11853" y="3695"/>
                    </a:lnTo>
                    <a:lnTo>
                      <a:pt x="11974" y="3534"/>
                    </a:lnTo>
                    <a:lnTo>
                      <a:pt x="12095" y="3332"/>
                    </a:lnTo>
                    <a:lnTo>
                      <a:pt x="12156" y="3231"/>
                    </a:lnTo>
                    <a:lnTo>
                      <a:pt x="12176" y="3110"/>
                    </a:lnTo>
                    <a:lnTo>
                      <a:pt x="12196" y="3009"/>
                    </a:lnTo>
                    <a:lnTo>
                      <a:pt x="12196" y="2888"/>
                    </a:lnTo>
                    <a:lnTo>
                      <a:pt x="12156" y="2807"/>
                    </a:lnTo>
                    <a:lnTo>
                      <a:pt x="12115" y="2726"/>
                    </a:lnTo>
                    <a:lnTo>
                      <a:pt x="12034" y="2686"/>
                    </a:lnTo>
                    <a:lnTo>
                      <a:pt x="11913" y="2646"/>
                    </a:lnTo>
                    <a:lnTo>
                      <a:pt x="11792" y="2666"/>
                    </a:lnTo>
                    <a:lnTo>
                      <a:pt x="11651" y="2686"/>
                    </a:lnTo>
                    <a:lnTo>
                      <a:pt x="11530" y="2726"/>
                    </a:lnTo>
                    <a:lnTo>
                      <a:pt x="11409" y="2767"/>
                    </a:lnTo>
                    <a:lnTo>
                      <a:pt x="11227" y="2868"/>
                    </a:lnTo>
                    <a:lnTo>
                      <a:pt x="11106" y="2908"/>
                    </a:lnTo>
                    <a:lnTo>
                      <a:pt x="11106" y="2888"/>
                    </a:lnTo>
                    <a:lnTo>
                      <a:pt x="11126" y="2847"/>
                    </a:lnTo>
                    <a:lnTo>
                      <a:pt x="11207" y="2706"/>
                    </a:lnTo>
                    <a:lnTo>
                      <a:pt x="11510" y="2181"/>
                    </a:lnTo>
                    <a:lnTo>
                      <a:pt x="11671" y="1858"/>
                    </a:lnTo>
                    <a:lnTo>
                      <a:pt x="11812" y="1535"/>
                    </a:lnTo>
                    <a:lnTo>
                      <a:pt x="11853" y="1373"/>
                    </a:lnTo>
                    <a:lnTo>
                      <a:pt x="11893" y="1232"/>
                    </a:lnTo>
                    <a:lnTo>
                      <a:pt x="11893" y="1091"/>
                    </a:lnTo>
                    <a:lnTo>
                      <a:pt x="11893" y="970"/>
                    </a:lnTo>
                    <a:lnTo>
                      <a:pt x="11873" y="889"/>
                    </a:lnTo>
                    <a:lnTo>
                      <a:pt x="11833" y="828"/>
                    </a:lnTo>
                    <a:lnTo>
                      <a:pt x="11772" y="788"/>
                    </a:lnTo>
                    <a:lnTo>
                      <a:pt x="11711" y="768"/>
                    </a:lnTo>
                    <a:lnTo>
                      <a:pt x="11590" y="768"/>
                    </a:lnTo>
                    <a:lnTo>
                      <a:pt x="11449" y="808"/>
                    </a:lnTo>
                    <a:lnTo>
                      <a:pt x="11287" y="909"/>
                    </a:lnTo>
                    <a:lnTo>
                      <a:pt x="11126" y="1030"/>
                    </a:lnTo>
                    <a:lnTo>
                      <a:pt x="10964" y="1172"/>
                    </a:lnTo>
                    <a:lnTo>
                      <a:pt x="10823" y="1313"/>
                    </a:lnTo>
                    <a:lnTo>
                      <a:pt x="10621" y="1555"/>
                    </a:lnTo>
                    <a:lnTo>
                      <a:pt x="10560" y="1616"/>
                    </a:lnTo>
                    <a:lnTo>
                      <a:pt x="10520" y="1636"/>
                    </a:lnTo>
                    <a:lnTo>
                      <a:pt x="10520" y="1596"/>
                    </a:lnTo>
                    <a:lnTo>
                      <a:pt x="10540" y="1535"/>
                    </a:lnTo>
                    <a:lnTo>
                      <a:pt x="10601" y="1353"/>
                    </a:lnTo>
                    <a:lnTo>
                      <a:pt x="10641" y="1212"/>
                    </a:lnTo>
                    <a:lnTo>
                      <a:pt x="10682" y="1050"/>
                    </a:lnTo>
                    <a:lnTo>
                      <a:pt x="10702" y="889"/>
                    </a:lnTo>
                    <a:lnTo>
                      <a:pt x="10702" y="667"/>
                    </a:lnTo>
                    <a:lnTo>
                      <a:pt x="10702" y="606"/>
                    </a:lnTo>
                    <a:lnTo>
                      <a:pt x="10661" y="546"/>
                    </a:lnTo>
                    <a:lnTo>
                      <a:pt x="10601" y="505"/>
                    </a:lnTo>
                    <a:lnTo>
                      <a:pt x="10540" y="485"/>
                    </a:lnTo>
                    <a:lnTo>
                      <a:pt x="10460" y="505"/>
                    </a:lnTo>
                    <a:lnTo>
                      <a:pt x="10359" y="566"/>
                    </a:lnTo>
                    <a:lnTo>
                      <a:pt x="10258" y="647"/>
                    </a:lnTo>
                    <a:lnTo>
                      <a:pt x="10157" y="788"/>
                    </a:lnTo>
                    <a:lnTo>
                      <a:pt x="9874" y="1192"/>
                    </a:lnTo>
                    <a:lnTo>
                      <a:pt x="9591" y="1555"/>
                    </a:lnTo>
                    <a:lnTo>
                      <a:pt x="9309" y="1898"/>
                    </a:lnTo>
                    <a:lnTo>
                      <a:pt x="9026" y="2201"/>
                    </a:lnTo>
                    <a:lnTo>
                      <a:pt x="8743" y="2484"/>
                    </a:lnTo>
                    <a:lnTo>
                      <a:pt x="8440" y="2746"/>
                    </a:lnTo>
                    <a:lnTo>
                      <a:pt x="8158" y="2989"/>
                    </a:lnTo>
                    <a:lnTo>
                      <a:pt x="7855" y="3211"/>
                    </a:lnTo>
                    <a:lnTo>
                      <a:pt x="7835" y="3191"/>
                    </a:lnTo>
                    <a:lnTo>
                      <a:pt x="7814" y="3130"/>
                    </a:lnTo>
                    <a:lnTo>
                      <a:pt x="7814" y="3110"/>
                    </a:lnTo>
                    <a:lnTo>
                      <a:pt x="7754" y="3070"/>
                    </a:lnTo>
                    <a:lnTo>
                      <a:pt x="7734" y="3049"/>
                    </a:lnTo>
                    <a:lnTo>
                      <a:pt x="7693" y="3009"/>
                    </a:lnTo>
                    <a:lnTo>
                      <a:pt x="7633" y="2989"/>
                    </a:lnTo>
                    <a:lnTo>
                      <a:pt x="7491" y="2989"/>
                    </a:lnTo>
                    <a:lnTo>
                      <a:pt x="7390" y="3029"/>
                    </a:lnTo>
                    <a:lnTo>
                      <a:pt x="7289" y="3090"/>
                    </a:lnTo>
                    <a:lnTo>
                      <a:pt x="7209" y="3150"/>
                    </a:lnTo>
                    <a:lnTo>
                      <a:pt x="7209" y="3090"/>
                    </a:lnTo>
                    <a:lnTo>
                      <a:pt x="7229" y="3009"/>
                    </a:lnTo>
                    <a:lnTo>
                      <a:pt x="7269" y="2767"/>
                    </a:lnTo>
                    <a:lnTo>
                      <a:pt x="7330" y="2444"/>
                    </a:lnTo>
                    <a:lnTo>
                      <a:pt x="7350" y="2262"/>
                    </a:lnTo>
                    <a:lnTo>
                      <a:pt x="7350" y="2060"/>
                    </a:lnTo>
                    <a:lnTo>
                      <a:pt x="7350" y="1939"/>
                    </a:lnTo>
                    <a:lnTo>
                      <a:pt x="7330" y="1818"/>
                    </a:lnTo>
                    <a:lnTo>
                      <a:pt x="7289" y="1697"/>
                    </a:lnTo>
                    <a:lnTo>
                      <a:pt x="7249" y="1596"/>
                    </a:lnTo>
                    <a:lnTo>
                      <a:pt x="7188" y="1515"/>
                    </a:lnTo>
                    <a:lnTo>
                      <a:pt x="7108" y="1454"/>
                    </a:lnTo>
                    <a:lnTo>
                      <a:pt x="7027" y="1414"/>
                    </a:lnTo>
                    <a:lnTo>
                      <a:pt x="6926" y="1434"/>
                    </a:lnTo>
                    <a:lnTo>
                      <a:pt x="6825" y="1474"/>
                    </a:lnTo>
                    <a:lnTo>
                      <a:pt x="6704" y="1535"/>
                    </a:lnTo>
                    <a:lnTo>
                      <a:pt x="6603" y="1636"/>
                    </a:lnTo>
                    <a:lnTo>
                      <a:pt x="6522" y="1737"/>
                    </a:lnTo>
                    <a:lnTo>
                      <a:pt x="6462" y="1838"/>
                    </a:lnTo>
                    <a:lnTo>
                      <a:pt x="6361" y="2020"/>
                    </a:lnTo>
                    <a:lnTo>
                      <a:pt x="6280" y="2121"/>
                    </a:lnTo>
                    <a:lnTo>
                      <a:pt x="6260" y="2080"/>
                    </a:lnTo>
                    <a:lnTo>
                      <a:pt x="6260" y="1898"/>
                    </a:lnTo>
                    <a:lnTo>
                      <a:pt x="6219" y="1293"/>
                    </a:lnTo>
                    <a:lnTo>
                      <a:pt x="6179" y="929"/>
                    </a:lnTo>
                    <a:lnTo>
                      <a:pt x="6098" y="586"/>
                    </a:lnTo>
                    <a:lnTo>
                      <a:pt x="6058" y="424"/>
                    </a:lnTo>
                    <a:lnTo>
                      <a:pt x="5997" y="283"/>
                    </a:lnTo>
                    <a:lnTo>
                      <a:pt x="5937" y="162"/>
                    </a:lnTo>
                    <a:lnTo>
                      <a:pt x="5856" y="61"/>
                    </a:lnTo>
                    <a:lnTo>
                      <a:pt x="5795" y="21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5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fill="none" extrusionOk="0">
                    <a:moveTo>
                      <a:pt x="11308" y="4261"/>
                    </a:moveTo>
                    <a:lnTo>
                      <a:pt x="11308" y="4261"/>
                    </a:lnTo>
                    <a:lnTo>
                      <a:pt x="11429" y="4281"/>
                    </a:lnTo>
                    <a:lnTo>
                      <a:pt x="11429" y="4281"/>
                    </a:lnTo>
                    <a:lnTo>
                      <a:pt x="11530" y="4281"/>
                    </a:lnTo>
                    <a:lnTo>
                      <a:pt x="11530" y="4281"/>
                    </a:lnTo>
                    <a:lnTo>
                      <a:pt x="11631" y="4301"/>
                    </a:lnTo>
                    <a:lnTo>
                      <a:pt x="11711" y="4342"/>
                    </a:lnTo>
                    <a:lnTo>
                      <a:pt x="11772" y="4402"/>
                    </a:lnTo>
                    <a:lnTo>
                      <a:pt x="11812" y="4483"/>
                    </a:lnTo>
                    <a:lnTo>
                      <a:pt x="11833" y="4564"/>
                    </a:lnTo>
                    <a:lnTo>
                      <a:pt x="11812" y="4665"/>
                    </a:lnTo>
                    <a:lnTo>
                      <a:pt x="11792" y="4766"/>
                    </a:lnTo>
                    <a:lnTo>
                      <a:pt x="11732" y="4846"/>
                    </a:lnTo>
                    <a:lnTo>
                      <a:pt x="11732" y="4846"/>
                    </a:lnTo>
                    <a:lnTo>
                      <a:pt x="11550" y="5089"/>
                    </a:lnTo>
                    <a:lnTo>
                      <a:pt x="11368" y="5291"/>
                    </a:lnTo>
                    <a:lnTo>
                      <a:pt x="11166" y="5452"/>
                    </a:lnTo>
                    <a:lnTo>
                      <a:pt x="10985" y="5573"/>
                    </a:lnTo>
                    <a:lnTo>
                      <a:pt x="10682" y="5755"/>
                    </a:lnTo>
                    <a:lnTo>
                      <a:pt x="10581" y="5795"/>
                    </a:lnTo>
                    <a:lnTo>
                      <a:pt x="10540" y="5836"/>
                    </a:lnTo>
                    <a:lnTo>
                      <a:pt x="10540" y="5836"/>
                    </a:lnTo>
                    <a:lnTo>
                      <a:pt x="10682" y="5856"/>
                    </a:lnTo>
                    <a:lnTo>
                      <a:pt x="10803" y="5917"/>
                    </a:lnTo>
                    <a:lnTo>
                      <a:pt x="10803" y="5917"/>
                    </a:lnTo>
                    <a:lnTo>
                      <a:pt x="10863" y="5957"/>
                    </a:lnTo>
                    <a:lnTo>
                      <a:pt x="10904" y="6018"/>
                    </a:lnTo>
                    <a:lnTo>
                      <a:pt x="10924" y="6098"/>
                    </a:lnTo>
                    <a:lnTo>
                      <a:pt x="10924" y="6159"/>
                    </a:lnTo>
                    <a:lnTo>
                      <a:pt x="10924" y="6240"/>
                    </a:lnTo>
                    <a:lnTo>
                      <a:pt x="10884" y="6300"/>
                    </a:lnTo>
                    <a:lnTo>
                      <a:pt x="10843" y="6381"/>
                    </a:lnTo>
                    <a:lnTo>
                      <a:pt x="10783" y="6442"/>
                    </a:lnTo>
                    <a:lnTo>
                      <a:pt x="10783" y="6442"/>
                    </a:lnTo>
                    <a:lnTo>
                      <a:pt x="10661" y="6563"/>
                    </a:lnTo>
                    <a:lnTo>
                      <a:pt x="10540" y="6664"/>
                    </a:lnTo>
                    <a:lnTo>
                      <a:pt x="10298" y="6825"/>
                    </a:lnTo>
                    <a:lnTo>
                      <a:pt x="10056" y="6926"/>
                    </a:lnTo>
                    <a:lnTo>
                      <a:pt x="9834" y="7027"/>
                    </a:lnTo>
                    <a:lnTo>
                      <a:pt x="9531" y="7128"/>
                    </a:lnTo>
                    <a:lnTo>
                      <a:pt x="9490" y="7148"/>
                    </a:lnTo>
                    <a:lnTo>
                      <a:pt x="9470" y="7168"/>
                    </a:lnTo>
                    <a:lnTo>
                      <a:pt x="9470" y="7189"/>
                    </a:lnTo>
                    <a:lnTo>
                      <a:pt x="9511" y="7209"/>
                    </a:lnTo>
                    <a:lnTo>
                      <a:pt x="9511" y="7209"/>
                    </a:lnTo>
                    <a:lnTo>
                      <a:pt x="9571" y="7269"/>
                    </a:lnTo>
                    <a:lnTo>
                      <a:pt x="9632" y="7330"/>
                    </a:lnTo>
                    <a:lnTo>
                      <a:pt x="9692" y="7391"/>
                    </a:lnTo>
                    <a:lnTo>
                      <a:pt x="9712" y="7471"/>
                    </a:lnTo>
                    <a:lnTo>
                      <a:pt x="9733" y="7532"/>
                    </a:lnTo>
                    <a:lnTo>
                      <a:pt x="9712" y="7613"/>
                    </a:lnTo>
                    <a:lnTo>
                      <a:pt x="9692" y="7693"/>
                    </a:lnTo>
                    <a:lnTo>
                      <a:pt x="9632" y="7774"/>
                    </a:lnTo>
                    <a:lnTo>
                      <a:pt x="9632" y="7774"/>
                    </a:lnTo>
                    <a:lnTo>
                      <a:pt x="9571" y="7835"/>
                    </a:lnTo>
                    <a:lnTo>
                      <a:pt x="9490" y="7895"/>
                    </a:lnTo>
                    <a:lnTo>
                      <a:pt x="9309" y="7976"/>
                    </a:lnTo>
                    <a:lnTo>
                      <a:pt x="9127" y="8057"/>
                    </a:lnTo>
                    <a:lnTo>
                      <a:pt x="8925" y="8117"/>
                    </a:lnTo>
                    <a:lnTo>
                      <a:pt x="8541" y="8178"/>
                    </a:lnTo>
                    <a:lnTo>
                      <a:pt x="8238" y="8218"/>
                    </a:lnTo>
                    <a:lnTo>
                      <a:pt x="8238" y="8218"/>
                    </a:lnTo>
                    <a:lnTo>
                      <a:pt x="8259" y="8259"/>
                    </a:lnTo>
                    <a:lnTo>
                      <a:pt x="8279" y="8279"/>
                    </a:lnTo>
                    <a:lnTo>
                      <a:pt x="8319" y="8319"/>
                    </a:lnTo>
                    <a:lnTo>
                      <a:pt x="8319" y="8319"/>
                    </a:lnTo>
                    <a:lnTo>
                      <a:pt x="8380" y="8441"/>
                    </a:lnTo>
                    <a:lnTo>
                      <a:pt x="8380" y="8441"/>
                    </a:lnTo>
                    <a:lnTo>
                      <a:pt x="8420" y="8562"/>
                    </a:lnTo>
                    <a:lnTo>
                      <a:pt x="8400" y="8663"/>
                    </a:lnTo>
                    <a:lnTo>
                      <a:pt x="8360" y="8743"/>
                    </a:lnTo>
                    <a:lnTo>
                      <a:pt x="8279" y="8824"/>
                    </a:lnTo>
                    <a:lnTo>
                      <a:pt x="8178" y="8865"/>
                    </a:lnTo>
                    <a:lnTo>
                      <a:pt x="8077" y="8885"/>
                    </a:lnTo>
                    <a:lnTo>
                      <a:pt x="7956" y="8905"/>
                    </a:lnTo>
                    <a:lnTo>
                      <a:pt x="7835" y="8905"/>
                    </a:lnTo>
                    <a:lnTo>
                      <a:pt x="7835" y="8905"/>
                    </a:lnTo>
                    <a:lnTo>
                      <a:pt x="7512" y="8844"/>
                    </a:lnTo>
                    <a:lnTo>
                      <a:pt x="7350" y="8824"/>
                    </a:lnTo>
                    <a:lnTo>
                      <a:pt x="7209" y="8764"/>
                    </a:lnTo>
                    <a:lnTo>
                      <a:pt x="7209" y="8764"/>
                    </a:lnTo>
                    <a:lnTo>
                      <a:pt x="7148" y="8764"/>
                    </a:lnTo>
                    <a:lnTo>
                      <a:pt x="7128" y="8764"/>
                    </a:lnTo>
                    <a:lnTo>
                      <a:pt x="7108" y="8804"/>
                    </a:lnTo>
                    <a:lnTo>
                      <a:pt x="7108" y="8865"/>
                    </a:lnTo>
                    <a:lnTo>
                      <a:pt x="7088" y="9006"/>
                    </a:lnTo>
                    <a:lnTo>
                      <a:pt x="7047" y="9087"/>
                    </a:lnTo>
                    <a:lnTo>
                      <a:pt x="6987" y="9188"/>
                    </a:lnTo>
                    <a:lnTo>
                      <a:pt x="6987" y="9188"/>
                    </a:lnTo>
                    <a:lnTo>
                      <a:pt x="6946" y="9248"/>
                    </a:lnTo>
                    <a:lnTo>
                      <a:pt x="6946" y="9248"/>
                    </a:lnTo>
                    <a:lnTo>
                      <a:pt x="7148" y="9612"/>
                    </a:lnTo>
                    <a:lnTo>
                      <a:pt x="7330" y="9995"/>
                    </a:lnTo>
                    <a:lnTo>
                      <a:pt x="7451" y="10399"/>
                    </a:lnTo>
                    <a:lnTo>
                      <a:pt x="7552" y="10803"/>
                    </a:lnTo>
                    <a:lnTo>
                      <a:pt x="7552" y="10803"/>
                    </a:lnTo>
                    <a:lnTo>
                      <a:pt x="7592" y="11086"/>
                    </a:lnTo>
                    <a:lnTo>
                      <a:pt x="7613" y="11348"/>
                    </a:lnTo>
                    <a:lnTo>
                      <a:pt x="7613" y="11348"/>
                    </a:lnTo>
                    <a:lnTo>
                      <a:pt x="7613" y="11389"/>
                    </a:lnTo>
                    <a:lnTo>
                      <a:pt x="7613" y="11389"/>
                    </a:lnTo>
                    <a:lnTo>
                      <a:pt x="7613" y="11429"/>
                    </a:lnTo>
                    <a:lnTo>
                      <a:pt x="7633" y="11469"/>
                    </a:lnTo>
                    <a:lnTo>
                      <a:pt x="7734" y="11570"/>
                    </a:lnTo>
                    <a:lnTo>
                      <a:pt x="8319" y="11914"/>
                    </a:lnTo>
                    <a:lnTo>
                      <a:pt x="8319" y="11914"/>
                    </a:lnTo>
                    <a:lnTo>
                      <a:pt x="8642" y="12115"/>
                    </a:lnTo>
                    <a:lnTo>
                      <a:pt x="9107" y="12439"/>
                    </a:lnTo>
                    <a:lnTo>
                      <a:pt x="9652" y="12842"/>
                    </a:lnTo>
                    <a:lnTo>
                      <a:pt x="10217" y="13266"/>
                    </a:lnTo>
                    <a:lnTo>
                      <a:pt x="10722" y="13690"/>
                    </a:lnTo>
                    <a:lnTo>
                      <a:pt x="10924" y="13872"/>
                    </a:lnTo>
                    <a:lnTo>
                      <a:pt x="11085" y="14054"/>
                    </a:lnTo>
                    <a:lnTo>
                      <a:pt x="11207" y="14215"/>
                    </a:lnTo>
                    <a:lnTo>
                      <a:pt x="11267" y="14337"/>
                    </a:lnTo>
                    <a:lnTo>
                      <a:pt x="11287" y="14377"/>
                    </a:lnTo>
                    <a:lnTo>
                      <a:pt x="11267" y="14417"/>
                    </a:lnTo>
                    <a:lnTo>
                      <a:pt x="11227" y="14458"/>
                    </a:lnTo>
                    <a:lnTo>
                      <a:pt x="11186" y="14478"/>
                    </a:lnTo>
                    <a:lnTo>
                      <a:pt x="11186" y="14478"/>
                    </a:lnTo>
                    <a:lnTo>
                      <a:pt x="11085" y="14518"/>
                    </a:lnTo>
                    <a:lnTo>
                      <a:pt x="11025" y="14518"/>
                    </a:lnTo>
                    <a:lnTo>
                      <a:pt x="10964" y="14518"/>
                    </a:lnTo>
                    <a:lnTo>
                      <a:pt x="10964" y="14518"/>
                    </a:lnTo>
                    <a:lnTo>
                      <a:pt x="10722" y="14478"/>
                    </a:lnTo>
                    <a:lnTo>
                      <a:pt x="10601" y="14438"/>
                    </a:lnTo>
                    <a:lnTo>
                      <a:pt x="10480" y="14417"/>
                    </a:lnTo>
                    <a:lnTo>
                      <a:pt x="10480" y="14417"/>
                    </a:lnTo>
                    <a:lnTo>
                      <a:pt x="10379" y="14377"/>
                    </a:lnTo>
                    <a:lnTo>
                      <a:pt x="10359" y="14377"/>
                    </a:lnTo>
                    <a:lnTo>
                      <a:pt x="10359" y="14417"/>
                    </a:lnTo>
                    <a:lnTo>
                      <a:pt x="10419" y="14498"/>
                    </a:lnTo>
                    <a:lnTo>
                      <a:pt x="10540" y="14639"/>
                    </a:lnTo>
                    <a:lnTo>
                      <a:pt x="10682" y="14801"/>
                    </a:lnTo>
                    <a:lnTo>
                      <a:pt x="10843" y="15003"/>
                    </a:lnTo>
                    <a:lnTo>
                      <a:pt x="10964" y="15205"/>
                    </a:lnTo>
                    <a:lnTo>
                      <a:pt x="11025" y="15326"/>
                    </a:lnTo>
                    <a:lnTo>
                      <a:pt x="11065" y="15427"/>
                    </a:lnTo>
                    <a:lnTo>
                      <a:pt x="11065" y="15427"/>
                    </a:lnTo>
                    <a:lnTo>
                      <a:pt x="11085" y="15508"/>
                    </a:lnTo>
                    <a:lnTo>
                      <a:pt x="11065" y="15588"/>
                    </a:lnTo>
                    <a:lnTo>
                      <a:pt x="11025" y="15629"/>
                    </a:lnTo>
                    <a:lnTo>
                      <a:pt x="10964" y="15669"/>
                    </a:lnTo>
                    <a:lnTo>
                      <a:pt x="10904" y="15689"/>
                    </a:lnTo>
                    <a:lnTo>
                      <a:pt x="10803" y="15689"/>
                    </a:lnTo>
                    <a:lnTo>
                      <a:pt x="10702" y="15669"/>
                    </a:lnTo>
                    <a:lnTo>
                      <a:pt x="10601" y="15629"/>
                    </a:lnTo>
                    <a:lnTo>
                      <a:pt x="10601" y="15629"/>
                    </a:lnTo>
                    <a:lnTo>
                      <a:pt x="10318" y="15487"/>
                    </a:lnTo>
                    <a:lnTo>
                      <a:pt x="10056" y="15326"/>
                    </a:lnTo>
                    <a:lnTo>
                      <a:pt x="9712" y="15084"/>
                    </a:lnTo>
                    <a:lnTo>
                      <a:pt x="9712" y="15084"/>
                    </a:lnTo>
                    <a:lnTo>
                      <a:pt x="9672" y="15063"/>
                    </a:lnTo>
                    <a:lnTo>
                      <a:pt x="9672" y="15104"/>
                    </a:lnTo>
                    <a:lnTo>
                      <a:pt x="9753" y="15265"/>
                    </a:lnTo>
                    <a:lnTo>
                      <a:pt x="9874" y="15528"/>
                    </a:lnTo>
                    <a:lnTo>
                      <a:pt x="9914" y="15689"/>
                    </a:lnTo>
                    <a:lnTo>
                      <a:pt x="9955" y="15851"/>
                    </a:lnTo>
                    <a:lnTo>
                      <a:pt x="9955" y="15851"/>
                    </a:lnTo>
                    <a:lnTo>
                      <a:pt x="9935" y="15932"/>
                    </a:lnTo>
                    <a:lnTo>
                      <a:pt x="9914" y="16012"/>
                    </a:lnTo>
                    <a:lnTo>
                      <a:pt x="9854" y="16053"/>
                    </a:lnTo>
                    <a:lnTo>
                      <a:pt x="9793" y="16073"/>
                    </a:lnTo>
                    <a:lnTo>
                      <a:pt x="9672" y="16053"/>
                    </a:lnTo>
                    <a:lnTo>
                      <a:pt x="9551" y="15972"/>
                    </a:lnTo>
                    <a:lnTo>
                      <a:pt x="9389" y="15831"/>
                    </a:lnTo>
                    <a:lnTo>
                      <a:pt x="9208" y="15588"/>
                    </a:lnTo>
                    <a:lnTo>
                      <a:pt x="9208" y="15588"/>
                    </a:lnTo>
                    <a:lnTo>
                      <a:pt x="9066" y="15366"/>
                    </a:lnTo>
                    <a:lnTo>
                      <a:pt x="9026" y="15326"/>
                    </a:lnTo>
                    <a:lnTo>
                      <a:pt x="9006" y="15326"/>
                    </a:lnTo>
                    <a:lnTo>
                      <a:pt x="9006" y="15346"/>
                    </a:lnTo>
                    <a:lnTo>
                      <a:pt x="8986" y="15427"/>
                    </a:lnTo>
                    <a:lnTo>
                      <a:pt x="8965" y="15669"/>
                    </a:lnTo>
                    <a:lnTo>
                      <a:pt x="8965" y="15669"/>
                    </a:lnTo>
                    <a:lnTo>
                      <a:pt x="8925" y="15831"/>
                    </a:lnTo>
                    <a:lnTo>
                      <a:pt x="8885" y="15952"/>
                    </a:lnTo>
                    <a:lnTo>
                      <a:pt x="8824" y="16033"/>
                    </a:lnTo>
                    <a:lnTo>
                      <a:pt x="8743" y="16093"/>
                    </a:lnTo>
                    <a:lnTo>
                      <a:pt x="8683" y="16113"/>
                    </a:lnTo>
                    <a:lnTo>
                      <a:pt x="8602" y="16113"/>
                    </a:lnTo>
                    <a:lnTo>
                      <a:pt x="8541" y="16073"/>
                    </a:lnTo>
                    <a:lnTo>
                      <a:pt x="8461" y="16012"/>
                    </a:lnTo>
                    <a:lnTo>
                      <a:pt x="8461" y="16012"/>
                    </a:lnTo>
                    <a:lnTo>
                      <a:pt x="8319" y="15811"/>
                    </a:lnTo>
                    <a:lnTo>
                      <a:pt x="8158" y="15548"/>
                    </a:lnTo>
                    <a:lnTo>
                      <a:pt x="7814" y="14942"/>
                    </a:lnTo>
                    <a:lnTo>
                      <a:pt x="7512" y="14316"/>
                    </a:lnTo>
                    <a:lnTo>
                      <a:pt x="7289" y="13812"/>
                    </a:lnTo>
                    <a:lnTo>
                      <a:pt x="7289" y="13812"/>
                    </a:lnTo>
                    <a:lnTo>
                      <a:pt x="7047" y="13246"/>
                    </a:lnTo>
                    <a:lnTo>
                      <a:pt x="6886" y="12883"/>
                    </a:lnTo>
                    <a:lnTo>
                      <a:pt x="6805" y="12681"/>
                    </a:lnTo>
                    <a:lnTo>
                      <a:pt x="6785" y="12640"/>
                    </a:lnTo>
                    <a:lnTo>
                      <a:pt x="6744" y="12600"/>
                    </a:lnTo>
                    <a:lnTo>
                      <a:pt x="6744" y="12600"/>
                    </a:lnTo>
                    <a:lnTo>
                      <a:pt x="6724" y="12600"/>
                    </a:lnTo>
                    <a:lnTo>
                      <a:pt x="6684" y="12620"/>
                    </a:lnTo>
                    <a:lnTo>
                      <a:pt x="6542" y="12681"/>
                    </a:lnTo>
                    <a:lnTo>
                      <a:pt x="6542" y="12681"/>
                    </a:lnTo>
                    <a:lnTo>
                      <a:pt x="6199" y="12782"/>
                    </a:lnTo>
                    <a:lnTo>
                      <a:pt x="5876" y="12842"/>
                    </a:lnTo>
                    <a:lnTo>
                      <a:pt x="5533" y="12883"/>
                    </a:lnTo>
                    <a:lnTo>
                      <a:pt x="5210" y="12883"/>
                    </a:lnTo>
                    <a:lnTo>
                      <a:pt x="4907" y="12842"/>
                    </a:lnTo>
                    <a:lnTo>
                      <a:pt x="4584" y="12802"/>
                    </a:lnTo>
                    <a:lnTo>
                      <a:pt x="4281" y="12701"/>
                    </a:lnTo>
                    <a:lnTo>
                      <a:pt x="3978" y="12600"/>
                    </a:lnTo>
                    <a:lnTo>
                      <a:pt x="3978" y="12600"/>
                    </a:lnTo>
                    <a:lnTo>
                      <a:pt x="3917" y="12620"/>
                    </a:lnTo>
                    <a:lnTo>
                      <a:pt x="3917" y="12620"/>
                    </a:lnTo>
                    <a:lnTo>
                      <a:pt x="3796" y="12661"/>
                    </a:lnTo>
                    <a:lnTo>
                      <a:pt x="3655" y="12661"/>
                    </a:lnTo>
                    <a:lnTo>
                      <a:pt x="3534" y="12640"/>
                    </a:lnTo>
                    <a:lnTo>
                      <a:pt x="3413" y="12600"/>
                    </a:lnTo>
                    <a:lnTo>
                      <a:pt x="3312" y="12539"/>
                    </a:lnTo>
                    <a:lnTo>
                      <a:pt x="3211" y="12459"/>
                    </a:lnTo>
                    <a:lnTo>
                      <a:pt x="3150" y="12338"/>
                    </a:lnTo>
                    <a:lnTo>
                      <a:pt x="3130" y="12196"/>
                    </a:lnTo>
                    <a:lnTo>
                      <a:pt x="3130" y="12196"/>
                    </a:lnTo>
                    <a:lnTo>
                      <a:pt x="3130" y="12136"/>
                    </a:lnTo>
                    <a:lnTo>
                      <a:pt x="3130" y="12136"/>
                    </a:lnTo>
                    <a:lnTo>
                      <a:pt x="2847" y="11914"/>
                    </a:lnTo>
                    <a:lnTo>
                      <a:pt x="2847" y="11914"/>
                    </a:lnTo>
                    <a:lnTo>
                      <a:pt x="2666" y="11994"/>
                    </a:lnTo>
                    <a:lnTo>
                      <a:pt x="2666" y="11994"/>
                    </a:lnTo>
                    <a:lnTo>
                      <a:pt x="2544" y="12014"/>
                    </a:lnTo>
                    <a:lnTo>
                      <a:pt x="2403" y="12035"/>
                    </a:lnTo>
                    <a:lnTo>
                      <a:pt x="2282" y="12014"/>
                    </a:lnTo>
                    <a:lnTo>
                      <a:pt x="2161" y="11974"/>
                    </a:lnTo>
                    <a:lnTo>
                      <a:pt x="2040" y="11914"/>
                    </a:lnTo>
                    <a:lnTo>
                      <a:pt x="1959" y="11813"/>
                    </a:lnTo>
                    <a:lnTo>
                      <a:pt x="1898" y="11712"/>
                    </a:lnTo>
                    <a:lnTo>
                      <a:pt x="1878" y="11570"/>
                    </a:lnTo>
                    <a:lnTo>
                      <a:pt x="1878" y="11570"/>
                    </a:lnTo>
                    <a:lnTo>
                      <a:pt x="1878" y="11449"/>
                    </a:lnTo>
                    <a:lnTo>
                      <a:pt x="1898" y="11348"/>
                    </a:lnTo>
                    <a:lnTo>
                      <a:pt x="1939" y="11247"/>
                    </a:lnTo>
                    <a:lnTo>
                      <a:pt x="1999" y="11146"/>
                    </a:lnTo>
                    <a:lnTo>
                      <a:pt x="1999" y="11146"/>
                    </a:lnTo>
                    <a:lnTo>
                      <a:pt x="2060" y="11065"/>
                    </a:lnTo>
                    <a:lnTo>
                      <a:pt x="2060" y="11065"/>
                    </a:lnTo>
                    <a:lnTo>
                      <a:pt x="1817" y="10722"/>
                    </a:lnTo>
                    <a:lnTo>
                      <a:pt x="1616" y="10339"/>
                    </a:lnTo>
                    <a:lnTo>
                      <a:pt x="1616" y="10339"/>
                    </a:lnTo>
                    <a:lnTo>
                      <a:pt x="1494" y="10076"/>
                    </a:lnTo>
                    <a:lnTo>
                      <a:pt x="1373" y="9793"/>
                    </a:lnTo>
                    <a:lnTo>
                      <a:pt x="1171" y="9228"/>
                    </a:lnTo>
                    <a:lnTo>
                      <a:pt x="1010" y="8663"/>
                    </a:lnTo>
                    <a:lnTo>
                      <a:pt x="808" y="8097"/>
                    </a:lnTo>
                    <a:lnTo>
                      <a:pt x="808" y="8097"/>
                    </a:lnTo>
                    <a:lnTo>
                      <a:pt x="626" y="7653"/>
                    </a:lnTo>
                    <a:lnTo>
                      <a:pt x="505" y="7431"/>
                    </a:lnTo>
                    <a:lnTo>
                      <a:pt x="384" y="7229"/>
                    </a:lnTo>
                    <a:lnTo>
                      <a:pt x="384" y="7229"/>
                    </a:lnTo>
                    <a:lnTo>
                      <a:pt x="364" y="7189"/>
                    </a:lnTo>
                    <a:lnTo>
                      <a:pt x="364" y="7189"/>
                    </a:lnTo>
                    <a:lnTo>
                      <a:pt x="222" y="6926"/>
                    </a:lnTo>
                    <a:lnTo>
                      <a:pt x="142" y="6785"/>
                    </a:lnTo>
                    <a:lnTo>
                      <a:pt x="81" y="6623"/>
                    </a:lnTo>
                    <a:lnTo>
                      <a:pt x="81" y="6623"/>
                    </a:lnTo>
                    <a:lnTo>
                      <a:pt x="20" y="6401"/>
                    </a:lnTo>
                    <a:lnTo>
                      <a:pt x="0" y="6179"/>
                    </a:lnTo>
                    <a:lnTo>
                      <a:pt x="0" y="6058"/>
                    </a:lnTo>
                    <a:lnTo>
                      <a:pt x="20" y="5937"/>
                    </a:lnTo>
                    <a:lnTo>
                      <a:pt x="61" y="5836"/>
                    </a:lnTo>
                    <a:lnTo>
                      <a:pt x="101" y="5715"/>
                    </a:lnTo>
                    <a:lnTo>
                      <a:pt x="101" y="5715"/>
                    </a:lnTo>
                    <a:lnTo>
                      <a:pt x="182" y="5573"/>
                    </a:lnTo>
                    <a:lnTo>
                      <a:pt x="263" y="5432"/>
                    </a:lnTo>
                    <a:lnTo>
                      <a:pt x="384" y="5311"/>
                    </a:lnTo>
                    <a:lnTo>
                      <a:pt x="525" y="5210"/>
                    </a:lnTo>
                    <a:lnTo>
                      <a:pt x="667" y="5129"/>
                    </a:lnTo>
                    <a:lnTo>
                      <a:pt x="808" y="5069"/>
                    </a:lnTo>
                    <a:lnTo>
                      <a:pt x="969" y="5028"/>
                    </a:lnTo>
                    <a:lnTo>
                      <a:pt x="1131" y="5008"/>
                    </a:lnTo>
                    <a:lnTo>
                      <a:pt x="1131" y="5008"/>
                    </a:lnTo>
                    <a:lnTo>
                      <a:pt x="1293" y="4988"/>
                    </a:lnTo>
                    <a:lnTo>
                      <a:pt x="1434" y="5008"/>
                    </a:lnTo>
                    <a:lnTo>
                      <a:pt x="1555" y="5048"/>
                    </a:lnTo>
                    <a:lnTo>
                      <a:pt x="1676" y="5089"/>
                    </a:lnTo>
                    <a:lnTo>
                      <a:pt x="1797" y="5149"/>
                    </a:lnTo>
                    <a:lnTo>
                      <a:pt x="1898" y="5210"/>
                    </a:lnTo>
                    <a:lnTo>
                      <a:pt x="2100" y="5392"/>
                    </a:lnTo>
                    <a:lnTo>
                      <a:pt x="2282" y="5573"/>
                    </a:lnTo>
                    <a:lnTo>
                      <a:pt x="2464" y="5775"/>
                    </a:lnTo>
                    <a:lnTo>
                      <a:pt x="2645" y="5977"/>
                    </a:lnTo>
                    <a:lnTo>
                      <a:pt x="2847" y="6159"/>
                    </a:lnTo>
                    <a:lnTo>
                      <a:pt x="2847" y="6159"/>
                    </a:lnTo>
                    <a:lnTo>
                      <a:pt x="3211" y="5432"/>
                    </a:lnTo>
                    <a:lnTo>
                      <a:pt x="3211" y="5432"/>
                    </a:lnTo>
                    <a:lnTo>
                      <a:pt x="3413" y="4968"/>
                    </a:lnTo>
                    <a:lnTo>
                      <a:pt x="3615" y="4483"/>
                    </a:lnTo>
                    <a:lnTo>
                      <a:pt x="3816" y="3978"/>
                    </a:lnTo>
                    <a:lnTo>
                      <a:pt x="3978" y="3433"/>
                    </a:lnTo>
                    <a:lnTo>
                      <a:pt x="4119" y="2868"/>
                    </a:lnTo>
                    <a:lnTo>
                      <a:pt x="4220" y="2262"/>
                    </a:lnTo>
                    <a:lnTo>
                      <a:pt x="4281" y="1596"/>
                    </a:lnTo>
                    <a:lnTo>
                      <a:pt x="4301" y="1252"/>
                    </a:lnTo>
                    <a:lnTo>
                      <a:pt x="4321" y="889"/>
                    </a:lnTo>
                    <a:lnTo>
                      <a:pt x="4321" y="889"/>
                    </a:lnTo>
                    <a:lnTo>
                      <a:pt x="4321" y="727"/>
                    </a:lnTo>
                    <a:lnTo>
                      <a:pt x="4362" y="586"/>
                    </a:lnTo>
                    <a:lnTo>
                      <a:pt x="4402" y="485"/>
                    </a:lnTo>
                    <a:lnTo>
                      <a:pt x="4463" y="424"/>
                    </a:lnTo>
                    <a:lnTo>
                      <a:pt x="4523" y="404"/>
                    </a:lnTo>
                    <a:lnTo>
                      <a:pt x="4584" y="404"/>
                    </a:lnTo>
                    <a:lnTo>
                      <a:pt x="4665" y="424"/>
                    </a:lnTo>
                    <a:lnTo>
                      <a:pt x="4705" y="485"/>
                    </a:lnTo>
                    <a:lnTo>
                      <a:pt x="4705" y="485"/>
                    </a:lnTo>
                    <a:lnTo>
                      <a:pt x="4826" y="667"/>
                    </a:lnTo>
                    <a:lnTo>
                      <a:pt x="4907" y="828"/>
                    </a:lnTo>
                    <a:lnTo>
                      <a:pt x="4947" y="970"/>
                    </a:lnTo>
                    <a:lnTo>
                      <a:pt x="4988" y="1111"/>
                    </a:lnTo>
                    <a:lnTo>
                      <a:pt x="5048" y="1293"/>
                    </a:lnTo>
                    <a:lnTo>
                      <a:pt x="5068" y="1353"/>
                    </a:lnTo>
                    <a:lnTo>
                      <a:pt x="5089" y="1394"/>
                    </a:lnTo>
                    <a:lnTo>
                      <a:pt x="5089" y="1394"/>
                    </a:lnTo>
                    <a:lnTo>
                      <a:pt x="5109" y="1353"/>
                    </a:lnTo>
                    <a:lnTo>
                      <a:pt x="5129" y="1272"/>
                    </a:lnTo>
                    <a:lnTo>
                      <a:pt x="5169" y="949"/>
                    </a:lnTo>
                    <a:lnTo>
                      <a:pt x="5210" y="747"/>
                    </a:lnTo>
                    <a:lnTo>
                      <a:pt x="5250" y="546"/>
                    </a:lnTo>
                    <a:lnTo>
                      <a:pt x="5311" y="364"/>
                    </a:lnTo>
                    <a:lnTo>
                      <a:pt x="5412" y="182"/>
                    </a:lnTo>
                    <a:lnTo>
                      <a:pt x="5412" y="182"/>
                    </a:lnTo>
                    <a:lnTo>
                      <a:pt x="5492" y="81"/>
                    </a:lnTo>
                    <a:lnTo>
                      <a:pt x="5553" y="41"/>
                    </a:lnTo>
                    <a:lnTo>
                      <a:pt x="5614" y="0"/>
                    </a:lnTo>
                    <a:lnTo>
                      <a:pt x="5674" y="0"/>
                    </a:lnTo>
                    <a:lnTo>
                      <a:pt x="5735" y="0"/>
                    </a:lnTo>
                    <a:lnTo>
                      <a:pt x="5795" y="21"/>
                    </a:lnTo>
                    <a:lnTo>
                      <a:pt x="5856" y="61"/>
                    </a:lnTo>
                    <a:lnTo>
                      <a:pt x="5856" y="61"/>
                    </a:lnTo>
                    <a:lnTo>
                      <a:pt x="5937" y="162"/>
                    </a:lnTo>
                    <a:lnTo>
                      <a:pt x="5997" y="283"/>
                    </a:lnTo>
                    <a:lnTo>
                      <a:pt x="6058" y="424"/>
                    </a:lnTo>
                    <a:lnTo>
                      <a:pt x="6098" y="586"/>
                    </a:lnTo>
                    <a:lnTo>
                      <a:pt x="6179" y="929"/>
                    </a:lnTo>
                    <a:lnTo>
                      <a:pt x="6219" y="1293"/>
                    </a:lnTo>
                    <a:lnTo>
                      <a:pt x="6260" y="1898"/>
                    </a:lnTo>
                    <a:lnTo>
                      <a:pt x="6260" y="2080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361" y="2020"/>
                    </a:lnTo>
                    <a:lnTo>
                      <a:pt x="6462" y="1838"/>
                    </a:lnTo>
                    <a:lnTo>
                      <a:pt x="6522" y="1737"/>
                    </a:lnTo>
                    <a:lnTo>
                      <a:pt x="6603" y="1636"/>
                    </a:lnTo>
                    <a:lnTo>
                      <a:pt x="6704" y="1535"/>
                    </a:lnTo>
                    <a:lnTo>
                      <a:pt x="6825" y="1474"/>
                    </a:lnTo>
                    <a:lnTo>
                      <a:pt x="6825" y="1474"/>
                    </a:lnTo>
                    <a:lnTo>
                      <a:pt x="6926" y="1434"/>
                    </a:lnTo>
                    <a:lnTo>
                      <a:pt x="7027" y="1414"/>
                    </a:lnTo>
                    <a:lnTo>
                      <a:pt x="7108" y="1454"/>
                    </a:lnTo>
                    <a:lnTo>
                      <a:pt x="7188" y="1515"/>
                    </a:lnTo>
                    <a:lnTo>
                      <a:pt x="7249" y="1596"/>
                    </a:lnTo>
                    <a:lnTo>
                      <a:pt x="7289" y="1697"/>
                    </a:lnTo>
                    <a:lnTo>
                      <a:pt x="7330" y="1818"/>
                    </a:lnTo>
                    <a:lnTo>
                      <a:pt x="7350" y="1939"/>
                    </a:lnTo>
                    <a:lnTo>
                      <a:pt x="7350" y="1939"/>
                    </a:lnTo>
                    <a:lnTo>
                      <a:pt x="7350" y="2060"/>
                    </a:lnTo>
                    <a:lnTo>
                      <a:pt x="7350" y="2060"/>
                    </a:lnTo>
                    <a:lnTo>
                      <a:pt x="7350" y="2262"/>
                    </a:lnTo>
                    <a:lnTo>
                      <a:pt x="7330" y="2444"/>
                    </a:lnTo>
                    <a:lnTo>
                      <a:pt x="7269" y="2767"/>
                    </a:lnTo>
                    <a:lnTo>
                      <a:pt x="7229" y="3009"/>
                    </a:lnTo>
                    <a:lnTo>
                      <a:pt x="7209" y="3090"/>
                    </a:lnTo>
                    <a:lnTo>
                      <a:pt x="7209" y="3150"/>
                    </a:lnTo>
                    <a:lnTo>
                      <a:pt x="7209" y="3150"/>
                    </a:lnTo>
                    <a:lnTo>
                      <a:pt x="7289" y="3090"/>
                    </a:lnTo>
                    <a:lnTo>
                      <a:pt x="7390" y="3029"/>
                    </a:lnTo>
                    <a:lnTo>
                      <a:pt x="7390" y="3029"/>
                    </a:lnTo>
                    <a:lnTo>
                      <a:pt x="7491" y="2989"/>
                    </a:lnTo>
                    <a:lnTo>
                      <a:pt x="7572" y="2989"/>
                    </a:lnTo>
                    <a:lnTo>
                      <a:pt x="7572" y="2989"/>
                    </a:lnTo>
                    <a:lnTo>
                      <a:pt x="7592" y="2989"/>
                    </a:lnTo>
                    <a:lnTo>
                      <a:pt x="7592" y="2989"/>
                    </a:lnTo>
                    <a:lnTo>
                      <a:pt x="7633" y="2989"/>
                    </a:lnTo>
                    <a:lnTo>
                      <a:pt x="7633" y="2989"/>
                    </a:lnTo>
                    <a:lnTo>
                      <a:pt x="7693" y="3009"/>
                    </a:lnTo>
                    <a:lnTo>
                      <a:pt x="7734" y="3049"/>
                    </a:lnTo>
                    <a:lnTo>
                      <a:pt x="7754" y="3070"/>
                    </a:lnTo>
                    <a:lnTo>
                      <a:pt x="7754" y="3070"/>
                    </a:lnTo>
                    <a:lnTo>
                      <a:pt x="7814" y="3110"/>
                    </a:lnTo>
                    <a:lnTo>
                      <a:pt x="7814" y="3130"/>
                    </a:lnTo>
                    <a:lnTo>
                      <a:pt x="7814" y="3130"/>
                    </a:lnTo>
                    <a:lnTo>
                      <a:pt x="7835" y="3191"/>
                    </a:lnTo>
                    <a:lnTo>
                      <a:pt x="7835" y="319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8158" y="2989"/>
                    </a:lnTo>
                    <a:lnTo>
                      <a:pt x="8440" y="2746"/>
                    </a:lnTo>
                    <a:lnTo>
                      <a:pt x="8743" y="2484"/>
                    </a:lnTo>
                    <a:lnTo>
                      <a:pt x="9026" y="2201"/>
                    </a:lnTo>
                    <a:lnTo>
                      <a:pt x="9309" y="1898"/>
                    </a:lnTo>
                    <a:lnTo>
                      <a:pt x="9591" y="1555"/>
                    </a:lnTo>
                    <a:lnTo>
                      <a:pt x="9874" y="1192"/>
                    </a:lnTo>
                    <a:lnTo>
                      <a:pt x="10157" y="788"/>
                    </a:lnTo>
                    <a:lnTo>
                      <a:pt x="10157" y="788"/>
                    </a:lnTo>
                    <a:lnTo>
                      <a:pt x="10258" y="647"/>
                    </a:lnTo>
                    <a:lnTo>
                      <a:pt x="10359" y="566"/>
                    </a:lnTo>
                    <a:lnTo>
                      <a:pt x="10460" y="505"/>
                    </a:lnTo>
                    <a:lnTo>
                      <a:pt x="10540" y="485"/>
                    </a:lnTo>
                    <a:lnTo>
                      <a:pt x="10601" y="505"/>
                    </a:lnTo>
                    <a:lnTo>
                      <a:pt x="10661" y="546"/>
                    </a:lnTo>
                    <a:lnTo>
                      <a:pt x="10702" y="606"/>
                    </a:lnTo>
                    <a:lnTo>
                      <a:pt x="10702" y="667"/>
                    </a:lnTo>
                    <a:lnTo>
                      <a:pt x="10702" y="667"/>
                    </a:lnTo>
                    <a:lnTo>
                      <a:pt x="10702" y="889"/>
                    </a:lnTo>
                    <a:lnTo>
                      <a:pt x="10682" y="1050"/>
                    </a:lnTo>
                    <a:lnTo>
                      <a:pt x="10641" y="1212"/>
                    </a:lnTo>
                    <a:lnTo>
                      <a:pt x="10601" y="1353"/>
                    </a:lnTo>
                    <a:lnTo>
                      <a:pt x="10540" y="1535"/>
                    </a:lnTo>
                    <a:lnTo>
                      <a:pt x="10520" y="1596"/>
                    </a:lnTo>
                    <a:lnTo>
                      <a:pt x="10520" y="1636"/>
                    </a:lnTo>
                    <a:lnTo>
                      <a:pt x="10520" y="1636"/>
                    </a:lnTo>
                    <a:lnTo>
                      <a:pt x="10560" y="1616"/>
                    </a:lnTo>
                    <a:lnTo>
                      <a:pt x="10621" y="1555"/>
                    </a:lnTo>
                    <a:lnTo>
                      <a:pt x="10823" y="1313"/>
                    </a:lnTo>
                    <a:lnTo>
                      <a:pt x="10964" y="1172"/>
                    </a:lnTo>
                    <a:lnTo>
                      <a:pt x="11126" y="1030"/>
                    </a:lnTo>
                    <a:lnTo>
                      <a:pt x="11287" y="909"/>
                    </a:lnTo>
                    <a:lnTo>
                      <a:pt x="11449" y="808"/>
                    </a:lnTo>
                    <a:lnTo>
                      <a:pt x="11449" y="808"/>
                    </a:lnTo>
                    <a:lnTo>
                      <a:pt x="11590" y="768"/>
                    </a:lnTo>
                    <a:lnTo>
                      <a:pt x="11651" y="768"/>
                    </a:lnTo>
                    <a:lnTo>
                      <a:pt x="11711" y="768"/>
                    </a:lnTo>
                    <a:lnTo>
                      <a:pt x="11772" y="788"/>
                    </a:lnTo>
                    <a:lnTo>
                      <a:pt x="11833" y="828"/>
                    </a:lnTo>
                    <a:lnTo>
                      <a:pt x="11873" y="889"/>
                    </a:lnTo>
                    <a:lnTo>
                      <a:pt x="11893" y="970"/>
                    </a:lnTo>
                    <a:lnTo>
                      <a:pt x="11893" y="970"/>
                    </a:lnTo>
                    <a:lnTo>
                      <a:pt x="11893" y="1091"/>
                    </a:lnTo>
                    <a:lnTo>
                      <a:pt x="11893" y="1232"/>
                    </a:lnTo>
                    <a:lnTo>
                      <a:pt x="11853" y="1373"/>
                    </a:lnTo>
                    <a:lnTo>
                      <a:pt x="11812" y="1535"/>
                    </a:lnTo>
                    <a:lnTo>
                      <a:pt x="11671" y="1858"/>
                    </a:lnTo>
                    <a:lnTo>
                      <a:pt x="11510" y="2181"/>
                    </a:lnTo>
                    <a:lnTo>
                      <a:pt x="11207" y="2706"/>
                    </a:lnTo>
                    <a:lnTo>
                      <a:pt x="11126" y="2847"/>
                    </a:lnTo>
                    <a:lnTo>
                      <a:pt x="11106" y="2888"/>
                    </a:lnTo>
                    <a:lnTo>
                      <a:pt x="11106" y="2908"/>
                    </a:lnTo>
                    <a:lnTo>
                      <a:pt x="11106" y="2908"/>
                    </a:lnTo>
                    <a:lnTo>
                      <a:pt x="11227" y="2868"/>
                    </a:lnTo>
                    <a:lnTo>
                      <a:pt x="11409" y="2767"/>
                    </a:lnTo>
                    <a:lnTo>
                      <a:pt x="11530" y="2726"/>
                    </a:lnTo>
                    <a:lnTo>
                      <a:pt x="11651" y="2686"/>
                    </a:lnTo>
                    <a:lnTo>
                      <a:pt x="11792" y="2666"/>
                    </a:lnTo>
                    <a:lnTo>
                      <a:pt x="11913" y="2646"/>
                    </a:lnTo>
                    <a:lnTo>
                      <a:pt x="11913" y="2646"/>
                    </a:lnTo>
                    <a:lnTo>
                      <a:pt x="12034" y="2686"/>
                    </a:lnTo>
                    <a:lnTo>
                      <a:pt x="12115" y="2726"/>
                    </a:lnTo>
                    <a:lnTo>
                      <a:pt x="12156" y="2807"/>
                    </a:lnTo>
                    <a:lnTo>
                      <a:pt x="12196" y="2888"/>
                    </a:lnTo>
                    <a:lnTo>
                      <a:pt x="12196" y="3009"/>
                    </a:lnTo>
                    <a:lnTo>
                      <a:pt x="12176" y="3110"/>
                    </a:lnTo>
                    <a:lnTo>
                      <a:pt x="12156" y="3231"/>
                    </a:lnTo>
                    <a:lnTo>
                      <a:pt x="12095" y="3332"/>
                    </a:lnTo>
                    <a:lnTo>
                      <a:pt x="12095" y="3332"/>
                    </a:lnTo>
                    <a:lnTo>
                      <a:pt x="11974" y="3534"/>
                    </a:lnTo>
                    <a:lnTo>
                      <a:pt x="11853" y="3695"/>
                    </a:lnTo>
                    <a:lnTo>
                      <a:pt x="11732" y="3837"/>
                    </a:lnTo>
                    <a:lnTo>
                      <a:pt x="11610" y="3958"/>
                    </a:lnTo>
                    <a:lnTo>
                      <a:pt x="11409" y="4160"/>
                    </a:lnTo>
                    <a:lnTo>
                      <a:pt x="11348" y="4220"/>
                    </a:lnTo>
                    <a:lnTo>
                      <a:pt x="11308" y="42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5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5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fill="none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5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5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59"/>
              <p:cNvSpPr/>
              <p:nvPr/>
            </p:nvSpPr>
            <p:spPr>
              <a:xfrm>
                <a:off x="2492605" y="-1334781"/>
                <a:ext cx="41663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86" extrusionOk="0">
                    <a:moveTo>
                      <a:pt x="364" y="1"/>
                    </a:moveTo>
                    <a:lnTo>
                      <a:pt x="223" y="21"/>
                    </a:lnTo>
                    <a:lnTo>
                      <a:pt x="102" y="81"/>
                    </a:lnTo>
                    <a:lnTo>
                      <a:pt x="21" y="142"/>
                    </a:lnTo>
                    <a:lnTo>
                      <a:pt x="1" y="202"/>
                    </a:lnTo>
                    <a:lnTo>
                      <a:pt x="1" y="243"/>
                    </a:lnTo>
                    <a:lnTo>
                      <a:pt x="1" y="283"/>
                    </a:lnTo>
                    <a:lnTo>
                      <a:pt x="21" y="344"/>
                    </a:lnTo>
                    <a:lnTo>
                      <a:pt x="102" y="404"/>
                    </a:lnTo>
                    <a:lnTo>
                      <a:pt x="223" y="465"/>
                    </a:lnTo>
                    <a:lnTo>
                      <a:pt x="364" y="485"/>
                    </a:lnTo>
                    <a:lnTo>
                      <a:pt x="505" y="465"/>
                    </a:lnTo>
                    <a:lnTo>
                      <a:pt x="627" y="404"/>
                    </a:lnTo>
                    <a:lnTo>
                      <a:pt x="707" y="344"/>
                    </a:lnTo>
                    <a:lnTo>
                      <a:pt x="728" y="283"/>
                    </a:lnTo>
                    <a:lnTo>
                      <a:pt x="728" y="243"/>
                    </a:lnTo>
                    <a:lnTo>
                      <a:pt x="728" y="202"/>
                    </a:lnTo>
                    <a:lnTo>
                      <a:pt x="707" y="142"/>
                    </a:lnTo>
                    <a:lnTo>
                      <a:pt x="627" y="81"/>
                    </a:lnTo>
                    <a:lnTo>
                      <a:pt x="50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59"/>
              <p:cNvSpPr/>
              <p:nvPr/>
            </p:nvSpPr>
            <p:spPr>
              <a:xfrm>
                <a:off x="2865866" y="-1538180"/>
                <a:ext cx="2432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83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  <a:close/>
                    <a:moveTo>
                      <a:pt x="142" y="1"/>
                    </a:moveTo>
                    <a:lnTo>
                      <a:pt x="142" y="1"/>
                    </a:lnTo>
                    <a:lnTo>
                      <a:pt x="14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83" y="21"/>
                    </a:lnTo>
                    <a:lnTo>
                      <a:pt x="324" y="61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404" y="122"/>
                    </a:lnTo>
                    <a:lnTo>
                      <a:pt x="404" y="142"/>
                    </a:lnTo>
                    <a:lnTo>
                      <a:pt x="404" y="14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04" y="142"/>
                    </a:lnTo>
                    <a:lnTo>
                      <a:pt x="404" y="122"/>
                    </a:lnTo>
                    <a:lnTo>
                      <a:pt x="404" y="122"/>
                    </a:lnTo>
                    <a:lnTo>
                      <a:pt x="344" y="82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283" y="2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59"/>
              <p:cNvSpPr/>
              <p:nvPr/>
            </p:nvSpPr>
            <p:spPr>
              <a:xfrm>
                <a:off x="2865866" y="-1538180"/>
                <a:ext cx="8127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59"/>
              <p:cNvSpPr/>
              <p:nvPr/>
            </p:nvSpPr>
            <p:spPr>
              <a:xfrm>
                <a:off x="2873936" y="-1538180"/>
                <a:ext cx="1625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8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42" y="21"/>
                    </a:lnTo>
                    <a:lnTo>
                      <a:pt x="183" y="61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63" y="12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63" y="142"/>
                    </a:lnTo>
                    <a:lnTo>
                      <a:pt x="263" y="122"/>
                    </a:lnTo>
                    <a:lnTo>
                      <a:pt x="263" y="122"/>
                    </a:lnTo>
                    <a:lnTo>
                      <a:pt x="203" y="82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42" y="2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5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extrusionOk="0">
                    <a:moveTo>
                      <a:pt x="4503" y="1"/>
                    </a:move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5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fill="none" extrusionOk="0">
                    <a:moveTo>
                      <a:pt x="4503" y="1"/>
                    </a:moveTo>
                    <a:lnTo>
                      <a:pt x="4503" y="1"/>
                    </a:ln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786" y="930"/>
                    </a:lnTo>
                    <a:lnTo>
                      <a:pt x="4745" y="930"/>
                    </a:lnTo>
                    <a:lnTo>
                      <a:pt x="4745" y="930"/>
                    </a:lnTo>
                    <a:lnTo>
                      <a:pt x="4725" y="930"/>
                    </a:lnTo>
                    <a:lnTo>
                      <a:pt x="472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82"/>
                    </a:lnTo>
                    <a:lnTo>
                      <a:pt x="4503" y="1"/>
                    </a:lnTo>
                    <a:lnTo>
                      <a:pt x="4503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5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extrusionOk="0">
                    <a:moveTo>
                      <a:pt x="545" y="0"/>
                    </a:moveTo>
                    <a:lnTo>
                      <a:pt x="505" y="20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5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fill="none" extrusionOk="0">
                    <a:moveTo>
                      <a:pt x="545" y="0"/>
                    </a:moveTo>
                    <a:lnTo>
                      <a:pt x="545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05" y="20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5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5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fill="none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5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6" name="Google Shape;7796;p5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2020" y="1777"/>
                    </a:lnTo>
                    <a:lnTo>
                      <a:pt x="2020" y="1777"/>
                    </a:lnTo>
                    <a:lnTo>
                      <a:pt x="206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5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extrusionOk="0">
                    <a:moveTo>
                      <a:pt x="2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5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5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extrusionOk="0">
                    <a:moveTo>
                      <a:pt x="2727" y="1"/>
                    </a:move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5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fill="none" extrusionOk="0">
                    <a:moveTo>
                      <a:pt x="2747" y="1"/>
                    </a:moveTo>
                    <a:lnTo>
                      <a:pt x="2747" y="1"/>
                    </a:lnTo>
                    <a:lnTo>
                      <a:pt x="2727" y="1"/>
                    </a:lnTo>
                    <a:lnTo>
                      <a:pt x="2706" y="21"/>
                    </a:ln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4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5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extrusionOk="0">
                    <a:moveTo>
                      <a:pt x="3191" y="1"/>
                    </a:move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5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fill="none" extrusionOk="0">
                    <a:moveTo>
                      <a:pt x="3231" y="1"/>
                    </a:moveTo>
                    <a:lnTo>
                      <a:pt x="3231" y="1"/>
                    </a:lnTo>
                    <a:lnTo>
                      <a:pt x="3191" y="1"/>
                    </a:lnTo>
                    <a:lnTo>
                      <a:pt x="3191" y="1"/>
                    </a:ln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72" y="21"/>
                    </a:lnTo>
                    <a:lnTo>
                      <a:pt x="323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5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extrusionOk="0">
                    <a:moveTo>
                      <a:pt x="2929" y="1"/>
                    </a:move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5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fill="none" extrusionOk="0">
                    <a:moveTo>
                      <a:pt x="2969" y="1"/>
                    </a:moveTo>
                    <a:lnTo>
                      <a:pt x="296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lnTo>
                      <a:pt x="3010" y="1"/>
                    </a:lnTo>
                    <a:lnTo>
                      <a:pt x="296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5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extrusionOk="0">
                    <a:moveTo>
                      <a:pt x="2888" y="1"/>
                    </a:moveTo>
                    <a:lnTo>
                      <a:pt x="2181" y="223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5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fill="none" extrusionOk="0">
                    <a:moveTo>
                      <a:pt x="2908" y="1"/>
                    </a:moveTo>
                    <a:lnTo>
                      <a:pt x="2908" y="1"/>
                    </a:lnTo>
                    <a:lnTo>
                      <a:pt x="2888" y="1"/>
                    </a:lnTo>
                    <a:lnTo>
                      <a:pt x="2888" y="1"/>
                    </a:lnTo>
                    <a:lnTo>
                      <a:pt x="2181" y="223"/>
                    </a:lnTo>
                    <a:lnTo>
                      <a:pt x="2181" y="223"/>
                    </a:lnTo>
                    <a:lnTo>
                      <a:pt x="1454" y="445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5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extrusionOk="0">
                    <a:moveTo>
                      <a:pt x="2565" y="1"/>
                    </a:moveTo>
                    <a:lnTo>
                      <a:pt x="2565" y="21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5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fill="none" extrusionOk="0">
                    <a:moveTo>
                      <a:pt x="2565" y="1"/>
                    </a:moveTo>
                    <a:lnTo>
                      <a:pt x="2565" y="1"/>
                    </a:lnTo>
                    <a:lnTo>
                      <a:pt x="2565" y="21"/>
                    </a:lnTo>
                    <a:lnTo>
                      <a:pt x="1939" y="142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707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5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extrusionOk="0">
                    <a:moveTo>
                      <a:pt x="384" y="1"/>
                    </a:moveTo>
                    <a:lnTo>
                      <a:pt x="222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5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fill="none" extrusionOk="0">
                    <a:moveTo>
                      <a:pt x="404" y="1"/>
                    </a:move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222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40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5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extrusionOk="0">
                    <a:moveTo>
                      <a:pt x="61" y="0"/>
                    </a:move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5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506" y="283"/>
                    </a:lnTo>
                    <a:lnTo>
                      <a:pt x="607" y="283"/>
                    </a:lnTo>
                    <a:lnTo>
                      <a:pt x="607" y="283"/>
                    </a:lnTo>
                    <a:lnTo>
                      <a:pt x="687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5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5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5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extrusionOk="0">
                    <a:moveTo>
                      <a:pt x="2767" y="1"/>
                    </a:moveTo>
                    <a:lnTo>
                      <a:pt x="2727" y="2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6" name="Google Shape;7816;p5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fill="none" extrusionOk="0">
                    <a:moveTo>
                      <a:pt x="2767" y="1"/>
                    </a:moveTo>
                    <a:lnTo>
                      <a:pt x="2767" y="1"/>
                    </a:lnTo>
                    <a:lnTo>
                      <a:pt x="2727" y="21"/>
                    </a:lnTo>
                    <a:lnTo>
                      <a:pt x="2706" y="4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495" y="2626"/>
                    </a:lnTo>
                    <a:lnTo>
                      <a:pt x="149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950" y="3534"/>
                    </a:lnTo>
                    <a:lnTo>
                      <a:pt x="950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990" y="3716"/>
                    </a:lnTo>
                    <a:lnTo>
                      <a:pt x="990" y="3716"/>
                    </a:lnTo>
                    <a:lnTo>
                      <a:pt x="1091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6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5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extrusionOk="0">
                    <a:moveTo>
                      <a:pt x="1374" y="1"/>
                    </a:moveTo>
                    <a:lnTo>
                      <a:pt x="1353" y="41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5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fill="none" extrusionOk="0">
                    <a:moveTo>
                      <a:pt x="1414" y="1"/>
                    </a:moveTo>
                    <a:lnTo>
                      <a:pt x="1414" y="1"/>
                    </a:lnTo>
                    <a:lnTo>
                      <a:pt x="1374" y="1"/>
                    </a:lnTo>
                    <a:lnTo>
                      <a:pt x="1374" y="1"/>
                    </a:lnTo>
                    <a:lnTo>
                      <a:pt x="1353" y="41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1172" y="869"/>
                    </a:lnTo>
                    <a:lnTo>
                      <a:pt x="1091" y="869"/>
                    </a:lnTo>
                    <a:lnTo>
                      <a:pt x="1091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465" y="1717"/>
                    </a:lnTo>
                    <a:lnTo>
                      <a:pt x="465" y="1717"/>
                    </a:lnTo>
                    <a:lnTo>
                      <a:pt x="505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lnTo>
                      <a:pt x="1434" y="1"/>
                    </a:lnTo>
                    <a:lnTo>
                      <a:pt x="141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59"/>
              <p:cNvSpPr/>
              <p:nvPr/>
            </p:nvSpPr>
            <p:spPr>
              <a:xfrm>
                <a:off x="2548062" y="-1064364"/>
                <a:ext cx="198817" cy="9248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616" extrusionOk="0">
                    <a:moveTo>
                      <a:pt x="82" y="0"/>
                    </a:moveTo>
                    <a:lnTo>
                      <a:pt x="41" y="8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  <a:close/>
                    <a:moveTo>
                      <a:pt x="930" y="667"/>
                    </a:moveTo>
                    <a:lnTo>
                      <a:pt x="837" y="713"/>
                    </a:lnTo>
                    <a:lnTo>
                      <a:pt x="849" y="707"/>
                    </a:lnTo>
                    <a:lnTo>
                      <a:pt x="930" y="667"/>
                    </a:lnTo>
                    <a:close/>
                    <a:moveTo>
                      <a:pt x="364" y="727"/>
                    </a:moveTo>
                    <a:lnTo>
                      <a:pt x="465" y="768"/>
                    </a:lnTo>
                    <a:lnTo>
                      <a:pt x="566" y="768"/>
                    </a:lnTo>
                    <a:lnTo>
                      <a:pt x="465" y="747"/>
                    </a:lnTo>
                    <a:lnTo>
                      <a:pt x="364" y="727"/>
                    </a:lnTo>
                    <a:close/>
                    <a:moveTo>
                      <a:pt x="809" y="727"/>
                    </a:moveTo>
                    <a:lnTo>
                      <a:pt x="687" y="747"/>
                    </a:lnTo>
                    <a:lnTo>
                      <a:pt x="566" y="768"/>
                    </a:lnTo>
                    <a:lnTo>
                      <a:pt x="667" y="768"/>
                    </a:lnTo>
                    <a:lnTo>
                      <a:pt x="768" y="747"/>
                    </a:lnTo>
                    <a:lnTo>
                      <a:pt x="809" y="727"/>
                    </a:lnTo>
                    <a:close/>
                    <a:moveTo>
                      <a:pt x="2121" y="1333"/>
                    </a:moveTo>
                    <a:lnTo>
                      <a:pt x="2060" y="1353"/>
                    </a:lnTo>
                    <a:lnTo>
                      <a:pt x="1988" y="1382"/>
                    </a:lnTo>
                    <a:lnTo>
                      <a:pt x="1988" y="1382"/>
                    </a:lnTo>
                    <a:lnTo>
                      <a:pt x="2040" y="1373"/>
                    </a:lnTo>
                    <a:lnTo>
                      <a:pt x="2141" y="1353"/>
                    </a:lnTo>
                    <a:lnTo>
                      <a:pt x="2161" y="1353"/>
                    </a:lnTo>
                    <a:lnTo>
                      <a:pt x="2242" y="1378"/>
                    </a:lnTo>
                    <a:lnTo>
                      <a:pt x="2242" y="1378"/>
                    </a:lnTo>
                    <a:lnTo>
                      <a:pt x="2121" y="1333"/>
                    </a:lnTo>
                    <a:close/>
                    <a:moveTo>
                      <a:pt x="1616" y="1353"/>
                    </a:moveTo>
                    <a:lnTo>
                      <a:pt x="1616" y="1373"/>
                    </a:lnTo>
                    <a:lnTo>
                      <a:pt x="1717" y="1394"/>
                    </a:lnTo>
                    <a:lnTo>
                      <a:pt x="1616" y="1353"/>
                    </a:lnTo>
                    <a:close/>
                    <a:moveTo>
                      <a:pt x="1988" y="1382"/>
                    </a:moveTo>
                    <a:lnTo>
                      <a:pt x="1919" y="1394"/>
                    </a:lnTo>
                    <a:lnTo>
                      <a:pt x="1959" y="1394"/>
                    </a:lnTo>
                    <a:lnTo>
                      <a:pt x="1988" y="1382"/>
                    </a:lnTo>
                    <a:close/>
                    <a:moveTo>
                      <a:pt x="2242" y="1378"/>
                    </a:moveTo>
                    <a:lnTo>
                      <a:pt x="2444" y="1454"/>
                    </a:lnTo>
                    <a:lnTo>
                      <a:pt x="2787" y="1535"/>
                    </a:lnTo>
                    <a:lnTo>
                      <a:pt x="3110" y="1596"/>
                    </a:lnTo>
                    <a:lnTo>
                      <a:pt x="3474" y="1616"/>
                    </a:lnTo>
                    <a:lnTo>
                      <a:pt x="3131" y="1596"/>
                    </a:lnTo>
                    <a:lnTo>
                      <a:pt x="2808" y="1535"/>
                    </a:lnTo>
                    <a:lnTo>
                      <a:pt x="2484" y="1454"/>
                    </a:lnTo>
                    <a:lnTo>
                      <a:pt x="2242" y="13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59"/>
              <p:cNvSpPr/>
              <p:nvPr/>
            </p:nvSpPr>
            <p:spPr>
              <a:xfrm>
                <a:off x="2826606" y="-988074"/>
                <a:ext cx="234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59"/>
              <p:cNvSpPr/>
              <p:nvPr/>
            </p:nvSpPr>
            <p:spPr>
              <a:xfrm>
                <a:off x="2640547" y="-988074"/>
                <a:ext cx="106333" cy="16196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83" fill="none" extrusionOk="0">
                    <a:moveTo>
                      <a:pt x="505" y="0"/>
                    </a:moveTo>
                    <a:lnTo>
                      <a:pt x="505" y="0"/>
                    </a:lnTo>
                    <a:lnTo>
                      <a:pt x="444" y="20"/>
                    </a:lnTo>
                    <a:lnTo>
                      <a:pt x="444" y="20"/>
                    </a:lnTo>
                    <a:lnTo>
                      <a:pt x="343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101" y="6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01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303" y="61"/>
                    </a:lnTo>
                    <a:lnTo>
                      <a:pt x="303" y="61"/>
                    </a:lnTo>
                    <a:lnTo>
                      <a:pt x="424" y="40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868" y="121"/>
                    </a:lnTo>
                    <a:lnTo>
                      <a:pt x="1192" y="202"/>
                    </a:lnTo>
                    <a:lnTo>
                      <a:pt x="1515" y="263"/>
                    </a:lnTo>
                    <a:lnTo>
                      <a:pt x="1858" y="283"/>
                    </a:lnTo>
                    <a:lnTo>
                      <a:pt x="1858" y="283"/>
                    </a:lnTo>
                    <a:lnTo>
                      <a:pt x="1494" y="263"/>
                    </a:lnTo>
                    <a:lnTo>
                      <a:pt x="1171" y="202"/>
                    </a:lnTo>
                    <a:lnTo>
                      <a:pt x="828" y="121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59"/>
              <p:cNvSpPr/>
              <p:nvPr/>
            </p:nvSpPr>
            <p:spPr>
              <a:xfrm>
                <a:off x="2615079" y="-1019323"/>
                <a:ext cx="5837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59"/>
              <p:cNvSpPr/>
              <p:nvPr/>
            </p:nvSpPr>
            <p:spPr>
              <a:xfrm>
                <a:off x="2568894" y="-1026248"/>
                <a:ext cx="32392" cy="583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2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323" y="81"/>
                    </a:lnTo>
                    <a:lnTo>
                      <a:pt x="202" y="102"/>
                    </a:lnTo>
                    <a:lnTo>
                      <a:pt x="202" y="102"/>
                    </a:lnTo>
                    <a:lnTo>
                      <a:pt x="101" y="8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303" y="102"/>
                    </a:lnTo>
                    <a:lnTo>
                      <a:pt x="404" y="81"/>
                    </a:lnTo>
                    <a:lnTo>
                      <a:pt x="485" y="41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59"/>
              <p:cNvSpPr/>
              <p:nvPr/>
            </p:nvSpPr>
            <p:spPr>
              <a:xfrm>
                <a:off x="2548062" y="-1064364"/>
                <a:ext cx="4693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364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41" y="8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5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5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59"/>
              <p:cNvSpPr/>
              <p:nvPr/>
            </p:nvSpPr>
            <p:spPr>
              <a:xfrm>
                <a:off x="2513437" y="-1167208"/>
                <a:ext cx="35883" cy="76288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33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62" y="445"/>
                    </a:lnTo>
                    <a:lnTo>
                      <a:pt x="263" y="667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485" y="1111"/>
                    </a:lnTo>
                    <a:lnTo>
                      <a:pt x="626" y="1333"/>
                    </a:lnTo>
                    <a:lnTo>
                      <a:pt x="626" y="1333"/>
                    </a:lnTo>
                    <a:lnTo>
                      <a:pt x="485" y="1111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263" y="667"/>
                    </a:lnTo>
                    <a:lnTo>
                      <a:pt x="162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59"/>
              <p:cNvSpPr/>
              <p:nvPr/>
            </p:nvSpPr>
            <p:spPr>
              <a:xfrm>
                <a:off x="2487969" y="-1245786"/>
                <a:ext cx="4693" cy="1276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5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5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5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extrusionOk="0">
                    <a:moveTo>
                      <a:pt x="0" y="0"/>
                    </a:move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5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5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extrusionOk="0">
                    <a:moveTo>
                      <a:pt x="1" y="0"/>
                    </a:move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5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2888" y="4564"/>
                    </a:lnTo>
                    <a:lnTo>
                      <a:pt x="2888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1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5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59"/>
              <p:cNvSpPr/>
              <p:nvPr/>
            </p:nvSpPr>
            <p:spPr>
              <a:xfrm>
                <a:off x="2487969" y="-1367116"/>
                <a:ext cx="23178" cy="2197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4" extrusionOk="0">
                    <a:moveTo>
                      <a:pt x="142" y="0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62"/>
                    </a:lnTo>
                    <a:lnTo>
                      <a:pt x="1" y="182"/>
                    </a:lnTo>
                    <a:lnTo>
                      <a:pt x="21" y="242"/>
                    </a:lnTo>
                    <a:lnTo>
                      <a:pt x="41" y="303"/>
                    </a:lnTo>
                    <a:lnTo>
                      <a:pt x="82" y="343"/>
                    </a:lnTo>
                    <a:lnTo>
                      <a:pt x="142" y="364"/>
                    </a:lnTo>
                    <a:lnTo>
                      <a:pt x="203" y="384"/>
                    </a:lnTo>
                    <a:lnTo>
                      <a:pt x="284" y="364"/>
                    </a:lnTo>
                    <a:lnTo>
                      <a:pt x="344" y="323"/>
                    </a:lnTo>
                    <a:lnTo>
                      <a:pt x="385" y="263"/>
                    </a:lnTo>
                    <a:lnTo>
                      <a:pt x="405" y="182"/>
                    </a:lnTo>
                    <a:lnTo>
                      <a:pt x="385" y="121"/>
                    </a:lnTo>
                    <a:lnTo>
                      <a:pt x="344" y="4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59"/>
              <p:cNvSpPr/>
              <p:nvPr/>
            </p:nvSpPr>
            <p:spPr>
              <a:xfrm>
                <a:off x="2385125" y="-1712678"/>
                <a:ext cx="758126" cy="929129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6235" extrusionOk="0">
                    <a:moveTo>
                      <a:pt x="6725" y="122"/>
                    </a:moveTo>
                    <a:lnTo>
                      <a:pt x="6805" y="162"/>
                    </a:lnTo>
                    <a:lnTo>
                      <a:pt x="6866" y="243"/>
                    </a:lnTo>
                    <a:lnTo>
                      <a:pt x="6906" y="304"/>
                    </a:lnTo>
                    <a:lnTo>
                      <a:pt x="6987" y="506"/>
                    </a:lnTo>
                    <a:lnTo>
                      <a:pt x="7048" y="728"/>
                    </a:lnTo>
                    <a:lnTo>
                      <a:pt x="7108" y="970"/>
                    </a:lnTo>
                    <a:lnTo>
                      <a:pt x="7149" y="1455"/>
                    </a:lnTo>
                    <a:lnTo>
                      <a:pt x="7189" y="1879"/>
                    </a:lnTo>
                    <a:lnTo>
                      <a:pt x="7209" y="2161"/>
                    </a:lnTo>
                    <a:lnTo>
                      <a:pt x="7209" y="2222"/>
                    </a:lnTo>
                    <a:lnTo>
                      <a:pt x="7250" y="2242"/>
                    </a:lnTo>
                    <a:lnTo>
                      <a:pt x="7290" y="2242"/>
                    </a:lnTo>
                    <a:lnTo>
                      <a:pt x="7310" y="2222"/>
                    </a:lnTo>
                    <a:lnTo>
                      <a:pt x="7351" y="2182"/>
                    </a:lnTo>
                    <a:lnTo>
                      <a:pt x="7411" y="2081"/>
                    </a:lnTo>
                    <a:lnTo>
                      <a:pt x="7492" y="1959"/>
                    </a:lnTo>
                    <a:lnTo>
                      <a:pt x="7573" y="1818"/>
                    </a:lnTo>
                    <a:lnTo>
                      <a:pt x="7694" y="1677"/>
                    </a:lnTo>
                    <a:lnTo>
                      <a:pt x="7754" y="1616"/>
                    </a:lnTo>
                    <a:lnTo>
                      <a:pt x="7835" y="1576"/>
                    </a:lnTo>
                    <a:lnTo>
                      <a:pt x="7896" y="1556"/>
                    </a:lnTo>
                    <a:lnTo>
                      <a:pt x="7956" y="1535"/>
                    </a:lnTo>
                    <a:lnTo>
                      <a:pt x="8017" y="1535"/>
                    </a:lnTo>
                    <a:lnTo>
                      <a:pt x="8057" y="1556"/>
                    </a:lnTo>
                    <a:lnTo>
                      <a:pt x="8138" y="1636"/>
                    </a:lnTo>
                    <a:lnTo>
                      <a:pt x="8199" y="1737"/>
                    </a:lnTo>
                    <a:lnTo>
                      <a:pt x="8259" y="1858"/>
                    </a:lnTo>
                    <a:lnTo>
                      <a:pt x="8279" y="2000"/>
                    </a:lnTo>
                    <a:lnTo>
                      <a:pt x="8279" y="2121"/>
                    </a:lnTo>
                    <a:lnTo>
                      <a:pt x="8279" y="2363"/>
                    </a:lnTo>
                    <a:lnTo>
                      <a:pt x="8259" y="2585"/>
                    </a:lnTo>
                    <a:lnTo>
                      <a:pt x="8178" y="2969"/>
                    </a:lnTo>
                    <a:lnTo>
                      <a:pt x="8138" y="3110"/>
                    </a:lnTo>
                    <a:lnTo>
                      <a:pt x="8138" y="3211"/>
                    </a:lnTo>
                    <a:lnTo>
                      <a:pt x="8158" y="3252"/>
                    </a:lnTo>
                    <a:lnTo>
                      <a:pt x="8219" y="3272"/>
                    </a:lnTo>
                    <a:lnTo>
                      <a:pt x="8279" y="3232"/>
                    </a:lnTo>
                    <a:lnTo>
                      <a:pt x="8320" y="3191"/>
                    </a:lnTo>
                    <a:lnTo>
                      <a:pt x="8421" y="3151"/>
                    </a:lnTo>
                    <a:lnTo>
                      <a:pt x="8481" y="3110"/>
                    </a:lnTo>
                    <a:lnTo>
                      <a:pt x="8603" y="3110"/>
                    </a:lnTo>
                    <a:lnTo>
                      <a:pt x="8663" y="3131"/>
                    </a:lnTo>
                    <a:lnTo>
                      <a:pt x="8724" y="3191"/>
                    </a:lnTo>
                    <a:lnTo>
                      <a:pt x="8764" y="3252"/>
                    </a:lnTo>
                    <a:lnTo>
                      <a:pt x="8360" y="3534"/>
                    </a:lnTo>
                    <a:lnTo>
                      <a:pt x="7956" y="3797"/>
                    </a:lnTo>
                    <a:lnTo>
                      <a:pt x="7129" y="4281"/>
                    </a:lnTo>
                    <a:lnTo>
                      <a:pt x="6381" y="4746"/>
                    </a:lnTo>
                    <a:lnTo>
                      <a:pt x="6018" y="4968"/>
                    </a:lnTo>
                    <a:lnTo>
                      <a:pt x="5655" y="5230"/>
                    </a:lnTo>
                    <a:lnTo>
                      <a:pt x="5311" y="5493"/>
                    </a:lnTo>
                    <a:lnTo>
                      <a:pt x="4968" y="5796"/>
                    </a:lnTo>
                    <a:lnTo>
                      <a:pt x="4645" y="6119"/>
                    </a:lnTo>
                    <a:lnTo>
                      <a:pt x="4342" y="6462"/>
                    </a:lnTo>
                    <a:lnTo>
                      <a:pt x="4160" y="6361"/>
                    </a:lnTo>
                    <a:lnTo>
                      <a:pt x="3979" y="6260"/>
                    </a:lnTo>
                    <a:lnTo>
                      <a:pt x="3918" y="6200"/>
                    </a:lnTo>
                    <a:lnTo>
                      <a:pt x="3979" y="6079"/>
                    </a:lnTo>
                    <a:lnTo>
                      <a:pt x="4241" y="5513"/>
                    </a:lnTo>
                    <a:lnTo>
                      <a:pt x="4443" y="5069"/>
                    </a:lnTo>
                    <a:lnTo>
                      <a:pt x="4645" y="4605"/>
                    </a:lnTo>
                    <a:lnTo>
                      <a:pt x="4847" y="4100"/>
                    </a:lnTo>
                    <a:lnTo>
                      <a:pt x="5008" y="3575"/>
                    </a:lnTo>
                    <a:lnTo>
                      <a:pt x="5150" y="2989"/>
                    </a:lnTo>
                    <a:lnTo>
                      <a:pt x="5271" y="2363"/>
                    </a:lnTo>
                    <a:lnTo>
                      <a:pt x="5311" y="2040"/>
                    </a:lnTo>
                    <a:lnTo>
                      <a:pt x="5331" y="1677"/>
                    </a:lnTo>
                    <a:lnTo>
                      <a:pt x="5352" y="1333"/>
                    </a:lnTo>
                    <a:lnTo>
                      <a:pt x="5352" y="950"/>
                    </a:lnTo>
                    <a:lnTo>
                      <a:pt x="5372" y="768"/>
                    </a:lnTo>
                    <a:lnTo>
                      <a:pt x="5412" y="647"/>
                    </a:lnTo>
                    <a:lnTo>
                      <a:pt x="5453" y="546"/>
                    </a:lnTo>
                    <a:lnTo>
                      <a:pt x="5513" y="526"/>
                    </a:lnTo>
                    <a:lnTo>
                      <a:pt x="5554" y="506"/>
                    </a:lnTo>
                    <a:lnTo>
                      <a:pt x="5594" y="526"/>
                    </a:lnTo>
                    <a:lnTo>
                      <a:pt x="5655" y="586"/>
                    </a:lnTo>
                    <a:lnTo>
                      <a:pt x="5776" y="788"/>
                    </a:lnTo>
                    <a:lnTo>
                      <a:pt x="5877" y="990"/>
                    </a:lnTo>
                    <a:lnTo>
                      <a:pt x="5917" y="1152"/>
                    </a:lnTo>
                    <a:lnTo>
                      <a:pt x="5957" y="1293"/>
                    </a:lnTo>
                    <a:lnTo>
                      <a:pt x="5998" y="1434"/>
                    </a:lnTo>
                    <a:lnTo>
                      <a:pt x="6038" y="1475"/>
                    </a:lnTo>
                    <a:lnTo>
                      <a:pt x="6058" y="1495"/>
                    </a:lnTo>
                    <a:lnTo>
                      <a:pt x="6119" y="1495"/>
                    </a:lnTo>
                    <a:lnTo>
                      <a:pt x="6139" y="1475"/>
                    </a:lnTo>
                    <a:lnTo>
                      <a:pt x="6159" y="1434"/>
                    </a:lnTo>
                    <a:lnTo>
                      <a:pt x="6180" y="1273"/>
                    </a:lnTo>
                    <a:lnTo>
                      <a:pt x="6200" y="1051"/>
                    </a:lnTo>
                    <a:lnTo>
                      <a:pt x="6260" y="788"/>
                    </a:lnTo>
                    <a:lnTo>
                      <a:pt x="6341" y="506"/>
                    </a:lnTo>
                    <a:lnTo>
                      <a:pt x="6381" y="384"/>
                    </a:lnTo>
                    <a:lnTo>
                      <a:pt x="6442" y="263"/>
                    </a:lnTo>
                    <a:lnTo>
                      <a:pt x="6482" y="203"/>
                    </a:lnTo>
                    <a:lnTo>
                      <a:pt x="6543" y="162"/>
                    </a:lnTo>
                    <a:lnTo>
                      <a:pt x="6604" y="122"/>
                    </a:lnTo>
                    <a:close/>
                    <a:moveTo>
                      <a:pt x="950" y="6402"/>
                    </a:moveTo>
                    <a:lnTo>
                      <a:pt x="1010" y="6644"/>
                    </a:lnTo>
                    <a:lnTo>
                      <a:pt x="1091" y="6866"/>
                    </a:lnTo>
                    <a:lnTo>
                      <a:pt x="1172" y="7048"/>
                    </a:lnTo>
                    <a:lnTo>
                      <a:pt x="1273" y="7229"/>
                    </a:lnTo>
                    <a:lnTo>
                      <a:pt x="183" y="7209"/>
                    </a:lnTo>
                    <a:lnTo>
                      <a:pt x="162" y="7189"/>
                    </a:lnTo>
                    <a:lnTo>
                      <a:pt x="142" y="7189"/>
                    </a:lnTo>
                    <a:lnTo>
                      <a:pt x="122" y="7149"/>
                    </a:lnTo>
                    <a:lnTo>
                      <a:pt x="122" y="7108"/>
                    </a:lnTo>
                    <a:lnTo>
                      <a:pt x="122" y="7088"/>
                    </a:lnTo>
                    <a:lnTo>
                      <a:pt x="142" y="7068"/>
                    </a:lnTo>
                    <a:lnTo>
                      <a:pt x="950" y="6402"/>
                    </a:lnTo>
                    <a:close/>
                    <a:moveTo>
                      <a:pt x="3050" y="11227"/>
                    </a:moveTo>
                    <a:lnTo>
                      <a:pt x="3332" y="11571"/>
                    </a:lnTo>
                    <a:lnTo>
                      <a:pt x="3413" y="11651"/>
                    </a:lnTo>
                    <a:lnTo>
                      <a:pt x="3534" y="11773"/>
                    </a:lnTo>
                    <a:lnTo>
                      <a:pt x="3615" y="11853"/>
                    </a:lnTo>
                    <a:lnTo>
                      <a:pt x="3736" y="11954"/>
                    </a:lnTo>
                    <a:lnTo>
                      <a:pt x="3635" y="11995"/>
                    </a:lnTo>
                    <a:lnTo>
                      <a:pt x="3494" y="12035"/>
                    </a:lnTo>
                    <a:lnTo>
                      <a:pt x="3353" y="12035"/>
                    </a:lnTo>
                    <a:lnTo>
                      <a:pt x="3191" y="11995"/>
                    </a:lnTo>
                    <a:lnTo>
                      <a:pt x="3090" y="11934"/>
                    </a:lnTo>
                    <a:lnTo>
                      <a:pt x="3030" y="11894"/>
                    </a:lnTo>
                    <a:lnTo>
                      <a:pt x="2969" y="11793"/>
                    </a:lnTo>
                    <a:lnTo>
                      <a:pt x="2929" y="11712"/>
                    </a:lnTo>
                    <a:lnTo>
                      <a:pt x="2929" y="11631"/>
                    </a:lnTo>
                    <a:lnTo>
                      <a:pt x="2929" y="11530"/>
                    </a:lnTo>
                    <a:lnTo>
                      <a:pt x="2949" y="11429"/>
                    </a:lnTo>
                    <a:lnTo>
                      <a:pt x="2989" y="11349"/>
                    </a:lnTo>
                    <a:lnTo>
                      <a:pt x="3030" y="11248"/>
                    </a:lnTo>
                    <a:lnTo>
                      <a:pt x="3050" y="11227"/>
                    </a:lnTo>
                    <a:close/>
                    <a:moveTo>
                      <a:pt x="2505" y="12762"/>
                    </a:moveTo>
                    <a:lnTo>
                      <a:pt x="2646" y="12843"/>
                    </a:lnTo>
                    <a:lnTo>
                      <a:pt x="2727" y="12883"/>
                    </a:lnTo>
                    <a:lnTo>
                      <a:pt x="2767" y="12944"/>
                    </a:lnTo>
                    <a:lnTo>
                      <a:pt x="2807" y="13004"/>
                    </a:lnTo>
                    <a:lnTo>
                      <a:pt x="2848" y="13085"/>
                    </a:lnTo>
                    <a:lnTo>
                      <a:pt x="2848" y="13146"/>
                    </a:lnTo>
                    <a:lnTo>
                      <a:pt x="2848" y="13226"/>
                    </a:lnTo>
                    <a:lnTo>
                      <a:pt x="2848" y="13287"/>
                    </a:lnTo>
                    <a:lnTo>
                      <a:pt x="2868" y="13348"/>
                    </a:lnTo>
                    <a:lnTo>
                      <a:pt x="2727" y="13348"/>
                    </a:lnTo>
                    <a:lnTo>
                      <a:pt x="2646" y="13307"/>
                    </a:lnTo>
                    <a:lnTo>
                      <a:pt x="2565" y="13267"/>
                    </a:lnTo>
                    <a:lnTo>
                      <a:pt x="2505" y="13206"/>
                    </a:lnTo>
                    <a:lnTo>
                      <a:pt x="2444" y="13105"/>
                    </a:lnTo>
                    <a:lnTo>
                      <a:pt x="2424" y="13045"/>
                    </a:lnTo>
                    <a:lnTo>
                      <a:pt x="2424" y="12984"/>
                    </a:lnTo>
                    <a:lnTo>
                      <a:pt x="2444" y="12883"/>
                    </a:lnTo>
                    <a:lnTo>
                      <a:pt x="2505" y="12762"/>
                    </a:lnTo>
                    <a:close/>
                    <a:moveTo>
                      <a:pt x="2929" y="11954"/>
                    </a:moveTo>
                    <a:lnTo>
                      <a:pt x="3030" y="12035"/>
                    </a:lnTo>
                    <a:lnTo>
                      <a:pt x="3090" y="12075"/>
                    </a:lnTo>
                    <a:lnTo>
                      <a:pt x="2807" y="12277"/>
                    </a:lnTo>
                    <a:lnTo>
                      <a:pt x="2585" y="12479"/>
                    </a:lnTo>
                    <a:lnTo>
                      <a:pt x="2727" y="12540"/>
                    </a:lnTo>
                    <a:lnTo>
                      <a:pt x="2828" y="12621"/>
                    </a:lnTo>
                    <a:lnTo>
                      <a:pt x="2949" y="12701"/>
                    </a:lnTo>
                    <a:lnTo>
                      <a:pt x="3030" y="12802"/>
                    </a:lnTo>
                    <a:lnTo>
                      <a:pt x="3090" y="12903"/>
                    </a:lnTo>
                    <a:lnTo>
                      <a:pt x="3131" y="13025"/>
                    </a:lnTo>
                    <a:lnTo>
                      <a:pt x="3151" y="13166"/>
                    </a:lnTo>
                    <a:lnTo>
                      <a:pt x="3131" y="13287"/>
                    </a:lnTo>
                    <a:lnTo>
                      <a:pt x="3110" y="13348"/>
                    </a:lnTo>
                    <a:lnTo>
                      <a:pt x="3050" y="13368"/>
                    </a:lnTo>
                    <a:lnTo>
                      <a:pt x="3030" y="13368"/>
                    </a:lnTo>
                    <a:lnTo>
                      <a:pt x="2989" y="13348"/>
                    </a:lnTo>
                    <a:lnTo>
                      <a:pt x="2969" y="13327"/>
                    </a:lnTo>
                    <a:lnTo>
                      <a:pt x="2969" y="13287"/>
                    </a:lnTo>
                    <a:lnTo>
                      <a:pt x="2969" y="13247"/>
                    </a:lnTo>
                    <a:lnTo>
                      <a:pt x="2969" y="13146"/>
                    </a:lnTo>
                    <a:lnTo>
                      <a:pt x="2949" y="13045"/>
                    </a:lnTo>
                    <a:lnTo>
                      <a:pt x="2908" y="12944"/>
                    </a:lnTo>
                    <a:lnTo>
                      <a:pt x="2848" y="12863"/>
                    </a:lnTo>
                    <a:lnTo>
                      <a:pt x="2767" y="12782"/>
                    </a:lnTo>
                    <a:lnTo>
                      <a:pt x="2686" y="12722"/>
                    </a:lnTo>
                    <a:lnTo>
                      <a:pt x="2565" y="12661"/>
                    </a:lnTo>
                    <a:lnTo>
                      <a:pt x="2464" y="12641"/>
                    </a:lnTo>
                    <a:lnTo>
                      <a:pt x="2343" y="12802"/>
                    </a:lnTo>
                    <a:lnTo>
                      <a:pt x="2323" y="12883"/>
                    </a:lnTo>
                    <a:lnTo>
                      <a:pt x="2303" y="12964"/>
                    </a:lnTo>
                    <a:lnTo>
                      <a:pt x="2303" y="13065"/>
                    </a:lnTo>
                    <a:lnTo>
                      <a:pt x="2323" y="13146"/>
                    </a:lnTo>
                    <a:lnTo>
                      <a:pt x="2383" y="13247"/>
                    </a:lnTo>
                    <a:lnTo>
                      <a:pt x="2444" y="13307"/>
                    </a:lnTo>
                    <a:lnTo>
                      <a:pt x="2525" y="13388"/>
                    </a:lnTo>
                    <a:lnTo>
                      <a:pt x="2606" y="13428"/>
                    </a:lnTo>
                    <a:lnTo>
                      <a:pt x="2707" y="13449"/>
                    </a:lnTo>
                    <a:lnTo>
                      <a:pt x="2807" y="13469"/>
                    </a:lnTo>
                    <a:lnTo>
                      <a:pt x="2868" y="13469"/>
                    </a:lnTo>
                    <a:lnTo>
                      <a:pt x="2908" y="13489"/>
                    </a:lnTo>
                    <a:lnTo>
                      <a:pt x="2929" y="13549"/>
                    </a:lnTo>
                    <a:lnTo>
                      <a:pt x="2908" y="13610"/>
                    </a:lnTo>
                    <a:lnTo>
                      <a:pt x="2888" y="13630"/>
                    </a:lnTo>
                    <a:lnTo>
                      <a:pt x="2848" y="13630"/>
                    </a:lnTo>
                    <a:lnTo>
                      <a:pt x="2807" y="13650"/>
                    </a:lnTo>
                    <a:lnTo>
                      <a:pt x="2727" y="13630"/>
                    </a:lnTo>
                    <a:lnTo>
                      <a:pt x="2626" y="13610"/>
                    </a:lnTo>
                    <a:lnTo>
                      <a:pt x="2525" y="13570"/>
                    </a:lnTo>
                    <a:lnTo>
                      <a:pt x="2444" y="13529"/>
                    </a:lnTo>
                    <a:lnTo>
                      <a:pt x="2363" y="13469"/>
                    </a:lnTo>
                    <a:lnTo>
                      <a:pt x="2283" y="13408"/>
                    </a:lnTo>
                    <a:lnTo>
                      <a:pt x="2222" y="13327"/>
                    </a:lnTo>
                    <a:lnTo>
                      <a:pt x="2182" y="13247"/>
                    </a:lnTo>
                    <a:lnTo>
                      <a:pt x="2182" y="13327"/>
                    </a:lnTo>
                    <a:lnTo>
                      <a:pt x="2202" y="13428"/>
                    </a:lnTo>
                    <a:lnTo>
                      <a:pt x="2262" y="13590"/>
                    </a:lnTo>
                    <a:lnTo>
                      <a:pt x="2363" y="13731"/>
                    </a:lnTo>
                    <a:lnTo>
                      <a:pt x="2484" y="13832"/>
                    </a:lnTo>
                    <a:lnTo>
                      <a:pt x="2505" y="13893"/>
                    </a:lnTo>
                    <a:lnTo>
                      <a:pt x="2505" y="13953"/>
                    </a:lnTo>
                    <a:lnTo>
                      <a:pt x="2464" y="13974"/>
                    </a:lnTo>
                    <a:lnTo>
                      <a:pt x="2424" y="13994"/>
                    </a:lnTo>
                    <a:lnTo>
                      <a:pt x="2383" y="13974"/>
                    </a:lnTo>
                    <a:lnTo>
                      <a:pt x="2303" y="13913"/>
                    </a:lnTo>
                    <a:lnTo>
                      <a:pt x="2182" y="13792"/>
                    </a:lnTo>
                    <a:lnTo>
                      <a:pt x="2121" y="13691"/>
                    </a:lnTo>
                    <a:lnTo>
                      <a:pt x="2060" y="13570"/>
                    </a:lnTo>
                    <a:lnTo>
                      <a:pt x="2020" y="13428"/>
                    </a:lnTo>
                    <a:lnTo>
                      <a:pt x="2000" y="13267"/>
                    </a:lnTo>
                    <a:lnTo>
                      <a:pt x="2020" y="13085"/>
                    </a:lnTo>
                    <a:lnTo>
                      <a:pt x="2081" y="12903"/>
                    </a:lnTo>
                    <a:lnTo>
                      <a:pt x="2161" y="12722"/>
                    </a:lnTo>
                    <a:lnTo>
                      <a:pt x="2283" y="12560"/>
                    </a:lnTo>
                    <a:lnTo>
                      <a:pt x="2424" y="12399"/>
                    </a:lnTo>
                    <a:lnTo>
                      <a:pt x="2585" y="12237"/>
                    </a:lnTo>
                    <a:lnTo>
                      <a:pt x="2747" y="12096"/>
                    </a:lnTo>
                    <a:lnTo>
                      <a:pt x="2929" y="11954"/>
                    </a:lnTo>
                    <a:close/>
                    <a:moveTo>
                      <a:pt x="3757" y="13408"/>
                    </a:moveTo>
                    <a:lnTo>
                      <a:pt x="3918" y="13469"/>
                    </a:lnTo>
                    <a:lnTo>
                      <a:pt x="3979" y="13529"/>
                    </a:lnTo>
                    <a:lnTo>
                      <a:pt x="4039" y="13570"/>
                    </a:lnTo>
                    <a:lnTo>
                      <a:pt x="4080" y="13630"/>
                    </a:lnTo>
                    <a:lnTo>
                      <a:pt x="4100" y="13711"/>
                    </a:lnTo>
                    <a:lnTo>
                      <a:pt x="4120" y="13792"/>
                    </a:lnTo>
                    <a:lnTo>
                      <a:pt x="4120" y="13873"/>
                    </a:lnTo>
                    <a:lnTo>
                      <a:pt x="4100" y="13933"/>
                    </a:lnTo>
                    <a:lnTo>
                      <a:pt x="4120" y="13994"/>
                    </a:lnTo>
                    <a:lnTo>
                      <a:pt x="4080" y="13994"/>
                    </a:lnTo>
                    <a:lnTo>
                      <a:pt x="3979" y="13974"/>
                    </a:lnTo>
                    <a:lnTo>
                      <a:pt x="3898" y="13953"/>
                    </a:lnTo>
                    <a:lnTo>
                      <a:pt x="3817" y="13893"/>
                    </a:lnTo>
                    <a:lnTo>
                      <a:pt x="3757" y="13832"/>
                    </a:lnTo>
                    <a:lnTo>
                      <a:pt x="3696" y="13751"/>
                    </a:lnTo>
                    <a:lnTo>
                      <a:pt x="3676" y="13671"/>
                    </a:lnTo>
                    <a:lnTo>
                      <a:pt x="3676" y="13610"/>
                    </a:lnTo>
                    <a:lnTo>
                      <a:pt x="3716" y="13509"/>
                    </a:lnTo>
                    <a:lnTo>
                      <a:pt x="3757" y="13408"/>
                    </a:lnTo>
                    <a:close/>
                    <a:moveTo>
                      <a:pt x="4201" y="12600"/>
                    </a:moveTo>
                    <a:lnTo>
                      <a:pt x="4281" y="12661"/>
                    </a:lnTo>
                    <a:lnTo>
                      <a:pt x="4342" y="12701"/>
                    </a:lnTo>
                    <a:lnTo>
                      <a:pt x="4059" y="12924"/>
                    </a:lnTo>
                    <a:lnTo>
                      <a:pt x="3837" y="13125"/>
                    </a:lnTo>
                    <a:lnTo>
                      <a:pt x="3979" y="13186"/>
                    </a:lnTo>
                    <a:lnTo>
                      <a:pt x="4100" y="13247"/>
                    </a:lnTo>
                    <a:lnTo>
                      <a:pt x="4201" y="13327"/>
                    </a:lnTo>
                    <a:lnTo>
                      <a:pt x="4281" y="13428"/>
                    </a:lnTo>
                    <a:lnTo>
                      <a:pt x="4362" y="13529"/>
                    </a:lnTo>
                    <a:lnTo>
                      <a:pt x="4403" y="13650"/>
                    </a:lnTo>
                    <a:lnTo>
                      <a:pt x="4403" y="13792"/>
                    </a:lnTo>
                    <a:lnTo>
                      <a:pt x="4403" y="13933"/>
                    </a:lnTo>
                    <a:lnTo>
                      <a:pt x="4362" y="13974"/>
                    </a:lnTo>
                    <a:lnTo>
                      <a:pt x="4302" y="13994"/>
                    </a:lnTo>
                    <a:lnTo>
                      <a:pt x="4281" y="13994"/>
                    </a:lnTo>
                    <a:lnTo>
                      <a:pt x="4261" y="13974"/>
                    </a:lnTo>
                    <a:lnTo>
                      <a:pt x="4241" y="13953"/>
                    </a:lnTo>
                    <a:lnTo>
                      <a:pt x="4221" y="13913"/>
                    </a:lnTo>
                    <a:lnTo>
                      <a:pt x="4221" y="13893"/>
                    </a:lnTo>
                    <a:lnTo>
                      <a:pt x="4241" y="13772"/>
                    </a:lnTo>
                    <a:lnTo>
                      <a:pt x="4221" y="13671"/>
                    </a:lnTo>
                    <a:lnTo>
                      <a:pt x="4181" y="13570"/>
                    </a:lnTo>
                    <a:lnTo>
                      <a:pt x="4120" y="13489"/>
                    </a:lnTo>
                    <a:lnTo>
                      <a:pt x="4039" y="13408"/>
                    </a:lnTo>
                    <a:lnTo>
                      <a:pt x="3938" y="13348"/>
                    </a:lnTo>
                    <a:lnTo>
                      <a:pt x="3837" y="13307"/>
                    </a:lnTo>
                    <a:lnTo>
                      <a:pt x="3716" y="13267"/>
                    </a:lnTo>
                    <a:lnTo>
                      <a:pt x="3615" y="13428"/>
                    </a:lnTo>
                    <a:lnTo>
                      <a:pt x="3575" y="13509"/>
                    </a:lnTo>
                    <a:lnTo>
                      <a:pt x="3575" y="13590"/>
                    </a:lnTo>
                    <a:lnTo>
                      <a:pt x="3575" y="13691"/>
                    </a:lnTo>
                    <a:lnTo>
                      <a:pt x="3595" y="13792"/>
                    </a:lnTo>
                    <a:lnTo>
                      <a:pt x="3635" y="13873"/>
                    </a:lnTo>
                    <a:lnTo>
                      <a:pt x="3696" y="13953"/>
                    </a:lnTo>
                    <a:lnTo>
                      <a:pt x="3777" y="14014"/>
                    </a:lnTo>
                    <a:lnTo>
                      <a:pt x="3878" y="14054"/>
                    </a:lnTo>
                    <a:lnTo>
                      <a:pt x="3979" y="14095"/>
                    </a:lnTo>
                    <a:lnTo>
                      <a:pt x="4100" y="14095"/>
                    </a:lnTo>
                    <a:lnTo>
                      <a:pt x="4140" y="14115"/>
                    </a:lnTo>
                    <a:lnTo>
                      <a:pt x="4160" y="14135"/>
                    </a:lnTo>
                    <a:lnTo>
                      <a:pt x="4181" y="14175"/>
                    </a:lnTo>
                    <a:lnTo>
                      <a:pt x="4160" y="14236"/>
                    </a:lnTo>
                    <a:lnTo>
                      <a:pt x="4140" y="14256"/>
                    </a:lnTo>
                    <a:lnTo>
                      <a:pt x="4100" y="14276"/>
                    </a:lnTo>
                    <a:lnTo>
                      <a:pt x="3979" y="14276"/>
                    </a:lnTo>
                    <a:lnTo>
                      <a:pt x="3878" y="14236"/>
                    </a:lnTo>
                    <a:lnTo>
                      <a:pt x="3797" y="14216"/>
                    </a:lnTo>
                    <a:lnTo>
                      <a:pt x="3696" y="14175"/>
                    </a:lnTo>
                    <a:lnTo>
                      <a:pt x="3615" y="14115"/>
                    </a:lnTo>
                    <a:lnTo>
                      <a:pt x="3555" y="14034"/>
                    </a:lnTo>
                    <a:lnTo>
                      <a:pt x="3494" y="13974"/>
                    </a:lnTo>
                    <a:lnTo>
                      <a:pt x="3433" y="13873"/>
                    </a:lnTo>
                    <a:lnTo>
                      <a:pt x="3433" y="13974"/>
                    </a:lnTo>
                    <a:lnTo>
                      <a:pt x="3454" y="14054"/>
                    </a:lnTo>
                    <a:lnTo>
                      <a:pt x="3534" y="14216"/>
                    </a:lnTo>
                    <a:lnTo>
                      <a:pt x="3615" y="14357"/>
                    </a:lnTo>
                    <a:lnTo>
                      <a:pt x="3736" y="14458"/>
                    </a:lnTo>
                    <a:lnTo>
                      <a:pt x="3777" y="14519"/>
                    </a:lnTo>
                    <a:lnTo>
                      <a:pt x="3757" y="14579"/>
                    </a:lnTo>
                    <a:lnTo>
                      <a:pt x="3736" y="14620"/>
                    </a:lnTo>
                    <a:lnTo>
                      <a:pt x="3696" y="14620"/>
                    </a:lnTo>
                    <a:lnTo>
                      <a:pt x="3635" y="14599"/>
                    </a:lnTo>
                    <a:lnTo>
                      <a:pt x="3575" y="14559"/>
                    </a:lnTo>
                    <a:lnTo>
                      <a:pt x="3454" y="14418"/>
                    </a:lnTo>
                    <a:lnTo>
                      <a:pt x="3373" y="14317"/>
                    </a:lnTo>
                    <a:lnTo>
                      <a:pt x="3332" y="14196"/>
                    </a:lnTo>
                    <a:lnTo>
                      <a:pt x="3272" y="14054"/>
                    </a:lnTo>
                    <a:lnTo>
                      <a:pt x="3252" y="13893"/>
                    </a:lnTo>
                    <a:lnTo>
                      <a:pt x="3272" y="13711"/>
                    </a:lnTo>
                    <a:lnTo>
                      <a:pt x="3332" y="13529"/>
                    </a:lnTo>
                    <a:lnTo>
                      <a:pt x="3413" y="13348"/>
                    </a:lnTo>
                    <a:lnTo>
                      <a:pt x="3534" y="13186"/>
                    </a:lnTo>
                    <a:lnTo>
                      <a:pt x="3676" y="13025"/>
                    </a:lnTo>
                    <a:lnTo>
                      <a:pt x="3837" y="12863"/>
                    </a:lnTo>
                    <a:lnTo>
                      <a:pt x="4019" y="12722"/>
                    </a:lnTo>
                    <a:lnTo>
                      <a:pt x="4201" y="12600"/>
                    </a:lnTo>
                    <a:close/>
                    <a:moveTo>
                      <a:pt x="11550" y="607"/>
                    </a:moveTo>
                    <a:lnTo>
                      <a:pt x="11591" y="627"/>
                    </a:lnTo>
                    <a:lnTo>
                      <a:pt x="11611" y="647"/>
                    </a:lnTo>
                    <a:lnTo>
                      <a:pt x="11631" y="728"/>
                    </a:lnTo>
                    <a:lnTo>
                      <a:pt x="11631" y="990"/>
                    </a:lnTo>
                    <a:lnTo>
                      <a:pt x="11591" y="1192"/>
                    </a:lnTo>
                    <a:lnTo>
                      <a:pt x="11550" y="1374"/>
                    </a:lnTo>
                    <a:lnTo>
                      <a:pt x="11510" y="1495"/>
                    </a:lnTo>
                    <a:lnTo>
                      <a:pt x="11450" y="1636"/>
                    </a:lnTo>
                    <a:lnTo>
                      <a:pt x="11450" y="1697"/>
                    </a:lnTo>
                    <a:lnTo>
                      <a:pt x="11470" y="1737"/>
                    </a:lnTo>
                    <a:lnTo>
                      <a:pt x="11530" y="1758"/>
                    </a:lnTo>
                    <a:lnTo>
                      <a:pt x="11550" y="1758"/>
                    </a:lnTo>
                    <a:lnTo>
                      <a:pt x="11591" y="1737"/>
                    </a:lnTo>
                    <a:lnTo>
                      <a:pt x="11692" y="1596"/>
                    </a:lnTo>
                    <a:lnTo>
                      <a:pt x="11833" y="1434"/>
                    </a:lnTo>
                    <a:lnTo>
                      <a:pt x="12035" y="1233"/>
                    </a:lnTo>
                    <a:lnTo>
                      <a:pt x="12237" y="1051"/>
                    </a:lnTo>
                    <a:lnTo>
                      <a:pt x="12358" y="970"/>
                    </a:lnTo>
                    <a:lnTo>
                      <a:pt x="12479" y="909"/>
                    </a:lnTo>
                    <a:lnTo>
                      <a:pt x="12540" y="889"/>
                    </a:lnTo>
                    <a:lnTo>
                      <a:pt x="12600" y="869"/>
                    </a:lnTo>
                    <a:lnTo>
                      <a:pt x="12681" y="889"/>
                    </a:lnTo>
                    <a:lnTo>
                      <a:pt x="12722" y="909"/>
                    </a:lnTo>
                    <a:lnTo>
                      <a:pt x="12782" y="950"/>
                    </a:lnTo>
                    <a:lnTo>
                      <a:pt x="12823" y="1031"/>
                    </a:lnTo>
                    <a:lnTo>
                      <a:pt x="12843" y="1111"/>
                    </a:lnTo>
                    <a:lnTo>
                      <a:pt x="12823" y="1212"/>
                    </a:lnTo>
                    <a:lnTo>
                      <a:pt x="12802" y="1414"/>
                    </a:lnTo>
                    <a:lnTo>
                      <a:pt x="12722" y="1636"/>
                    </a:lnTo>
                    <a:lnTo>
                      <a:pt x="12621" y="1858"/>
                    </a:lnTo>
                    <a:lnTo>
                      <a:pt x="12399" y="2303"/>
                    </a:lnTo>
                    <a:lnTo>
                      <a:pt x="12197" y="2666"/>
                    </a:lnTo>
                    <a:lnTo>
                      <a:pt x="12055" y="2908"/>
                    </a:lnTo>
                    <a:lnTo>
                      <a:pt x="12035" y="2969"/>
                    </a:lnTo>
                    <a:lnTo>
                      <a:pt x="12055" y="3009"/>
                    </a:lnTo>
                    <a:lnTo>
                      <a:pt x="12075" y="3030"/>
                    </a:lnTo>
                    <a:lnTo>
                      <a:pt x="12116" y="3030"/>
                    </a:lnTo>
                    <a:lnTo>
                      <a:pt x="12176" y="3009"/>
                    </a:lnTo>
                    <a:lnTo>
                      <a:pt x="12277" y="2949"/>
                    </a:lnTo>
                    <a:lnTo>
                      <a:pt x="12399" y="2888"/>
                    </a:lnTo>
                    <a:lnTo>
                      <a:pt x="12560" y="2828"/>
                    </a:lnTo>
                    <a:lnTo>
                      <a:pt x="12722" y="2787"/>
                    </a:lnTo>
                    <a:lnTo>
                      <a:pt x="12823" y="2767"/>
                    </a:lnTo>
                    <a:lnTo>
                      <a:pt x="12903" y="2767"/>
                    </a:lnTo>
                    <a:lnTo>
                      <a:pt x="12964" y="2787"/>
                    </a:lnTo>
                    <a:lnTo>
                      <a:pt x="13024" y="2807"/>
                    </a:lnTo>
                    <a:lnTo>
                      <a:pt x="13065" y="2848"/>
                    </a:lnTo>
                    <a:lnTo>
                      <a:pt x="13105" y="2888"/>
                    </a:lnTo>
                    <a:lnTo>
                      <a:pt x="13125" y="2989"/>
                    </a:lnTo>
                    <a:lnTo>
                      <a:pt x="13125" y="3110"/>
                    </a:lnTo>
                    <a:lnTo>
                      <a:pt x="13105" y="3232"/>
                    </a:lnTo>
                    <a:lnTo>
                      <a:pt x="13045" y="3373"/>
                    </a:lnTo>
                    <a:lnTo>
                      <a:pt x="12883" y="3615"/>
                    </a:lnTo>
                    <a:lnTo>
                      <a:pt x="12722" y="3817"/>
                    </a:lnTo>
                    <a:lnTo>
                      <a:pt x="12560" y="3979"/>
                    </a:lnTo>
                    <a:lnTo>
                      <a:pt x="12419" y="4120"/>
                    </a:lnTo>
                    <a:lnTo>
                      <a:pt x="12298" y="4221"/>
                    </a:lnTo>
                    <a:lnTo>
                      <a:pt x="12237" y="4302"/>
                    </a:lnTo>
                    <a:lnTo>
                      <a:pt x="12257" y="4362"/>
                    </a:lnTo>
                    <a:lnTo>
                      <a:pt x="12277" y="4382"/>
                    </a:lnTo>
                    <a:lnTo>
                      <a:pt x="12358" y="4403"/>
                    </a:lnTo>
                    <a:lnTo>
                      <a:pt x="12520" y="4403"/>
                    </a:lnTo>
                    <a:lnTo>
                      <a:pt x="12600" y="4423"/>
                    </a:lnTo>
                    <a:lnTo>
                      <a:pt x="12661" y="4443"/>
                    </a:lnTo>
                    <a:lnTo>
                      <a:pt x="12701" y="4483"/>
                    </a:lnTo>
                    <a:lnTo>
                      <a:pt x="12742" y="4524"/>
                    </a:lnTo>
                    <a:lnTo>
                      <a:pt x="12762" y="4605"/>
                    </a:lnTo>
                    <a:lnTo>
                      <a:pt x="12762" y="4706"/>
                    </a:lnTo>
                    <a:lnTo>
                      <a:pt x="12722" y="4786"/>
                    </a:lnTo>
                    <a:lnTo>
                      <a:pt x="12681" y="4887"/>
                    </a:lnTo>
                    <a:lnTo>
                      <a:pt x="12560" y="5049"/>
                    </a:lnTo>
                    <a:lnTo>
                      <a:pt x="12419" y="5210"/>
                    </a:lnTo>
                    <a:lnTo>
                      <a:pt x="12277" y="5352"/>
                    </a:lnTo>
                    <a:lnTo>
                      <a:pt x="12136" y="5453"/>
                    </a:lnTo>
                    <a:lnTo>
                      <a:pt x="11874" y="5634"/>
                    </a:lnTo>
                    <a:lnTo>
                      <a:pt x="11651" y="5755"/>
                    </a:lnTo>
                    <a:lnTo>
                      <a:pt x="11530" y="5816"/>
                    </a:lnTo>
                    <a:lnTo>
                      <a:pt x="11490" y="5877"/>
                    </a:lnTo>
                    <a:lnTo>
                      <a:pt x="11490" y="5917"/>
                    </a:lnTo>
                    <a:lnTo>
                      <a:pt x="11530" y="5957"/>
                    </a:lnTo>
                    <a:lnTo>
                      <a:pt x="11571" y="5957"/>
                    </a:lnTo>
                    <a:lnTo>
                      <a:pt x="11672" y="5978"/>
                    </a:lnTo>
                    <a:lnTo>
                      <a:pt x="11752" y="6018"/>
                    </a:lnTo>
                    <a:lnTo>
                      <a:pt x="11833" y="6079"/>
                    </a:lnTo>
                    <a:lnTo>
                      <a:pt x="11874" y="6180"/>
                    </a:lnTo>
                    <a:lnTo>
                      <a:pt x="11853" y="6240"/>
                    </a:lnTo>
                    <a:lnTo>
                      <a:pt x="11833" y="6321"/>
                    </a:lnTo>
                    <a:lnTo>
                      <a:pt x="11793" y="6402"/>
                    </a:lnTo>
                    <a:lnTo>
                      <a:pt x="11732" y="6462"/>
                    </a:lnTo>
                    <a:lnTo>
                      <a:pt x="11591" y="6604"/>
                    </a:lnTo>
                    <a:lnTo>
                      <a:pt x="11450" y="6704"/>
                    </a:lnTo>
                    <a:lnTo>
                      <a:pt x="11308" y="6805"/>
                    </a:lnTo>
                    <a:lnTo>
                      <a:pt x="11167" y="6886"/>
                    </a:lnTo>
                    <a:lnTo>
                      <a:pt x="10884" y="6987"/>
                    </a:lnTo>
                    <a:lnTo>
                      <a:pt x="10662" y="7068"/>
                    </a:lnTo>
                    <a:lnTo>
                      <a:pt x="10480" y="7149"/>
                    </a:lnTo>
                    <a:lnTo>
                      <a:pt x="10420" y="7169"/>
                    </a:lnTo>
                    <a:lnTo>
                      <a:pt x="10400" y="7209"/>
                    </a:lnTo>
                    <a:lnTo>
                      <a:pt x="10420" y="7270"/>
                    </a:lnTo>
                    <a:lnTo>
                      <a:pt x="10460" y="7310"/>
                    </a:lnTo>
                    <a:lnTo>
                      <a:pt x="10541" y="7371"/>
                    </a:lnTo>
                    <a:lnTo>
                      <a:pt x="10601" y="7431"/>
                    </a:lnTo>
                    <a:lnTo>
                      <a:pt x="10642" y="7512"/>
                    </a:lnTo>
                    <a:lnTo>
                      <a:pt x="10662" y="7573"/>
                    </a:lnTo>
                    <a:lnTo>
                      <a:pt x="10662" y="7633"/>
                    </a:lnTo>
                    <a:lnTo>
                      <a:pt x="10642" y="7694"/>
                    </a:lnTo>
                    <a:lnTo>
                      <a:pt x="10581" y="7795"/>
                    </a:lnTo>
                    <a:lnTo>
                      <a:pt x="10480" y="7876"/>
                    </a:lnTo>
                    <a:lnTo>
                      <a:pt x="10359" y="7956"/>
                    </a:lnTo>
                    <a:lnTo>
                      <a:pt x="10218" y="8017"/>
                    </a:lnTo>
                    <a:lnTo>
                      <a:pt x="10056" y="8078"/>
                    </a:lnTo>
                    <a:lnTo>
                      <a:pt x="9753" y="8138"/>
                    </a:lnTo>
                    <a:lnTo>
                      <a:pt x="9471" y="8178"/>
                    </a:lnTo>
                    <a:lnTo>
                      <a:pt x="9228" y="8219"/>
                    </a:lnTo>
                    <a:lnTo>
                      <a:pt x="9188" y="8239"/>
                    </a:lnTo>
                    <a:lnTo>
                      <a:pt x="9168" y="8279"/>
                    </a:lnTo>
                    <a:lnTo>
                      <a:pt x="9188" y="8320"/>
                    </a:lnTo>
                    <a:lnTo>
                      <a:pt x="9208" y="8360"/>
                    </a:lnTo>
                    <a:lnTo>
                      <a:pt x="9249" y="8401"/>
                    </a:lnTo>
                    <a:lnTo>
                      <a:pt x="9269" y="8421"/>
                    </a:lnTo>
                    <a:lnTo>
                      <a:pt x="9289" y="8461"/>
                    </a:lnTo>
                    <a:lnTo>
                      <a:pt x="9329" y="8522"/>
                    </a:lnTo>
                    <a:lnTo>
                      <a:pt x="9350" y="8582"/>
                    </a:lnTo>
                    <a:lnTo>
                      <a:pt x="9350" y="8643"/>
                    </a:lnTo>
                    <a:lnTo>
                      <a:pt x="9350" y="8703"/>
                    </a:lnTo>
                    <a:lnTo>
                      <a:pt x="9309" y="8764"/>
                    </a:lnTo>
                    <a:lnTo>
                      <a:pt x="9228" y="8825"/>
                    </a:lnTo>
                    <a:lnTo>
                      <a:pt x="9107" y="8885"/>
                    </a:lnTo>
                    <a:lnTo>
                      <a:pt x="8966" y="8905"/>
                    </a:lnTo>
                    <a:lnTo>
                      <a:pt x="8825" y="8905"/>
                    </a:lnTo>
                    <a:lnTo>
                      <a:pt x="8522" y="8865"/>
                    </a:lnTo>
                    <a:lnTo>
                      <a:pt x="8360" y="8825"/>
                    </a:lnTo>
                    <a:lnTo>
                      <a:pt x="8219" y="8784"/>
                    </a:lnTo>
                    <a:lnTo>
                      <a:pt x="8199" y="8764"/>
                    </a:lnTo>
                    <a:lnTo>
                      <a:pt x="8158" y="8764"/>
                    </a:lnTo>
                    <a:lnTo>
                      <a:pt x="8098" y="8784"/>
                    </a:lnTo>
                    <a:lnTo>
                      <a:pt x="8078" y="8804"/>
                    </a:lnTo>
                    <a:lnTo>
                      <a:pt x="8057" y="8825"/>
                    </a:lnTo>
                    <a:lnTo>
                      <a:pt x="8037" y="8905"/>
                    </a:lnTo>
                    <a:lnTo>
                      <a:pt x="8037" y="8946"/>
                    </a:lnTo>
                    <a:lnTo>
                      <a:pt x="8017" y="9067"/>
                    </a:lnTo>
                    <a:lnTo>
                      <a:pt x="7977" y="9127"/>
                    </a:lnTo>
                    <a:lnTo>
                      <a:pt x="7936" y="9208"/>
                    </a:lnTo>
                    <a:lnTo>
                      <a:pt x="7936" y="9228"/>
                    </a:lnTo>
                    <a:lnTo>
                      <a:pt x="7896" y="9269"/>
                    </a:lnTo>
                    <a:lnTo>
                      <a:pt x="7855" y="9289"/>
                    </a:lnTo>
                    <a:lnTo>
                      <a:pt x="7795" y="9309"/>
                    </a:lnTo>
                    <a:lnTo>
                      <a:pt x="7734" y="9329"/>
                    </a:lnTo>
                    <a:lnTo>
                      <a:pt x="7593" y="9329"/>
                    </a:lnTo>
                    <a:lnTo>
                      <a:pt x="7472" y="9309"/>
                    </a:lnTo>
                    <a:lnTo>
                      <a:pt x="7351" y="9269"/>
                    </a:lnTo>
                    <a:lnTo>
                      <a:pt x="7290" y="9249"/>
                    </a:lnTo>
                    <a:lnTo>
                      <a:pt x="7270" y="9228"/>
                    </a:lnTo>
                    <a:lnTo>
                      <a:pt x="7250" y="9249"/>
                    </a:lnTo>
                    <a:lnTo>
                      <a:pt x="7229" y="9269"/>
                    </a:lnTo>
                    <a:lnTo>
                      <a:pt x="7209" y="9289"/>
                    </a:lnTo>
                    <a:lnTo>
                      <a:pt x="7189" y="9390"/>
                    </a:lnTo>
                    <a:lnTo>
                      <a:pt x="7149" y="9491"/>
                    </a:lnTo>
                    <a:lnTo>
                      <a:pt x="7088" y="9572"/>
                    </a:lnTo>
                    <a:lnTo>
                      <a:pt x="7028" y="9652"/>
                    </a:lnTo>
                    <a:lnTo>
                      <a:pt x="6947" y="9713"/>
                    </a:lnTo>
                    <a:lnTo>
                      <a:pt x="6826" y="9774"/>
                    </a:lnTo>
                    <a:lnTo>
                      <a:pt x="6704" y="9814"/>
                    </a:lnTo>
                    <a:lnTo>
                      <a:pt x="6563" y="9834"/>
                    </a:lnTo>
                    <a:lnTo>
                      <a:pt x="6422" y="9814"/>
                    </a:lnTo>
                    <a:lnTo>
                      <a:pt x="6301" y="9774"/>
                    </a:lnTo>
                    <a:lnTo>
                      <a:pt x="6180" y="9713"/>
                    </a:lnTo>
                    <a:lnTo>
                      <a:pt x="6058" y="9632"/>
                    </a:lnTo>
                    <a:lnTo>
                      <a:pt x="5957" y="9531"/>
                    </a:lnTo>
                    <a:lnTo>
                      <a:pt x="5755" y="9309"/>
                    </a:lnTo>
                    <a:lnTo>
                      <a:pt x="5594" y="9087"/>
                    </a:lnTo>
                    <a:lnTo>
                      <a:pt x="5554" y="9067"/>
                    </a:lnTo>
                    <a:lnTo>
                      <a:pt x="5513" y="9067"/>
                    </a:lnTo>
                    <a:lnTo>
                      <a:pt x="5493" y="9107"/>
                    </a:lnTo>
                    <a:lnTo>
                      <a:pt x="5493" y="9148"/>
                    </a:lnTo>
                    <a:lnTo>
                      <a:pt x="5675" y="9390"/>
                    </a:lnTo>
                    <a:lnTo>
                      <a:pt x="5877" y="9632"/>
                    </a:lnTo>
                    <a:lnTo>
                      <a:pt x="5998" y="9733"/>
                    </a:lnTo>
                    <a:lnTo>
                      <a:pt x="6119" y="9814"/>
                    </a:lnTo>
                    <a:lnTo>
                      <a:pt x="6260" y="9895"/>
                    </a:lnTo>
                    <a:lnTo>
                      <a:pt x="6402" y="9935"/>
                    </a:lnTo>
                    <a:lnTo>
                      <a:pt x="6563" y="9955"/>
                    </a:lnTo>
                    <a:lnTo>
                      <a:pt x="6684" y="9935"/>
                    </a:lnTo>
                    <a:lnTo>
                      <a:pt x="6805" y="9915"/>
                    </a:lnTo>
                    <a:lnTo>
                      <a:pt x="6906" y="9875"/>
                    </a:lnTo>
                    <a:lnTo>
                      <a:pt x="7007" y="9814"/>
                    </a:lnTo>
                    <a:lnTo>
                      <a:pt x="7149" y="9693"/>
                    </a:lnTo>
                    <a:lnTo>
                      <a:pt x="7250" y="9552"/>
                    </a:lnTo>
                    <a:lnTo>
                      <a:pt x="7310" y="9370"/>
                    </a:lnTo>
                    <a:lnTo>
                      <a:pt x="7452" y="9410"/>
                    </a:lnTo>
                    <a:lnTo>
                      <a:pt x="7593" y="9430"/>
                    </a:lnTo>
                    <a:lnTo>
                      <a:pt x="7775" y="9430"/>
                    </a:lnTo>
                    <a:lnTo>
                      <a:pt x="7835" y="9410"/>
                    </a:lnTo>
                    <a:lnTo>
                      <a:pt x="7916" y="9390"/>
                    </a:lnTo>
                    <a:lnTo>
                      <a:pt x="8057" y="9632"/>
                    </a:lnTo>
                    <a:lnTo>
                      <a:pt x="8178" y="9875"/>
                    </a:lnTo>
                    <a:lnTo>
                      <a:pt x="8279" y="10137"/>
                    </a:lnTo>
                    <a:lnTo>
                      <a:pt x="8360" y="10400"/>
                    </a:lnTo>
                    <a:lnTo>
                      <a:pt x="8441" y="10642"/>
                    </a:lnTo>
                    <a:lnTo>
                      <a:pt x="8481" y="10904"/>
                    </a:lnTo>
                    <a:lnTo>
                      <a:pt x="8522" y="11167"/>
                    </a:lnTo>
                    <a:lnTo>
                      <a:pt x="8542" y="11429"/>
                    </a:lnTo>
                    <a:lnTo>
                      <a:pt x="8562" y="11530"/>
                    </a:lnTo>
                    <a:lnTo>
                      <a:pt x="8603" y="11611"/>
                    </a:lnTo>
                    <a:lnTo>
                      <a:pt x="8724" y="11692"/>
                    </a:lnTo>
                    <a:lnTo>
                      <a:pt x="8926" y="11813"/>
                    </a:lnTo>
                    <a:lnTo>
                      <a:pt x="9289" y="12035"/>
                    </a:lnTo>
                    <a:lnTo>
                      <a:pt x="9632" y="12257"/>
                    </a:lnTo>
                    <a:lnTo>
                      <a:pt x="10056" y="12540"/>
                    </a:lnTo>
                    <a:lnTo>
                      <a:pt x="10541" y="12903"/>
                    </a:lnTo>
                    <a:lnTo>
                      <a:pt x="11046" y="13267"/>
                    </a:lnTo>
                    <a:lnTo>
                      <a:pt x="11510" y="13650"/>
                    </a:lnTo>
                    <a:lnTo>
                      <a:pt x="11874" y="13974"/>
                    </a:lnTo>
                    <a:lnTo>
                      <a:pt x="12015" y="14135"/>
                    </a:lnTo>
                    <a:lnTo>
                      <a:pt x="12136" y="14256"/>
                    </a:lnTo>
                    <a:lnTo>
                      <a:pt x="12197" y="14357"/>
                    </a:lnTo>
                    <a:lnTo>
                      <a:pt x="12217" y="14438"/>
                    </a:lnTo>
                    <a:lnTo>
                      <a:pt x="12197" y="14458"/>
                    </a:lnTo>
                    <a:lnTo>
                      <a:pt x="12156" y="14478"/>
                    </a:lnTo>
                    <a:lnTo>
                      <a:pt x="12116" y="14499"/>
                    </a:lnTo>
                    <a:lnTo>
                      <a:pt x="12035" y="14519"/>
                    </a:lnTo>
                    <a:lnTo>
                      <a:pt x="11975" y="14519"/>
                    </a:lnTo>
                    <a:lnTo>
                      <a:pt x="11853" y="14499"/>
                    </a:lnTo>
                    <a:lnTo>
                      <a:pt x="11672" y="14458"/>
                    </a:lnTo>
                    <a:lnTo>
                      <a:pt x="11510" y="14418"/>
                    </a:lnTo>
                    <a:lnTo>
                      <a:pt x="11369" y="14377"/>
                    </a:lnTo>
                    <a:lnTo>
                      <a:pt x="11328" y="14377"/>
                    </a:lnTo>
                    <a:lnTo>
                      <a:pt x="11288" y="14418"/>
                    </a:lnTo>
                    <a:lnTo>
                      <a:pt x="11288" y="14458"/>
                    </a:lnTo>
                    <a:lnTo>
                      <a:pt x="11308" y="14519"/>
                    </a:lnTo>
                    <a:lnTo>
                      <a:pt x="11470" y="14721"/>
                    </a:lnTo>
                    <a:lnTo>
                      <a:pt x="11611" y="14902"/>
                    </a:lnTo>
                    <a:lnTo>
                      <a:pt x="11773" y="15084"/>
                    </a:lnTo>
                    <a:lnTo>
                      <a:pt x="11914" y="15306"/>
                    </a:lnTo>
                    <a:lnTo>
                      <a:pt x="11954" y="15407"/>
                    </a:lnTo>
                    <a:lnTo>
                      <a:pt x="11995" y="15508"/>
                    </a:lnTo>
                    <a:lnTo>
                      <a:pt x="12015" y="15589"/>
                    </a:lnTo>
                    <a:lnTo>
                      <a:pt x="11995" y="15629"/>
                    </a:lnTo>
                    <a:lnTo>
                      <a:pt x="11975" y="15649"/>
                    </a:lnTo>
                    <a:lnTo>
                      <a:pt x="11934" y="15690"/>
                    </a:lnTo>
                    <a:lnTo>
                      <a:pt x="11853" y="15690"/>
                    </a:lnTo>
                    <a:lnTo>
                      <a:pt x="11732" y="15670"/>
                    </a:lnTo>
                    <a:lnTo>
                      <a:pt x="11611" y="15629"/>
                    </a:lnTo>
                    <a:lnTo>
                      <a:pt x="11389" y="15528"/>
                    </a:lnTo>
                    <a:lnTo>
                      <a:pt x="11187" y="15407"/>
                    </a:lnTo>
                    <a:lnTo>
                      <a:pt x="10864" y="15185"/>
                    </a:lnTo>
                    <a:lnTo>
                      <a:pt x="10723" y="15084"/>
                    </a:lnTo>
                    <a:lnTo>
                      <a:pt x="10682" y="15084"/>
                    </a:lnTo>
                    <a:lnTo>
                      <a:pt x="10662" y="15064"/>
                    </a:lnTo>
                    <a:lnTo>
                      <a:pt x="10622" y="15084"/>
                    </a:lnTo>
                    <a:lnTo>
                      <a:pt x="10601" y="15124"/>
                    </a:lnTo>
                    <a:lnTo>
                      <a:pt x="10601" y="15165"/>
                    </a:lnTo>
                    <a:lnTo>
                      <a:pt x="10662" y="15306"/>
                    </a:lnTo>
                    <a:lnTo>
                      <a:pt x="10783" y="15569"/>
                    </a:lnTo>
                    <a:lnTo>
                      <a:pt x="10844" y="15750"/>
                    </a:lnTo>
                    <a:lnTo>
                      <a:pt x="10884" y="15932"/>
                    </a:lnTo>
                    <a:lnTo>
                      <a:pt x="10884" y="15973"/>
                    </a:lnTo>
                    <a:lnTo>
                      <a:pt x="10864" y="16013"/>
                    </a:lnTo>
                    <a:lnTo>
                      <a:pt x="10844" y="16053"/>
                    </a:lnTo>
                    <a:lnTo>
                      <a:pt x="10803" y="16073"/>
                    </a:lnTo>
                    <a:lnTo>
                      <a:pt x="10763" y="16094"/>
                    </a:lnTo>
                    <a:lnTo>
                      <a:pt x="10723" y="16073"/>
                    </a:lnTo>
                    <a:lnTo>
                      <a:pt x="10662" y="16053"/>
                    </a:lnTo>
                    <a:lnTo>
                      <a:pt x="10581" y="16013"/>
                    </a:lnTo>
                    <a:lnTo>
                      <a:pt x="10440" y="15851"/>
                    </a:lnTo>
                    <a:lnTo>
                      <a:pt x="10238" y="15609"/>
                    </a:lnTo>
                    <a:lnTo>
                      <a:pt x="10177" y="15508"/>
                    </a:lnTo>
                    <a:lnTo>
                      <a:pt x="10056" y="15347"/>
                    </a:lnTo>
                    <a:lnTo>
                      <a:pt x="10036" y="15326"/>
                    </a:lnTo>
                    <a:lnTo>
                      <a:pt x="9996" y="15326"/>
                    </a:lnTo>
                    <a:lnTo>
                      <a:pt x="9955" y="15347"/>
                    </a:lnTo>
                    <a:lnTo>
                      <a:pt x="9935" y="15367"/>
                    </a:lnTo>
                    <a:lnTo>
                      <a:pt x="9915" y="15488"/>
                    </a:lnTo>
                    <a:lnTo>
                      <a:pt x="9895" y="15710"/>
                    </a:lnTo>
                    <a:lnTo>
                      <a:pt x="9854" y="15872"/>
                    </a:lnTo>
                    <a:lnTo>
                      <a:pt x="9814" y="15993"/>
                    </a:lnTo>
                    <a:lnTo>
                      <a:pt x="9753" y="16073"/>
                    </a:lnTo>
                    <a:lnTo>
                      <a:pt x="9673" y="16114"/>
                    </a:lnTo>
                    <a:lnTo>
                      <a:pt x="9592" y="16114"/>
                    </a:lnTo>
                    <a:lnTo>
                      <a:pt x="9552" y="16073"/>
                    </a:lnTo>
                    <a:lnTo>
                      <a:pt x="9491" y="16033"/>
                    </a:lnTo>
                    <a:lnTo>
                      <a:pt x="9350" y="15831"/>
                    </a:lnTo>
                    <a:lnTo>
                      <a:pt x="9188" y="15569"/>
                    </a:lnTo>
                    <a:lnTo>
                      <a:pt x="8845" y="14943"/>
                    </a:lnTo>
                    <a:lnTo>
                      <a:pt x="8542" y="14317"/>
                    </a:lnTo>
                    <a:lnTo>
                      <a:pt x="8320" y="13852"/>
                    </a:lnTo>
                    <a:lnTo>
                      <a:pt x="8078" y="13287"/>
                    </a:lnTo>
                    <a:lnTo>
                      <a:pt x="7936" y="12924"/>
                    </a:lnTo>
                    <a:lnTo>
                      <a:pt x="7876" y="12762"/>
                    </a:lnTo>
                    <a:lnTo>
                      <a:pt x="7815" y="12661"/>
                    </a:lnTo>
                    <a:lnTo>
                      <a:pt x="7936" y="12580"/>
                    </a:lnTo>
                    <a:lnTo>
                      <a:pt x="8057" y="12500"/>
                    </a:lnTo>
                    <a:lnTo>
                      <a:pt x="8199" y="12318"/>
                    </a:lnTo>
                    <a:lnTo>
                      <a:pt x="8300" y="12197"/>
                    </a:lnTo>
                    <a:lnTo>
                      <a:pt x="8320" y="12156"/>
                    </a:lnTo>
                    <a:lnTo>
                      <a:pt x="8320" y="12116"/>
                    </a:lnTo>
                    <a:lnTo>
                      <a:pt x="8300" y="12075"/>
                    </a:lnTo>
                    <a:lnTo>
                      <a:pt x="8259" y="12075"/>
                    </a:lnTo>
                    <a:lnTo>
                      <a:pt x="8219" y="12096"/>
                    </a:lnTo>
                    <a:lnTo>
                      <a:pt x="8178" y="12156"/>
                    </a:lnTo>
                    <a:lnTo>
                      <a:pt x="8057" y="12318"/>
                    </a:lnTo>
                    <a:lnTo>
                      <a:pt x="7956" y="12419"/>
                    </a:lnTo>
                    <a:lnTo>
                      <a:pt x="7835" y="12520"/>
                    </a:lnTo>
                    <a:lnTo>
                      <a:pt x="7674" y="12600"/>
                    </a:lnTo>
                    <a:lnTo>
                      <a:pt x="7512" y="12681"/>
                    </a:lnTo>
                    <a:lnTo>
                      <a:pt x="7512" y="12701"/>
                    </a:lnTo>
                    <a:lnTo>
                      <a:pt x="7209" y="12782"/>
                    </a:lnTo>
                    <a:lnTo>
                      <a:pt x="6906" y="12843"/>
                    </a:lnTo>
                    <a:lnTo>
                      <a:pt x="6604" y="12883"/>
                    </a:lnTo>
                    <a:lnTo>
                      <a:pt x="6301" y="12883"/>
                    </a:lnTo>
                    <a:lnTo>
                      <a:pt x="5998" y="12863"/>
                    </a:lnTo>
                    <a:lnTo>
                      <a:pt x="5695" y="12823"/>
                    </a:lnTo>
                    <a:lnTo>
                      <a:pt x="5412" y="12742"/>
                    </a:lnTo>
                    <a:lnTo>
                      <a:pt x="5109" y="12661"/>
                    </a:lnTo>
                    <a:lnTo>
                      <a:pt x="5331" y="12520"/>
                    </a:lnTo>
                    <a:lnTo>
                      <a:pt x="5533" y="12338"/>
                    </a:lnTo>
                    <a:lnTo>
                      <a:pt x="5554" y="12318"/>
                    </a:lnTo>
                    <a:lnTo>
                      <a:pt x="5574" y="12277"/>
                    </a:lnTo>
                    <a:lnTo>
                      <a:pt x="5574" y="12237"/>
                    </a:lnTo>
                    <a:lnTo>
                      <a:pt x="5533" y="12217"/>
                    </a:lnTo>
                    <a:lnTo>
                      <a:pt x="5473" y="12237"/>
                    </a:lnTo>
                    <a:lnTo>
                      <a:pt x="5453" y="12257"/>
                    </a:lnTo>
                    <a:lnTo>
                      <a:pt x="5230" y="12439"/>
                    </a:lnTo>
                    <a:lnTo>
                      <a:pt x="5109" y="12540"/>
                    </a:lnTo>
                    <a:lnTo>
                      <a:pt x="4968" y="12600"/>
                    </a:lnTo>
                    <a:lnTo>
                      <a:pt x="4887" y="12621"/>
                    </a:lnTo>
                    <a:lnTo>
                      <a:pt x="4806" y="12661"/>
                    </a:lnTo>
                    <a:lnTo>
                      <a:pt x="4625" y="12661"/>
                    </a:lnTo>
                    <a:lnTo>
                      <a:pt x="4463" y="12621"/>
                    </a:lnTo>
                    <a:lnTo>
                      <a:pt x="4342" y="12580"/>
                    </a:lnTo>
                    <a:lnTo>
                      <a:pt x="4302" y="12520"/>
                    </a:lnTo>
                    <a:lnTo>
                      <a:pt x="4221" y="12439"/>
                    </a:lnTo>
                    <a:lnTo>
                      <a:pt x="4181" y="12318"/>
                    </a:lnTo>
                    <a:lnTo>
                      <a:pt x="4181" y="12257"/>
                    </a:lnTo>
                    <a:lnTo>
                      <a:pt x="4181" y="12176"/>
                    </a:lnTo>
                    <a:lnTo>
                      <a:pt x="4221" y="12015"/>
                    </a:lnTo>
                    <a:lnTo>
                      <a:pt x="4302" y="11874"/>
                    </a:lnTo>
                    <a:lnTo>
                      <a:pt x="4423" y="11692"/>
                    </a:lnTo>
                    <a:lnTo>
                      <a:pt x="4564" y="11551"/>
                    </a:lnTo>
                    <a:lnTo>
                      <a:pt x="4584" y="11510"/>
                    </a:lnTo>
                    <a:lnTo>
                      <a:pt x="4584" y="11470"/>
                    </a:lnTo>
                    <a:lnTo>
                      <a:pt x="4544" y="11450"/>
                    </a:lnTo>
                    <a:lnTo>
                      <a:pt x="4504" y="11470"/>
                    </a:lnTo>
                    <a:lnTo>
                      <a:pt x="4403" y="11551"/>
                    </a:lnTo>
                    <a:lnTo>
                      <a:pt x="4322" y="11651"/>
                    </a:lnTo>
                    <a:lnTo>
                      <a:pt x="4281" y="11712"/>
                    </a:lnTo>
                    <a:lnTo>
                      <a:pt x="4201" y="11813"/>
                    </a:lnTo>
                    <a:lnTo>
                      <a:pt x="4120" y="11954"/>
                    </a:lnTo>
                    <a:lnTo>
                      <a:pt x="4080" y="12096"/>
                    </a:lnTo>
                    <a:lnTo>
                      <a:pt x="3938" y="11975"/>
                    </a:lnTo>
                    <a:lnTo>
                      <a:pt x="3837" y="11894"/>
                    </a:lnTo>
                    <a:lnTo>
                      <a:pt x="3716" y="11793"/>
                    </a:lnTo>
                    <a:lnTo>
                      <a:pt x="3635" y="11712"/>
                    </a:lnTo>
                    <a:lnTo>
                      <a:pt x="3514" y="11591"/>
                    </a:lnTo>
                    <a:lnTo>
                      <a:pt x="3433" y="11510"/>
                    </a:lnTo>
                    <a:lnTo>
                      <a:pt x="3272" y="11328"/>
                    </a:lnTo>
                    <a:lnTo>
                      <a:pt x="3110" y="11126"/>
                    </a:lnTo>
                    <a:lnTo>
                      <a:pt x="3050" y="11026"/>
                    </a:lnTo>
                    <a:lnTo>
                      <a:pt x="2848" y="10723"/>
                    </a:lnTo>
                    <a:lnTo>
                      <a:pt x="2646" y="10379"/>
                    </a:lnTo>
                    <a:lnTo>
                      <a:pt x="2505" y="10036"/>
                    </a:lnTo>
                    <a:lnTo>
                      <a:pt x="2363" y="9693"/>
                    </a:lnTo>
                    <a:lnTo>
                      <a:pt x="2141" y="8986"/>
                    </a:lnTo>
                    <a:lnTo>
                      <a:pt x="2000" y="8562"/>
                    </a:lnTo>
                    <a:lnTo>
                      <a:pt x="1858" y="8138"/>
                    </a:lnTo>
                    <a:lnTo>
                      <a:pt x="1677" y="7714"/>
                    </a:lnTo>
                    <a:lnTo>
                      <a:pt x="1495" y="7351"/>
                    </a:lnTo>
                    <a:lnTo>
                      <a:pt x="1414" y="7229"/>
                    </a:lnTo>
                    <a:lnTo>
                      <a:pt x="1293" y="7048"/>
                    </a:lnTo>
                    <a:lnTo>
                      <a:pt x="1192" y="6826"/>
                    </a:lnTo>
                    <a:lnTo>
                      <a:pt x="1111" y="6583"/>
                    </a:lnTo>
                    <a:lnTo>
                      <a:pt x="1071" y="6442"/>
                    </a:lnTo>
                    <a:lnTo>
                      <a:pt x="1051" y="6301"/>
                    </a:lnTo>
                    <a:lnTo>
                      <a:pt x="1051" y="6159"/>
                    </a:lnTo>
                    <a:lnTo>
                      <a:pt x="1071" y="5978"/>
                    </a:lnTo>
                    <a:lnTo>
                      <a:pt x="1132" y="5796"/>
                    </a:lnTo>
                    <a:lnTo>
                      <a:pt x="1212" y="5655"/>
                    </a:lnTo>
                    <a:lnTo>
                      <a:pt x="1313" y="5533"/>
                    </a:lnTo>
                    <a:lnTo>
                      <a:pt x="1414" y="5432"/>
                    </a:lnTo>
                    <a:lnTo>
                      <a:pt x="1535" y="5331"/>
                    </a:lnTo>
                    <a:lnTo>
                      <a:pt x="1677" y="5251"/>
                    </a:lnTo>
                    <a:lnTo>
                      <a:pt x="1818" y="5190"/>
                    </a:lnTo>
                    <a:lnTo>
                      <a:pt x="1980" y="5130"/>
                    </a:lnTo>
                    <a:lnTo>
                      <a:pt x="2121" y="5109"/>
                    </a:lnTo>
                    <a:lnTo>
                      <a:pt x="2323" y="5109"/>
                    </a:lnTo>
                    <a:lnTo>
                      <a:pt x="2505" y="5150"/>
                    </a:lnTo>
                    <a:lnTo>
                      <a:pt x="2686" y="5210"/>
                    </a:lnTo>
                    <a:lnTo>
                      <a:pt x="2828" y="5311"/>
                    </a:lnTo>
                    <a:lnTo>
                      <a:pt x="2969" y="5412"/>
                    </a:lnTo>
                    <a:lnTo>
                      <a:pt x="3090" y="5533"/>
                    </a:lnTo>
                    <a:lnTo>
                      <a:pt x="3353" y="5796"/>
                    </a:lnTo>
                    <a:lnTo>
                      <a:pt x="3555" y="6018"/>
                    </a:lnTo>
                    <a:lnTo>
                      <a:pt x="3777" y="6240"/>
                    </a:lnTo>
                    <a:lnTo>
                      <a:pt x="3857" y="6301"/>
                    </a:lnTo>
                    <a:lnTo>
                      <a:pt x="3918" y="6341"/>
                    </a:lnTo>
                    <a:lnTo>
                      <a:pt x="4080" y="6462"/>
                    </a:lnTo>
                    <a:lnTo>
                      <a:pt x="4261" y="6563"/>
                    </a:lnTo>
                    <a:lnTo>
                      <a:pt x="4019" y="6906"/>
                    </a:lnTo>
                    <a:lnTo>
                      <a:pt x="3797" y="7290"/>
                    </a:lnTo>
                    <a:lnTo>
                      <a:pt x="3777" y="7330"/>
                    </a:lnTo>
                    <a:lnTo>
                      <a:pt x="3817" y="7371"/>
                    </a:lnTo>
                    <a:lnTo>
                      <a:pt x="3857" y="7371"/>
                    </a:lnTo>
                    <a:lnTo>
                      <a:pt x="3878" y="7351"/>
                    </a:lnTo>
                    <a:lnTo>
                      <a:pt x="4120" y="6967"/>
                    </a:lnTo>
                    <a:lnTo>
                      <a:pt x="4382" y="6624"/>
                    </a:lnTo>
                    <a:lnTo>
                      <a:pt x="4443" y="6523"/>
                    </a:lnTo>
                    <a:lnTo>
                      <a:pt x="4746" y="6180"/>
                    </a:lnTo>
                    <a:lnTo>
                      <a:pt x="5069" y="5856"/>
                    </a:lnTo>
                    <a:lnTo>
                      <a:pt x="5392" y="5574"/>
                    </a:lnTo>
                    <a:lnTo>
                      <a:pt x="5735" y="5311"/>
                    </a:lnTo>
                    <a:lnTo>
                      <a:pt x="6099" y="5069"/>
                    </a:lnTo>
                    <a:lnTo>
                      <a:pt x="6442" y="4827"/>
                    </a:lnTo>
                    <a:lnTo>
                      <a:pt x="7189" y="4382"/>
                    </a:lnTo>
                    <a:lnTo>
                      <a:pt x="7997" y="3898"/>
                    </a:lnTo>
                    <a:lnTo>
                      <a:pt x="8401" y="3656"/>
                    </a:lnTo>
                    <a:lnTo>
                      <a:pt x="8804" y="3373"/>
                    </a:lnTo>
                    <a:lnTo>
                      <a:pt x="8905" y="3292"/>
                    </a:lnTo>
                    <a:lnTo>
                      <a:pt x="9208" y="3070"/>
                    </a:lnTo>
                    <a:lnTo>
                      <a:pt x="9491" y="2828"/>
                    </a:lnTo>
                    <a:lnTo>
                      <a:pt x="9794" y="2565"/>
                    </a:lnTo>
                    <a:lnTo>
                      <a:pt x="10076" y="2282"/>
                    </a:lnTo>
                    <a:lnTo>
                      <a:pt x="10359" y="1980"/>
                    </a:lnTo>
                    <a:lnTo>
                      <a:pt x="10642" y="1636"/>
                    </a:lnTo>
                    <a:lnTo>
                      <a:pt x="10925" y="1273"/>
                    </a:lnTo>
                    <a:lnTo>
                      <a:pt x="11187" y="889"/>
                    </a:lnTo>
                    <a:lnTo>
                      <a:pt x="11308" y="748"/>
                    </a:lnTo>
                    <a:lnTo>
                      <a:pt x="11409" y="647"/>
                    </a:lnTo>
                    <a:lnTo>
                      <a:pt x="11490" y="607"/>
                    </a:lnTo>
                    <a:close/>
                    <a:moveTo>
                      <a:pt x="6644" y="1"/>
                    </a:moveTo>
                    <a:lnTo>
                      <a:pt x="6563" y="21"/>
                    </a:lnTo>
                    <a:lnTo>
                      <a:pt x="6482" y="61"/>
                    </a:lnTo>
                    <a:lnTo>
                      <a:pt x="6402" y="122"/>
                    </a:lnTo>
                    <a:lnTo>
                      <a:pt x="6341" y="203"/>
                    </a:lnTo>
                    <a:lnTo>
                      <a:pt x="6280" y="324"/>
                    </a:lnTo>
                    <a:lnTo>
                      <a:pt x="6220" y="465"/>
                    </a:lnTo>
                    <a:lnTo>
                      <a:pt x="6139" y="748"/>
                    </a:lnTo>
                    <a:lnTo>
                      <a:pt x="6099" y="1010"/>
                    </a:lnTo>
                    <a:lnTo>
                      <a:pt x="6058" y="1253"/>
                    </a:lnTo>
                    <a:lnTo>
                      <a:pt x="6018" y="1111"/>
                    </a:lnTo>
                    <a:lnTo>
                      <a:pt x="5957" y="930"/>
                    </a:lnTo>
                    <a:lnTo>
                      <a:pt x="5877" y="728"/>
                    </a:lnTo>
                    <a:lnTo>
                      <a:pt x="5755" y="526"/>
                    </a:lnTo>
                    <a:lnTo>
                      <a:pt x="5695" y="445"/>
                    </a:lnTo>
                    <a:lnTo>
                      <a:pt x="5634" y="405"/>
                    </a:lnTo>
                    <a:lnTo>
                      <a:pt x="5473" y="405"/>
                    </a:lnTo>
                    <a:lnTo>
                      <a:pt x="5412" y="445"/>
                    </a:lnTo>
                    <a:lnTo>
                      <a:pt x="5372" y="485"/>
                    </a:lnTo>
                    <a:lnTo>
                      <a:pt x="5331" y="526"/>
                    </a:lnTo>
                    <a:lnTo>
                      <a:pt x="5291" y="607"/>
                    </a:lnTo>
                    <a:lnTo>
                      <a:pt x="5271" y="687"/>
                    </a:lnTo>
                    <a:lnTo>
                      <a:pt x="5251" y="808"/>
                    </a:lnTo>
                    <a:lnTo>
                      <a:pt x="5251" y="950"/>
                    </a:lnTo>
                    <a:lnTo>
                      <a:pt x="5230" y="1333"/>
                    </a:lnTo>
                    <a:lnTo>
                      <a:pt x="5230" y="1677"/>
                    </a:lnTo>
                    <a:lnTo>
                      <a:pt x="5190" y="2020"/>
                    </a:lnTo>
                    <a:lnTo>
                      <a:pt x="5150" y="2343"/>
                    </a:lnTo>
                    <a:lnTo>
                      <a:pt x="5049" y="2969"/>
                    </a:lnTo>
                    <a:lnTo>
                      <a:pt x="4907" y="3534"/>
                    </a:lnTo>
                    <a:lnTo>
                      <a:pt x="4726" y="4080"/>
                    </a:lnTo>
                    <a:lnTo>
                      <a:pt x="4544" y="4564"/>
                    </a:lnTo>
                    <a:lnTo>
                      <a:pt x="4342" y="5029"/>
                    </a:lnTo>
                    <a:lnTo>
                      <a:pt x="4140" y="5473"/>
                    </a:lnTo>
                    <a:lnTo>
                      <a:pt x="3878" y="6038"/>
                    </a:lnTo>
                    <a:lnTo>
                      <a:pt x="3817" y="6139"/>
                    </a:lnTo>
                    <a:lnTo>
                      <a:pt x="3615" y="5937"/>
                    </a:lnTo>
                    <a:lnTo>
                      <a:pt x="3433" y="5735"/>
                    </a:lnTo>
                    <a:lnTo>
                      <a:pt x="3171" y="5453"/>
                    </a:lnTo>
                    <a:lnTo>
                      <a:pt x="3030" y="5311"/>
                    </a:lnTo>
                    <a:lnTo>
                      <a:pt x="2888" y="5210"/>
                    </a:lnTo>
                    <a:lnTo>
                      <a:pt x="2727" y="5109"/>
                    </a:lnTo>
                    <a:lnTo>
                      <a:pt x="2545" y="5049"/>
                    </a:lnTo>
                    <a:lnTo>
                      <a:pt x="2343" y="5008"/>
                    </a:lnTo>
                    <a:lnTo>
                      <a:pt x="2121" y="5008"/>
                    </a:lnTo>
                    <a:lnTo>
                      <a:pt x="1939" y="5029"/>
                    </a:lnTo>
                    <a:lnTo>
                      <a:pt x="1778" y="5069"/>
                    </a:lnTo>
                    <a:lnTo>
                      <a:pt x="1616" y="5150"/>
                    </a:lnTo>
                    <a:lnTo>
                      <a:pt x="1475" y="5230"/>
                    </a:lnTo>
                    <a:lnTo>
                      <a:pt x="1333" y="5331"/>
                    </a:lnTo>
                    <a:lnTo>
                      <a:pt x="1212" y="5473"/>
                    </a:lnTo>
                    <a:lnTo>
                      <a:pt x="1111" y="5594"/>
                    </a:lnTo>
                    <a:lnTo>
                      <a:pt x="1031" y="5755"/>
                    </a:lnTo>
                    <a:lnTo>
                      <a:pt x="990" y="5877"/>
                    </a:lnTo>
                    <a:lnTo>
                      <a:pt x="950" y="5998"/>
                    </a:lnTo>
                    <a:lnTo>
                      <a:pt x="950" y="6139"/>
                    </a:lnTo>
                    <a:lnTo>
                      <a:pt x="950" y="6260"/>
                    </a:lnTo>
                    <a:lnTo>
                      <a:pt x="61" y="6967"/>
                    </a:lnTo>
                    <a:lnTo>
                      <a:pt x="21" y="7028"/>
                    </a:lnTo>
                    <a:lnTo>
                      <a:pt x="1" y="7068"/>
                    </a:lnTo>
                    <a:lnTo>
                      <a:pt x="1" y="7129"/>
                    </a:lnTo>
                    <a:lnTo>
                      <a:pt x="1" y="7189"/>
                    </a:lnTo>
                    <a:lnTo>
                      <a:pt x="41" y="7250"/>
                    </a:lnTo>
                    <a:lnTo>
                      <a:pt x="82" y="7290"/>
                    </a:lnTo>
                    <a:lnTo>
                      <a:pt x="122" y="7310"/>
                    </a:lnTo>
                    <a:lnTo>
                      <a:pt x="183" y="7310"/>
                    </a:lnTo>
                    <a:lnTo>
                      <a:pt x="1354" y="7351"/>
                    </a:lnTo>
                    <a:lnTo>
                      <a:pt x="1455" y="7532"/>
                    </a:lnTo>
                    <a:lnTo>
                      <a:pt x="1556" y="7734"/>
                    </a:lnTo>
                    <a:lnTo>
                      <a:pt x="1737" y="8178"/>
                    </a:lnTo>
                    <a:lnTo>
                      <a:pt x="1899" y="8582"/>
                    </a:lnTo>
                    <a:lnTo>
                      <a:pt x="2020" y="9006"/>
                    </a:lnTo>
                    <a:lnTo>
                      <a:pt x="2262" y="9733"/>
                    </a:lnTo>
                    <a:lnTo>
                      <a:pt x="2383" y="10097"/>
                    </a:lnTo>
                    <a:lnTo>
                      <a:pt x="2545" y="10440"/>
                    </a:lnTo>
                    <a:lnTo>
                      <a:pt x="2747" y="10783"/>
                    </a:lnTo>
                    <a:lnTo>
                      <a:pt x="2969" y="11126"/>
                    </a:lnTo>
                    <a:lnTo>
                      <a:pt x="2949" y="11187"/>
                    </a:lnTo>
                    <a:lnTo>
                      <a:pt x="2888" y="11288"/>
                    </a:lnTo>
                    <a:lnTo>
                      <a:pt x="2828" y="11409"/>
                    </a:lnTo>
                    <a:lnTo>
                      <a:pt x="2807" y="11530"/>
                    </a:lnTo>
                    <a:lnTo>
                      <a:pt x="2807" y="11631"/>
                    </a:lnTo>
                    <a:lnTo>
                      <a:pt x="2828" y="11752"/>
                    </a:lnTo>
                    <a:lnTo>
                      <a:pt x="2868" y="11874"/>
                    </a:lnTo>
                    <a:lnTo>
                      <a:pt x="2666" y="12015"/>
                    </a:lnTo>
                    <a:lnTo>
                      <a:pt x="2484" y="12176"/>
                    </a:lnTo>
                    <a:lnTo>
                      <a:pt x="2323" y="12338"/>
                    </a:lnTo>
                    <a:lnTo>
                      <a:pt x="2161" y="12500"/>
                    </a:lnTo>
                    <a:lnTo>
                      <a:pt x="2040" y="12681"/>
                    </a:lnTo>
                    <a:lnTo>
                      <a:pt x="1959" y="12883"/>
                    </a:lnTo>
                    <a:lnTo>
                      <a:pt x="1899" y="13065"/>
                    </a:lnTo>
                    <a:lnTo>
                      <a:pt x="1879" y="13267"/>
                    </a:lnTo>
                    <a:lnTo>
                      <a:pt x="1899" y="13449"/>
                    </a:lnTo>
                    <a:lnTo>
                      <a:pt x="1959" y="13610"/>
                    </a:lnTo>
                    <a:lnTo>
                      <a:pt x="2020" y="13731"/>
                    </a:lnTo>
                    <a:lnTo>
                      <a:pt x="2101" y="13852"/>
                    </a:lnTo>
                    <a:lnTo>
                      <a:pt x="2242" y="14014"/>
                    </a:lnTo>
                    <a:lnTo>
                      <a:pt x="2303" y="14074"/>
                    </a:lnTo>
                    <a:lnTo>
                      <a:pt x="2363" y="14095"/>
                    </a:lnTo>
                    <a:lnTo>
                      <a:pt x="2424" y="14115"/>
                    </a:lnTo>
                    <a:lnTo>
                      <a:pt x="2484" y="14095"/>
                    </a:lnTo>
                    <a:lnTo>
                      <a:pt x="2525" y="14074"/>
                    </a:lnTo>
                    <a:lnTo>
                      <a:pt x="2585" y="14034"/>
                    </a:lnTo>
                    <a:lnTo>
                      <a:pt x="2606" y="13994"/>
                    </a:lnTo>
                    <a:lnTo>
                      <a:pt x="2626" y="13933"/>
                    </a:lnTo>
                    <a:lnTo>
                      <a:pt x="2626" y="13852"/>
                    </a:lnTo>
                    <a:lnTo>
                      <a:pt x="2585" y="13792"/>
                    </a:lnTo>
                    <a:lnTo>
                      <a:pt x="2545" y="13731"/>
                    </a:lnTo>
                    <a:lnTo>
                      <a:pt x="2484" y="13691"/>
                    </a:lnTo>
                    <a:lnTo>
                      <a:pt x="2646" y="13731"/>
                    </a:lnTo>
                    <a:lnTo>
                      <a:pt x="2807" y="13751"/>
                    </a:lnTo>
                    <a:lnTo>
                      <a:pt x="2848" y="13751"/>
                    </a:lnTo>
                    <a:lnTo>
                      <a:pt x="2929" y="13731"/>
                    </a:lnTo>
                    <a:lnTo>
                      <a:pt x="2989" y="13691"/>
                    </a:lnTo>
                    <a:lnTo>
                      <a:pt x="3030" y="13630"/>
                    </a:lnTo>
                    <a:lnTo>
                      <a:pt x="3050" y="13549"/>
                    </a:lnTo>
                    <a:lnTo>
                      <a:pt x="3030" y="13489"/>
                    </a:lnTo>
                    <a:lnTo>
                      <a:pt x="3050" y="13489"/>
                    </a:lnTo>
                    <a:lnTo>
                      <a:pt x="3110" y="13469"/>
                    </a:lnTo>
                    <a:lnTo>
                      <a:pt x="3171" y="13428"/>
                    </a:lnTo>
                    <a:lnTo>
                      <a:pt x="3211" y="13388"/>
                    </a:lnTo>
                    <a:lnTo>
                      <a:pt x="3252" y="13327"/>
                    </a:lnTo>
                    <a:lnTo>
                      <a:pt x="3272" y="13186"/>
                    </a:lnTo>
                    <a:lnTo>
                      <a:pt x="3252" y="13065"/>
                    </a:lnTo>
                    <a:lnTo>
                      <a:pt x="3232" y="12944"/>
                    </a:lnTo>
                    <a:lnTo>
                      <a:pt x="3171" y="12823"/>
                    </a:lnTo>
                    <a:lnTo>
                      <a:pt x="3110" y="12722"/>
                    </a:lnTo>
                    <a:lnTo>
                      <a:pt x="3030" y="12621"/>
                    </a:lnTo>
                    <a:lnTo>
                      <a:pt x="2908" y="12520"/>
                    </a:lnTo>
                    <a:lnTo>
                      <a:pt x="2787" y="12459"/>
                    </a:lnTo>
                    <a:lnTo>
                      <a:pt x="2989" y="12298"/>
                    </a:lnTo>
                    <a:lnTo>
                      <a:pt x="3211" y="12116"/>
                    </a:lnTo>
                    <a:lnTo>
                      <a:pt x="3312" y="12136"/>
                    </a:lnTo>
                    <a:lnTo>
                      <a:pt x="3555" y="12136"/>
                    </a:lnTo>
                    <a:lnTo>
                      <a:pt x="3676" y="12096"/>
                    </a:lnTo>
                    <a:lnTo>
                      <a:pt x="3817" y="12035"/>
                    </a:lnTo>
                    <a:lnTo>
                      <a:pt x="4059" y="12217"/>
                    </a:lnTo>
                    <a:lnTo>
                      <a:pt x="4059" y="12257"/>
                    </a:lnTo>
                    <a:lnTo>
                      <a:pt x="4080" y="12378"/>
                    </a:lnTo>
                    <a:lnTo>
                      <a:pt x="4140" y="12500"/>
                    </a:lnTo>
                    <a:lnTo>
                      <a:pt x="3938" y="12641"/>
                    </a:lnTo>
                    <a:lnTo>
                      <a:pt x="3757" y="12802"/>
                    </a:lnTo>
                    <a:lnTo>
                      <a:pt x="3575" y="12964"/>
                    </a:lnTo>
                    <a:lnTo>
                      <a:pt x="3433" y="13146"/>
                    </a:lnTo>
                    <a:lnTo>
                      <a:pt x="3312" y="13327"/>
                    </a:lnTo>
                    <a:lnTo>
                      <a:pt x="3211" y="13509"/>
                    </a:lnTo>
                    <a:lnTo>
                      <a:pt x="3171" y="13711"/>
                    </a:lnTo>
                    <a:lnTo>
                      <a:pt x="3151" y="13913"/>
                    </a:lnTo>
                    <a:lnTo>
                      <a:pt x="3171" y="14074"/>
                    </a:lnTo>
                    <a:lnTo>
                      <a:pt x="3211" y="14236"/>
                    </a:lnTo>
                    <a:lnTo>
                      <a:pt x="3272" y="14377"/>
                    </a:lnTo>
                    <a:lnTo>
                      <a:pt x="3353" y="14478"/>
                    </a:lnTo>
                    <a:lnTo>
                      <a:pt x="3494" y="14640"/>
                    </a:lnTo>
                    <a:lnTo>
                      <a:pt x="3575" y="14700"/>
                    </a:lnTo>
                    <a:lnTo>
                      <a:pt x="3615" y="14721"/>
                    </a:lnTo>
                    <a:lnTo>
                      <a:pt x="3696" y="14741"/>
                    </a:lnTo>
                    <a:lnTo>
                      <a:pt x="3736" y="14741"/>
                    </a:lnTo>
                    <a:lnTo>
                      <a:pt x="3797" y="14700"/>
                    </a:lnTo>
                    <a:lnTo>
                      <a:pt x="3837" y="14680"/>
                    </a:lnTo>
                    <a:lnTo>
                      <a:pt x="3878" y="14620"/>
                    </a:lnTo>
                    <a:lnTo>
                      <a:pt x="3898" y="14559"/>
                    </a:lnTo>
                    <a:lnTo>
                      <a:pt x="3878" y="14499"/>
                    </a:lnTo>
                    <a:lnTo>
                      <a:pt x="3857" y="14418"/>
                    </a:lnTo>
                    <a:lnTo>
                      <a:pt x="3797" y="14377"/>
                    </a:lnTo>
                    <a:lnTo>
                      <a:pt x="3736" y="14317"/>
                    </a:lnTo>
                    <a:lnTo>
                      <a:pt x="3736" y="14317"/>
                    </a:lnTo>
                    <a:lnTo>
                      <a:pt x="3898" y="14377"/>
                    </a:lnTo>
                    <a:lnTo>
                      <a:pt x="4080" y="14398"/>
                    </a:lnTo>
                    <a:lnTo>
                      <a:pt x="4100" y="14398"/>
                    </a:lnTo>
                    <a:lnTo>
                      <a:pt x="4181" y="14377"/>
                    </a:lnTo>
                    <a:lnTo>
                      <a:pt x="4241" y="14317"/>
                    </a:lnTo>
                    <a:lnTo>
                      <a:pt x="4281" y="14256"/>
                    </a:lnTo>
                    <a:lnTo>
                      <a:pt x="4302" y="14175"/>
                    </a:lnTo>
                    <a:lnTo>
                      <a:pt x="4281" y="14115"/>
                    </a:lnTo>
                    <a:lnTo>
                      <a:pt x="4302" y="14115"/>
                    </a:lnTo>
                    <a:lnTo>
                      <a:pt x="4382" y="14095"/>
                    </a:lnTo>
                    <a:lnTo>
                      <a:pt x="4443" y="14074"/>
                    </a:lnTo>
                    <a:lnTo>
                      <a:pt x="4483" y="14014"/>
                    </a:lnTo>
                    <a:lnTo>
                      <a:pt x="4504" y="13953"/>
                    </a:lnTo>
                    <a:lnTo>
                      <a:pt x="4524" y="13812"/>
                    </a:lnTo>
                    <a:lnTo>
                      <a:pt x="4524" y="13691"/>
                    </a:lnTo>
                    <a:lnTo>
                      <a:pt x="4483" y="13570"/>
                    </a:lnTo>
                    <a:lnTo>
                      <a:pt x="4443" y="13449"/>
                    </a:lnTo>
                    <a:lnTo>
                      <a:pt x="4362" y="13348"/>
                    </a:lnTo>
                    <a:lnTo>
                      <a:pt x="4281" y="13247"/>
                    </a:lnTo>
                    <a:lnTo>
                      <a:pt x="4181" y="13166"/>
                    </a:lnTo>
                    <a:lnTo>
                      <a:pt x="4039" y="13085"/>
                    </a:lnTo>
                    <a:lnTo>
                      <a:pt x="4241" y="12924"/>
                    </a:lnTo>
                    <a:lnTo>
                      <a:pt x="4483" y="12762"/>
                    </a:lnTo>
                    <a:lnTo>
                      <a:pt x="4584" y="12762"/>
                    </a:lnTo>
                    <a:lnTo>
                      <a:pt x="4685" y="12782"/>
                    </a:lnTo>
                    <a:lnTo>
                      <a:pt x="4806" y="12762"/>
                    </a:lnTo>
                    <a:lnTo>
                      <a:pt x="4928" y="12742"/>
                    </a:lnTo>
                    <a:lnTo>
                      <a:pt x="4968" y="12722"/>
                    </a:lnTo>
                    <a:lnTo>
                      <a:pt x="5271" y="12843"/>
                    </a:lnTo>
                    <a:lnTo>
                      <a:pt x="5594" y="12924"/>
                    </a:lnTo>
                    <a:lnTo>
                      <a:pt x="5917" y="12964"/>
                    </a:lnTo>
                    <a:lnTo>
                      <a:pt x="6240" y="13004"/>
                    </a:lnTo>
                    <a:lnTo>
                      <a:pt x="6563" y="12984"/>
                    </a:lnTo>
                    <a:lnTo>
                      <a:pt x="6886" y="12964"/>
                    </a:lnTo>
                    <a:lnTo>
                      <a:pt x="7209" y="12903"/>
                    </a:lnTo>
                    <a:lnTo>
                      <a:pt x="7532" y="12802"/>
                    </a:lnTo>
                    <a:lnTo>
                      <a:pt x="7553" y="12802"/>
                    </a:lnTo>
                    <a:lnTo>
                      <a:pt x="7674" y="12742"/>
                    </a:lnTo>
                    <a:lnTo>
                      <a:pt x="7714" y="12722"/>
                    </a:lnTo>
                    <a:lnTo>
                      <a:pt x="7775" y="12802"/>
                    </a:lnTo>
                    <a:lnTo>
                      <a:pt x="7835" y="12984"/>
                    </a:lnTo>
                    <a:lnTo>
                      <a:pt x="7977" y="13348"/>
                    </a:lnTo>
                    <a:lnTo>
                      <a:pt x="8219" y="13893"/>
                    </a:lnTo>
                    <a:lnTo>
                      <a:pt x="8502" y="14499"/>
                    </a:lnTo>
                    <a:lnTo>
                      <a:pt x="8804" y="15124"/>
                    </a:lnTo>
                    <a:lnTo>
                      <a:pt x="9127" y="15690"/>
                    </a:lnTo>
                    <a:lnTo>
                      <a:pt x="9269" y="15932"/>
                    </a:lnTo>
                    <a:lnTo>
                      <a:pt x="9410" y="16114"/>
                    </a:lnTo>
                    <a:lnTo>
                      <a:pt x="9471" y="16174"/>
                    </a:lnTo>
                    <a:lnTo>
                      <a:pt x="9531" y="16215"/>
                    </a:lnTo>
                    <a:lnTo>
                      <a:pt x="9572" y="16235"/>
                    </a:lnTo>
                    <a:lnTo>
                      <a:pt x="9713" y="16235"/>
                    </a:lnTo>
                    <a:lnTo>
                      <a:pt x="9753" y="16215"/>
                    </a:lnTo>
                    <a:lnTo>
                      <a:pt x="9814" y="16174"/>
                    </a:lnTo>
                    <a:lnTo>
                      <a:pt x="9895" y="16073"/>
                    </a:lnTo>
                    <a:lnTo>
                      <a:pt x="9976" y="15912"/>
                    </a:lnTo>
                    <a:lnTo>
                      <a:pt x="10016" y="15730"/>
                    </a:lnTo>
                    <a:lnTo>
                      <a:pt x="10036" y="15508"/>
                    </a:lnTo>
                    <a:lnTo>
                      <a:pt x="10076" y="15569"/>
                    </a:lnTo>
                    <a:lnTo>
                      <a:pt x="10157" y="15670"/>
                    </a:lnTo>
                    <a:lnTo>
                      <a:pt x="10278" y="15851"/>
                    </a:lnTo>
                    <a:lnTo>
                      <a:pt x="10379" y="15973"/>
                    </a:lnTo>
                    <a:lnTo>
                      <a:pt x="10480" y="16073"/>
                    </a:lnTo>
                    <a:lnTo>
                      <a:pt x="10581" y="16134"/>
                    </a:lnTo>
                    <a:lnTo>
                      <a:pt x="10662" y="16174"/>
                    </a:lnTo>
                    <a:lnTo>
                      <a:pt x="10723" y="16195"/>
                    </a:lnTo>
                    <a:lnTo>
                      <a:pt x="10844" y="16195"/>
                    </a:lnTo>
                    <a:lnTo>
                      <a:pt x="10925" y="16134"/>
                    </a:lnTo>
                    <a:lnTo>
                      <a:pt x="10965" y="16073"/>
                    </a:lnTo>
                    <a:lnTo>
                      <a:pt x="10985" y="15993"/>
                    </a:lnTo>
                    <a:lnTo>
                      <a:pt x="10985" y="15912"/>
                    </a:lnTo>
                    <a:lnTo>
                      <a:pt x="10965" y="15730"/>
                    </a:lnTo>
                    <a:lnTo>
                      <a:pt x="10904" y="15548"/>
                    </a:lnTo>
                    <a:lnTo>
                      <a:pt x="10783" y="15266"/>
                    </a:lnTo>
                    <a:lnTo>
                      <a:pt x="10803" y="15286"/>
                    </a:lnTo>
                    <a:lnTo>
                      <a:pt x="11126" y="15508"/>
                    </a:lnTo>
                    <a:lnTo>
                      <a:pt x="11349" y="15629"/>
                    </a:lnTo>
                    <a:lnTo>
                      <a:pt x="11571" y="15730"/>
                    </a:lnTo>
                    <a:lnTo>
                      <a:pt x="11712" y="15791"/>
                    </a:lnTo>
                    <a:lnTo>
                      <a:pt x="11853" y="15811"/>
                    </a:lnTo>
                    <a:lnTo>
                      <a:pt x="11975" y="15791"/>
                    </a:lnTo>
                    <a:lnTo>
                      <a:pt x="12055" y="15750"/>
                    </a:lnTo>
                    <a:lnTo>
                      <a:pt x="12096" y="15710"/>
                    </a:lnTo>
                    <a:lnTo>
                      <a:pt x="12116" y="15649"/>
                    </a:lnTo>
                    <a:lnTo>
                      <a:pt x="12136" y="15569"/>
                    </a:lnTo>
                    <a:lnTo>
                      <a:pt x="12116" y="15468"/>
                    </a:lnTo>
                    <a:lnTo>
                      <a:pt x="12075" y="15367"/>
                    </a:lnTo>
                    <a:lnTo>
                      <a:pt x="12015" y="15246"/>
                    </a:lnTo>
                    <a:lnTo>
                      <a:pt x="11874" y="15023"/>
                    </a:lnTo>
                    <a:lnTo>
                      <a:pt x="11712" y="14822"/>
                    </a:lnTo>
                    <a:lnTo>
                      <a:pt x="11571" y="14660"/>
                    </a:lnTo>
                    <a:lnTo>
                      <a:pt x="11450" y="14519"/>
                    </a:lnTo>
                    <a:lnTo>
                      <a:pt x="11651" y="14579"/>
                    </a:lnTo>
                    <a:lnTo>
                      <a:pt x="11833" y="14620"/>
                    </a:lnTo>
                    <a:lnTo>
                      <a:pt x="11954" y="14640"/>
                    </a:lnTo>
                    <a:lnTo>
                      <a:pt x="12055" y="14640"/>
                    </a:lnTo>
                    <a:lnTo>
                      <a:pt x="12156" y="14620"/>
                    </a:lnTo>
                    <a:lnTo>
                      <a:pt x="12197" y="14599"/>
                    </a:lnTo>
                    <a:lnTo>
                      <a:pt x="12257" y="14579"/>
                    </a:lnTo>
                    <a:lnTo>
                      <a:pt x="12298" y="14539"/>
                    </a:lnTo>
                    <a:lnTo>
                      <a:pt x="12318" y="14499"/>
                    </a:lnTo>
                    <a:lnTo>
                      <a:pt x="12318" y="14458"/>
                    </a:lnTo>
                    <a:lnTo>
                      <a:pt x="12318" y="14398"/>
                    </a:lnTo>
                    <a:lnTo>
                      <a:pt x="12298" y="14337"/>
                    </a:lnTo>
                    <a:lnTo>
                      <a:pt x="12217" y="14196"/>
                    </a:lnTo>
                    <a:lnTo>
                      <a:pt x="12075" y="14034"/>
                    </a:lnTo>
                    <a:lnTo>
                      <a:pt x="11894" y="13832"/>
                    </a:lnTo>
                    <a:lnTo>
                      <a:pt x="11672" y="13630"/>
                    </a:lnTo>
                    <a:lnTo>
                      <a:pt x="11429" y="13428"/>
                    </a:lnTo>
                    <a:lnTo>
                      <a:pt x="10864" y="13004"/>
                    </a:lnTo>
                    <a:lnTo>
                      <a:pt x="10319" y="12600"/>
                    </a:lnTo>
                    <a:lnTo>
                      <a:pt x="9834" y="12257"/>
                    </a:lnTo>
                    <a:lnTo>
                      <a:pt x="9350" y="11934"/>
                    </a:lnTo>
                    <a:lnTo>
                      <a:pt x="8986" y="11712"/>
                    </a:lnTo>
                    <a:lnTo>
                      <a:pt x="8784" y="11591"/>
                    </a:lnTo>
                    <a:lnTo>
                      <a:pt x="8703" y="11530"/>
                    </a:lnTo>
                    <a:lnTo>
                      <a:pt x="8663" y="11470"/>
                    </a:lnTo>
                    <a:lnTo>
                      <a:pt x="8643" y="11429"/>
                    </a:lnTo>
                    <a:lnTo>
                      <a:pt x="8643" y="11147"/>
                    </a:lnTo>
                    <a:lnTo>
                      <a:pt x="8603" y="10884"/>
                    </a:lnTo>
                    <a:lnTo>
                      <a:pt x="8542" y="10622"/>
                    </a:lnTo>
                    <a:lnTo>
                      <a:pt x="8481" y="10359"/>
                    </a:lnTo>
                    <a:lnTo>
                      <a:pt x="8380" y="10097"/>
                    </a:lnTo>
                    <a:lnTo>
                      <a:pt x="8279" y="9834"/>
                    </a:lnTo>
                    <a:lnTo>
                      <a:pt x="8158" y="9572"/>
                    </a:lnTo>
                    <a:lnTo>
                      <a:pt x="7997" y="9309"/>
                    </a:lnTo>
                    <a:lnTo>
                      <a:pt x="8037" y="9289"/>
                    </a:lnTo>
                    <a:lnTo>
                      <a:pt x="8098" y="9188"/>
                    </a:lnTo>
                    <a:lnTo>
                      <a:pt x="8138" y="9087"/>
                    </a:lnTo>
                    <a:lnTo>
                      <a:pt x="8158" y="8926"/>
                    </a:lnTo>
                    <a:lnTo>
                      <a:pt x="8158" y="8885"/>
                    </a:lnTo>
                    <a:lnTo>
                      <a:pt x="8178" y="8885"/>
                    </a:lnTo>
                    <a:lnTo>
                      <a:pt x="8340" y="8926"/>
                    </a:lnTo>
                    <a:lnTo>
                      <a:pt x="8502" y="8966"/>
                    </a:lnTo>
                    <a:lnTo>
                      <a:pt x="8825" y="9027"/>
                    </a:lnTo>
                    <a:lnTo>
                      <a:pt x="8966" y="9027"/>
                    </a:lnTo>
                    <a:lnTo>
                      <a:pt x="9127" y="9006"/>
                    </a:lnTo>
                    <a:lnTo>
                      <a:pt x="9289" y="8926"/>
                    </a:lnTo>
                    <a:lnTo>
                      <a:pt x="9350" y="8885"/>
                    </a:lnTo>
                    <a:lnTo>
                      <a:pt x="9410" y="8825"/>
                    </a:lnTo>
                    <a:lnTo>
                      <a:pt x="9430" y="8764"/>
                    </a:lnTo>
                    <a:lnTo>
                      <a:pt x="9471" y="8683"/>
                    </a:lnTo>
                    <a:lnTo>
                      <a:pt x="9471" y="8603"/>
                    </a:lnTo>
                    <a:lnTo>
                      <a:pt x="9430" y="8481"/>
                    </a:lnTo>
                    <a:lnTo>
                      <a:pt x="9390" y="8401"/>
                    </a:lnTo>
                    <a:lnTo>
                      <a:pt x="9350" y="8360"/>
                    </a:lnTo>
                    <a:lnTo>
                      <a:pt x="9329" y="8320"/>
                    </a:lnTo>
                    <a:lnTo>
                      <a:pt x="9491" y="8300"/>
                    </a:lnTo>
                    <a:lnTo>
                      <a:pt x="9774" y="8259"/>
                    </a:lnTo>
                    <a:lnTo>
                      <a:pt x="10117" y="8178"/>
                    </a:lnTo>
                    <a:lnTo>
                      <a:pt x="10278" y="8118"/>
                    </a:lnTo>
                    <a:lnTo>
                      <a:pt x="10420" y="8057"/>
                    </a:lnTo>
                    <a:lnTo>
                      <a:pt x="10561" y="7977"/>
                    </a:lnTo>
                    <a:lnTo>
                      <a:pt x="10662" y="7855"/>
                    </a:lnTo>
                    <a:lnTo>
                      <a:pt x="10723" y="7795"/>
                    </a:lnTo>
                    <a:lnTo>
                      <a:pt x="10743" y="7714"/>
                    </a:lnTo>
                    <a:lnTo>
                      <a:pt x="10763" y="7633"/>
                    </a:lnTo>
                    <a:lnTo>
                      <a:pt x="10763" y="7573"/>
                    </a:lnTo>
                    <a:lnTo>
                      <a:pt x="10743" y="7472"/>
                    </a:lnTo>
                    <a:lnTo>
                      <a:pt x="10702" y="7391"/>
                    </a:lnTo>
                    <a:lnTo>
                      <a:pt x="10642" y="7310"/>
                    </a:lnTo>
                    <a:lnTo>
                      <a:pt x="10541" y="7229"/>
                    </a:lnTo>
                    <a:lnTo>
                      <a:pt x="10702" y="7189"/>
                    </a:lnTo>
                    <a:lnTo>
                      <a:pt x="10945" y="7108"/>
                    </a:lnTo>
                    <a:lnTo>
                      <a:pt x="11227" y="6987"/>
                    </a:lnTo>
                    <a:lnTo>
                      <a:pt x="11369" y="6906"/>
                    </a:lnTo>
                    <a:lnTo>
                      <a:pt x="11510" y="6805"/>
                    </a:lnTo>
                    <a:lnTo>
                      <a:pt x="11672" y="6684"/>
                    </a:lnTo>
                    <a:lnTo>
                      <a:pt x="11813" y="6543"/>
                    </a:lnTo>
                    <a:lnTo>
                      <a:pt x="11894" y="6462"/>
                    </a:lnTo>
                    <a:lnTo>
                      <a:pt x="11954" y="6361"/>
                    </a:lnTo>
                    <a:lnTo>
                      <a:pt x="11975" y="6260"/>
                    </a:lnTo>
                    <a:lnTo>
                      <a:pt x="11975" y="6159"/>
                    </a:lnTo>
                    <a:lnTo>
                      <a:pt x="11954" y="6079"/>
                    </a:lnTo>
                    <a:lnTo>
                      <a:pt x="11934" y="6018"/>
                    </a:lnTo>
                    <a:lnTo>
                      <a:pt x="11874" y="5978"/>
                    </a:lnTo>
                    <a:lnTo>
                      <a:pt x="11813" y="5917"/>
                    </a:lnTo>
                    <a:lnTo>
                      <a:pt x="11672" y="5877"/>
                    </a:lnTo>
                    <a:lnTo>
                      <a:pt x="11712" y="5856"/>
                    </a:lnTo>
                    <a:lnTo>
                      <a:pt x="11934" y="5735"/>
                    </a:lnTo>
                    <a:lnTo>
                      <a:pt x="12197" y="5554"/>
                    </a:lnTo>
                    <a:lnTo>
                      <a:pt x="12358" y="5432"/>
                    </a:lnTo>
                    <a:lnTo>
                      <a:pt x="12500" y="5291"/>
                    </a:lnTo>
                    <a:lnTo>
                      <a:pt x="12641" y="5130"/>
                    </a:lnTo>
                    <a:lnTo>
                      <a:pt x="12782" y="4948"/>
                    </a:lnTo>
                    <a:lnTo>
                      <a:pt x="12843" y="4827"/>
                    </a:lnTo>
                    <a:lnTo>
                      <a:pt x="12863" y="4706"/>
                    </a:lnTo>
                    <a:lnTo>
                      <a:pt x="12863" y="4584"/>
                    </a:lnTo>
                    <a:lnTo>
                      <a:pt x="12843" y="4483"/>
                    </a:lnTo>
                    <a:lnTo>
                      <a:pt x="12782" y="4403"/>
                    </a:lnTo>
                    <a:lnTo>
                      <a:pt x="12722" y="4342"/>
                    </a:lnTo>
                    <a:lnTo>
                      <a:pt x="12641" y="4302"/>
                    </a:lnTo>
                    <a:lnTo>
                      <a:pt x="12540" y="4281"/>
                    </a:lnTo>
                    <a:lnTo>
                      <a:pt x="12419" y="4281"/>
                    </a:lnTo>
                    <a:lnTo>
                      <a:pt x="12500" y="4201"/>
                    </a:lnTo>
                    <a:lnTo>
                      <a:pt x="12641" y="4059"/>
                    </a:lnTo>
                    <a:lnTo>
                      <a:pt x="12802" y="3898"/>
                    </a:lnTo>
                    <a:lnTo>
                      <a:pt x="12984" y="3676"/>
                    </a:lnTo>
                    <a:lnTo>
                      <a:pt x="13146" y="3433"/>
                    </a:lnTo>
                    <a:lnTo>
                      <a:pt x="13206" y="3272"/>
                    </a:lnTo>
                    <a:lnTo>
                      <a:pt x="13247" y="3110"/>
                    </a:lnTo>
                    <a:lnTo>
                      <a:pt x="13247" y="2949"/>
                    </a:lnTo>
                    <a:lnTo>
                      <a:pt x="13206" y="2828"/>
                    </a:lnTo>
                    <a:lnTo>
                      <a:pt x="13166" y="2787"/>
                    </a:lnTo>
                    <a:lnTo>
                      <a:pt x="13105" y="2727"/>
                    </a:lnTo>
                    <a:lnTo>
                      <a:pt x="13024" y="2686"/>
                    </a:lnTo>
                    <a:lnTo>
                      <a:pt x="12924" y="2666"/>
                    </a:lnTo>
                    <a:lnTo>
                      <a:pt x="12722" y="2666"/>
                    </a:lnTo>
                    <a:lnTo>
                      <a:pt x="12540" y="2707"/>
                    </a:lnTo>
                    <a:lnTo>
                      <a:pt x="12358" y="2787"/>
                    </a:lnTo>
                    <a:lnTo>
                      <a:pt x="12232" y="2841"/>
                    </a:lnTo>
                    <a:lnTo>
                      <a:pt x="12232" y="2841"/>
                    </a:lnTo>
                    <a:lnTo>
                      <a:pt x="12298" y="2727"/>
                    </a:lnTo>
                    <a:lnTo>
                      <a:pt x="12520" y="2343"/>
                    </a:lnTo>
                    <a:lnTo>
                      <a:pt x="12641" y="2121"/>
                    </a:lnTo>
                    <a:lnTo>
                      <a:pt x="12742" y="1879"/>
                    </a:lnTo>
                    <a:lnTo>
                      <a:pt x="12843" y="1636"/>
                    </a:lnTo>
                    <a:lnTo>
                      <a:pt x="12903" y="1414"/>
                    </a:lnTo>
                    <a:lnTo>
                      <a:pt x="12944" y="1192"/>
                    </a:lnTo>
                    <a:lnTo>
                      <a:pt x="12944" y="1111"/>
                    </a:lnTo>
                    <a:lnTo>
                      <a:pt x="12944" y="1010"/>
                    </a:lnTo>
                    <a:lnTo>
                      <a:pt x="12924" y="950"/>
                    </a:lnTo>
                    <a:lnTo>
                      <a:pt x="12883" y="889"/>
                    </a:lnTo>
                    <a:lnTo>
                      <a:pt x="12843" y="829"/>
                    </a:lnTo>
                    <a:lnTo>
                      <a:pt x="12782" y="788"/>
                    </a:lnTo>
                    <a:lnTo>
                      <a:pt x="12701" y="768"/>
                    </a:lnTo>
                    <a:lnTo>
                      <a:pt x="12520" y="768"/>
                    </a:lnTo>
                    <a:lnTo>
                      <a:pt x="12419" y="808"/>
                    </a:lnTo>
                    <a:lnTo>
                      <a:pt x="12298" y="869"/>
                    </a:lnTo>
                    <a:lnTo>
                      <a:pt x="12176" y="950"/>
                    </a:lnTo>
                    <a:lnTo>
                      <a:pt x="11954" y="1152"/>
                    </a:lnTo>
                    <a:lnTo>
                      <a:pt x="11773" y="1354"/>
                    </a:lnTo>
                    <a:lnTo>
                      <a:pt x="11611" y="1515"/>
                    </a:lnTo>
                    <a:lnTo>
                      <a:pt x="11611" y="1515"/>
                    </a:lnTo>
                    <a:lnTo>
                      <a:pt x="11672" y="1374"/>
                    </a:lnTo>
                    <a:lnTo>
                      <a:pt x="11712" y="1192"/>
                    </a:lnTo>
                    <a:lnTo>
                      <a:pt x="11732" y="990"/>
                    </a:lnTo>
                    <a:lnTo>
                      <a:pt x="11752" y="728"/>
                    </a:lnTo>
                    <a:lnTo>
                      <a:pt x="11732" y="647"/>
                    </a:lnTo>
                    <a:lnTo>
                      <a:pt x="11712" y="586"/>
                    </a:lnTo>
                    <a:lnTo>
                      <a:pt x="11651" y="526"/>
                    </a:lnTo>
                    <a:lnTo>
                      <a:pt x="11591" y="506"/>
                    </a:lnTo>
                    <a:lnTo>
                      <a:pt x="11510" y="485"/>
                    </a:lnTo>
                    <a:lnTo>
                      <a:pt x="11470" y="506"/>
                    </a:lnTo>
                    <a:lnTo>
                      <a:pt x="11409" y="526"/>
                    </a:lnTo>
                    <a:lnTo>
                      <a:pt x="11328" y="566"/>
                    </a:lnTo>
                    <a:lnTo>
                      <a:pt x="11268" y="627"/>
                    </a:lnTo>
                    <a:lnTo>
                      <a:pt x="11187" y="708"/>
                    </a:lnTo>
                    <a:lnTo>
                      <a:pt x="11086" y="829"/>
                    </a:lnTo>
                    <a:lnTo>
                      <a:pt x="10824" y="1212"/>
                    </a:lnTo>
                    <a:lnTo>
                      <a:pt x="10561" y="1556"/>
                    </a:lnTo>
                    <a:lnTo>
                      <a:pt x="10278" y="1899"/>
                    </a:lnTo>
                    <a:lnTo>
                      <a:pt x="9996" y="2202"/>
                    </a:lnTo>
                    <a:lnTo>
                      <a:pt x="9713" y="2464"/>
                    </a:lnTo>
                    <a:lnTo>
                      <a:pt x="9430" y="2727"/>
                    </a:lnTo>
                    <a:lnTo>
                      <a:pt x="9148" y="2969"/>
                    </a:lnTo>
                    <a:lnTo>
                      <a:pt x="8865" y="3191"/>
                    </a:lnTo>
                    <a:lnTo>
                      <a:pt x="8804" y="3090"/>
                    </a:lnTo>
                    <a:lnTo>
                      <a:pt x="8724" y="3030"/>
                    </a:lnTo>
                    <a:lnTo>
                      <a:pt x="8643" y="3009"/>
                    </a:lnTo>
                    <a:lnTo>
                      <a:pt x="8542" y="2989"/>
                    </a:lnTo>
                    <a:lnTo>
                      <a:pt x="8461" y="3009"/>
                    </a:lnTo>
                    <a:lnTo>
                      <a:pt x="8360" y="3050"/>
                    </a:lnTo>
                    <a:lnTo>
                      <a:pt x="8259" y="3110"/>
                    </a:lnTo>
                    <a:lnTo>
                      <a:pt x="8279" y="2989"/>
                    </a:lnTo>
                    <a:lnTo>
                      <a:pt x="8360" y="2606"/>
                    </a:lnTo>
                    <a:lnTo>
                      <a:pt x="8401" y="2383"/>
                    </a:lnTo>
                    <a:lnTo>
                      <a:pt x="8401" y="2121"/>
                    </a:lnTo>
                    <a:lnTo>
                      <a:pt x="8401" y="2000"/>
                    </a:lnTo>
                    <a:lnTo>
                      <a:pt x="8360" y="1818"/>
                    </a:lnTo>
                    <a:lnTo>
                      <a:pt x="8300" y="1657"/>
                    </a:lnTo>
                    <a:lnTo>
                      <a:pt x="8219" y="1535"/>
                    </a:lnTo>
                    <a:lnTo>
                      <a:pt x="8118" y="1455"/>
                    </a:lnTo>
                    <a:lnTo>
                      <a:pt x="8057" y="1434"/>
                    </a:lnTo>
                    <a:lnTo>
                      <a:pt x="7977" y="1414"/>
                    </a:lnTo>
                    <a:lnTo>
                      <a:pt x="7896" y="1434"/>
                    </a:lnTo>
                    <a:lnTo>
                      <a:pt x="7775" y="1475"/>
                    </a:lnTo>
                    <a:lnTo>
                      <a:pt x="7694" y="1535"/>
                    </a:lnTo>
                    <a:lnTo>
                      <a:pt x="7613" y="1596"/>
                    </a:lnTo>
                    <a:lnTo>
                      <a:pt x="7492" y="1737"/>
                    </a:lnTo>
                    <a:lnTo>
                      <a:pt x="7391" y="1899"/>
                    </a:lnTo>
                    <a:lnTo>
                      <a:pt x="7310" y="2020"/>
                    </a:lnTo>
                    <a:lnTo>
                      <a:pt x="7310" y="2040"/>
                    </a:lnTo>
                    <a:lnTo>
                      <a:pt x="7290" y="1879"/>
                    </a:lnTo>
                    <a:lnTo>
                      <a:pt x="7270" y="1434"/>
                    </a:lnTo>
                    <a:lnTo>
                      <a:pt x="7250" y="1172"/>
                    </a:lnTo>
                    <a:lnTo>
                      <a:pt x="7209" y="909"/>
                    </a:lnTo>
                    <a:lnTo>
                      <a:pt x="7149" y="667"/>
                    </a:lnTo>
                    <a:lnTo>
                      <a:pt x="7088" y="445"/>
                    </a:lnTo>
                    <a:lnTo>
                      <a:pt x="7007" y="243"/>
                    </a:lnTo>
                    <a:lnTo>
                      <a:pt x="6947" y="162"/>
                    </a:lnTo>
                    <a:lnTo>
                      <a:pt x="6886" y="82"/>
                    </a:lnTo>
                    <a:lnTo>
                      <a:pt x="6826" y="41"/>
                    </a:lnTo>
                    <a:lnTo>
                      <a:pt x="6765" y="21"/>
                    </a:lnTo>
                    <a:lnTo>
                      <a:pt x="67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33" l="10000" r="90000">
                        <a14:foregroundMark x1="27833" y1="25000" x2="27833" y2="25000"/>
                        <a14:foregroundMark x1="27833" y1="40833" x2="27833" y2="39833"/>
                        <a14:foregroundMark x1="29167" y1="34167" x2="29167" y2="34167"/>
                        <a14:foregroundMark x1="30500" y1="29333" x2="30500" y2="29333"/>
                        <a14:foregroundMark x1="31833" y1="25667" x2="31833" y2="25667"/>
                        <a14:foregroundMark x1="30500" y1="21667" x2="30500" y2="21667"/>
                        <a14:foregroundMark x1="24500" y1="22667" x2="24500" y2="22667"/>
                        <a14:foregroundMark x1="24167" y1="35000" x2="24167" y2="35000"/>
                        <a14:foregroundMark x1="27000" y1="41667" x2="27000" y2="41667"/>
                        <a14:foregroundMark x1="27833" y1="48000" x2="28500" y2="48167"/>
                        <a14:foregroundMark x1="29667" y1="51500" x2="30500" y2="53167"/>
                        <a14:foregroundMark x1="29500" y1="57333" x2="29500" y2="59000"/>
                        <a14:foregroundMark x1="27333" y1="67000" x2="27500" y2="69667"/>
                        <a14:foregroundMark x1="26833" y1="74667" x2="26833" y2="74667"/>
                        <a14:foregroundMark x1="27833" y1="81833" x2="27833" y2="81833"/>
                        <a14:foregroundMark x1="28000" y1="64167" x2="28000" y2="64167"/>
                        <a14:foregroundMark x1="27833" y1="61833" x2="27833" y2="61833"/>
                        <a14:foregroundMark x1="28000" y1="58167" x2="28000" y2="58167"/>
                        <a14:foregroundMark x1="28000" y1="49833" x2="28000" y2="49833"/>
                        <a14:foregroundMark x1="27833" y1="43833" x2="27833" y2="43000"/>
                        <a14:foregroundMark x1="27833" y1="39333" x2="27833" y2="39333"/>
                        <a14:foregroundMark x1="27000" y1="37000" x2="27000" y2="37000"/>
                        <a14:foregroundMark x1="27000" y1="34167" x2="27000" y2="34167"/>
                        <a14:foregroundMark x1="26667" y1="29333" x2="26667" y2="29333"/>
                        <a14:foregroundMark x1="27333" y1="25667" x2="27333" y2="25667"/>
                        <a14:foregroundMark x1="28667" y1="20333" x2="28667" y2="20333"/>
                        <a14:foregroundMark x1="24167" y1="30000" x2="24167" y2="30000"/>
                        <a14:foregroundMark x1="27500" y1="45500" x2="27500" y2="45500"/>
                        <a14:foregroundMark x1="25333" y1="47667" x2="25333" y2="47667"/>
                        <a14:foregroundMark x1="23000" y1="73000" x2="23000" y2="73000"/>
                        <a14:foregroundMark x1="18500" y1="79000" x2="18500" y2="79000"/>
                        <a14:foregroundMark x1="19000" y1="85667" x2="19000" y2="85667"/>
                        <a14:foregroundMark x1="22500" y1="87667" x2="22500" y2="87667"/>
                        <a14:foregroundMark x1="33000" y1="87333" x2="33000" y2="87333"/>
                        <a14:foregroundMark x1="35500" y1="81833" x2="35500" y2="81833"/>
                        <a14:foregroundMark x1="36667" y1="77167" x2="36667" y2="77167"/>
                        <a14:foregroundMark x1="32833" y1="70000" x2="32833" y2="70000"/>
                        <a14:foregroundMark x1="32833" y1="62333" x2="32833" y2="62333"/>
                        <a14:foregroundMark x1="30167" y1="66333" x2="30167" y2="66333"/>
                        <a14:foregroundMark x1="31667" y1="48833" x2="31667" y2="48833"/>
                        <a14:foregroundMark x1="30667" y1="41333" x2="30667" y2="41333"/>
                        <a14:foregroundMark x1="25000" y1="39833" x2="25000" y2="39833"/>
                        <a14:foregroundMark x1="24500" y1="45167" x2="24500" y2="45167"/>
                        <a14:foregroundMark x1="25000" y1="54667" x2="25000" y2="54667"/>
                        <a14:foregroundMark x1="24667" y1="70167" x2="24667" y2="70167"/>
                        <a14:foregroundMark x1="24000" y1="68500" x2="24000" y2="68500"/>
                        <a14:foregroundMark x1="25167" y1="63000" x2="25167" y2="63000"/>
                        <a14:foregroundMark x1="19167" y1="76667" x2="19167" y2="76667"/>
                        <a14:foregroundMark x1="19000" y1="82667" x2="19000" y2="82667"/>
                        <a14:foregroundMark x1="29167" y1="90167" x2="29167" y2="90167"/>
                        <a14:foregroundMark x1="35833" y1="85500" x2="35833" y2="85500"/>
                        <a14:foregroundMark x1="68167" y1="23667" x2="68167" y2="23667"/>
                        <a14:foregroundMark x1="65833" y1="27833" x2="65833" y2="27833"/>
                        <a14:foregroundMark x1="64833" y1="36333" x2="64833" y2="36333"/>
                        <a14:foregroundMark x1="64500" y1="45500" x2="64500" y2="45500"/>
                        <a14:foregroundMark x1="64500" y1="56333" x2="64500" y2="57667"/>
                        <a14:foregroundMark x1="64500" y1="62833" x2="65000" y2="63667"/>
                        <a14:foregroundMark x1="65000" y1="70833" x2="65000" y2="72333"/>
                        <a14:foregroundMark x1="64833" y1="76167" x2="64833" y2="76167"/>
                        <a14:foregroundMark x1="64833" y1="76167" x2="64833" y2="76167"/>
                        <a14:foregroundMark x1="65000" y1="80000" x2="65000" y2="80000"/>
                        <a14:foregroundMark x1="66667" y1="82167" x2="66667" y2="82167"/>
                        <a14:foregroundMark x1="74833" y1="77333" x2="74833" y2="77333"/>
                        <a14:foregroundMark x1="72667" y1="73000" x2="72667" y2="73000"/>
                        <a14:foregroundMark x1="70500" y1="64167" x2="70500" y2="62833"/>
                        <a14:foregroundMark x1="70333" y1="44833" x2="70333" y2="44167"/>
                        <a14:foregroundMark x1="70833" y1="35833" x2="70833" y2="35833"/>
                        <a14:foregroundMark x1="68333" y1="29167" x2="68333" y2="29167"/>
                        <a14:foregroundMark x1="68333" y1="22833" x2="68333" y2="22833"/>
                        <a14:foregroundMark x1="68333" y1="20667" x2="68333" y2="20667"/>
                        <a14:foregroundMark x1="67000" y1="22833" x2="67000" y2="22833"/>
                        <a14:foregroundMark x1="62833" y1="26500" x2="62833" y2="26500"/>
                        <a14:foregroundMark x1="27333" y1="55333" x2="27333" y2="55333"/>
                        <a14:foregroundMark x1="66000" y1="65333" x2="66000" y2="65333"/>
                        <a14:foregroundMark x1="66667" y1="60667" x2="66667" y2="60667"/>
                        <a14:foregroundMark x1="68333" y1="23667" x2="68333" y2="23667"/>
                        <a14:foregroundMark x1="68833" y1="27000" x2="68833" y2="27000"/>
                        <a14:foregroundMark x1="62833" y1="41500" x2="62833" y2="41500"/>
                        <a14:foregroundMark x1="64167" y1="30833" x2="64167" y2="30833"/>
                        <a14:foregroundMark x1="70333" y1="49167" x2="70333" y2="49167"/>
                        <a14:foregroundMark x1="69500" y1="54000" x2="69500" y2="54000"/>
                        <a14:foregroundMark x1="69500" y1="61833" x2="69500" y2="61833"/>
                        <a14:foregroundMark x1="59833" y1="73000" x2="59833" y2="73000"/>
                        <a14:foregroundMark x1="62667" y1="70000" x2="62667" y2="70000"/>
                        <a14:foregroundMark x1="57333" y1="77333" x2="57333" y2="77333"/>
                        <a14:foregroundMark x1="58333" y1="84500" x2="58333" y2="84500"/>
                        <a14:foregroundMark x1="61500" y1="87333" x2="61500" y2="87333"/>
                        <a14:foregroundMark x1="65500" y1="90667" x2="65500" y2="90667"/>
                        <a14:foregroundMark x1="71667" y1="88000" x2="71667" y2="88000"/>
                        <a14:foregroundMark x1="73167" y1="84000" x2="73167" y2="84000"/>
                        <a14:foregroundMark x1="75333" y1="81667" x2="75333" y2="81667"/>
                        <a14:foregroundMark x1="71000" y1="69000" x2="71000" y2="69000"/>
                        <a14:foregroundMark x1="63333" y1="50167" x2="63333" y2="50167"/>
                        <a14:foregroundMark x1="63667" y1="31667" x2="63667" y2="31667"/>
                        <a14:foregroundMark x1="62833" y1="34833" x2="62833" y2="34833"/>
                        <a14:foregroundMark x1="57667" y1="80167" x2="57667" y2="80167"/>
                        <a14:foregroundMark x1="64333" y1="60833" x2="64333" y2="6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11969" r="18001"/>
          <a:stretch/>
        </p:blipFill>
        <p:spPr bwMode="auto">
          <a:xfrm>
            <a:off x="6712589" y="2854159"/>
            <a:ext cx="1517312" cy="18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11" y="1330949"/>
            <a:ext cx="1687419" cy="11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0" name="Google Shape;9020;p64"/>
          <p:cNvGrpSpPr/>
          <p:nvPr/>
        </p:nvGrpSpPr>
        <p:grpSpPr>
          <a:xfrm>
            <a:off x="504967" y="559087"/>
            <a:ext cx="8225348" cy="2492848"/>
            <a:chOff x="2319666" y="748820"/>
            <a:chExt cx="4505052" cy="2297560"/>
          </a:xfrm>
        </p:grpSpPr>
        <p:sp>
          <p:nvSpPr>
            <p:cNvPr id="9021" name="Google Shape;9021;p64"/>
            <p:cNvSpPr/>
            <p:nvPr/>
          </p:nvSpPr>
          <p:spPr>
            <a:xfrm>
              <a:off x="2319666" y="748820"/>
              <a:ext cx="4504329" cy="2297378"/>
            </a:xfrm>
            <a:custGeom>
              <a:avLst/>
              <a:gdLst/>
              <a:ahLst/>
              <a:cxnLst/>
              <a:rect l="l" t="t" r="r" b="b"/>
              <a:pathLst>
                <a:path w="285750" h="155202" extrusionOk="0">
                  <a:moveTo>
                    <a:pt x="34775" y="0"/>
                  </a:moveTo>
                  <a:lnTo>
                    <a:pt x="33777" y="143"/>
                  </a:lnTo>
                  <a:lnTo>
                    <a:pt x="32922" y="285"/>
                  </a:lnTo>
                  <a:lnTo>
                    <a:pt x="32067" y="713"/>
                  </a:lnTo>
                  <a:lnTo>
                    <a:pt x="31212" y="998"/>
                  </a:lnTo>
                  <a:lnTo>
                    <a:pt x="30499" y="1568"/>
                  </a:lnTo>
                  <a:lnTo>
                    <a:pt x="29786" y="2138"/>
                  </a:lnTo>
                  <a:lnTo>
                    <a:pt x="29074" y="2708"/>
                  </a:lnTo>
                  <a:lnTo>
                    <a:pt x="28504" y="3278"/>
                  </a:lnTo>
                  <a:lnTo>
                    <a:pt x="27934" y="3991"/>
                  </a:lnTo>
                  <a:lnTo>
                    <a:pt x="27506" y="4846"/>
                  </a:lnTo>
                  <a:lnTo>
                    <a:pt x="27079" y="5701"/>
                  </a:lnTo>
                  <a:lnTo>
                    <a:pt x="26794" y="6556"/>
                  </a:lnTo>
                  <a:lnTo>
                    <a:pt x="26508" y="7411"/>
                  </a:lnTo>
                  <a:lnTo>
                    <a:pt x="26366" y="8266"/>
                  </a:lnTo>
                  <a:lnTo>
                    <a:pt x="26366" y="9264"/>
                  </a:lnTo>
                  <a:lnTo>
                    <a:pt x="26366" y="136817"/>
                  </a:lnTo>
                  <a:lnTo>
                    <a:pt x="26366" y="143658"/>
                  </a:lnTo>
                  <a:lnTo>
                    <a:pt x="0" y="143658"/>
                  </a:lnTo>
                  <a:lnTo>
                    <a:pt x="0" y="151212"/>
                  </a:lnTo>
                  <a:lnTo>
                    <a:pt x="0" y="151782"/>
                  </a:lnTo>
                  <a:lnTo>
                    <a:pt x="143" y="152494"/>
                  </a:lnTo>
                  <a:lnTo>
                    <a:pt x="428" y="153064"/>
                  </a:lnTo>
                  <a:lnTo>
                    <a:pt x="855" y="153634"/>
                  </a:lnTo>
                  <a:lnTo>
                    <a:pt x="1283" y="154204"/>
                  </a:lnTo>
                  <a:lnTo>
                    <a:pt x="1853" y="154632"/>
                  </a:lnTo>
                  <a:lnTo>
                    <a:pt x="2565" y="154917"/>
                  </a:lnTo>
                  <a:lnTo>
                    <a:pt x="3135" y="155059"/>
                  </a:lnTo>
                  <a:lnTo>
                    <a:pt x="3991" y="155202"/>
                  </a:lnTo>
                  <a:lnTo>
                    <a:pt x="281759" y="155202"/>
                  </a:lnTo>
                  <a:lnTo>
                    <a:pt x="282472" y="155059"/>
                  </a:lnTo>
                  <a:lnTo>
                    <a:pt x="283185" y="154917"/>
                  </a:lnTo>
                  <a:lnTo>
                    <a:pt x="283755" y="154632"/>
                  </a:lnTo>
                  <a:lnTo>
                    <a:pt x="284325" y="154204"/>
                  </a:lnTo>
                  <a:lnTo>
                    <a:pt x="284895" y="153634"/>
                  </a:lnTo>
                  <a:lnTo>
                    <a:pt x="285180" y="153064"/>
                  </a:lnTo>
                  <a:lnTo>
                    <a:pt x="285465" y="152494"/>
                  </a:lnTo>
                  <a:lnTo>
                    <a:pt x="285750" y="151782"/>
                  </a:lnTo>
                  <a:lnTo>
                    <a:pt x="285750" y="151212"/>
                  </a:lnTo>
                  <a:lnTo>
                    <a:pt x="285750" y="143658"/>
                  </a:lnTo>
                  <a:lnTo>
                    <a:pt x="259384" y="143658"/>
                  </a:lnTo>
                  <a:lnTo>
                    <a:pt x="259384" y="136817"/>
                  </a:lnTo>
                  <a:lnTo>
                    <a:pt x="259384" y="9264"/>
                  </a:lnTo>
                  <a:lnTo>
                    <a:pt x="259384" y="8266"/>
                  </a:lnTo>
                  <a:lnTo>
                    <a:pt x="259242" y="7411"/>
                  </a:lnTo>
                  <a:lnTo>
                    <a:pt x="258956" y="6556"/>
                  </a:lnTo>
                  <a:lnTo>
                    <a:pt x="258671" y="5701"/>
                  </a:lnTo>
                  <a:lnTo>
                    <a:pt x="258244" y="4846"/>
                  </a:lnTo>
                  <a:lnTo>
                    <a:pt x="257816" y="3991"/>
                  </a:lnTo>
                  <a:lnTo>
                    <a:pt x="257246" y="3278"/>
                  </a:lnTo>
                  <a:lnTo>
                    <a:pt x="256676" y="2708"/>
                  </a:lnTo>
                  <a:lnTo>
                    <a:pt x="255964" y="2138"/>
                  </a:lnTo>
                  <a:lnTo>
                    <a:pt x="255251" y="1568"/>
                  </a:lnTo>
                  <a:lnTo>
                    <a:pt x="254538" y="998"/>
                  </a:lnTo>
                  <a:lnTo>
                    <a:pt x="253683" y="713"/>
                  </a:lnTo>
                  <a:lnTo>
                    <a:pt x="252828" y="285"/>
                  </a:lnTo>
                  <a:lnTo>
                    <a:pt x="251973" y="143"/>
                  </a:lnTo>
                  <a:lnTo>
                    <a:pt x="250975" y="0"/>
                  </a:lnTo>
                  <a:close/>
                </a:path>
              </a:pathLst>
            </a:custGeom>
            <a:solidFill>
              <a:schemeClr val="accent3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3600000" algn="bl" rotWithShape="0">
                <a:schemeClr val="dk1">
                  <a:alpha val="58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22" name="Google Shape;9022;p64"/>
            <p:cNvGrpSpPr/>
            <p:nvPr/>
          </p:nvGrpSpPr>
          <p:grpSpPr>
            <a:xfrm>
              <a:off x="2319964" y="748856"/>
              <a:ext cx="4504754" cy="2297524"/>
              <a:chOff x="5208335" y="2571761"/>
              <a:chExt cx="2888218" cy="1568704"/>
            </a:xfrm>
          </p:grpSpPr>
          <p:sp>
            <p:nvSpPr>
              <p:cNvPr id="9023" name="Google Shape;9023;p64"/>
              <p:cNvSpPr/>
              <p:nvPr/>
            </p:nvSpPr>
            <p:spPr>
              <a:xfrm>
                <a:off x="5474819" y="2571761"/>
                <a:ext cx="2355250" cy="1452033"/>
              </a:xfrm>
              <a:custGeom>
                <a:avLst/>
                <a:gdLst/>
                <a:ahLst/>
                <a:cxnLst/>
                <a:rect l="l" t="t" r="r" b="b"/>
                <a:pathLst>
                  <a:path w="233020" h="143659" extrusionOk="0">
                    <a:moveTo>
                      <a:pt x="8410" y="0"/>
                    </a:moveTo>
                    <a:lnTo>
                      <a:pt x="7412" y="143"/>
                    </a:lnTo>
                    <a:lnTo>
                      <a:pt x="6557" y="285"/>
                    </a:lnTo>
                    <a:lnTo>
                      <a:pt x="5702" y="713"/>
                    </a:lnTo>
                    <a:lnTo>
                      <a:pt x="4847" y="998"/>
                    </a:lnTo>
                    <a:lnTo>
                      <a:pt x="4134" y="1568"/>
                    </a:lnTo>
                    <a:lnTo>
                      <a:pt x="3421" y="2138"/>
                    </a:lnTo>
                    <a:lnTo>
                      <a:pt x="2709" y="2708"/>
                    </a:lnTo>
                    <a:lnTo>
                      <a:pt x="2139" y="3278"/>
                    </a:lnTo>
                    <a:lnTo>
                      <a:pt x="1569" y="3991"/>
                    </a:lnTo>
                    <a:lnTo>
                      <a:pt x="1141" y="4846"/>
                    </a:lnTo>
                    <a:lnTo>
                      <a:pt x="714" y="5701"/>
                    </a:lnTo>
                    <a:lnTo>
                      <a:pt x="429" y="6556"/>
                    </a:lnTo>
                    <a:lnTo>
                      <a:pt x="143" y="7411"/>
                    </a:lnTo>
                    <a:lnTo>
                      <a:pt x="1" y="8266"/>
                    </a:lnTo>
                    <a:lnTo>
                      <a:pt x="1" y="9264"/>
                    </a:lnTo>
                    <a:lnTo>
                      <a:pt x="1" y="143658"/>
                    </a:lnTo>
                    <a:lnTo>
                      <a:pt x="233019" y="143658"/>
                    </a:lnTo>
                    <a:lnTo>
                      <a:pt x="233019" y="9264"/>
                    </a:lnTo>
                    <a:lnTo>
                      <a:pt x="233019" y="8266"/>
                    </a:lnTo>
                    <a:lnTo>
                      <a:pt x="232877" y="7411"/>
                    </a:lnTo>
                    <a:lnTo>
                      <a:pt x="232591" y="6556"/>
                    </a:lnTo>
                    <a:lnTo>
                      <a:pt x="232306" y="5701"/>
                    </a:lnTo>
                    <a:lnTo>
                      <a:pt x="231879" y="4846"/>
                    </a:lnTo>
                    <a:lnTo>
                      <a:pt x="231451" y="3991"/>
                    </a:lnTo>
                    <a:lnTo>
                      <a:pt x="230881" y="3278"/>
                    </a:lnTo>
                    <a:lnTo>
                      <a:pt x="230311" y="2708"/>
                    </a:lnTo>
                    <a:lnTo>
                      <a:pt x="229599" y="2138"/>
                    </a:lnTo>
                    <a:lnTo>
                      <a:pt x="228886" y="1568"/>
                    </a:lnTo>
                    <a:lnTo>
                      <a:pt x="228173" y="998"/>
                    </a:lnTo>
                    <a:lnTo>
                      <a:pt x="227318" y="713"/>
                    </a:lnTo>
                    <a:lnTo>
                      <a:pt x="226463" y="285"/>
                    </a:lnTo>
                    <a:lnTo>
                      <a:pt x="225608" y="143"/>
                    </a:lnTo>
                    <a:lnTo>
                      <a:pt x="22461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4" name="Google Shape;9024;p64"/>
              <p:cNvSpPr/>
              <p:nvPr/>
            </p:nvSpPr>
            <p:spPr>
              <a:xfrm>
                <a:off x="5208335" y="4023785"/>
                <a:ext cx="2888218" cy="82113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8124" extrusionOk="0">
                    <a:moveTo>
                      <a:pt x="0" y="0"/>
                    </a:moveTo>
                    <a:lnTo>
                      <a:pt x="0" y="7554"/>
                    </a:lnTo>
                    <a:lnTo>
                      <a:pt x="0" y="8124"/>
                    </a:lnTo>
                    <a:lnTo>
                      <a:pt x="285750" y="8124"/>
                    </a:lnTo>
                    <a:lnTo>
                      <a:pt x="285750" y="755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5" name="Google Shape;9025;p64"/>
              <p:cNvSpPr/>
              <p:nvPr/>
            </p:nvSpPr>
            <p:spPr>
              <a:xfrm>
                <a:off x="6428441" y="4023785"/>
                <a:ext cx="44657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44182" h="4561" extrusionOk="0">
                    <a:moveTo>
                      <a:pt x="0" y="0"/>
                    </a:moveTo>
                    <a:lnTo>
                      <a:pt x="0" y="2708"/>
                    </a:lnTo>
                    <a:lnTo>
                      <a:pt x="143" y="3420"/>
                    </a:lnTo>
                    <a:lnTo>
                      <a:pt x="570" y="3991"/>
                    </a:lnTo>
                    <a:lnTo>
                      <a:pt x="1140" y="4418"/>
                    </a:lnTo>
                    <a:lnTo>
                      <a:pt x="1853" y="4561"/>
                    </a:lnTo>
                    <a:lnTo>
                      <a:pt x="42328" y="4561"/>
                    </a:lnTo>
                    <a:lnTo>
                      <a:pt x="43041" y="4418"/>
                    </a:lnTo>
                    <a:lnTo>
                      <a:pt x="43754" y="3991"/>
                    </a:lnTo>
                    <a:lnTo>
                      <a:pt x="44039" y="3420"/>
                    </a:lnTo>
                    <a:lnTo>
                      <a:pt x="44181" y="2708"/>
                    </a:lnTo>
                    <a:lnTo>
                      <a:pt x="441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6" name="Google Shape;9026;p64"/>
              <p:cNvSpPr/>
              <p:nvPr/>
            </p:nvSpPr>
            <p:spPr>
              <a:xfrm>
                <a:off x="6640194" y="2612090"/>
                <a:ext cx="24501" cy="25936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566" extrusionOk="0">
                    <a:moveTo>
                      <a:pt x="1141" y="1"/>
                    </a:moveTo>
                    <a:lnTo>
                      <a:pt x="713" y="143"/>
                    </a:lnTo>
                    <a:lnTo>
                      <a:pt x="286" y="428"/>
                    </a:lnTo>
                    <a:lnTo>
                      <a:pt x="1" y="856"/>
                    </a:lnTo>
                    <a:lnTo>
                      <a:pt x="1" y="1283"/>
                    </a:lnTo>
                    <a:lnTo>
                      <a:pt x="1" y="1711"/>
                    </a:lnTo>
                    <a:lnTo>
                      <a:pt x="286" y="2138"/>
                    </a:lnTo>
                    <a:lnTo>
                      <a:pt x="713" y="2423"/>
                    </a:lnTo>
                    <a:lnTo>
                      <a:pt x="1141" y="2566"/>
                    </a:lnTo>
                    <a:lnTo>
                      <a:pt x="1711" y="2423"/>
                    </a:lnTo>
                    <a:lnTo>
                      <a:pt x="1996" y="2138"/>
                    </a:lnTo>
                    <a:lnTo>
                      <a:pt x="2281" y="1711"/>
                    </a:lnTo>
                    <a:lnTo>
                      <a:pt x="2423" y="1283"/>
                    </a:lnTo>
                    <a:lnTo>
                      <a:pt x="2281" y="856"/>
                    </a:lnTo>
                    <a:lnTo>
                      <a:pt x="1996" y="428"/>
                    </a:lnTo>
                    <a:lnTo>
                      <a:pt x="1711" y="143"/>
                    </a:lnTo>
                    <a:lnTo>
                      <a:pt x="114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7" name="Google Shape;9027;p64"/>
              <p:cNvSpPr/>
              <p:nvPr/>
            </p:nvSpPr>
            <p:spPr>
              <a:xfrm>
                <a:off x="5208335" y="4105888"/>
                <a:ext cx="2888218" cy="34578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421" extrusionOk="0">
                    <a:moveTo>
                      <a:pt x="0" y="1"/>
                    </a:moveTo>
                    <a:lnTo>
                      <a:pt x="143" y="713"/>
                    </a:lnTo>
                    <a:lnTo>
                      <a:pt x="428" y="1283"/>
                    </a:lnTo>
                    <a:lnTo>
                      <a:pt x="855" y="1853"/>
                    </a:lnTo>
                    <a:lnTo>
                      <a:pt x="1283" y="2423"/>
                    </a:lnTo>
                    <a:lnTo>
                      <a:pt x="1853" y="2851"/>
                    </a:lnTo>
                    <a:lnTo>
                      <a:pt x="2565" y="3136"/>
                    </a:lnTo>
                    <a:lnTo>
                      <a:pt x="3135" y="3278"/>
                    </a:lnTo>
                    <a:lnTo>
                      <a:pt x="3991" y="3421"/>
                    </a:lnTo>
                    <a:lnTo>
                      <a:pt x="281759" y="3421"/>
                    </a:lnTo>
                    <a:lnTo>
                      <a:pt x="282472" y="3278"/>
                    </a:lnTo>
                    <a:lnTo>
                      <a:pt x="283185" y="3136"/>
                    </a:lnTo>
                    <a:lnTo>
                      <a:pt x="283755" y="2851"/>
                    </a:lnTo>
                    <a:lnTo>
                      <a:pt x="284325" y="2423"/>
                    </a:lnTo>
                    <a:lnTo>
                      <a:pt x="284895" y="1853"/>
                    </a:lnTo>
                    <a:lnTo>
                      <a:pt x="285180" y="1283"/>
                    </a:lnTo>
                    <a:lnTo>
                      <a:pt x="285465" y="713"/>
                    </a:lnTo>
                    <a:lnTo>
                      <a:pt x="28575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28" name="Google Shape;9028;p64"/>
          <p:cNvSpPr/>
          <p:nvPr/>
        </p:nvSpPr>
        <p:spPr>
          <a:xfrm>
            <a:off x="7241200" y="8506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9" name="Google Shape;9029;p64"/>
          <p:cNvSpPr/>
          <p:nvPr/>
        </p:nvSpPr>
        <p:spPr>
          <a:xfrm>
            <a:off x="7729213" y="4859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0" name="Google Shape;9030;p64"/>
          <p:cNvSpPr/>
          <p:nvPr/>
        </p:nvSpPr>
        <p:spPr>
          <a:xfrm>
            <a:off x="1739321" y="278073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1" name="Google Shape;9031;p64"/>
          <p:cNvSpPr/>
          <p:nvPr/>
        </p:nvSpPr>
        <p:spPr>
          <a:xfrm>
            <a:off x="3604900" y="8506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2" name="Google Shape;9032;p64"/>
          <p:cNvSpPr txBox="1">
            <a:spLocks noGrp="1"/>
          </p:cNvSpPr>
          <p:nvPr>
            <p:ph type="subTitle" idx="1"/>
          </p:nvPr>
        </p:nvSpPr>
        <p:spPr>
          <a:xfrm>
            <a:off x="1903146" y="4672587"/>
            <a:ext cx="5365200" cy="408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Light" pitchFamily="34" charset="0"/>
              </a:rPr>
              <a:t>El?........</a:t>
            </a:r>
            <a:endParaRPr dirty="0">
              <a:latin typeface="Segoe UI Light" pitchFamily="34" charset="0"/>
            </a:endParaRPr>
          </a:p>
        </p:txBody>
      </p:sp>
      <p:sp>
        <p:nvSpPr>
          <p:cNvPr id="9033" name="Google Shape;9033;p64"/>
          <p:cNvSpPr txBox="1">
            <a:spLocks noGrp="1"/>
          </p:cNvSpPr>
          <p:nvPr>
            <p:ph type="title"/>
          </p:nvPr>
        </p:nvSpPr>
        <p:spPr>
          <a:xfrm>
            <a:off x="1144039" y="3175215"/>
            <a:ext cx="6350191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>
                <a:solidFill>
                  <a:schemeClr val="dk1"/>
                </a:solidFill>
                <a:latin typeface="Tw Cen MT Condensed Extra Bold" pitchFamily="34" charset="0"/>
              </a:rPr>
              <a:t>NOSALTRES TAMBÉ VOLEM LA PAU</a:t>
            </a:r>
            <a:endParaRPr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pic>
        <p:nvPicPr>
          <p:cNvPr id="9034" name="Google Shape;9034;p64"/>
          <p:cNvPicPr preferRelativeResize="0"/>
          <p:nvPr/>
        </p:nvPicPr>
        <p:blipFill rotWithShape="1">
          <a:blip r:embed="rId3">
            <a:alphaModFix/>
          </a:blip>
          <a:srcRect t="1152" b="1152"/>
          <a:stretch/>
        </p:blipFill>
        <p:spPr>
          <a:xfrm>
            <a:off x="2852875" y="850650"/>
            <a:ext cx="3438274" cy="18859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035" name="Google Shape;9035;p64"/>
          <p:cNvGrpSpPr/>
          <p:nvPr/>
        </p:nvGrpSpPr>
        <p:grpSpPr>
          <a:xfrm rot="-7930972">
            <a:off x="8325063" y="1560187"/>
            <a:ext cx="385016" cy="1296331"/>
            <a:chOff x="4000777" y="-1782037"/>
            <a:chExt cx="770359" cy="1667307"/>
          </a:xfrm>
        </p:grpSpPr>
        <p:sp>
          <p:nvSpPr>
            <p:cNvPr id="9036" name="Google Shape;9036;p64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7" name="Google Shape;9037;p64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9038" name="Google Shape;9038;p6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9" name="Google Shape;9039;p6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0" name="Google Shape;9040;p6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1" name="Google Shape;9041;p6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2" name="Google Shape;9042;p6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3" name="Google Shape;9043;p6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4" name="Google Shape;9044;p6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5" name="Google Shape;9045;p6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6" name="Google Shape;9046;p6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7" name="Google Shape;9047;p6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8" name="Google Shape;9048;p6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9" name="Google Shape;9049;p6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0" name="Google Shape;9050;p6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1" name="Google Shape;9051;p6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2" name="Google Shape;9052;p6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3" name="Google Shape;9053;p6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4" name="Google Shape;9054;p6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5" name="Google Shape;9055;p6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6" name="Google Shape;9056;p6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7" name="Google Shape;9057;p6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8" name="Google Shape;9058;p6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9" name="Google Shape;9059;p6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0" name="Google Shape;9060;p6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1" name="Google Shape;9061;p6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2" name="Google Shape;9062;p6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6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6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6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64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64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64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69" name="Google Shape;9069;p64"/>
          <p:cNvGrpSpPr/>
          <p:nvPr/>
        </p:nvGrpSpPr>
        <p:grpSpPr>
          <a:xfrm rot="5524479">
            <a:off x="7858952" y="371953"/>
            <a:ext cx="1355578" cy="1118790"/>
            <a:chOff x="3246322" y="-1180176"/>
            <a:chExt cx="2041771" cy="1531929"/>
          </a:xfrm>
        </p:grpSpPr>
        <p:sp>
          <p:nvSpPr>
            <p:cNvPr id="9070" name="Google Shape;9070;p64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71" name="Google Shape;9071;p64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9072" name="Google Shape;9072;p6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6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6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6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6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6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6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6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6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6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6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6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6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6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6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6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6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6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64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6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64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6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64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6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6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6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6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64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6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6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6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6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6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6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6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6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6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6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6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6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6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6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6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64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6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6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6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6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6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6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6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6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64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64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6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6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6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6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30" name="Google Shape;9130;p64"/>
          <p:cNvSpPr/>
          <p:nvPr/>
        </p:nvSpPr>
        <p:spPr>
          <a:xfrm>
            <a:off x="1415238" y="22801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1" name="Google Shape;9131;p64"/>
          <p:cNvSpPr/>
          <p:nvPr/>
        </p:nvSpPr>
        <p:spPr>
          <a:xfrm>
            <a:off x="7125396" y="17607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25" y="754731"/>
            <a:ext cx="4160541" cy="203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Rectángulo: esquinas redondeadas 251">
            <a:extLst>
              <a:ext uri="{FF2B5EF4-FFF2-40B4-BE49-F238E27FC236}">
                <a16:creationId xmlns:a16="http://schemas.microsoft.com/office/drawing/2014/main" xmlns="" id="{5E19E92F-DDE7-4078-A61E-D21C3634ED47}"/>
              </a:ext>
            </a:extLst>
          </p:cNvPr>
          <p:cNvSpPr/>
          <p:nvPr/>
        </p:nvSpPr>
        <p:spPr>
          <a:xfrm>
            <a:off x="100738" y="85241"/>
            <a:ext cx="186328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DIMARTS</a:t>
            </a:r>
            <a:endParaRPr lang="es-E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Nova Cond Ultra Bold" panose="020B0B04020104020203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9423" y="3674045"/>
            <a:ext cx="8758652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Inspirats</a:t>
            </a:r>
            <a:r>
              <a:rPr lang="es-ES" b="1" dirty="0" smtClean="0"/>
              <a:t>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dirty="0" err="1" smtClean="0"/>
              <a:t>l’actitud</a:t>
            </a:r>
            <a:r>
              <a:rPr lang="es-ES" b="1" dirty="0" smtClean="0"/>
              <a:t> pacífica de Gandhi, </a:t>
            </a:r>
            <a:r>
              <a:rPr lang="es-ES" b="1" dirty="0" err="1" smtClean="0"/>
              <a:t>avui</a:t>
            </a:r>
            <a:r>
              <a:rPr lang="es-ES" b="1" dirty="0" smtClean="0"/>
              <a:t> tota </a:t>
            </a:r>
            <a:r>
              <a:rPr lang="es-ES" b="1" dirty="0" err="1" smtClean="0"/>
              <a:t>l’escola</a:t>
            </a:r>
            <a:r>
              <a:rPr lang="es-ES" b="1" dirty="0" smtClean="0"/>
              <a:t> </a:t>
            </a:r>
            <a:r>
              <a:rPr lang="es-ES" b="1" dirty="0" err="1" smtClean="0"/>
              <a:t>volem</a:t>
            </a:r>
            <a:r>
              <a:rPr lang="es-ES" b="1" dirty="0" smtClean="0"/>
              <a:t> celebrar el </a:t>
            </a:r>
            <a:r>
              <a:rPr lang="es-ES" b="1" dirty="0" err="1" smtClean="0"/>
              <a:t>dia</a:t>
            </a:r>
            <a:r>
              <a:rPr lang="es-ES" b="1" dirty="0" smtClean="0"/>
              <a:t> de la NO-VIOLÈNCIA I LA PAU. </a:t>
            </a:r>
            <a:r>
              <a:rPr lang="es-ES" b="1" dirty="0" err="1" smtClean="0"/>
              <a:t>Ens</a:t>
            </a:r>
            <a:r>
              <a:rPr lang="es-ES" b="1" dirty="0" smtClean="0"/>
              <a:t> </a:t>
            </a:r>
            <a:r>
              <a:rPr lang="es-ES" b="1" dirty="0" err="1" smtClean="0"/>
              <a:t>agradaria</a:t>
            </a:r>
            <a:r>
              <a:rPr lang="es-ES" b="1" dirty="0" smtClean="0"/>
              <a:t> que </a:t>
            </a:r>
            <a:r>
              <a:rPr lang="es-ES" b="1" dirty="0" err="1" smtClean="0"/>
              <a:t>tothom</a:t>
            </a:r>
            <a:r>
              <a:rPr lang="es-ES" b="1" dirty="0" smtClean="0"/>
              <a:t> </a:t>
            </a:r>
            <a:r>
              <a:rPr lang="es-ES" b="1" dirty="0" err="1" smtClean="0"/>
              <a:t>pogués</a:t>
            </a:r>
            <a:r>
              <a:rPr lang="es-ES" b="1" dirty="0" smtClean="0"/>
              <a:t> </a:t>
            </a:r>
            <a:r>
              <a:rPr lang="es-ES" b="1" dirty="0" err="1" smtClean="0"/>
              <a:t>gaudir</a:t>
            </a:r>
            <a:r>
              <a:rPr lang="es-ES" b="1" dirty="0" smtClean="0"/>
              <a:t> </a:t>
            </a:r>
            <a:r>
              <a:rPr lang="es-ES" b="1" dirty="0" err="1" smtClean="0"/>
              <a:t>d’un</a:t>
            </a:r>
            <a:r>
              <a:rPr lang="es-ES" b="1" dirty="0" smtClean="0"/>
              <a:t> </a:t>
            </a:r>
            <a:r>
              <a:rPr lang="es-ES" b="1" dirty="0" err="1" smtClean="0"/>
              <a:t>molt</a:t>
            </a:r>
            <a:r>
              <a:rPr lang="es-ES" b="1" dirty="0" smtClean="0"/>
              <a:t> bon </a:t>
            </a:r>
            <a:r>
              <a:rPr lang="es-ES" b="1" dirty="0" err="1" smtClean="0"/>
              <a:t>dia</a:t>
            </a:r>
            <a:r>
              <a:rPr lang="es-ES" b="1" dirty="0" smtClean="0"/>
              <a:t>. Que </a:t>
            </a:r>
            <a:r>
              <a:rPr lang="es-ES" b="1" dirty="0" err="1" smtClean="0"/>
              <a:t>pugui</a:t>
            </a:r>
            <a:r>
              <a:rPr lang="es-ES" b="1" dirty="0" smtClean="0"/>
              <a:t> ser un </a:t>
            </a:r>
            <a:r>
              <a:rPr lang="es-ES" b="1" dirty="0" err="1" smtClean="0"/>
              <a:t>espai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tots</a:t>
            </a:r>
            <a:r>
              <a:rPr lang="es-ES" b="1" dirty="0" smtClean="0"/>
              <a:t> </a:t>
            </a:r>
            <a:r>
              <a:rPr lang="es-ES" b="1" dirty="0" err="1" smtClean="0"/>
              <a:t>ens</a:t>
            </a:r>
            <a:r>
              <a:rPr lang="es-ES" b="1" dirty="0" smtClean="0"/>
              <a:t> </a:t>
            </a:r>
            <a:r>
              <a:rPr lang="es-ES" b="1" dirty="0" err="1" smtClean="0"/>
              <a:t>sentim</a:t>
            </a:r>
            <a:r>
              <a:rPr lang="es-ES" b="1" dirty="0" smtClean="0"/>
              <a:t> </a:t>
            </a:r>
            <a:r>
              <a:rPr lang="es-ES" b="1" dirty="0" err="1" smtClean="0"/>
              <a:t>acollits</a:t>
            </a:r>
            <a:r>
              <a:rPr lang="es-ES" b="1" dirty="0" smtClean="0"/>
              <a:t>, </a:t>
            </a:r>
            <a:r>
              <a:rPr lang="es-ES" b="1" dirty="0" err="1" smtClean="0"/>
              <a:t>respectats</a:t>
            </a:r>
            <a:r>
              <a:rPr lang="es-ES" b="1" dirty="0" smtClean="0"/>
              <a:t> i </a:t>
            </a:r>
            <a:r>
              <a:rPr lang="es-ES" b="1" dirty="0" err="1" smtClean="0"/>
              <a:t>valorats</a:t>
            </a:r>
            <a:r>
              <a:rPr lang="es-ES" b="1" dirty="0" smtClean="0"/>
              <a:t> tal </a:t>
            </a:r>
            <a:r>
              <a:rPr lang="es-ES" b="1" dirty="0" err="1" smtClean="0"/>
              <a:t>com</a:t>
            </a:r>
            <a:r>
              <a:rPr lang="es-ES" b="1" dirty="0" smtClean="0"/>
              <a:t> </a:t>
            </a:r>
            <a:r>
              <a:rPr lang="es-ES" b="1" dirty="0" err="1" smtClean="0"/>
              <a:t>som</a:t>
            </a:r>
            <a:r>
              <a:rPr lang="es-ES" b="1" dirty="0" smtClean="0"/>
              <a:t>. </a:t>
            </a:r>
          </a:p>
          <a:p>
            <a:r>
              <a:rPr lang="es-ES" b="1" dirty="0" err="1"/>
              <a:t>E</a:t>
            </a:r>
            <a:r>
              <a:rPr lang="es-ES" b="1" dirty="0" err="1" smtClean="0"/>
              <a:t>ns</a:t>
            </a:r>
            <a:r>
              <a:rPr lang="es-ES" b="1" dirty="0" smtClean="0"/>
              <a:t> </a:t>
            </a:r>
            <a:r>
              <a:rPr lang="es-ES" b="1" dirty="0" err="1" smtClean="0"/>
              <a:t>trobem</a:t>
            </a:r>
            <a:r>
              <a:rPr lang="es-ES" b="1" dirty="0" smtClean="0"/>
              <a:t> </a:t>
            </a:r>
            <a:r>
              <a:rPr lang="es-ES" b="1" dirty="0" err="1" smtClean="0"/>
              <a:t>tots</a:t>
            </a:r>
            <a:r>
              <a:rPr lang="es-ES" b="1" dirty="0" smtClean="0"/>
              <a:t> </a:t>
            </a:r>
            <a:r>
              <a:rPr lang="es-ES" b="1" dirty="0" err="1" smtClean="0"/>
              <a:t>junts</a:t>
            </a:r>
            <a:r>
              <a:rPr lang="es-ES" b="1" dirty="0" smtClean="0"/>
              <a:t> des de I3 a </a:t>
            </a:r>
            <a:r>
              <a:rPr lang="es-ES" b="1" dirty="0" err="1" smtClean="0"/>
              <a:t>Batxillerat</a:t>
            </a:r>
            <a:r>
              <a:rPr lang="es-ES" b="1" dirty="0" smtClean="0"/>
              <a:t>, </a:t>
            </a:r>
            <a:r>
              <a:rPr lang="es-ES" b="1" dirty="0" err="1" smtClean="0"/>
              <a:t>mestres</a:t>
            </a:r>
            <a:r>
              <a:rPr lang="es-ES" b="1" dirty="0" smtClean="0"/>
              <a:t> i </a:t>
            </a:r>
            <a:r>
              <a:rPr lang="es-ES" b="1" dirty="0" err="1" smtClean="0"/>
              <a:t>tot</a:t>
            </a:r>
            <a:r>
              <a:rPr lang="es-ES" b="1" dirty="0" smtClean="0"/>
              <a:t> el personal de </a:t>
            </a:r>
            <a:r>
              <a:rPr lang="es-ES" b="1" dirty="0" err="1" smtClean="0"/>
              <a:t>l’escola</a:t>
            </a:r>
            <a:r>
              <a:rPr lang="es-ES" b="1" dirty="0" smtClean="0"/>
              <a:t>. </a:t>
            </a:r>
            <a:r>
              <a:rPr lang="es-ES" b="1" dirty="0" err="1" smtClean="0"/>
              <a:t>Procurarem</a:t>
            </a:r>
            <a:r>
              <a:rPr lang="es-ES" b="1" dirty="0" smtClean="0"/>
              <a:t> que </a:t>
            </a:r>
            <a:r>
              <a:rPr lang="es-ES" b="1" dirty="0" err="1" smtClean="0"/>
              <a:t>amb</a:t>
            </a:r>
            <a:r>
              <a:rPr lang="es-ES" b="1" dirty="0" smtClean="0"/>
              <a:t> la </a:t>
            </a:r>
            <a:r>
              <a:rPr lang="es-ES" b="1" dirty="0" err="1" smtClean="0"/>
              <a:t>nostra</a:t>
            </a:r>
            <a:r>
              <a:rPr lang="es-ES" b="1" dirty="0" smtClean="0"/>
              <a:t> actitud  </a:t>
            </a:r>
            <a:r>
              <a:rPr lang="es-ES" b="1" dirty="0" err="1" smtClean="0"/>
              <a:t>aquest</a:t>
            </a:r>
            <a:r>
              <a:rPr lang="es-ES" b="1" dirty="0" smtClean="0"/>
              <a:t> </a:t>
            </a:r>
            <a:r>
              <a:rPr lang="es-ES" b="1" dirty="0" err="1" smtClean="0"/>
              <a:t>acte</a:t>
            </a:r>
            <a:r>
              <a:rPr lang="es-ES" b="1" dirty="0" smtClean="0"/>
              <a:t> </a:t>
            </a:r>
            <a:r>
              <a:rPr lang="es-ES" b="1" dirty="0" err="1" smtClean="0"/>
              <a:t>comunitari</a:t>
            </a:r>
            <a:r>
              <a:rPr lang="es-ES" b="1" dirty="0" smtClean="0"/>
              <a:t> </a:t>
            </a:r>
            <a:r>
              <a:rPr lang="es-ES" b="1" dirty="0" err="1" smtClean="0"/>
              <a:t>expressi</a:t>
            </a:r>
            <a:r>
              <a:rPr lang="es-ES" b="1" dirty="0" smtClean="0"/>
              <a:t> </a:t>
            </a:r>
            <a:r>
              <a:rPr lang="es-ES" b="1" dirty="0" err="1" smtClean="0"/>
              <a:t>realment</a:t>
            </a:r>
            <a:r>
              <a:rPr lang="es-ES" b="1" dirty="0" smtClean="0"/>
              <a:t> </a:t>
            </a:r>
            <a:r>
              <a:rPr lang="es-ES" b="1" dirty="0" err="1" smtClean="0"/>
              <a:t>això</a:t>
            </a:r>
            <a:r>
              <a:rPr lang="es-ES" b="1" dirty="0" smtClean="0"/>
              <a:t> que </a:t>
            </a:r>
            <a:r>
              <a:rPr lang="es-ES" b="1" dirty="0" err="1" smtClean="0"/>
              <a:t>sentim</a:t>
            </a:r>
            <a:r>
              <a:rPr lang="es-ES" b="1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8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45"/>
          <p:cNvSpPr txBox="1">
            <a:spLocks noGrp="1"/>
          </p:cNvSpPr>
          <p:nvPr>
            <p:ph type="title"/>
          </p:nvPr>
        </p:nvSpPr>
        <p:spPr>
          <a:xfrm flipH="1">
            <a:off x="1064732" y="591149"/>
            <a:ext cx="5566834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antem per  la pau</a:t>
            </a:r>
            <a:endParaRPr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597" name="Google Shape;3597;p45"/>
          <p:cNvSpPr txBox="1">
            <a:spLocks noGrp="1"/>
          </p:cNvSpPr>
          <p:nvPr>
            <p:ph type="subTitle" idx="1"/>
          </p:nvPr>
        </p:nvSpPr>
        <p:spPr>
          <a:xfrm flipH="1">
            <a:off x="548727" y="4472141"/>
            <a:ext cx="5736385" cy="588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www.youtube.com/watch?v=07LrMpHNq1o</a:t>
            </a:r>
            <a:endParaRPr lang="es-ES" dirty="0" smtClean="0"/>
          </a:p>
          <a:p>
            <a:pPr marL="0" lvl="0" indent="0">
              <a:spcAft>
                <a:spcPts val="1200"/>
              </a:spcAft>
            </a:pPr>
            <a:endParaRPr dirty="0"/>
          </a:p>
        </p:txBody>
      </p:sp>
      <p:sp>
        <p:nvSpPr>
          <p:cNvPr id="3598" name="Google Shape;3598;p45"/>
          <p:cNvSpPr/>
          <p:nvPr/>
        </p:nvSpPr>
        <p:spPr>
          <a:xfrm rot="-800914">
            <a:off x="5740022" y="2803606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45"/>
          <p:cNvSpPr/>
          <p:nvPr/>
        </p:nvSpPr>
        <p:spPr>
          <a:xfrm rot="-800914">
            <a:off x="5740022" y="2803606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45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45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45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45"/>
          <p:cNvSpPr/>
          <p:nvPr/>
        </p:nvSpPr>
        <p:spPr>
          <a:xfrm rot="-800914">
            <a:off x="5381682" y="2286271"/>
            <a:ext cx="7452" cy="37014"/>
          </a:xfrm>
          <a:custGeom>
            <a:avLst/>
            <a:gdLst/>
            <a:ahLst/>
            <a:cxnLst/>
            <a:rect l="l" t="t" r="r" b="b"/>
            <a:pathLst>
              <a:path w="243" h="1207" extrusionOk="0">
                <a:moveTo>
                  <a:pt x="1" y="0"/>
                </a:moveTo>
                <a:lnTo>
                  <a:pt x="1" y="0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45"/>
          <p:cNvSpPr/>
          <p:nvPr/>
        </p:nvSpPr>
        <p:spPr>
          <a:xfrm rot="-800914">
            <a:off x="5381682" y="2286271"/>
            <a:ext cx="7452" cy="37014"/>
          </a:xfrm>
          <a:custGeom>
            <a:avLst/>
            <a:gdLst/>
            <a:ahLst/>
            <a:cxnLst/>
            <a:rect l="l" t="t" r="r" b="b"/>
            <a:pathLst>
              <a:path w="243" h="1207" fill="none" extrusionOk="0">
                <a:moveTo>
                  <a:pt x="1" y="0"/>
                </a:moveTo>
                <a:lnTo>
                  <a:pt x="1" y="0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5"/>
          <p:cNvSpPr/>
          <p:nvPr/>
        </p:nvSpPr>
        <p:spPr>
          <a:xfrm>
            <a:off x="3604888" y="42864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45"/>
          <p:cNvSpPr/>
          <p:nvPr/>
        </p:nvSpPr>
        <p:spPr>
          <a:xfrm>
            <a:off x="7241200" y="8506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45"/>
          <p:cNvSpPr/>
          <p:nvPr/>
        </p:nvSpPr>
        <p:spPr>
          <a:xfrm>
            <a:off x="815246" y="31331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45"/>
          <p:cNvGrpSpPr/>
          <p:nvPr/>
        </p:nvGrpSpPr>
        <p:grpSpPr>
          <a:xfrm rot="9225315">
            <a:off x="6866167" y="3588681"/>
            <a:ext cx="597569" cy="1316223"/>
            <a:chOff x="4000777" y="-1782037"/>
            <a:chExt cx="770359" cy="1667307"/>
          </a:xfrm>
        </p:grpSpPr>
        <p:sp>
          <p:nvSpPr>
            <p:cNvPr id="3609" name="Google Shape;3609;p4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0" name="Google Shape;3610;p4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3611" name="Google Shape;3611;p4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2" name="Google Shape;3642;p45"/>
          <p:cNvGrpSpPr/>
          <p:nvPr/>
        </p:nvGrpSpPr>
        <p:grpSpPr>
          <a:xfrm rot="-1517484">
            <a:off x="7646995" y="3457612"/>
            <a:ext cx="1512296" cy="863114"/>
            <a:chOff x="3246322" y="-1180176"/>
            <a:chExt cx="2041771" cy="1531929"/>
          </a:xfrm>
        </p:grpSpPr>
        <p:sp>
          <p:nvSpPr>
            <p:cNvPr id="3643" name="Google Shape;3643;p4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4" name="Google Shape;3644;p4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3645" name="Google Shape;3645;p4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03" name="Google Shape;3703;p45"/>
          <p:cNvGrpSpPr/>
          <p:nvPr/>
        </p:nvGrpSpPr>
        <p:grpSpPr>
          <a:xfrm>
            <a:off x="6908350" y="992808"/>
            <a:ext cx="1778596" cy="2198850"/>
            <a:chOff x="3481925" y="-1673750"/>
            <a:chExt cx="824130" cy="1070240"/>
          </a:xfrm>
        </p:grpSpPr>
        <p:sp>
          <p:nvSpPr>
            <p:cNvPr id="3704" name="Google Shape;3704;p45"/>
            <p:cNvSpPr/>
            <p:nvPr/>
          </p:nvSpPr>
          <p:spPr>
            <a:xfrm>
              <a:off x="3481925" y="-1673750"/>
              <a:ext cx="824127" cy="1070235"/>
            </a:xfrm>
            <a:custGeom>
              <a:avLst/>
              <a:gdLst/>
              <a:ahLst/>
              <a:cxnLst/>
              <a:rect l="l" t="t" r="r" b="b"/>
              <a:pathLst>
                <a:path w="12035" h="15629" extrusionOk="0">
                  <a:moveTo>
                    <a:pt x="2040" y="5937"/>
                  </a:moveTo>
                  <a:lnTo>
                    <a:pt x="2241" y="5957"/>
                  </a:lnTo>
                  <a:lnTo>
                    <a:pt x="2423" y="5997"/>
                  </a:lnTo>
                  <a:lnTo>
                    <a:pt x="2605" y="6058"/>
                  </a:lnTo>
                  <a:lnTo>
                    <a:pt x="2787" y="6159"/>
                  </a:lnTo>
                  <a:lnTo>
                    <a:pt x="2908" y="6240"/>
                  </a:lnTo>
                  <a:lnTo>
                    <a:pt x="3009" y="6320"/>
                  </a:lnTo>
                  <a:lnTo>
                    <a:pt x="3150" y="6462"/>
                  </a:lnTo>
                  <a:lnTo>
                    <a:pt x="3251" y="6623"/>
                  </a:lnTo>
                  <a:lnTo>
                    <a:pt x="3332" y="6785"/>
                  </a:lnTo>
                  <a:lnTo>
                    <a:pt x="3413" y="6967"/>
                  </a:lnTo>
                  <a:lnTo>
                    <a:pt x="3413" y="7007"/>
                  </a:lnTo>
                  <a:lnTo>
                    <a:pt x="2989" y="7431"/>
                  </a:lnTo>
                  <a:lnTo>
                    <a:pt x="2968" y="7411"/>
                  </a:lnTo>
                  <a:lnTo>
                    <a:pt x="2322" y="7108"/>
                  </a:lnTo>
                  <a:lnTo>
                    <a:pt x="1979" y="5937"/>
                  </a:lnTo>
                  <a:close/>
                  <a:moveTo>
                    <a:pt x="1373" y="6119"/>
                  </a:moveTo>
                  <a:lnTo>
                    <a:pt x="1696" y="7290"/>
                  </a:lnTo>
                  <a:lnTo>
                    <a:pt x="1010" y="8299"/>
                  </a:lnTo>
                  <a:lnTo>
                    <a:pt x="909" y="8178"/>
                  </a:lnTo>
                  <a:lnTo>
                    <a:pt x="808" y="8037"/>
                  </a:lnTo>
                  <a:lnTo>
                    <a:pt x="747" y="7895"/>
                  </a:lnTo>
                  <a:lnTo>
                    <a:pt x="687" y="7734"/>
                  </a:lnTo>
                  <a:lnTo>
                    <a:pt x="666" y="7613"/>
                  </a:lnTo>
                  <a:lnTo>
                    <a:pt x="646" y="7471"/>
                  </a:lnTo>
                  <a:lnTo>
                    <a:pt x="626" y="7350"/>
                  </a:lnTo>
                  <a:lnTo>
                    <a:pt x="646" y="7209"/>
                  </a:lnTo>
                  <a:lnTo>
                    <a:pt x="666" y="7088"/>
                  </a:lnTo>
                  <a:lnTo>
                    <a:pt x="687" y="6967"/>
                  </a:lnTo>
                  <a:lnTo>
                    <a:pt x="727" y="6825"/>
                  </a:lnTo>
                  <a:lnTo>
                    <a:pt x="788" y="6704"/>
                  </a:lnTo>
                  <a:lnTo>
                    <a:pt x="889" y="6522"/>
                  </a:lnTo>
                  <a:lnTo>
                    <a:pt x="1030" y="6361"/>
                  </a:lnTo>
                  <a:lnTo>
                    <a:pt x="1191" y="6240"/>
                  </a:lnTo>
                  <a:lnTo>
                    <a:pt x="1373" y="6119"/>
                  </a:lnTo>
                  <a:close/>
                  <a:moveTo>
                    <a:pt x="1918" y="8097"/>
                  </a:moveTo>
                  <a:lnTo>
                    <a:pt x="2019" y="8481"/>
                  </a:lnTo>
                  <a:lnTo>
                    <a:pt x="1979" y="8582"/>
                  </a:lnTo>
                  <a:lnTo>
                    <a:pt x="1979" y="8663"/>
                  </a:lnTo>
                  <a:lnTo>
                    <a:pt x="2019" y="8764"/>
                  </a:lnTo>
                  <a:lnTo>
                    <a:pt x="1777" y="8743"/>
                  </a:lnTo>
                  <a:lnTo>
                    <a:pt x="1535" y="8663"/>
                  </a:lnTo>
                  <a:lnTo>
                    <a:pt x="1918" y="8097"/>
                  </a:lnTo>
                  <a:close/>
                  <a:moveTo>
                    <a:pt x="4947" y="0"/>
                  </a:moveTo>
                  <a:lnTo>
                    <a:pt x="4705" y="21"/>
                  </a:lnTo>
                  <a:lnTo>
                    <a:pt x="4483" y="61"/>
                  </a:lnTo>
                  <a:lnTo>
                    <a:pt x="4261" y="142"/>
                  </a:lnTo>
                  <a:lnTo>
                    <a:pt x="4038" y="263"/>
                  </a:lnTo>
                  <a:lnTo>
                    <a:pt x="3837" y="404"/>
                  </a:lnTo>
                  <a:lnTo>
                    <a:pt x="3635" y="566"/>
                  </a:lnTo>
                  <a:lnTo>
                    <a:pt x="3473" y="768"/>
                  </a:lnTo>
                  <a:lnTo>
                    <a:pt x="3271" y="1050"/>
                  </a:lnTo>
                  <a:lnTo>
                    <a:pt x="3150" y="1313"/>
                  </a:lnTo>
                  <a:lnTo>
                    <a:pt x="3049" y="1575"/>
                  </a:lnTo>
                  <a:lnTo>
                    <a:pt x="3009" y="1838"/>
                  </a:lnTo>
                  <a:lnTo>
                    <a:pt x="2989" y="2100"/>
                  </a:lnTo>
                  <a:lnTo>
                    <a:pt x="2989" y="2363"/>
                  </a:lnTo>
                  <a:lnTo>
                    <a:pt x="3029" y="2868"/>
                  </a:lnTo>
                  <a:lnTo>
                    <a:pt x="3049" y="3171"/>
                  </a:lnTo>
                  <a:lnTo>
                    <a:pt x="3069" y="3473"/>
                  </a:lnTo>
                  <a:lnTo>
                    <a:pt x="3049" y="3776"/>
                  </a:lnTo>
                  <a:lnTo>
                    <a:pt x="3029" y="3918"/>
                  </a:lnTo>
                  <a:lnTo>
                    <a:pt x="3009" y="4079"/>
                  </a:lnTo>
                  <a:lnTo>
                    <a:pt x="2928" y="4321"/>
                  </a:lnTo>
                  <a:lnTo>
                    <a:pt x="2847" y="4503"/>
                  </a:lnTo>
                  <a:lnTo>
                    <a:pt x="2766" y="4624"/>
                  </a:lnTo>
                  <a:lnTo>
                    <a:pt x="2686" y="4725"/>
                  </a:lnTo>
                  <a:lnTo>
                    <a:pt x="2625" y="4826"/>
                  </a:lnTo>
                  <a:lnTo>
                    <a:pt x="2605" y="4907"/>
                  </a:lnTo>
                  <a:lnTo>
                    <a:pt x="2645" y="4988"/>
                  </a:lnTo>
                  <a:lnTo>
                    <a:pt x="2686" y="5028"/>
                  </a:lnTo>
                  <a:lnTo>
                    <a:pt x="2766" y="5048"/>
                  </a:lnTo>
                  <a:lnTo>
                    <a:pt x="2888" y="5048"/>
                  </a:lnTo>
                  <a:lnTo>
                    <a:pt x="3009" y="5028"/>
                  </a:lnTo>
                  <a:lnTo>
                    <a:pt x="3231" y="4947"/>
                  </a:lnTo>
                  <a:lnTo>
                    <a:pt x="3392" y="4867"/>
                  </a:lnTo>
                  <a:lnTo>
                    <a:pt x="3534" y="4786"/>
                  </a:lnTo>
                  <a:lnTo>
                    <a:pt x="3695" y="4645"/>
                  </a:lnTo>
                  <a:lnTo>
                    <a:pt x="3695" y="4645"/>
                  </a:lnTo>
                  <a:lnTo>
                    <a:pt x="3655" y="4786"/>
                  </a:lnTo>
                  <a:lnTo>
                    <a:pt x="3594" y="4887"/>
                  </a:lnTo>
                  <a:lnTo>
                    <a:pt x="3574" y="4968"/>
                  </a:lnTo>
                  <a:lnTo>
                    <a:pt x="3534" y="5048"/>
                  </a:lnTo>
                  <a:lnTo>
                    <a:pt x="3554" y="5129"/>
                  </a:lnTo>
                  <a:lnTo>
                    <a:pt x="3554" y="5149"/>
                  </a:lnTo>
                  <a:lnTo>
                    <a:pt x="3594" y="5190"/>
                  </a:lnTo>
                  <a:lnTo>
                    <a:pt x="3655" y="5210"/>
                  </a:lnTo>
                  <a:lnTo>
                    <a:pt x="3715" y="5210"/>
                  </a:lnTo>
                  <a:lnTo>
                    <a:pt x="3796" y="5170"/>
                  </a:lnTo>
                  <a:lnTo>
                    <a:pt x="3938" y="5069"/>
                  </a:lnTo>
                  <a:lnTo>
                    <a:pt x="4059" y="4947"/>
                  </a:lnTo>
                  <a:lnTo>
                    <a:pt x="4160" y="4826"/>
                  </a:lnTo>
                  <a:lnTo>
                    <a:pt x="4240" y="4705"/>
                  </a:lnTo>
                  <a:lnTo>
                    <a:pt x="4321" y="4584"/>
                  </a:lnTo>
                  <a:lnTo>
                    <a:pt x="4382" y="4463"/>
                  </a:lnTo>
                  <a:lnTo>
                    <a:pt x="4463" y="4180"/>
                  </a:lnTo>
                  <a:lnTo>
                    <a:pt x="4523" y="3897"/>
                  </a:lnTo>
                  <a:lnTo>
                    <a:pt x="4543" y="3615"/>
                  </a:lnTo>
                  <a:lnTo>
                    <a:pt x="4543" y="3332"/>
                  </a:lnTo>
                  <a:lnTo>
                    <a:pt x="4543" y="3049"/>
                  </a:lnTo>
                  <a:lnTo>
                    <a:pt x="4543" y="2605"/>
                  </a:lnTo>
                  <a:lnTo>
                    <a:pt x="4543" y="2383"/>
                  </a:lnTo>
                  <a:lnTo>
                    <a:pt x="4584" y="2181"/>
                  </a:lnTo>
                  <a:lnTo>
                    <a:pt x="4604" y="2060"/>
                  </a:lnTo>
                  <a:lnTo>
                    <a:pt x="4644" y="1959"/>
                  </a:lnTo>
                  <a:lnTo>
                    <a:pt x="4685" y="1858"/>
                  </a:lnTo>
                  <a:lnTo>
                    <a:pt x="4745" y="1777"/>
                  </a:lnTo>
                  <a:lnTo>
                    <a:pt x="4826" y="1697"/>
                  </a:lnTo>
                  <a:lnTo>
                    <a:pt x="4887" y="1616"/>
                  </a:lnTo>
                  <a:lnTo>
                    <a:pt x="4967" y="1555"/>
                  </a:lnTo>
                  <a:lnTo>
                    <a:pt x="5068" y="1515"/>
                  </a:lnTo>
                  <a:lnTo>
                    <a:pt x="5048" y="1596"/>
                  </a:lnTo>
                  <a:lnTo>
                    <a:pt x="5048" y="1656"/>
                  </a:lnTo>
                  <a:lnTo>
                    <a:pt x="5048" y="1697"/>
                  </a:lnTo>
                  <a:lnTo>
                    <a:pt x="5109" y="1757"/>
                  </a:lnTo>
                  <a:lnTo>
                    <a:pt x="5008" y="2080"/>
                  </a:lnTo>
                  <a:lnTo>
                    <a:pt x="4927" y="2423"/>
                  </a:lnTo>
                  <a:lnTo>
                    <a:pt x="4907" y="2767"/>
                  </a:lnTo>
                  <a:lnTo>
                    <a:pt x="4907" y="3110"/>
                  </a:lnTo>
                  <a:lnTo>
                    <a:pt x="4947" y="3433"/>
                  </a:lnTo>
                  <a:lnTo>
                    <a:pt x="5028" y="3776"/>
                  </a:lnTo>
                  <a:lnTo>
                    <a:pt x="5149" y="4099"/>
                  </a:lnTo>
                  <a:lnTo>
                    <a:pt x="5290" y="4422"/>
                  </a:lnTo>
                  <a:lnTo>
                    <a:pt x="5432" y="4624"/>
                  </a:lnTo>
                  <a:lnTo>
                    <a:pt x="5593" y="4826"/>
                  </a:lnTo>
                  <a:lnTo>
                    <a:pt x="5755" y="5008"/>
                  </a:lnTo>
                  <a:lnTo>
                    <a:pt x="5937" y="5170"/>
                  </a:lnTo>
                  <a:lnTo>
                    <a:pt x="5613" y="5291"/>
                  </a:lnTo>
                  <a:lnTo>
                    <a:pt x="5290" y="5452"/>
                  </a:lnTo>
                  <a:lnTo>
                    <a:pt x="4987" y="5634"/>
                  </a:lnTo>
                  <a:lnTo>
                    <a:pt x="4705" y="5856"/>
                  </a:lnTo>
                  <a:lnTo>
                    <a:pt x="4543" y="5977"/>
                  </a:lnTo>
                  <a:lnTo>
                    <a:pt x="4402" y="6139"/>
                  </a:lnTo>
                  <a:lnTo>
                    <a:pt x="4139" y="6442"/>
                  </a:lnTo>
                  <a:lnTo>
                    <a:pt x="3938" y="6563"/>
                  </a:lnTo>
                  <a:lnTo>
                    <a:pt x="3877" y="6421"/>
                  </a:lnTo>
                  <a:lnTo>
                    <a:pt x="3796" y="6260"/>
                  </a:lnTo>
                  <a:lnTo>
                    <a:pt x="3695" y="6119"/>
                  </a:lnTo>
                  <a:lnTo>
                    <a:pt x="3574" y="5977"/>
                  </a:lnTo>
                  <a:lnTo>
                    <a:pt x="3453" y="5856"/>
                  </a:lnTo>
                  <a:lnTo>
                    <a:pt x="3332" y="5755"/>
                  </a:lnTo>
                  <a:lnTo>
                    <a:pt x="3190" y="5654"/>
                  </a:lnTo>
                  <a:lnTo>
                    <a:pt x="3029" y="5553"/>
                  </a:lnTo>
                  <a:lnTo>
                    <a:pt x="2807" y="5432"/>
                  </a:lnTo>
                  <a:lnTo>
                    <a:pt x="2564" y="5371"/>
                  </a:lnTo>
                  <a:lnTo>
                    <a:pt x="2302" y="5311"/>
                  </a:lnTo>
                  <a:lnTo>
                    <a:pt x="2040" y="5291"/>
                  </a:lnTo>
                  <a:lnTo>
                    <a:pt x="1757" y="5311"/>
                  </a:lnTo>
                  <a:lnTo>
                    <a:pt x="1494" y="5371"/>
                  </a:lnTo>
                  <a:lnTo>
                    <a:pt x="1474" y="5371"/>
                  </a:lnTo>
                  <a:lnTo>
                    <a:pt x="1292" y="5432"/>
                  </a:lnTo>
                  <a:lnTo>
                    <a:pt x="1091" y="5533"/>
                  </a:lnTo>
                  <a:lnTo>
                    <a:pt x="929" y="5634"/>
                  </a:lnTo>
                  <a:lnTo>
                    <a:pt x="767" y="5755"/>
                  </a:lnTo>
                  <a:lnTo>
                    <a:pt x="606" y="5876"/>
                  </a:lnTo>
                  <a:lnTo>
                    <a:pt x="485" y="6018"/>
                  </a:lnTo>
                  <a:lnTo>
                    <a:pt x="364" y="6179"/>
                  </a:lnTo>
                  <a:lnTo>
                    <a:pt x="263" y="6341"/>
                  </a:lnTo>
                  <a:lnTo>
                    <a:pt x="162" y="6522"/>
                  </a:lnTo>
                  <a:lnTo>
                    <a:pt x="101" y="6704"/>
                  </a:lnTo>
                  <a:lnTo>
                    <a:pt x="41" y="6906"/>
                  </a:lnTo>
                  <a:lnTo>
                    <a:pt x="0" y="7088"/>
                  </a:lnTo>
                  <a:lnTo>
                    <a:pt x="0" y="7290"/>
                  </a:lnTo>
                  <a:lnTo>
                    <a:pt x="0" y="7492"/>
                  </a:lnTo>
                  <a:lnTo>
                    <a:pt x="20" y="7693"/>
                  </a:lnTo>
                  <a:lnTo>
                    <a:pt x="61" y="7916"/>
                  </a:lnTo>
                  <a:lnTo>
                    <a:pt x="121" y="8077"/>
                  </a:lnTo>
                  <a:lnTo>
                    <a:pt x="182" y="8239"/>
                  </a:lnTo>
                  <a:lnTo>
                    <a:pt x="283" y="8400"/>
                  </a:lnTo>
                  <a:lnTo>
                    <a:pt x="364" y="8542"/>
                  </a:lnTo>
                  <a:lnTo>
                    <a:pt x="485" y="8683"/>
                  </a:lnTo>
                  <a:lnTo>
                    <a:pt x="606" y="8804"/>
                  </a:lnTo>
                  <a:lnTo>
                    <a:pt x="727" y="8925"/>
                  </a:lnTo>
                  <a:lnTo>
                    <a:pt x="868" y="9046"/>
                  </a:lnTo>
                  <a:lnTo>
                    <a:pt x="889" y="9046"/>
                  </a:lnTo>
                  <a:lnTo>
                    <a:pt x="909" y="9067"/>
                  </a:lnTo>
                  <a:lnTo>
                    <a:pt x="1171" y="9208"/>
                  </a:lnTo>
                  <a:lnTo>
                    <a:pt x="1474" y="9329"/>
                  </a:lnTo>
                  <a:lnTo>
                    <a:pt x="1676" y="9369"/>
                  </a:lnTo>
                  <a:lnTo>
                    <a:pt x="1878" y="9390"/>
                  </a:lnTo>
                  <a:lnTo>
                    <a:pt x="2040" y="9410"/>
                  </a:lnTo>
                  <a:lnTo>
                    <a:pt x="2221" y="9390"/>
                  </a:lnTo>
                  <a:lnTo>
                    <a:pt x="2403" y="9369"/>
                  </a:lnTo>
                  <a:lnTo>
                    <a:pt x="2403" y="9369"/>
                  </a:lnTo>
                  <a:lnTo>
                    <a:pt x="2383" y="9390"/>
                  </a:lnTo>
                  <a:lnTo>
                    <a:pt x="2342" y="9491"/>
                  </a:lnTo>
                  <a:lnTo>
                    <a:pt x="2241" y="9773"/>
                  </a:lnTo>
                  <a:lnTo>
                    <a:pt x="2161" y="10056"/>
                  </a:lnTo>
                  <a:lnTo>
                    <a:pt x="2100" y="10318"/>
                  </a:lnTo>
                  <a:lnTo>
                    <a:pt x="2060" y="10601"/>
                  </a:lnTo>
                  <a:lnTo>
                    <a:pt x="2060" y="10884"/>
                  </a:lnTo>
                  <a:lnTo>
                    <a:pt x="2080" y="11126"/>
                  </a:lnTo>
                  <a:lnTo>
                    <a:pt x="2140" y="11368"/>
                  </a:lnTo>
                  <a:lnTo>
                    <a:pt x="2181" y="11469"/>
                  </a:lnTo>
                  <a:lnTo>
                    <a:pt x="2221" y="11570"/>
                  </a:lnTo>
                  <a:lnTo>
                    <a:pt x="2302" y="11651"/>
                  </a:lnTo>
                  <a:lnTo>
                    <a:pt x="2363" y="11712"/>
                  </a:lnTo>
                  <a:lnTo>
                    <a:pt x="2464" y="11772"/>
                  </a:lnTo>
                  <a:lnTo>
                    <a:pt x="2544" y="11813"/>
                  </a:lnTo>
                  <a:lnTo>
                    <a:pt x="2645" y="11833"/>
                  </a:lnTo>
                  <a:lnTo>
                    <a:pt x="2746" y="11853"/>
                  </a:lnTo>
                  <a:lnTo>
                    <a:pt x="2928" y="11853"/>
                  </a:lnTo>
                  <a:lnTo>
                    <a:pt x="3130" y="11792"/>
                  </a:lnTo>
                  <a:lnTo>
                    <a:pt x="3312" y="11732"/>
                  </a:lnTo>
                  <a:lnTo>
                    <a:pt x="3493" y="11651"/>
                  </a:lnTo>
                  <a:lnTo>
                    <a:pt x="3756" y="11510"/>
                  </a:lnTo>
                  <a:lnTo>
                    <a:pt x="3857" y="11449"/>
                  </a:lnTo>
                  <a:lnTo>
                    <a:pt x="3857" y="11510"/>
                  </a:lnTo>
                  <a:lnTo>
                    <a:pt x="3816" y="11631"/>
                  </a:lnTo>
                  <a:lnTo>
                    <a:pt x="3695" y="12015"/>
                  </a:lnTo>
                  <a:lnTo>
                    <a:pt x="3453" y="12519"/>
                  </a:lnTo>
                  <a:lnTo>
                    <a:pt x="3312" y="12782"/>
                  </a:lnTo>
                  <a:lnTo>
                    <a:pt x="3150" y="13085"/>
                  </a:lnTo>
                  <a:lnTo>
                    <a:pt x="3049" y="13246"/>
                  </a:lnTo>
                  <a:lnTo>
                    <a:pt x="2908" y="13489"/>
                  </a:lnTo>
                  <a:lnTo>
                    <a:pt x="2867" y="13569"/>
                  </a:lnTo>
                  <a:lnTo>
                    <a:pt x="2847" y="13670"/>
                  </a:lnTo>
                  <a:lnTo>
                    <a:pt x="2847" y="13812"/>
                  </a:lnTo>
                  <a:lnTo>
                    <a:pt x="2888" y="13953"/>
                  </a:lnTo>
                  <a:lnTo>
                    <a:pt x="2948" y="14074"/>
                  </a:lnTo>
                  <a:lnTo>
                    <a:pt x="3029" y="14215"/>
                  </a:lnTo>
                  <a:lnTo>
                    <a:pt x="3170" y="14357"/>
                  </a:lnTo>
                  <a:lnTo>
                    <a:pt x="3312" y="14498"/>
                  </a:lnTo>
                  <a:lnTo>
                    <a:pt x="3473" y="14619"/>
                  </a:lnTo>
                  <a:lnTo>
                    <a:pt x="3655" y="14740"/>
                  </a:lnTo>
                  <a:lnTo>
                    <a:pt x="4018" y="14922"/>
                  </a:lnTo>
                  <a:lnTo>
                    <a:pt x="4402" y="15104"/>
                  </a:lnTo>
                  <a:lnTo>
                    <a:pt x="4725" y="15225"/>
                  </a:lnTo>
                  <a:lnTo>
                    <a:pt x="5028" y="15326"/>
                  </a:lnTo>
                  <a:lnTo>
                    <a:pt x="5331" y="15427"/>
                  </a:lnTo>
                  <a:lnTo>
                    <a:pt x="5634" y="15488"/>
                  </a:lnTo>
                  <a:lnTo>
                    <a:pt x="5937" y="15548"/>
                  </a:lnTo>
                  <a:lnTo>
                    <a:pt x="6219" y="15588"/>
                  </a:lnTo>
                  <a:lnTo>
                    <a:pt x="6522" y="15609"/>
                  </a:lnTo>
                  <a:lnTo>
                    <a:pt x="6825" y="15629"/>
                  </a:lnTo>
                  <a:lnTo>
                    <a:pt x="7108" y="15609"/>
                  </a:lnTo>
                  <a:lnTo>
                    <a:pt x="7390" y="15588"/>
                  </a:lnTo>
                  <a:lnTo>
                    <a:pt x="7693" y="15568"/>
                  </a:lnTo>
                  <a:lnTo>
                    <a:pt x="7996" y="15508"/>
                  </a:lnTo>
                  <a:lnTo>
                    <a:pt x="8360" y="15447"/>
                  </a:lnTo>
                  <a:lnTo>
                    <a:pt x="8743" y="15346"/>
                  </a:lnTo>
                  <a:lnTo>
                    <a:pt x="9147" y="15205"/>
                  </a:lnTo>
                  <a:lnTo>
                    <a:pt x="9329" y="15124"/>
                  </a:lnTo>
                  <a:lnTo>
                    <a:pt x="9531" y="15023"/>
                  </a:lnTo>
                  <a:lnTo>
                    <a:pt x="9712" y="14902"/>
                  </a:lnTo>
                  <a:lnTo>
                    <a:pt x="9854" y="14801"/>
                  </a:lnTo>
                  <a:lnTo>
                    <a:pt x="9955" y="14680"/>
                  </a:lnTo>
                  <a:lnTo>
                    <a:pt x="10035" y="14559"/>
                  </a:lnTo>
                  <a:lnTo>
                    <a:pt x="10076" y="14438"/>
                  </a:lnTo>
                  <a:lnTo>
                    <a:pt x="10096" y="14337"/>
                  </a:lnTo>
                  <a:lnTo>
                    <a:pt x="10096" y="14236"/>
                  </a:lnTo>
                  <a:lnTo>
                    <a:pt x="10096" y="14155"/>
                  </a:lnTo>
                  <a:lnTo>
                    <a:pt x="10056" y="14034"/>
                  </a:lnTo>
                  <a:lnTo>
                    <a:pt x="9995" y="13872"/>
                  </a:lnTo>
                  <a:lnTo>
                    <a:pt x="9854" y="13529"/>
                  </a:lnTo>
                  <a:lnTo>
                    <a:pt x="9692" y="13024"/>
                  </a:lnTo>
                  <a:lnTo>
                    <a:pt x="9591" y="12661"/>
                  </a:lnTo>
                  <a:lnTo>
                    <a:pt x="9531" y="12338"/>
                  </a:lnTo>
                  <a:lnTo>
                    <a:pt x="9490" y="12095"/>
                  </a:lnTo>
                  <a:lnTo>
                    <a:pt x="9490" y="11954"/>
                  </a:lnTo>
                  <a:lnTo>
                    <a:pt x="9531" y="11974"/>
                  </a:lnTo>
                  <a:lnTo>
                    <a:pt x="9551" y="11994"/>
                  </a:lnTo>
                  <a:lnTo>
                    <a:pt x="9571" y="12015"/>
                  </a:lnTo>
                  <a:lnTo>
                    <a:pt x="9813" y="12216"/>
                  </a:lnTo>
                  <a:lnTo>
                    <a:pt x="10076" y="12378"/>
                  </a:lnTo>
                  <a:lnTo>
                    <a:pt x="10197" y="12439"/>
                  </a:lnTo>
                  <a:lnTo>
                    <a:pt x="10318" y="12499"/>
                  </a:lnTo>
                  <a:lnTo>
                    <a:pt x="10439" y="12519"/>
                  </a:lnTo>
                  <a:lnTo>
                    <a:pt x="10540" y="12540"/>
                  </a:lnTo>
                  <a:lnTo>
                    <a:pt x="10762" y="12540"/>
                  </a:lnTo>
                  <a:lnTo>
                    <a:pt x="10863" y="12499"/>
                  </a:lnTo>
                  <a:lnTo>
                    <a:pt x="10944" y="12459"/>
                  </a:lnTo>
                  <a:lnTo>
                    <a:pt x="11045" y="12378"/>
                  </a:lnTo>
                  <a:lnTo>
                    <a:pt x="11146" y="12277"/>
                  </a:lnTo>
                  <a:lnTo>
                    <a:pt x="11227" y="12156"/>
                  </a:lnTo>
                  <a:lnTo>
                    <a:pt x="11287" y="12015"/>
                  </a:lnTo>
                  <a:lnTo>
                    <a:pt x="11348" y="11833"/>
                  </a:lnTo>
                  <a:lnTo>
                    <a:pt x="11388" y="11651"/>
                  </a:lnTo>
                  <a:lnTo>
                    <a:pt x="11408" y="11449"/>
                  </a:lnTo>
                  <a:lnTo>
                    <a:pt x="11408" y="11227"/>
                  </a:lnTo>
                  <a:lnTo>
                    <a:pt x="11408" y="10803"/>
                  </a:lnTo>
                  <a:lnTo>
                    <a:pt x="11368" y="10500"/>
                  </a:lnTo>
                  <a:lnTo>
                    <a:pt x="11348" y="10298"/>
                  </a:lnTo>
                  <a:lnTo>
                    <a:pt x="11307" y="10177"/>
                  </a:lnTo>
                  <a:lnTo>
                    <a:pt x="11287" y="10117"/>
                  </a:lnTo>
                  <a:lnTo>
                    <a:pt x="11287" y="10096"/>
                  </a:lnTo>
                  <a:lnTo>
                    <a:pt x="11307" y="10056"/>
                  </a:lnTo>
                  <a:lnTo>
                    <a:pt x="11368" y="10016"/>
                  </a:lnTo>
                  <a:lnTo>
                    <a:pt x="11610" y="9834"/>
                  </a:lnTo>
                  <a:lnTo>
                    <a:pt x="11711" y="9753"/>
                  </a:lnTo>
                  <a:lnTo>
                    <a:pt x="11792" y="9652"/>
                  </a:lnTo>
                  <a:lnTo>
                    <a:pt x="11832" y="9571"/>
                  </a:lnTo>
                  <a:lnTo>
                    <a:pt x="11853" y="9470"/>
                  </a:lnTo>
                  <a:lnTo>
                    <a:pt x="11832" y="9390"/>
                  </a:lnTo>
                  <a:lnTo>
                    <a:pt x="11792" y="9309"/>
                  </a:lnTo>
                  <a:lnTo>
                    <a:pt x="11388" y="8663"/>
                  </a:lnTo>
                  <a:lnTo>
                    <a:pt x="11106" y="8218"/>
                  </a:lnTo>
                  <a:lnTo>
                    <a:pt x="10803" y="7774"/>
                  </a:lnTo>
                  <a:lnTo>
                    <a:pt x="10480" y="7350"/>
                  </a:lnTo>
                  <a:lnTo>
                    <a:pt x="10298" y="7169"/>
                  </a:lnTo>
                  <a:lnTo>
                    <a:pt x="10116" y="6967"/>
                  </a:lnTo>
                  <a:lnTo>
                    <a:pt x="9934" y="6684"/>
                  </a:lnTo>
                  <a:lnTo>
                    <a:pt x="9753" y="6401"/>
                  </a:lnTo>
                  <a:lnTo>
                    <a:pt x="9490" y="6098"/>
                  </a:lnTo>
                  <a:lnTo>
                    <a:pt x="9208" y="5836"/>
                  </a:lnTo>
                  <a:lnTo>
                    <a:pt x="8884" y="5614"/>
                  </a:lnTo>
                  <a:lnTo>
                    <a:pt x="8541" y="5412"/>
                  </a:lnTo>
                  <a:lnTo>
                    <a:pt x="8723" y="5311"/>
                  </a:lnTo>
                  <a:lnTo>
                    <a:pt x="8884" y="5190"/>
                  </a:lnTo>
                  <a:lnTo>
                    <a:pt x="9046" y="5069"/>
                  </a:lnTo>
                  <a:lnTo>
                    <a:pt x="9187" y="4907"/>
                  </a:lnTo>
                  <a:lnTo>
                    <a:pt x="9389" y="4665"/>
                  </a:lnTo>
                  <a:lnTo>
                    <a:pt x="9571" y="4402"/>
                  </a:lnTo>
                  <a:lnTo>
                    <a:pt x="9733" y="4120"/>
                  </a:lnTo>
                  <a:lnTo>
                    <a:pt x="9854" y="3837"/>
                  </a:lnTo>
                  <a:lnTo>
                    <a:pt x="9934" y="3514"/>
                  </a:lnTo>
                  <a:lnTo>
                    <a:pt x="9995" y="3211"/>
                  </a:lnTo>
                  <a:lnTo>
                    <a:pt x="10035" y="2888"/>
                  </a:lnTo>
                  <a:lnTo>
                    <a:pt x="10015" y="2565"/>
                  </a:lnTo>
                  <a:lnTo>
                    <a:pt x="9975" y="2201"/>
                  </a:lnTo>
                  <a:lnTo>
                    <a:pt x="10035" y="2141"/>
                  </a:lnTo>
                  <a:lnTo>
                    <a:pt x="10056" y="2100"/>
                  </a:lnTo>
                  <a:lnTo>
                    <a:pt x="10076" y="2060"/>
                  </a:lnTo>
                  <a:lnTo>
                    <a:pt x="10076" y="1959"/>
                  </a:lnTo>
                  <a:lnTo>
                    <a:pt x="10157" y="2020"/>
                  </a:lnTo>
                  <a:lnTo>
                    <a:pt x="10217" y="2100"/>
                  </a:lnTo>
                  <a:lnTo>
                    <a:pt x="10278" y="2181"/>
                  </a:lnTo>
                  <a:lnTo>
                    <a:pt x="10338" y="2262"/>
                  </a:lnTo>
                  <a:lnTo>
                    <a:pt x="10379" y="2363"/>
                  </a:lnTo>
                  <a:lnTo>
                    <a:pt x="10399" y="2464"/>
                  </a:lnTo>
                  <a:lnTo>
                    <a:pt x="10419" y="2585"/>
                  </a:lnTo>
                  <a:lnTo>
                    <a:pt x="10419" y="2706"/>
                  </a:lnTo>
                  <a:lnTo>
                    <a:pt x="10419" y="2908"/>
                  </a:lnTo>
                  <a:lnTo>
                    <a:pt x="10399" y="3110"/>
                  </a:lnTo>
                  <a:lnTo>
                    <a:pt x="10298" y="3574"/>
                  </a:lnTo>
                  <a:lnTo>
                    <a:pt x="10258" y="3837"/>
                  </a:lnTo>
                  <a:lnTo>
                    <a:pt x="10197" y="4120"/>
                  </a:lnTo>
                  <a:lnTo>
                    <a:pt x="10177" y="4402"/>
                  </a:lnTo>
                  <a:lnTo>
                    <a:pt x="10177" y="4705"/>
                  </a:lnTo>
                  <a:lnTo>
                    <a:pt x="10217" y="4968"/>
                  </a:lnTo>
                  <a:lnTo>
                    <a:pt x="10258" y="5109"/>
                  </a:lnTo>
                  <a:lnTo>
                    <a:pt x="10298" y="5250"/>
                  </a:lnTo>
                  <a:lnTo>
                    <a:pt x="10379" y="5392"/>
                  </a:lnTo>
                  <a:lnTo>
                    <a:pt x="10459" y="5513"/>
                  </a:lnTo>
                  <a:lnTo>
                    <a:pt x="10560" y="5654"/>
                  </a:lnTo>
                  <a:lnTo>
                    <a:pt x="10682" y="5775"/>
                  </a:lnTo>
                  <a:lnTo>
                    <a:pt x="10722" y="5816"/>
                  </a:lnTo>
                  <a:lnTo>
                    <a:pt x="10762" y="5836"/>
                  </a:lnTo>
                  <a:lnTo>
                    <a:pt x="10803" y="5856"/>
                  </a:lnTo>
                  <a:lnTo>
                    <a:pt x="10863" y="5836"/>
                  </a:lnTo>
                  <a:lnTo>
                    <a:pt x="10904" y="5816"/>
                  </a:lnTo>
                  <a:lnTo>
                    <a:pt x="10924" y="5775"/>
                  </a:lnTo>
                  <a:lnTo>
                    <a:pt x="10944" y="5715"/>
                  </a:lnTo>
                  <a:lnTo>
                    <a:pt x="10924" y="5634"/>
                  </a:lnTo>
                  <a:lnTo>
                    <a:pt x="10904" y="5533"/>
                  </a:lnTo>
                  <a:lnTo>
                    <a:pt x="10883" y="5412"/>
                  </a:lnTo>
                  <a:lnTo>
                    <a:pt x="10863" y="5291"/>
                  </a:lnTo>
                  <a:lnTo>
                    <a:pt x="11005" y="5452"/>
                  </a:lnTo>
                  <a:lnTo>
                    <a:pt x="11106" y="5553"/>
                  </a:lnTo>
                  <a:lnTo>
                    <a:pt x="11267" y="5654"/>
                  </a:lnTo>
                  <a:lnTo>
                    <a:pt x="11469" y="5775"/>
                  </a:lnTo>
                  <a:lnTo>
                    <a:pt x="11590" y="5816"/>
                  </a:lnTo>
                  <a:lnTo>
                    <a:pt x="11691" y="5836"/>
                  </a:lnTo>
                  <a:lnTo>
                    <a:pt x="11772" y="5836"/>
                  </a:lnTo>
                  <a:lnTo>
                    <a:pt x="11832" y="5795"/>
                  </a:lnTo>
                  <a:lnTo>
                    <a:pt x="11873" y="5755"/>
                  </a:lnTo>
                  <a:lnTo>
                    <a:pt x="11893" y="5695"/>
                  </a:lnTo>
                  <a:lnTo>
                    <a:pt x="11873" y="5654"/>
                  </a:lnTo>
                  <a:lnTo>
                    <a:pt x="11832" y="5533"/>
                  </a:lnTo>
                  <a:lnTo>
                    <a:pt x="11772" y="5432"/>
                  </a:lnTo>
                  <a:lnTo>
                    <a:pt x="11732" y="5291"/>
                  </a:lnTo>
                  <a:lnTo>
                    <a:pt x="11671" y="5109"/>
                  </a:lnTo>
                  <a:lnTo>
                    <a:pt x="11651" y="4846"/>
                  </a:lnTo>
                  <a:lnTo>
                    <a:pt x="11631" y="4685"/>
                  </a:lnTo>
                  <a:lnTo>
                    <a:pt x="11651" y="4544"/>
                  </a:lnTo>
                  <a:lnTo>
                    <a:pt x="11691" y="4241"/>
                  </a:lnTo>
                  <a:lnTo>
                    <a:pt x="11752" y="3938"/>
                  </a:lnTo>
                  <a:lnTo>
                    <a:pt x="11832" y="3635"/>
                  </a:lnTo>
                  <a:lnTo>
                    <a:pt x="11954" y="3150"/>
                  </a:lnTo>
                  <a:lnTo>
                    <a:pt x="12014" y="2908"/>
                  </a:lnTo>
                  <a:lnTo>
                    <a:pt x="12034" y="2646"/>
                  </a:lnTo>
                  <a:lnTo>
                    <a:pt x="12034" y="2383"/>
                  </a:lnTo>
                  <a:lnTo>
                    <a:pt x="11994" y="2100"/>
                  </a:lnTo>
                  <a:lnTo>
                    <a:pt x="11913" y="1818"/>
                  </a:lnTo>
                  <a:lnTo>
                    <a:pt x="11772" y="1515"/>
                  </a:lnTo>
                  <a:lnTo>
                    <a:pt x="11631" y="1293"/>
                  </a:lnTo>
                  <a:lnTo>
                    <a:pt x="11489" y="1091"/>
                  </a:lnTo>
                  <a:lnTo>
                    <a:pt x="11307" y="909"/>
                  </a:lnTo>
                  <a:lnTo>
                    <a:pt x="11106" y="768"/>
                  </a:lnTo>
                  <a:lnTo>
                    <a:pt x="10904" y="647"/>
                  </a:lnTo>
                  <a:lnTo>
                    <a:pt x="10682" y="546"/>
                  </a:lnTo>
                  <a:lnTo>
                    <a:pt x="10439" y="505"/>
                  </a:lnTo>
                  <a:lnTo>
                    <a:pt x="10197" y="465"/>
                  </a:lnTo>
                  <a:lnTo>
                    <a:pt x="9955" y="485"/>
                  </a:lnTo>
                  <a:lnTo>
                    <a:pt x="9712" y="546"/>
                  </a:lnTo>
                  <a:lnTo>
                    <a:pt x="9510" y="626"/>
                  </a:lnTo>
                  <a:lnTo>
                    <a:pt x="9349" y="748"/>
                  </a:lnTo>
                  <a:lnTo>
                    <a:pt x="9268" y="687"/>
                  </a:lnTo>
                  <a:lnTo>
                    <a:pt x="9187" y="667"/>
                  </a:lnTo>
                  <a:lnTo>
                    <a:pt x="9127" y="687"/>
                  </a:lnTo>
                  <a:lnTo>
                    <a:pt x="9086" y="707"/>
                  </a:lnTo>
                  <a:lnTo>
                    <a:pt x="9066" y="727"/>
                  </a:lnTo>
                  <a:lnTo>
                    <a:pt x="8925" y="626"/>
                  </a:lnTo>
                  <a:lnTo>
                    <a:pt x="8763" y="566"/>
                  </a:lnTo>
                  <a:lnTo>
                    <a:pt x="8582" y="505"/>
                  </a:lnTo>
                  <a:lnTo>
                    <a:pt x="8420" y="465"/>
                  </a:lnTo>
                  <a:lnTo>
                    <a:pt x="8077" y="465"/>
                  </a:lnTo>
                  <a:lnTo>
                    <a:pt x="7895" y="485"/>
                  </a:lnTo>
                  <a:lnTo>
                    <a:pt x="7734" y="525"/>
                  </a:lnTo>
                  <a:lnTo>
                    <a:pt x="7673" y="525"/>
                  </a:lnTo>
                  <a:lnTo>
                    <a:pt x="7612" y="505"/>
                  </a:lnTo>
                  <a:lnTo>
                    <a:pt x="7451" y="445"/>
                  </a:lnTo>
                  <a:lnTo>
                    <a:pt x="7269" y="384"/>
                  </a:lnTo>
                  <a:lnTo>
                    <a:pt x="7027" y="344"/>
                  </a:lnTo>
                  <a:lnTo>
                    <a:pt x="6764" y="344"/>
                  </a:lnTo>
                  <a:lnTo>
                    <a:pt x="6502" y="384"/>
                  </a:lnTo>
                  <a:lnTo>
                    <a:pt x="6260" y="465"/>
                  </a:lnTo>
                  <a:lnTo>
                    <a:pt x="6239" y="445"/>
                  </a:lnTo>
                  <a:lnTo>
                    <a:pt x="6199" y="424"/>
                  </a:lnTo>
                  <a:lnTo>
                    <a:pt x="6118" y="404"/>
                  </a:lnTo>
                  <a:lnTo>
                    <a:pt x="6078" y="404"/>
                  </a:lnTo>
                  <a:lnTo>
                    <a:pt x="5977" y="445"/>
                  </a:lnTo>
                  <a:lnTo>
                    <a:pt x="5836" y="303"/>
                  </a:lnTo>
                  <a:lnTo>
                    <a:pt x="5654" y="182"/>
                  </a:lnTo>
                  <a:lnTo>
                    <a:pt x="5432" y="81"/>
                  </a:lnTo>
                  <a:lnTo>
                    <a:pt x="5189" y="21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45"/>
            <p:cNvGrpSpPr/>
            <p:nvPr/>
          </p:nvGrpSpPr>
          <p:grpSpPr>
            <a:xfrm>
              <a:off x="3481925" y="-1673750"/>
              <a:ext cx="824129" cy="1070240"/>
              <a:chOff x="2028650" y="-1673750"/>
              <a:chExt cx="824129" cy="1070240"/>
            </a:xfrm>
          </p:grpSpPr>
          <p:sp>
            <p:nvSpPr>
              <p:cNvPr id="3706" name="Google Shape;3706;p45"/>
              <p:cNvSpPr/>
              <p:nvPr/>
            </p:nvSpPr>
            <p:spPr>
              <a:xfrm>
                <a:off x="2211214" y="-1669573"/>
                <a:ext cx="226797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5089" extrusionOk="0">
                    <a:moveTo>
                      <a:pt x="2241" y="0"/>
                    </a:moveTo>
                    <a:lnTo>
                      <a:pt x="2060" y="20"/>
                    </a:lnTo>
                    <a:lnTo>
                      <a:pt x="1878" y="40"/>
                    </a:lnTo>
                    <a:lnTo>
                      <a:pt x="1696" y="101"/>
                    </a:lnTo>
                    <a:lnTo>
                      <a:pt x="1514" y="182"/>
                    </a:lnTo>
                    <a:lnTo>
                      <a:pt x="1333" y="283"/>
                    </a:lnTo>
                    <a:lnTo>
                      <a:pt x="1171" y="404"/>
                    </a:lnTo>
                    <a:lnTo>
                      <a:pt x="989" y="565"/>
                    </a:lnTo>
                    <a:lnTo>
                      <a:pt x="848" y="747"/>
                    </a:lnTo>
                    <a:lnTo>
                      <a:pt x="687" y="969"/>
                    </a:lnTo>
                    <a:lnTo>
                      <a:pt x="565" y="1171"/>
                    </a:lnTo>
                    <a:lnTo>
                      <a:pt x="485" y="1393"/>
                    </a:lnTo>
                    <a:lnTo>
                      <a:pt x="424" y="1595"/>
                    </a:lnTo>
                    <a:lnTo>
                      <a:pt x="384" y="1817"/>
                    </a:lnTo>
                    <a:lnTo>
                      <a:pt x="363" y="2019"/>
                    </a:lnTo>
                    <a:lnTo>
                      <a:pt x="363" y="2221"/>
                    </a:lnTo>
                    <a:lnTo>
                      <a:pt x="384" y="2423"/>
                    </a:lnTo>
                    <a:lnTo>
                      <a:pt x="424" y="2827"/>
                    </a:lnTo>
                    <a:lnTo>
                      <a:pt x="444" y="3210"/>
                    </a:lnTo>
                    <a:lnTo>
                      <a:pt x="464" y="3412"/>
                    </a:lnTo>
                    <a:lnTo>
                      <a:pt x="444" y="3614"/>
                    </a:lnTo>
                    <a:lnTo>
                      <a:pt x="424" y="3816"/>
                    </a:lnTo>
                    <a:lnTo>
                      <a:pt x="384" y="4018"/>
                    </a:lnTo>
                    <a:lnTo>
                      <a:pt x="323" y="4220"/>
                    </a:lnTo>
                    <a:lnTo>
                      <a:pt x="283" y="4361"/>
                    </a:lnTo>
                    <a:lnTo>
                      <a:pt x="162" y="4563"/>
                    </a:lnTo>
                    <a:lnTo>
                      <a:pt x="61" y="4705"/>
                    </a:lnTo>
                    <a:lnTo>
                      <a:pt x="0" y="4785"/>
                    </a:lnTo>
                    <a:lnTo>
                      <a:pt x="0" y="4846"/>
                    </a:lnTo>
                    <a:lnTo>
                      <a:pt x="20" y="4886"/>
                    </a:lnTo>
                    <a:lnTo>
                      <a:pt x="61" y="4927"/>
                    </a:lnTo>
                    <a:lnTo>
                      <a:pt x="222" y="4927"/>
                    </a:lnTo>
                    <a:lnTo>
                      <a:pt x="343" y="4907"/>
                    </a:lnTo>
                    <a:lnTo>
                      <a:pt x="545" y="4846"/>
                    </a:lnTo>
                    <a:lnTo>
                      <a:pt x="687" y="4765"/>
                    </a:lnTo>
                    <a:lnTo>
                      <a:pt x="787" y="4705"/>
                    </a:lnTo>
                    <a:lnTo>
                      <a:pt x="949" y="4584"/>
                    </a:lnTo>
                    <a:lnTo>
                      <a:pt x="1050" y="4503"/>
                    </a:lnTo>
                    <a:lnTo>
                      <a:pt x="1070" y="4483"/>
                    </a:lnTo>
                    <a:lnTo>
                      <a:pt x="1090" y="4483"/>
                    </a:lnTo>
                    <a:lnTo>
                      <a:pt x="1111" y="4503"/>
                    </a:lnTo>
                    <a:lnTo>
                      <a:pt x="1070" y="4604"/>
                    </a:lnTo>
                    <a:lnTo>
                      <a:pt x="1050" y="4705"/>
                    </a:lnTo>
                    <a:lnTo>
                      <a:pt x="969" y="4886"/>
                    </a:lnTo>
                    <a:lnTo>
                      <a:pt x="929" y="5008"/>
                    </a:lnTo>
                    <a:lnTo>
                      <a:pt x="929" y="5048"/>
                    </a:lnTo>
                    <a:lnTo>
                      <a:pt x="949" y="5088"/>
                    </a:lnTo>
                    <a:lnTo>
                      <a:pt x="1030" y="5088"/>
                    </a:lnTo>
                    <a:lnTo>
                      <a:pt x="1090" y="5068"/>
                    </a:lnTo>
                    <a:lnTo>
                      <a:pt x="1292" y="4907"/>
                    </a:lnTo>
                    <a:lnTo>
                      <a:pt x="1434" y="4765"/>
                    </a:lnTo>
                    <a:lnTo>
                      <a:pt x="1555" y="4584"/>
                    </a:lnTo>
                    <a:lnTo>
                      <a:pt x="1656" y="4422"/>
                    </a:lnTo>
                    <a:lnTo>
                      <a:pt x="1716" y="4240"/>
                    </a:lnTo>
                    <a:lnTo>
                      <a:pt x="1777" y="4038"/>
                    </a:lnTo>
                    <a:lnTo>
                      <a:pt x="1797" y="3857"/>
                    </a:lnTo>
                    <a:lnTo>
                      <a:pt x="1817" y="3655"/>
                    </a:lnTo>
                    <a:lnTo>
                      <a:pt x="1837" y="3251"/>
                    </a:lnTo>
                    <a:lnTo>
                      <a:pt x="1817" y="2847"/>
                    </a:lnTo>
                    <a:lnTo>
                      <a:pt x="1817" y="2463"/>
                    </a:lnTo>
                    <a:lnTo>
                      <a:pt x="1837" y="2282"/>
                    </a:lnTo>
                    <a:lnTo>
                      <a:pt x="1858" y="2100"/>
                    </a:lnTo>
                    <a:lnTo>
                      <a:pt x="1898" y="1979"/>
                    </a:lnTo>
                    <a:lnTo>
                      <a:pt x="1938" y="1858"/>
                    </a:lnTo>
                    <a:lnTo>
                      <a:pt x="1999" y="1737"/>
                    </a:lnTo>
                    <a:lnTo>
                      <a:pt x="2080" y="1636"/>
                    </a:lnTo>
                    <a:lnTo>
                      <a:pt x="2161" y="1555"/>
                    </a:lnTo>
                    <a:lnTo>
                      <a:pt x="2261" y="1474"/>
                    </a:lnTo>
                    <a:lnTo>
                      <a:pt x="2362" y="1413"/>
                    </a:lnTo>
                    <a:lnTo>
                      <a:pt x="2463" y="1373"/>
                    </a:lnTo>
                    <a:lnTo>
                      <a:pt x="2524" y="1232"/>
                    </a:lnTo>
                    <a:lnTo>
                      <a:pt x="2605" y="1090"/>
                    </a:lnTo>
                    <a:lnTo>
                      <a:pt x="2686" y="949"/>
                    </a:lnTo>
                    <a:lnTo>
                      <a:pt x="2786" y="828"/>
                    </a:lnTo>
                    <a:lnTo>
                      <a:pt x="2908" y="707"/>
                    </a:lnTo>
                    <a:lnTo>
                      <a:pt x="3029" y="606"/>
                    </a:lnTo>
                    <a:lnTo>
                      <a:pt x="3170" y="525"/>
                    </a:lnTo>
                    <a:lnTo>
                      <a:pt x="3311" y="444"/>
                    </a:lnTo>
                    <a:lnTo>
                      <a:pt x="3231" y="343"/>
                    </a:lnTo>
                    <a:lnTo>
                      <a:pt x="3130" y="263"/>
                    </a:lnTo>
                    <a:lnTo>
                      <a:pt x="3009" y="182"/>
                    </a:lnTo>
                    <a:lnTo>
                      <a:pt x="2867" y="121"/>
                    </a:lnTo>
                    <a:lnTo>
                      <a:pt x="2726" y="61"/>
                    </a:lnTo>
                    <a:lnTo>
                      <a:pt x="2564" y="20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5"/>
              <p:cNvSpPr/>
              <p:nvPr/>
            </p:nvSpPr>
            <p:spPr>
              <a:xfrm>
                <a:off x="2211214" y="-1669573"/>
                <a:ext cx="226797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5089" fill="none" extrusionOk="0">
                    <a:moveTo>
                      <a:pt x="3311" y="444"/>
                    </a:moveTo>
                    <a:lnTo>
                      <a:pt x="3311" y="444"/>
                    </a:lnTo>
                    <a:lnTo>
                      <a:pt x="3170" y="525"/>
                    </a:lnTo>
                    <a:lnTo>
                      <a:pt x="3029" y="606"/>
                    </a:lnTo>
                    <a:lnTo>
                      <a:pt x="2908" y="707"/>
                    </a:lnTo>
                    <a:lnTo>
                      <a:pt x="2786" y="828"/>
                    </a:lnTo>
                    <a:lnTo>
                      <a:pt x="2686" y="949"/>
                    </a:lnTo>
                    <a:lnTo>
                      <a:pt x="2605" y="1090"/>
                    </a:lnTo>
                    <a:lnTo>
                      <a:pt x="2524" y="1232"/>
                    </a:lnTo>
                    <a:lnTo>
                      <a:pt x="2463" y="1373"/>
                    </a:lnTo>
                    <a:lnTo>
                      <a:pt x="2463" y="1373"/>
                    </a:lnTo>
                    <a:lnTo>
                      <a:pt x="2362" y="1413"/>
                    </a:lnTo>
                    <a:lnTo>
                      <a:pt x="2261" y="1474"/>
                    </a:lnTo>
                    <a:lnTo>
                      <a:pt x="2161" y="1555"/>
                    </a:lnTo>
                    <a:lnTo>
                      <a:pt x="2080" y="1636"/>
                    </a:lnTo>
                    <a:lnTo>
                      <a:pt x="1999" y="1737"/>
                    </a:lnTo>
                    <a:lnTo>
                      <a:pt x="1938" y="1858"/>
                    </a:lnTo>
                    <a:lnTo>
                      <a:pt x="1898" y="1979"/>
                    </a:lnTo>
                    <a:lnTo>
                      <a:pt x="1858" y="2100"/>
                    </a:lnTo>
                    <a:lnTo>
                      <a:pt x="1858" y="2100"/>
                    </a:lnTo>
                    <a:lnTo>
                      <a:pt x="1837" y="2282"/>
                    </a:lnTo>
                    <a:lnTo>
                      <a:pt x="1817" y="2463"/>
                    </a:lnTo>
                    <a:lnTo>
                      <a:pt x="1817" y="2847"/>
                    </a:lnTo>
                    <a:lnTo>
                      <a:pt x="1837" y="3251"/>
                    </a:lnTo>
                    <a:lnTo>
                      <a:pt x="1817" y="3655"/>
                    </a:lnTo>
                    <a:lnTo>
                      <a:pt x="1797" y="3857"/>
                    </a:lnTo>
                    <a:lnTo>
                      <a:pt x="1777" y="4038"/>
                    </a:lnTo>
                    <a:lnTo>
                      <a:pt x="1716" y="4240"/>
                    </a:lnTo>
                    <a:lnTo>
                      <a:pt x="1656" y="4422"/>
                    </a:lnTo>
                    <a:lnTo>
                      <a:pt x="1555" y="4584"/>
                    </a:lnTo>
                    <a:lnTo>
                      <a:pt x="1434" y="4765"/>
                    </a:lnTo>
                    <a:lnTo>
                      <a:pt x="1292" y="4907"/>
                    </a:lnTo>
                    <a:lnTo>
                      <a:pt x="1090" y="5068"/>
                    </a:lnTo>
                    <a:lnTo>
                      <a:pt x="1090" y="5068"/>
                    </a:lnTo>
                    <a:lnTo>
                      <a:pt x="1030" y="5088"/>
                    </a:lnTo>
                    <a:lnTo>
                      <a:pt x="989" y="5088"/>
                    </a:lnTo>
                    <a:lnTo>
                      <a:pt x="949" y="5088"/>
                    </a:lnTo>
                    <a:lnTo>
                      <a:pt x="949" y="5088"/>
                    </a:lnTo>
                    <a:lnTo>
                      <a:pt x="929" y="5048"/>
                    </a:lnTo>
                    <a:lnTo>
                      <a:pt x="929" y="5008"/>
                    </a:lnTo>
                    <a:lnTo>
                      <a:pt x="969" y="4886"/>
                    </a:lnTo>
                    <a:lnTo>
                      <a:pt x="1050" y="4705"/>
                    </a:lnTo>
                    <a:lnTo>
                      <a:pt x="1070" y="4604"/>
                    </a:lnTo>
                    <a:lnTo>
                      <a:pt x="1111" y="4503"/>
                    </a:lnTo>
                    <a:lnTo>
                      <a:pt x="1090" y="4483"/>
                    </a:lnTo>
                    <a:lnTo>
                      <a:pt x="1090" y="4483"/>
                    </a:lnTo>
                    <a:lnTo>
                      <a:pt x="1070" y="4483"/>
                    </a:lnTo>
                    <a:lnTo>
                      <a:pt x="1050" y="4503"/>
                    </a:lnTo>
                    <a:lnTo>
                      <a:pt x="949" y="4584"/>
                    </a:lnTo>
                    <a:lnTo>
                      <a:pt x="787" y="4705"/>
                    </a:lnTo>
                    <a:lnTo>
                      <a:pt x="687" y="4765"/>
                    </a:lnTo>
                    <a:lnTo>
                      <a:pt x="545" y="4846"/>
                    </a:lnTo>
                    <a:lnTo>
                      <a:pt x="545" y="4846"/>
                    </a:lnTo>
                    <a:lnTo>
                      <a:pt x="343" y="4907"/>
                    </a:lnTo>
                    <a:lnTo>
                      <a:pt x="222" y="4927"/>
                    </a:lnTo>
                    <a:lnTo>
                      <a:pt x="101" y="4927"/>
                    </a:lnTo>
                    <a:lnTo>
                      <a:pt x="101" y="4927"/>
                    </a:lnTo>
                    <a:lnTo>
                      <a:pt x="61" y="4927"/>
                    </a:lnTo>
                    <a:lnTo>
                      <a:pt x="20" y="4886"/>
                    </a:lnTo>
                    <a:lnTo>
                      <a:pt x="0" y="4846"/>
                    </a:lnTo>
                    <a:lnTo>
                      <a:pt x="0" y="4785"/>
                    </a:lnTo>
                    <a:lnTo>
                      <a:pt x="0" y="4785"/>
                    </a:lnTo>
                    <a:lnTo>
                      <a:pt x="61" y="4705"/>
                    </a:lnTo>
                    <a:lnTo>
                      <a:pt x="162" y="4563"/>
                    </a:lnTo>
                    <a:lnTo>
                      <a:pt x="283" y="4361"/>
                    </a:lnTo>
                    <a:lnTo>
                      <a:pt x="323" y="4220"/>
                    </a:lnTo>
                    <a:lnTo>
                      <a:pt x="384" y="4018"/>
                    </a:lnTo>
                    <a:lnTo>
                      <a:pt x="384" y="4018"/>
                    </a:lnTo>
                    <a:lnTo>
                      <a:pt x="424" y="3816"/>
                    </a:lnTo>
                    <a:lnTo>
                      <a:pt x="444" y="3614"/>
                    </a:lnTo>
                    <a:lnTo>
                      <a:pt x="464" y="3412"/>
                    </a:lnTo>
                    <a:lnTo>
                      <a:pt x="444" y="3210"/>
                    </a:lnTo>
                    <a:lnTo>
                      <a:pt x="424" y="2827"/>
                    </a:lnTo>
                    <a:lnTo>
                      <a:pt x="384" y="2423"/>
                    </a:lnTo>
                    <a:lnTo>
                      <a:pt x="363" y="2221"/>
                    </a:lnTo>
                    <a:lnTo>
                      <a:pt x="363" y="2019"/>
                    </a:lnTo>
                    <a:lnTo>
                      <a:pt x="384" y="1817"/>
                    </a:lnTo>
                    <a:lnTo>
                      <a:pt x="424" y="1595"/>
                    </a:lnTo>
                    <a:lnTo>
                      <a:pt x="485" y="1393"/>
                    </a:lnTo>
                    <a:lnTo>
                      <a:pt x="565" y="1171"/>
                    </a:lnTo>
                    <a:lnTo>
                      <a:pt x="687" y="969"/>
                    </a:lnTo>
                    <a:lnTo>
                      <a:pt x="848" y="747"/>
                    </a:lnTo>
                    <a:lnTo>
                      <a:pt x="848" y="747"/>
                    </a:lnTo>
                    <a:lnTo>
                      <a:pt x="989" y="565"/>
                    </a:lnTo>
                    <a:lnTo>
                      <a:pt x="1171" y="404"/>
                    </a:lnTo>
                    <a:lnTo>
                      <a:pt x="1333" y="283"/>
                    </a:lnTo>
                    <a:lnTo>
                      <a:pt x="1514" y="182"/>
                    </a:lnTo>
                    <a:lnTo>
                      <a:pt x="1696" y="101"/>
                    </a:lnTo>
                    <a:lnTo>
                      <a:pt x="1878" y="40"/>
                    </a:lnTo>
                    <a:lnTo>
                      <a:pt x="2060" y="20"/>
                    </a:lnTo>
                    <a:lnTo>
                      <a:pt x="2241" y="0"/>
                    </a:lnTo>
                    <a:lnTo>
                      <a:pt x="2403" y="0"/>
                    </a:lnTo>
                    <a:lnTo>
                      <a:pt x="2564" y="20"/>
                    </a:lnTo>
                    <a:lnTo>
                      <a:pt x="2726" y="61"/>
                    </a:lnTo>
                    <a:lnTo>
                      <a:pt x="2867" y="121"/>
                    </a:lnTo>
                    <a:lnTo>
                      <a:pt x="3009" y="182"/>
                    </a:lnTo>
                    <a:lnTo>
                      <a:pt x="3130" y="263"/>
                    </a:lnTo>
                    <a:lnTo>
                      <a:pt x="3231" y="343"/>
                    </a:lnTo>
                    <a:lnTo>
                      <a:pt x="3311" y="44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5"/>
              <p:cNvSpPr/>
              <p:nvPr/>
            </p:nvSpPr>
            <p:spPr>
              <a:xfrm>
                <a:off x="2368783" y="-1646085"/>
                <a:ext cx="343004" cy="354029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5170" extrusionOk="0">
                    <a:moveTo>
                      <a:pt x="1758" y="0"/>
                    </a:moveTo>
                    <a:lnTo>
                      <a:pt x="1515" y="41"/>
                    </a:lnTo>
                    <a:lnTo>
                      <a:pt x="1273" y="142"/>
                    </a:lnTo>
                    <a:lnTo>
                      <a:pt x="1273" y="162"/>
                    </a:lnTo>
                    <a:lnTo>
                      <a:pt x="1273" y="202"/>
                    </a:lnTo>
                    <a:lnTo>
                      <a:pt x="1253" y="243"/>
                    </a:lnTo>
                    <a:lnTo>
                      <a:pt x="1132" y="364"/>
                    </a:lnTo>
                    <a:lnTo>
                      <a:pt x="990" y="505"/>
                    </a:lnTo>
                    <a:lnTo>
                      <a:pt x="788" y="707"/>
                    </a:lnTo>
                    <a:lnTo>
                      <a:pt x="627" y="909"/>
                    </a:lnTo>
                    <a:lnTo>
                      <a:pt x="445" y="1171"/>
                    </a:lnTo>
                    <a:lnTo>
                      <a:pt x="344" y="1293"/>
                    </a:lnTo>
                    <a:lnTo>
                      <a:pt x="304" y="1333"/>
                    </a:lnTo>
                    <a:lnTo>
                      <a:pt x="243" y="1353"/>
                    </a:lnTo>
                    <a:lnTo>
                      <a:pt x="203" y="1333"/>
                    </a:lnTo>
                    <a:lnTo>
                      <a:pt x="122" y="1595"/>
                    </a:lnTo>
                    <a:lnTo>
                      <a:pt x="41" y="1878"/>
                    </a:lnTo>
                    <a:lnTo>
                      <a:pt x="1" y="2141"/>
                    </a:lnTo>
                    <a:lnTo>
                      <a:pt x="1" y="2423"/>
                    </a:lnTo>
                    <a:lnTo>
                      <a:pt x="1" y="2706"/>
                    </a:lnTo>
                    <a:lnTo>
                      <a:pt x="21" y="2968"/>
                    </a:lnTo>
                    <a:lnTo>
                      <a:pt x="82" y="3231"/>
                    </a:lnTo>
                    <a:lnTo>
                      <a:pt x="162" y="3493"/>
                    </a:lnTo>
                    <a:lnTo>
                      <a:pt x="263" y="3756"/>
                    </a:lnTo>
                    <a:lnTo>
                      <a:pt x="385" y="3998"/>
                    </a:lnTo>
                    <a:lnTo>
                      <a:pt x="526" y="4220"/>
                    </a:lnTo>
                    <a:lnTo>
                      <a:pt x="687" y="4422"/>
                    </a:lnTo>
                    <a:lnTo>
                      <a:pt x="869" y="4604"/>
                    </a:lnTo>
                    <a:lnTo>
                      <a:pt x="1071" y="4786"/>
                    </a:lnTo>
                    <a:lnTo>
                      <a:pt x="1293" y="4927"/>
                    </a:lnTo>
                    <a:lnTo>
                      <a:pt x="1535" y="5048"/>
                    </a:lnTo>
                    <a:lnTo>
                      <a:pt x="1535" y="4988"/>
                    </a:lnTo>
                    <a:lnTo>
                      <a:pt x="1596" y="4725"/>
                    </a:lnTo>
                    <a:lnTo>
                      <a:pt x="1394" y="4564"/>
                    </a:lnTo>
                    <a:lnTo>
                      <a:pt x="1212" y="4382"/>
                    </a:lnTo>
                    <a:lnTo>
                      <a:pt x="1071" y="4180"/>
                    </a:lnTo>
                    <a:lnTo>
                      <a:pt x="970" y="4018"/>
                    </a:lnTo>
                    <a:lnTo>
                      <a:pt x="909" y="3857"/>
                    </a:lnTo>
                    <a:lnTo>
                      <a:pt x="869" y="3695"/>
                    </a:lnTo>
                    <a:lnTo>
                      <a:pt x="849" y="3514"/>
                    </a:lnTo>
                    <a:lnTo>
                      <a:pt x="829" y="3332"/>
                    </a:lnTo>
                    <a:lnTo>
                      <a:pt x="788" y="3332"/>
                    </a:lnTo>
                    <a:lnTo>
                      <a:pt x="667" y="3292"/>
                    </a:lnTo>
                    <a:lnTo>
                      <a:pt x="566" y="3271"/>
                    </a:lnTo>
                    <a:lnTo>
                      <a:pt x="485" y="3211"/>
                    </a:lnTo>
                    <a:lnTo>
                      <a:pt x="405" y="3130"/>
                    </a:lnTo>
                    <a:lnTo>
                      <a:pt x="344" y="3069"/>
                    </a:lnTo>
                    <a:lnTo>
                      <a:pt x="304" y="2968"/>
                    </a:lnTo>
                    <a:lnTo>
                      <a:pt x="263" y="2888"/>
                    </a:lnTo>
                    <a:lnTo>
                      <a:pt x="263" y="2787"/>
                    </a:lnTo>
                    <a:lnTo>
                      <a:pt x="263" y="2706"/>
                    </a:lnTo>
                    <a:lnTo>
                      <a:pt x="263" y="2625"/>
                    </a:lnTo>
                    <a:lnTo>
                      <a:pt x="284" y="2544"/>
                    </a:lnTo>
                    <a:lnTo>
                      <a:pt x="324" y="2464"/>
                    </a:lnTo>
                    <a:lnTo>
                      <a:pt x="385" y="2423"/>
                    </a:lnTo>
                    <a:lnTo>
                      <a:pt x="445" y="2383"/>
                    </a:lnTo>
                    <a:lnTo>
                      <a:pt x="526" y="2343"/>
                    </a:lnTo>
                    <a:lnTo>
                      <a:pt x="627" y="2343"/>
                    </a:lnTo>
                    <a:lnTo>
                      <a:pt x="748" y="2383"/>
                    </a:lnTo>
                    <a:lnTo>
                      <a:pt x="849" y="2443"/>
                    </a:lnTo>
                    <a:lnTo>
                      <a:pt x="869" y="2363"/>
                    </a:lnTo>
                    <a:lnTo>
                      <a:pt x="889" y="2282"/>
                    </a:lnTo>
                    <a:lnTo>
                      <a:pt x="950" y="2201"/>
                    </a:lnTo>
                    <a:lnTo>
                      <a:pt x="1010" y="2120"/>
                    </a:lnTo>
                    <a:lnTo>
                      <a:pt x="1091" y="2060"/>
                    </a:lnTo>
                    <a:lnTo>
                      <a:pt x="1253" y="1999"/>
                    </a:lnTo>
                    <a:lnTo>
                      <a:pt x="1394" y="1898"/>
                    </a:lnTo>
                    <a:lnTo>
                      <a:pt x="1677" y="1696"/>
                    </a:lnTo>
                    <a:lnTo>
                      <a:pt x="1939" y="1454"/>
                    </a:lnTo>
                    <a:lnTo>
                      <a:pt x="2182" y="1232"/>
                    </a:lnTo>
                    <a:lnTo>
                      <a:pt x="2363" y="1010"/>
                    </a:lnTo>
                    <a:lnTo>
                      <a:pt x="2505" y="848"/>
                    </a:lnTo>
                    <a:lnTo>
                      <a:pt x="2646" y="667"/>
                    </a:lnTo>
                    <a:lnTo>
                      <a:pt x="2666" y="727"/>
                    </a:lnTo>
                    <a:lnTo>
                      <a:pt x="2727" y="828"/>
                    </a:lnTo>
                    <a:lnTo>
                      <a:pt x="2787" y="990"/>
                    </a:lnTo>
                    <a:lnTo>
                      <a:pt x="2908" y="1171"/>
                    </a:lnTo>
                    <a:lnTo>
                      <a:pt x="3070" y="1414"/>
                    </a:lnTo>
                    <a:lnTo>
                      <a:pt x="3292" y="1676"/>
                    </a:lnTo>
                    <a:lnTo>
                      <a:pt x="3575" y="1979"/>
                    </a:lnTo>
                    <a:lnTo>
                      <a:pt x="3938" y="2282"/>
                    </a:lnTo>
                    <a:lnTo>
                      <a:pt x="4019" y="2383"/>
                    </a:lnTo>
                    <a:lnTo>
                      <a:pt x="4100" y="2484"/>
                    </a:lnTo>
                    <a:lnTo>
                      <a:pt x="4120" y="2605"/>
                    </a:lnTo>
                    <a:lnTo>
                      <a:pt x="4140" y="2726"/>
                    </a:lnTo>
                    <a:lnTo>
                      <a:pt x="4140" y="2746"/>
                    </a:lnTo>
                    <a:lnTo>
                      <a:pt x="4241" y="2686"/>
                    </a:lnTo>
                    <a:lnTo>
                      <a:pt x="4382" y="2686"/>
                    </a:lnTo>
                    <a:lnTo>
                      <a:pt x="4463" y="2706"/>
                    </a:lnTo>
                    <a:lnTo>
                      <a:pt x="4544" y="2746"/>
                    </a:lnTo>
                    <a:lnTo>
                      <a:pt x="4605" y="2787"/>
                    </a:lnTo>
                    <a:lnTo>
                      <a:pt x="4645" y="2847"/>
                    </a:lnTo>
                    <a:lnTo>
                      <a:pt x="4665" y="2928"/>
                    </a:lnTo>
                    <a:lnTo>
                      <a:pt x="4685" y="3009"/>
                    </a:lnTo>
                    <a:lnTo>
                      <a:pt x="4685" y="3090"/>
                    </a:lnTo>
                    <a:lnTo>
                      <a:pt x="4665" y="3191"/>
                    </a:lnTo>
                    <a:lnTo>
                      <a:pt x="4625" y="3271"/>
                    </a:lnTo>
                    <a:lnTo>
                      <a:pt x="4584" y="3352"/>
                    </a:lnTo>
                    <a:lnTo>
                      <a:pt x="4524" y="3433"/>
                    </a:lnTo>
                    <a:lnTo>
                      <a:pt x="4463" y="3493"/>
                    </a:lnTo>
                    <a:lnTo>
                      <a:pt x="4382" y="3554"/>
                    </a:lnTo>
                    <a:lnTo>
                      <a:pt x="4282" y="3594"/>
                    </a:lnTo>
                    <a:lnTo>
                      <a:pt x="4160" y="3615"/>
                    </a:lnTo>
                    <a:lnTo>
                      <a:pt x="4019" y="3615"/>
                    </a:lnTo>
                    <a:lnTo>
                      <a:pt x="3958" y="3796"/>
                    </a:lnTo>
                    <a:lnTo>
                      <a:pt x="3898" y="3978"/>
                    </a:lnTo>
                    <a:lnTo>
                      <a:pt x="3817" y="4119"/>
                    </a:lnTo>
                    <a:lnTo>
                      <a:pt x="3736" y="4261"/>
                    </a:lnTo>
                    <a:lnTo>
                      <a:pt x="3615" y="4422"/>
                    </a:lnTo>
                    <a:lnTo>
                      <a:pt x="3433" y="4564"/>
                    </a:lnTo>
                    <a:lnTo>
                      <a:pt x="3232" y="4725"/>
                    </a:lnTo>
                    <a:lnTo>
                      <a:pt x="3009" y="4846"/>
                    </a:lnTo>
                    <a:lnTo>
                      <a:pt x="3009" y="5129"/>
                    </a:lnTo>
                    <a:lnTo>
                      <a:pt x="3009" y="5169"/>
                    </a:lnTo>
                    <a:lnTo>
                      <a:pt x="3232" y="5109"/>
                    </a:lnTo>
                    <a:lnTo>
                      <a:pt x="3454" y="5008"/>
                    </a:lnTo>
                    <a:lnTo>
                      <a:pt x="3676" y="4887"/>
                    </a:lnTo>
                    <a:lnTo>
                      <a:pt x="3878" y="4766"/>
                    </a:lnTo>
                    <a:lnTo>
                      <a:pt x="4059" y="4604"/>
                    </a:lnTo>
                    <a:lnTo>
                      <a:pt x="4221" y="4442"/>
                    </a:lnTo>
                    <a:lnTo>
                      <a:pt x="4382" y="4261"/>
                    </a:lnTo>
                    <a:lnTo>
                      <a:pt x="4524" y="4059"/>
                    </a:lnTo>
                    <a:lnTo>
                      <a:pt x="4645" y="3837"/>
                    </a:lnTo>
                    <a:lnTo>
                      <a:pt x="4746" y="3615"/>
                    </a:lnTo>
                    <a:lnTo>
                      <a:pt x="4847" y="3392"/>
                    </a:lnTo>
                    <a:lnTo>
                      <a:pt x="4907" y="3150"/>
                    </a:lnTo>
                    <a:lnTo>
                      <a:pt x="4968" y="2908"/>
                    </a:lnTo>
                    <a:lnTo>
                      <a:pt x="5008" y="2666"/>
                    </a:lnTo>
                    <a:lnTo>
                      <a:pt x="5008" y="2423"/>
                    </a:lnTo>
                    <a:lnTo>
                      <a:pt x="5008" y="2161"/>
                    </a:lnTo>
                    <a:lnTo>
                      <a:pt x="4988" y="1959"/>
                    </a:lnTo>
                    <a:lnTo>
                      <a:pt x="4948" y="1757"/>
                    </a:lnTo>
                    <a:lnTo>
                      <a:pt x="4867" y="1757"/>
                    </a:lnTo>
                    <a:lnTo>
                      <a:pt x="4827" y="1717"/>
                    </a:lnTo>
                    <a:lnTo>
                      <a:pt x="4746" y="1555"/>
                    </a:lnTo>
                    <a:lnTo>
                      <a:pt x="4605" y="1252"/>
                    </a:lnTo>
                    <a:lnTo>
                      <a:pt x="4483" y="1050"/>
                    </a:lnTo>
                    <a:lnTo>
                      <a:pt x="4322" y="788"/>
                    </a:lnTo>
                    <a:lnTo>
                      <a:pt x="4201" y="626"/>
                    </a:lnTo>
                    <a:lnTo>
                      <a:pt x="4120" y="505"/>
                    </a:lnTo>
                    <a:lnTo>
                      <a:pt x="4100" y="465"/>
                    </a:lnTo>
                    <a:lnTo>
                      <a:pt x="4100" y="424"/>
                    </a:lnTo>
                    <a:lnTo>
                      <a:pt x="4120" y="384"/>
                    </a:lnTo>
                    <a:lnTo>
                      <a:pt x="3958" y="283"/>
                    </a:lnTo>
                    <a:lnTo>
                      <a:pt x="3797" y="222"/>
                    </a:lnTo>
                    <a:lnTo>
                      <a:pt x="3635" y="162"/>
                    </a:lnTo>
                    <a:lnTo>
                      <a:pt x="3474" y="121"/>
                    </a:lnTo>
                    <a:lnTo>
                      <a:pt x="3292" y="101"/>
                    </a:lnTo>
                    <a:lnTo>
                      <a:pt x="3131" y="101"/>
                    </a:lnTo>
                    <a:lnTo>
                      <a:pt x="2949" y="121"/>
                    </a:lnTo>
                    <a:lnTo>
                      <a:pt x="2787" y="162"/>
                    </a:lnTo>
                    <a:lnTo>
                      <a:pt x="2707" y="182"/>
                    </a:lnTo>
                    <a:lnTo>
                      <a:pt x="2626" y="162"/>
                    </a:lnTo>
                    <a:lnTo>
                      <a:pt x="2464" y="81"/>
                    </a:lnTo>
                    <a:lnTo>
                      <a:pt x="2283" y="41"/>
                    </a:lnTo>
                    <a:lnTo>
                      <a:pt x="2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5"/>
              <p:cNvSpPr/>
              <p:nvPr/>
            </p:nvSpPr>
            <p:spPr>
              <a:xfrm>
                <a:off x="2368783" y="-1646085"/>
                <a:ext cx="343004" cy="354029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5170" fill="none" extrusionOk="0">
                    <a:moveTo>
                      <a:pt x="3009" y="5169"/>
                    </a:moveTo>
                    <a:lnTo>
                      <a:pt x="3009" y="5169"/>
                    </a:lnTo>
                    <a:lnTo>
                      <a:pt x="3009" y="5129"/>
                    </a:lnTo>
                    <a:lnTo>
                      <a:pt x="3009" y="5129"/>
                    </a:lnTo>
                    <a:lnTo>
                      <a:pt x="3009" y="4846"/>
                    </a:lnTo>
                    <a:lnTo>
                      <a:pt x="3009" y="4846"/>
                    </a:lnTo>
                    <a:lnTo>
                      <a:pt x="3232" y="4725"/>
                    </a:lnTo>
                    <a:lnTo>
                      <a:pt x="3433" y="4564"/>
                    </a:lnTo>
                    <a:lnTo>
                      <a:pt x="3615" y="4422"/>
                    </a:lnTo>
                    <a:lnTo>
                      <a:pt x="3736" y="4261"/>
                    </a:lnTo>
                    <a:lnTo>
                      <a:pt x="3736" y="4261"/>
                    </a:lnTo>
                    <a:lnTo>
                      <a:pt x="3817" y="4119"/>
                    </a:lnTo>
                    <a:lnTo>
                      <a:pt x="3898" y="3978"/>
                    </a:lnTo>
                    <a:lnTo>
                      <a:pt x="3958" y="3796"/>
                    </a:lnTo>
                    <a:lnTo>
                      <a:pt x="4019" y="3615"/>
                    </a:lnTo>
                    <a:lnTo>
                      <a:pt x="4019" y="3615"/>
                    </a:lnTo>
                    <a:lnTo>
                      <a:pt x="4039" y="3615"/>
                    </a:lnTo>
                    <a:lnTo>
                      <a:pt x="4039" y="3615"/>
                    </a:lnTo>
                    <a:lnTo>
                      <a:pt x="4160" y="3615"/>
                    </a:lnTo>
                    <a:lnTo>
                      <a:pt x="4282" y="3594"/>
                    </a:lnTo>
                    <a:lnTo>
                      <a:pt x="4382" y="3554"/>
                    </a:lnTo>
                    <a:lnTo>
                      <a:pt x="4463" y="3493"/>
                    </a:lnTo>
                    <a:lnTo>
                      <a:pt x="4524" y="3433"/>
                    </a:lnTo>
                    <a:lnTo>
                      <a:pt x="4584" y="3352"/>
                    </a:lnTo>
                    <a:lnTo>
                      <a:pt x="4625" y="3271"/>
                    </a:lnTo>
                    <a:lnTo>
                      <a:pt x="4665" y="3191"/>
                    </a:lnTo>
                    <a:lnTo>
                      <a:pt x="4685" y="3090"/>
                    </a:lnTo>
                    <a:lnTo>
                      <a:pt x="4685" y="3009"/>
                    </a:lnTo>
                    <a:lnTo>
                      <a:pt x="4665" y="2928"/>
                    </a:lnTo>
                    <a:lnTo>
                      <a:pt x="4645" y="2847"/>
                    </a:lnTo>
                    <a:lnTo>
                      <a:pt x="4605" y="2787"/>
                    </a:lnTo>
                    <a:lnTo>
                      <a:pt x="4544" y="2746"/>
                    </a:lnTo>
                    <a:lnTo>
                      <a:pt x="4463" y="2706"/>
                    </a:lnTo>
                    <a:lnTo>
                      <a:pt x="4382" y="2686"/>
                    </a:lnTo>
                    <a:lnTo>
                      <a:pt x="4382" y="2686"/>
                    </a:lnTo>
                    <a:lnTo>
                      <a:pt x="4241" y="2686"/>
                    </a:lnTo>
                    <a:lnTo>
                      <a:pt x="4140" y="2746"/>
                    </a:lnTo>
                    <a:lnTo>
                      <a:pt x="4140" y="2726"/>
                    </a:lnTo>
                    <a:lnTo>
                      <a:pt x="4140" y="2726"/>
                    </a:lnTo>
                    <a:lnTo>
                      <a:pt x="4120" y="2605"/>
                    </a:lnTo>
                    <a:lnTo>
                      <a:pt x="4100" y="2484"/>
                    </a:lnTo>
                    <a:lnTo>
                      <a:pt x="4019" y="2383"/>
                    </a:lnTo>
                    <a:lnTo>
                      <a:pt x="3938" y="2282"/>
                    </a:lnTo>
                    <a:lnTo>
                      <a:pt x="3938" y="2282"/>
                    </a:lnTo>
                    <a:lnTo>
                      <a:pt x="3575" y="1979"/>
                    </a:lnTo>
                    <a:lnTo>
                      <a:pt x="3292" y="1676"/>
                    </a:lnTo>
                    <a:lnTo>
                      <a:pt x="3070" y="1414"/>
                    </a:lnTo>
                    <a:lnTo>
                      <a:pt x="2908" y="1171"/>
                    </a:lnTo>
                    <a:lnTo>
                      <a:pt x="2787" y="990"/>
                    </a:lnTo>
                    <a:lnTo>
                      <a:pt x="2727" y="828"/>
                    </a:lnTo>
                    <a:lnTo>
                      <a:pt x="2666" y="727"/>
                    </a:lnTo>
                    <a:lnTo>
                      <a:pt x="2646" y="667"/>
                    </a:lnTo>
                    <a:lnTo>
                      <a:pt x="2646" y="667"/>
                    </a:lnTo>
                    <a:lnTo>
                      <a:pt x="2505" y="848"/>
                    </a:lnTo>
                    <a:lnTo>
                      <a:pt x="2363" y="1010"/>
                    </a:lnTo>
                    <a:lnTo>
                      <a:pt x="2182" y="1232"/>
                    </a:lnTo>
                    <a:lnTo>
                      <a:pt x="1939" y="1454"/>
                    </a:lnTo>
                    <a:lnTo>
                      <a:pt x="1677" y="1696"/>
                    </a:lnTo>
                    <a:lnTo>
                      <a:pt x="1394" y="1898"/>
                    </a:lnTo>
                    <a:lnTo>
                      <a:pt x="1253" y="1999"/>
                    </a:lnTo>
                    <a:lnTo>
                      <a:pt x="1091" y="2060"/>
                    </a:lnTo>
                    <a:lnTo>
                      <a:pt x="1091" y="2060"/>
                    </a:lnTo>
                    <a:lnTo>
                      <a:pt x="1010" y="2120"/>
                    </a:lnTo>
                    <a:lnTo>
                      <a:pt x="950" y="2201"/>
                    </a:lnTo>
                    <a:lnTo>
                      <a:pt x="889" y="2282"/>
                    </a:lnTo>
                    <a:lnTo>
                      <a:pt x="869" y="2363"/>
                    </a:lnTo>
                    <a:lnTo>
                      <a:pt x="869" y="2363"/>
                    </a:lnTo>
                    <a:lnTo>
                      <a:pt x="849" y="2443"/>
                    </a:lnTo>
                    <a:lnTo>
                      <a:pt x="849" y="2443"/>
                    </a:lnTo>
                    <a:lnTo>
                      <a:pt x="748" y="2383"/>
                    </a:lnTo>
                    <a:lnTo>
                      <a:pt x="627" y="2343"/>
                    </a:lnTo>
                    <a:lnTo>
                      <a:pt x="627" y="2343"/>
                    </a:lnTo>
                    <a:lnTo>
                      <a:pt x="526" y="2343"/>
                    </a:lnTo>
                    <a:lnTo>
                      <a:pt x="445" y="2383"/>
                    </a:lnTo>
                    <a:lnTo>
                      <a:pt x="385" y="2423"/>
                    </a:lnTo>
                    <a:lnTo>
                      <a:pt x="324" y="2464"/>
                    </a:lnTo>
                    <a:lnTo>
                      <a:pt x="284" y="2544"/>
                    </a:lnTo>
                    <a:lnTo>
                      <a:pt x="263" y="2625"/>
                    </a:lnTo>
                    <a:lnTo>
                      <a:pt x="263" y="2706"/>
                    </a:lnTo>
                    <a:lnTo>
                      <a:pt x="263" y="2787"/>
                    </a:lnTo>
                    <a:lnTo>
                      <a:pt x="263" y="2888"/>
                    </a:lnTo>
                    <a:lnTo>
                      <a:pt x="304" y="2968"/>
                    </a:lnTo>
                    <a:lnTo>
                      <a:pt x="344" y="3069"/>
                    </a:lnTo>
                    <a:lnTo>
                      <a:pt x="405" y="3130"/>
                    </a:lnTo>
                    <a:lnTo>
                      <a:pt x="485" y="3211"/>
                    </a:lnTo>
                    <a:lnTo>
                      <a:pt x="566" y="3271"/>
                    </a:lnTo>
                    <a:lnTo>
                      <a:pt x="667" y="3292"/>
                    </a:lnTo>
                    <a:lnTo>
                      <a:pt x="788" y="3332"/>
                    </a:lnTo>
                    <a:lnTo>
                      <a:pt x="788" y="3332"/>
                    </a:lnTo>
                    <a:lnTo>
                      <a:pt x="829" y="3332"/>
                    </a:lnTo>
                    <a:lnTo>
                      <a:pt x="829" y="3332"/>
                    </a:lnTo>
                    <a:lnTo>
                      <a:pt x="849" y="3514"/>
                    </a:lnTo>
                    <a:lnTo>
                      <a:pt x="869" y="3695"/>
                    </a:lnTo>
                    <a:lnTo>
                      <a:pt x="909" y="3857"/>
                    </a:lnTo>
                    <a:lnTo>
                      <a:pt x="970" y="4018"/>
                    </a:lnTo>
                    <a:lnTo>
                      <a:pt x="970" y="4018"/>
                    </a:lnTo>
                    <a:lnTo>
                      <a:pt x="1071" y="4180"/>
                    </a:lnTo>
                    <a:lnTo>
                      <a:pt x="1212" y="4382"/>
                    </a:lnTo>
                    <a:lnTo>
                      <a:pt x="1394" y="4564"/>
                    </a:lnTo>
                    <a:lnTo>
                      <a:pt x="1596" y="4725"/>
                    </a:lnTo>
                    <a:lnTo>
                      <a:pt x="1596" y="4725"/>
                    </a:lnTo>
                    <a:lnTo>
                      <a:pt x="1535" y="4988"/>
                    </a:lnTo>
                    <a:lnTo>
                      <a:pt x="1535" y="4988"/>
                    </a:lnTo>
                    <a:lnTo>
                      <a:pt x="1535" y="5048"/>
                    </a:lnTo>
                    <a:lnTo>
                      <a:pt x="1535" y="5048"/>
                    </a:lnTo>
                    <a:lnTo>
                      <a:pt x="1293" y="4927"/>
                    </a:lnTo>
                    <a:lnTo>
                      <a:pt x="1071" y="4786"/>
                    </a:lnTo>
                    <a:lnTo>
                      <a:pt x="869" y="4604"/>
                    </a:lnTo>
                    <a:lnTo>
                      <a:pt x="687" y="4422"/>
                    </a:lnTo>
                    <a:lnTo>
                      <a:pt x="526" y="4220"/>
                    </a:lnTo>
                    <a:lnTo>
                      <a:pt x="385" y="3998"/>
                    </a:lnTo>
                    <a:lnTo>
                      <a:pt x="263" y="3756"/>
                    </a:lnTo>
                    <a:lnTo>
                      <a:pt x="162" y="3493"/>
                    </a:lnTo>
                    <a:lnTo>
                      <a:pt x="82" y="3231"/>
                    </a:lnTo>
                    <a:lnTo>
                      <a:pt x="21" y="2968"/>
                    </a:lnTo>
                    <a:lnTo>
                      <a:pt x="1" y="2706"/>
                    </a:lnTo>
                    <a:lnTo>
                      <a:pt x="1" y="2423"/>
                    </a:lnTo>
                    <a:lnTo>
                      <a:pt x="1" y="2141"/>
                    </a:lnTo>
                    <a:lnTo>
                      <a:pt x="41" y="1878"/>
                    </a:lnTo>
                    <a:lnTo>
                      <a:pt x="122" y="1595"/>
                    </a:lnTo>
                    <a:lnTo>
                      <a:pt x="203" y="1333"/>
                    </a:lnTo>
                    <a:lnTo>
                      <a:pt x="203" y="1333"/>
                    </a:lnTo>
                    <a:lnTo>
                      <a:pt x="243" y="1353"/>
                    </a:lnTo>
                    <a:lnTo>
                      <a:pt x="243" y="1353"/>
                    </a:lnTo>
                    <a:lnTo>
                      <a:pt x="243" y="1353"/>
                    </a:lnTo>
                    <a:lnTo>
                      <a:pt x="304" y="1333"/>
                    </a:lnTo>
                    <a:lnTo>
                      <a:pt x="344" y="1293"/>
                    </a:lnTo>
                    <a:lnTo>
                      <a:pt x="445" y="1171"/>
                    </a:lnTo>
                    <a:lnTo>
                      <a:pt x="445" y="1171"/>
                    </a:lnTo>
                    <a:lnTo>
                      <a:pt x="627" y="909"/>
                    </a:lnTo>
                    <a:lnTo>
                      <a:pt x="788" y="707"/>
                    </a:lnTo>
                    <a:lnTo>
                      <a:pt x="990" y="505"/>
                    </a:lnTo>
                    <a:lnTo>
                      <a:pt x="990" y="505"/>
                    </a:lnTo>
                    <a:lnTo>
                      <a:pt x="1132" y="364"/>
                    </a:lnTo>
                    <a:lnTo>
                      <a:pt x="1132" y="364"/>
                    </a:lnTo>
                    <a:lnTo>
                      <a:pt x="1253" y="243"/>
                    </a:lnTo>
                    <a:lnTo>
                      <a:pt x="1273" y="202"/>
                    </a:lnTo>
                    <a:lnTo>
                      <a:pt x="1273" y="162"/>
                    </a:lnTo>
                    <a:lnTo>
                      <a:pt x="1273" y="162"/>
                    </a:lnTo>
                    <a:lnTo>
                      <a:pt x="1273" y="142"/>
                    </a:lnTo>
                    <a:lnTo>
                      <a:pt x="1273" y="142"/>
                    </a:lnTo>
                    <a:lnTo>
                      <a:pt x="1515" y="41"/>
                    </a:lnTo>
                    <a:lnTo>
                      <a:pt x="1758" y="0"/>
                    </a:lnTo>
                    <a:lnTo>
                      <a:pt x="2020" y="0"/>
                    </a:lnTo>
                    <a:lnTo>
                      <a:pt x="2283" y="41"/>
                    </a:lnTo>
                    <a:lnTo>
                      <a:pt x="2283" y="41"/>
                    </a:lnTo>
                    <a:lnTo>
                      <a:pt x="2464" y="81"/>
                    </a:lnTo>
                    <a:lnTo>
                      <a:pt x="2626" y="162"/>
                    </a:lnTo>
                    <a:lnTo>
                      <a:pt x="2626" y="162"/>
                    </a:lnTo>
                    <a:lnTo>
                      <a:pt x="2707" y="182"/>
                    </a:lnTo>
                    <a:lnTo>
                      <a:pt x="2787" y="162"/>
                    </a:lnTo>
                    <a:lnTo>
                      <a:pt x="2787" y="162"/>
                    </a:lnTo>
                    <a:lnTo>
                      <a:pt x="2949" y="121"/>
                    </a:lnTo>
                    <a:lnTo>
                      <a:pt x="3131" y="101"/>
                    </a:lnTo>
                    <a:lnTo>
                      <a:pt x="3292" y="101"/>
                    </a:lnTo>
                    <a:lnTo>
                      <a:pt x="3474" y="121"/>
                    </a:lnTo>
                    <a:lnTo>
                      <a:pt x="3635" y="162"/>
                    </a:lnTo>
                    <a:lnTo>
                      <a:pt x="3797" y="222"/>
                    </a:lnTo>
                    <a:lnTo>
                      <a:pt x="3958" y="283"/>
                    </a:lnTo>
                    <a:lnTo>
                      <a:pt x="4120" y="384"/>
                    </a:lnTo>
                    <a:lnTo>
                      <a:pt x="4120" y="384"/>
                    </a:lnTo>
                    <a:lnTo>
                      <a:pt x="4100" y="424"/>
                    </a:lnTo>
                    <a:lnTo>
                      <a:pt x="4100" y="424"/>
                    </a:lnTo>
                    <a:lnTo>
                      <a:pt x="4100" y="465"/>
                    </a:lnTo>
                    <a:lnTo>
                      <a:pt x="4120" y="505"/>
                    </a:lnTo>
                    <a:lnTo>
                      <a:pt x="4201" y="626"/>
                    </a:lnTo>
                    <a:lnTo>
                      <a:pt x="4201" y="626"/>
                    </a:lnTo>
                    <a:lnTo>
                      <a:pt x="4322" y="788"/>
                    </a:lnTo>
                    <a:lnTo>
                      <a:pt x="4322" y="788"/>
                    </a:lnTo>
                    <a:lnTo>
                      <a:pt x="4483" y="1050"/>
                    </a:lnTo>
                    <a:lnTo>
                      <a:pt x="4605" y="1252"/>
                    </a:lnTo>
                    <a:lnTo>
                      <a:pt x="4746" y="1555"/>
                    </a:lnTo>
                    <a:lnTo>
                      <a:pt x="4746" y="1555"/>
                    </a:lnTo>
                    <a:lnTo>
                      <a:pt x="4827" y="1717"/>
                    </a:lnTo>
                    <a:lnTo>
                      <a:pt x="4867" y="1757"/>
                    </a:lnTo>
                    <a:lnTo>
                      <a:pt x="4928" y="1757"/>
                    </a:lnTo>
                    <a:lnTo>
                      <a:pt x="4928" y="1757"/>
                    </a:lnTo>
                    <a:lnTo>
                      <a:pt x="4948" y="1757"/>
                    </a:lnTo>
                    <a:lnTo>
                      <a:pt x="4948" y="1757"/>
                    </a:lnTo>
                    <a:lnTo>
                      <a:pt x="4988" y="1959"/>
                    </a:lnTo>
                    <a:lnTo>
                      <a:pt x="5008" y="2161"/>
                    </a:lnTo>
                    <a:lnTo>
                      <a:pt x="5008" y="2161"/>
                    </a:lnTo>
                    <a:lnTo>
                      <a:pt x="5008" y="2423"/>
                    </a:lnTo>
                    <a:lnTo>
                      <a:pt x="5008" y="2666"/>
                    </a:lnTo>
                    <a:lnTo>
                      <a:pt x="4968" y="2908"/>
                    </a:lnTo>
                    <a:lnTo>
                      <a:pt x="4907" y="3150"/>
                    </a:lnTo>
                    <a:lnTo>
                      <a:pt x="4847" y="3392"/>
                    </a:lnTo>
                    <a:lnTo>
                      <a:pt x="4746" y="3615"/>
                    </a:lnTo>
                    <a:lnTo>
                      <a:pt x="4645" y="3837"/>
                    </a:lnTo>
                    <a:lnTo>
                      <a:pt x="4524" y="4059"/>
                    </a:lnTo>
                    <a:lnTo>
                      <a:pt x="4382" y="4261"/>
                    </a:lnTo>
                    <a:lnTo>
                      <a:pt x="4221" y="4442"/>
                    </a:lnTo>
                    <a:lnTo>
                      <a:pt x="4059" y="4604"/>
                    </a:lnTo>
                    <a:lnTo>
                      <a:pt x="3878" y="4766"/>
                    </a:lnTo>
                    <a:lnTo>
                      <a:pt x="3676" y="4887"/>
                    </a:lnTo>
                    <a:lnTo>
                      <a:pt x="3454" y="5008"/>
                    </a:lnTo>
                    <a:lnTo>
                      <a:pt x="3232" y="5109"/>
                    </a:lnTo>
                    <a:lnTo>
                      <a:pt x="3009" y="516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5"/>
              <p:cNvSpPr/>
              <p:nvPr/>
            </p:nvSpPr>
            <p:spPr>
              <a:xfrm>
                <a:off x="2668855" y="-1637799"/>
                <a:ext cx="179822" cy="36094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271" extrusionOk="0">
                    <a:moveTo>
                      <a:pt x="647" y="0"/>
                    </a:moveTo>
                    <a:lnTo>
                      <a:pt x="485" y="41"/>
                    </a:lnTo>
                    <a:lnTo>
                      <a:pt x="344" y="81"/>
                    </a:lnTo>
                    <a:lnTo>
                      <a:pt x="223" y="142"/>
                    </a:lnTo>
                    <a:lnTo>
                      <a:pt x="101" y="202"/>
                    </a:lnTo>
                    <a:lnTo>
                      <a:pt x="0" y="283"/>
                    </a:lnTo>
                    <a:lnTo>
                      <a:pt x="122" y="384"/>
                    </a:lnTo>
                    <a:lnTo>
                      <a:pt x="243" y="485"/>
                    </a:lnTo>
                    <a:lnTo>
                      <a:pt x="344" y="606"/>
                    </a:lnTo>
                    <a:lnTo>
                      <a:pt x="445" y="748"/>
                    </a:lnTo>
                    <a:lnTo>
                      <a:pt x="525" y="889"/>
                    </a:lnTo>
                    <a:lnTo>
                      <a:pt x="586" y="1030"/>
                    </a:lnTo>
                    <a:lnTo>
                      <a:pt x="626" y="1192"/>
                    </a:lnTo>
                    <a:lnTo>
                      <a:pt x="667" y="1353"/>
                    </a:lnTo>
                    <a:lnTo>
                      <a:pt x="768" y="1414"/>
                    </a:lnTo>
                    <a:lnTo>
                      <a:pt x="849" y="1495"/>
                    </a:lnTo>
                    <a:lnTo>
                      <a:pt x="929" y="1575"/>
                    </a:lnTo>
                    <a:lnTo>
                      <a:pt x="1010" y="1676"/>
                    </a:lnTo>
                    <a:lnTo>
                      <a:pt x="1050" y="1797"/>
                    </a:lnTo>
                    <a:lnTo>
                      <a:pt x="1091" y="1919"/>
                    </a:lnTo>
                    <a:lnTo>
                      <a:pt x="1131" y="2040"/>
                    </a:lnTo>
                    <a:lnTo>
                      <a:pt x="1131" y="2161"/>
                    </a:lnTo>
                    <a:lnTo>
                      <a:pt x="1131" y="2343"/>
                    </a:lnTo>
                    <a:lnTo>
                      <a:pt x="1111" y="2524"/>
                    </a:lnTo>
                    <a:lnTo>
                      <a:pt x="1030" y="2908"/>
                    </a:lnTo>
                    <a:lnTo>
                      <a:pt x="970" y="3292"/>
                    </a:lnTo>
                    <a:lnTo>
                      <a:pt x="889" y="3696"/>
                    </a:lnTo>
                    <a:lnTo>
                      <a:pt x="889" y="3897"/>
                    </a:lnTo>
                    <a:lnTo>
                      <a:pt x="869" y="4099"/>
                    </a:lnTo>
                    <a:lnTo>
                      <a:pt x="889" y="4281"/>
                    </a:lnTo>
                    <a:lnTo>
                      <a:pt x="929" y="4483"/>
                    </a:lnTo>
                    <a:lnTo>
                      <a:pt x="990" y="4665"/>
                    </a:lnTo>
                    <a:lnTo>
                      <a:pt x="1091" y="4867"/>
                    </a:lnTo>
                    <a:lnTo>
                      <a:pt x="1212" y="5048"/>
                    </a:lnTo>
                    <a:lnTo>
                      <a:pt x="1353" y="5210"/>
                    </a:lnTo>
                    <a:lnTo>
                      <a:pt x="1414" y="5270"/>
                    </a:lnTo>
                    <a:lnTo>
                      <a:pt x="1495" y="5270"/>
                    </a:lnTo>
                    <a:lnTo>
                      <a:pt x="1535" y="5230"/>
                    </a:lnTo>
                    <a:lnTo>
                      <a:pt x="1535" y="5190"/>
                    </a:lnTo>
                    <a:lnTo>
                      <a:pt x="1515" y="5069"/>
                    </a:lnTo>
                    <a:lnTo>
                      <a:pt x="1474" y="4887"/>
                    </a:lnTo>
                    <a:lnTo>
                      <a:pt x="1454" y="4766"/>
                    </a:lnTo>
                    <a:lnTo>
                      <a:pt x="1454" y="4665"/>
                    </a:lnTo>
                    <a:lnTo>
                      <a:pt x="1454" y="4645"/>
                    </a:lnTo>
                    <a:lnTo>
                      <a:pt x="1474" y="4645"/>
                    </a:lnTo>
                    <a:lnTo>
                      <a:pt x="1515" y="4665"/>
                    </a:lnTo>
                    <a:lnTo>
                      <a:pt x="1596" y="4766"/>
                    </a:lnTo>
                    <a:lnTo>
                      <a:pt x="1717" y="4927"/>
                    </a:lnTo>
                    <a:lnTo>
                      <a:pt x="1818" y="5008"/>
                    </a:lnTo>
                    <a:lnTo>
                      <a:pt x="1939" y="5089"/>
                    </a:lnTo>
                    <a:lnTo>
                      <a:pt x="2141" y="5210"/>
                    </a:lnTo>
                    <a:lnTo>
                      <a:pt x="2242" y="5250"/>
                    </a:lnTo>
                    <a:lnTo>
                      <a:pt x="2363" y="5270"/>
                    </a:lnTo>
                    <a:lnTo>
                      <a:pt x="2403" y="5270"/>
                    </a:lnTo>
                    <a:lnTo>
                      <a:pt x="2464" y="5230"/>
                    </a:lnTo>
                    <a:lnTo>
                      <a:pt x="2484" y="5190"/>
                    </a:lnTo>
                    <a:lnTo>
                      <a:pt x="2484" y="5149"/>
                    </a:lnTo>
                    <a:lnTo>
                      <a:pt x="2444" y="5048"/>
                    </a:lnTo>
                    <a:lnTo>
                      <a:pt x="2363" y="4907"/>
                    </a:lnTo>
                    <a:lnTo>
                      <a:pt x="2302" y="4665"/>
                    </a:lnTo>
                    <a:lnTo>
                      <a:pt x="2262" y="4523"/>
                    </a:lnTo>
                    <a:lnTo>
                      <a:pt x="2242" y="4321"/>
                    </a:lnTo>
                    <a:lnTo>
                      <a:pt x="2242" y="4120"/>
                    </a:lnTo>
                    <a:lnTo>
                      <a:pt x="2242" y="3918"/>
                    </a:lnTo>
                    <a:lnTo>
                      <a:pt x="2282" y="3716"/>
                    </a:lnTo>
                    <a:lnTo>
                      <a:pt x="2323" y="3514"/>
                    </a:lnTo>
                    <a:lnTo>
                      <a:pt x="2423" y="3130"/>
                    </a:lnTo>
                    <a:lnTo>
                      <a:pt x="2524" y="2746"/>
                    </a:lnTo>
                    <a:lnTo>
                      <a:pt x="2585" y="2545"/>
                    </a:lnTo>
                    <a:lnTo>
                      <a:pt x="2605" y="2343"/>
                    </a:lnTo>
                    <a:lnTo>
                      <a:pt x="2625" y="2141"/>
                    </a:lnTo>
                    <a:lnTo>
                      <a:pt x="2625" y="1919"/>
                    </a:lnTo>
                    <a:lnTo>
                      <a:pt x="2605" y="1717"/>
                    </a:lnTo>
                    <a:lnTo>
                      <a:pt x="2565" y="1495"/>
                    </a:lnTo>
                    <a:lnTo>
                      <a:pt x="2484" y="1252"/>
                    </a:lnTo>
                    <a:lnTo>
                      <a:pt x="2383" y="1010"/>
                    </a:lnTo>
                    <a:lnTo>
                      <a:pt x="2262" y="808"/>
                    </a:lnTo>
                    <a:lnTo>
                      <a:pt x="2121" y="626"/>
                    </a:lnTo>
                    <a:lnTo>
                      <a:pt x="1979" y="465"/>
                    </a:lnTo>
                    <a:lnTo>
                      <a:pt x="1818" y="344"/>
                    </a:lnTo>
                    <a:lnTo>
                      <a:pt x="1656" y="223"/>
                    </a:lnTo>
                    <a:lnTo>
                      <a:pt x="1474" y="142"/>
                    </a:lnTo>
                    <a:lnTo>
                      <a:pt x="1313" y="81"/>
                    </a:lnTo>
                    <a:lnTo>
                      <a:pt x="1131" y="41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5"/>
              <p:cNvSpPr/>
              <p:nvPr/>
            </p:nvSpPr>
            <p:spPr>
              <a:xfrm>
                <a:off x="2668855" y="-1637799"/>
                <a:ext cx="179822" cy="36094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271" fill="none" extrusionOk="0">
                    <a:moveTo>
                      <a:pt x="2484" y="5149"/>
                    </a:moveTo>
                    <a:lnTo>
                      <a:pt x="2484" y="5149"/>
                    </a:lnTo>
                    <a:lnTo>
                      <a:pt x="2484" y="5190"/>
                    </a:lnTo>
                    <a:lnTo>
                      <a:pt x="2464" y="5230"/>
                    </a:lnTo>
                    <a:lnTo>
                      <a:pt x="2403" y="5270"/>
                    </a:lnTo>
                    <a:lnTo>
                      <a:pt x="2363" y="5270"/>
                    </a:lnTo>
                    <a:lnTo>
                      <a:pt x="2363" y="5270"/>
                    </a:lnTo>
                    <a:lnTo>
                      <a:pt x="2242" y="5250"/>
                    </a:lnTo>
                    <a:lnTo>
                      <a:pt x="2141" y="5210"/>
                    </a:lnTo>
                    <a:lnTo>
                      <a:pt x="1939" y="5089"/>
                    </a:lnTo>
                    <a:lnTo>
                      <a:pt x="1939" y="5089"/>
                    </a:lnTo>
                    <a:lnTo>
                      <a:pt x="1818" y="5008"/>
                    </a:lnTo>
                    <a:lnTo>
                      <a:pt x="1717" y="4927"/>
                    </a:lnTo>
                    <a:lnTo>
                      <a:pt x="1596" y="4766"/>
                    </a:lnTo>
                    <a:lnTo>
                      <a:pt x="1515" y="4665"/>
                    </a:lnTo>
                    <a:lnTo>
                      <a:pt x="1474" y="4645"/>
                    </a:lnTo>
                    <a:lnTo>
                      <a:pt x="1454" y="4645"/>
                    </a:lnTo>
                    <a:lnTo>
                      <a:pt x="1454" y="4665"/>
                    </a:lnTo>
                    <a:lnTo>
                      <a:pt x="1454" y="4665"/>
                    </a:lnTo>
                    <a:lnTo>
                      <a:pt x="1454" y="4766"/>
                    </a:lnTo>
                    <a:lnTo>
                      <a:pt x="1474" y="4887"/>
                    </a:lnTo>
                    <a:lnTo>
                      <a:pt x="1515" y="5069"/>
                    </a:lnTo>
                    <a:lnTo>
                      <a:pt x="1535" y="5190"/>
                    </a:lnTo>
                    <a:lnTo>
                      <a:pt x="1535" y="5230"/>
                    </a:lnTo>
                    <a:lnTo>
                      <a:pt x="1495" y="5270"/>
                    </a:lnTo>
                    <a:lnTo>
                      <a:pt x="1495" y="5270"/>
                    </a:lnTo>
                    <a:lnTo>
                      <a:pt x="1454" y="5270"/>
                    </a:lnTo>
                    <a:lnTo>
                      <a:pt x="1414" y="5270"/>
                    </a:lnTo>
                    <a:lnTo>
                      <a:pt x="1353" y="5210"/>
                    </a:lnTo>
                    <a:lnTo>
                      <a:pt x="1353" y="5210"/>
                    </a:lnTo>
                    <a:lnTo>
                      <a:pt x="1212" y="5048"/>
                    </a:lnTo>
                    <a:lnTo>
                      <a:pt x="1091" y="4867"/>
                    </a:lnTo>
                    <a:lnTo>
                      <a:pt x="990" y="4665"/>
                    </a:lnTo>
                    <a:lnTo>
                      <a:pt x="929" y="4483"/>
                    </a:lnTo>
                    <a:lnTo>
                      <a:pt x="889" y="4281"/>
                    </a:lnTo>
                    <a:lnTo>
                      <a:pt x="869" y="4099"/>
                    </a:lnTo>
                    <a:lnTo>
                      <a:pt x="889" y="3897"/>
                    </a:lnTo>
                    <a:lnTo>
                      <a:pt x="889" y="3696"/>
                    </a:lnTo>
                    <a:lnTo>
                      <a:pt x="970" y="3292"/>
                    </a:lnTo>
                    <a:lnTo>
                      <a:pt x="1030" y="2908"/>
                    </a:lnTo>
                    <a:lnTo>
                      <a:pt x="1111" y="2524"/>
                    </a:lnTo>
                    <a:lnTo>
                      <a:pt x="1131" y="2343"/>
                    </a:lnTo>
                    <a:lnTo>
                      <a:pt x="1131" y="2161"/>
                    </a:lnTo>
                    <a:lnTo>
                      <a:pt x="1131" y="2161"/>
                    </a:lnTo>
                    <a:lnTo>
                      <a:pt x="1131" y="2040"/>
                    </a:lnTo>
                    <a:lnTo>
                      <a:pt x="1091" y="1919"/>
                    </a:lnTo>
                    <a:lnTo>
                      <a:pt x="1050" y="1797"/>
                    </a:lnTo>
                    <a:lnTo>
                      <a:pt x="1010" y="1676"/>
                    </a:lnTo>
                    <a:lnTo>
                      <a:pt x="929" y="1575"/>
                    </a:lnTo>
                    <a:lnTo>
                      <a:pt x="849" y="1495"/>
                    </a:lnTo>
                    <a:lnTo>
                      <a:pt x="768" y="1414"/>
                    </a:lnTo>
                    <a:lnTo>
                      <a:pt x="667" y="1353"/>
                    </a:lnTo>
                    <a:lnTo>
                      <a:pt x="667" y="1353"/>
                    </a:lnTo>
                    <a:lnTo>
                      <a:pt x="626" y="1192"/>
                    </a:lnTo>
                    <a:lnTo>
                      <a:pt x="586" y="1030"/>
                    </a:lnTo>
                    <a:lnTo>
                      <a:pt x="525" y="889"/>
                    </a:lnTo>
                    <a:lnTo>
                      <a:pt x="445" y="748"/>
                    </a:lnTo>
                    <a:lnTo>
                      <a:pt x="344" y="606"/>
                    </a:lnTo>
                    <a:lnTo>
                      <a:pt x="243" y="485"/>
                    </a:lnTo>
                    <a:lnTo>
                      <a:pt x="122" y="384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01" y="202"/>
                    </a:lnTo>
                    <a:lnTo>
                      <a:pt x="223" y="142"/>
                    </a:lnTo>
                    <a:lnTo>
                      <a:pt x="344" y="81"/>
                    </a:lnTo>
                    <a:lnTo>
                      <a:pt x="485" y="41"/>
                    </a:lnTo>
                    <a:lnTo>
                      <a:pt x="647" y="0"/>
                    </a:lnTo>
                    <a:lnTo>
                      <a:pt x="808" y="0"/>
                    </a:lnTo>
                    <a:lnTo>
                      <a:pt x="970" y="0"/>
                    </a:lnTo>
                    <a:lnTo>
                      <a:pt x="1131" y="41"/>
                    </a:lnTo>
                    <a:lnTo>
                      <a:pt x="1313" y="81"/>
                    </a:lnTo>
                    <a:lnTo>
                      <a:pt x="1474" y="142"/>
                    </a:lnTo>
                    <a:lnTo>
                      <a:pt x="1656" y="223"/>
                    </a:lnTo>
                    <a:lnTo>
                      <a:pt x="1818" y="344"/>
                    </a:lnTo>
                    <a:lnTo>
                      <a:pt x="1979" y="465"/>
                    </a:lnTo>
                    <a:lnTo>
                      <a:pt x="2121" y="626"/>
                    </a:lnTo>
                    <a:lnTo>
                      <a:pt x="2262" y="808"/>
                    </a:lnTo>
                    <a:lnTo>
                      <a:pt x="2383" y="1010"/>
                    </a:lnTo>
                    <a:lnTo>
                      <a:pt x="2383" y="1010"/>
                    </a:lnTo>
                    <a:lnTo>
                      <a:pt x="2484" y="1252"/>
                    </a:lnTo>
                    <a:lnTo>
                      <a:pt x="2565" y="1495"/>
                    </a:lnTo>
                    <a:lnTo>
                      <a:pt x="2605" y="1717"/>
                    </a:lnTo>
                    <a:lnTo>
                      <a:pt x="2625" y="1919"/>
                    </a:lnTo>
                    <a:lnTo>
                      <a:pt x="2625" y="2141"/>
                    </a:lnTo>
                    <a:lnTo>
                      <a:pt x="2605" y="2343"/>
                    </a:lnTo>
                    <a:lnTo>
                      <a:pt x="2585" y="2545"/>
                    </a:lnTo>
                    <a:lnTo>
                      <a:pt x="2524" y="2746"/>
                    </a:lnTo>
                    <a:lnTo>
                      <a:pt x="2423" y="3130"/>
                    </a:lnTo>
                    <a:lnTo>
                      <a:pt x="2323" y="3514"/>
                    </a:lnTo>
                    <a:lnTo>
                      <a:pt x="2282" y="3716"/>
                    </a:lnTo>
                    <a:lnTo>
                      <a:pt x="2242" y="3918"/>
                    </a:lnTo>
                    <a:lnTo>
                      <a:pt x="2242" y="4120"/>
                    </a:lnTo>
                    <a:lnTo>
                      <a:pt x="2242" y="4321"/>
                    </a:lnTo>
                    <a:lnTo>
                      <a:pt x="2242" y="4321"/>
                    </a:lnTo>
                    <a:lnTo>
                      <a:pt x="2262" y="4523"/>
                    </a:lnTo>
                    <a:lnTo>
                      <a:pt x="2302" y="4665"/>
                    </a:lnTo>
                    <a:lnTo>
                      <a:pt x="2363" y="4907"/>
                    </a:lnTo>
                    <a:lnTo>
                      <a:pt x="2444" y="5048"/>
                    </a:lnTo>
                    <a:lnTo>
                      <a:pt x="2484" y="514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5"/>
              <p:cNvSpPr/>
              <p:nvPr/>
            </p:nvSpPr>
            <p:spPr>
              <a:xfrm>
                <a:off x="2649476" y="-1623966"/>
                <a:ext cx="65054" cy="9819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434" extrusionOk="0">
                    <a:moveTo>
                      <a:pt x="122" y="0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1"/>
                    </a:lnTo>
                    <a:lnTo>
                      <a:pt x="1" y="142"/>
                    </a:lnTo>
                    <a:lnTo>
                      <a:pt x="21" y="182"/>
                    </a:lnTo>
                    <a:lnTo>
                      <a:pt x="102" y="303"/>
                    </a:lnTo>
                    <a:lnTo>
                      <a:pt x="223" y="465"/>
                    </a:lnTo>
                    <a:lnTo>
                      <a:pt x="384" y="727"/>
                    </a:lnTo>
                    <a:lnTo>
                      <a:pt x="506" y="929"/>
                    </a:lnTo>
                    <a:lnTo>
                      <a:pt x="647" y="1232"/>
                    </a:lnTo>
                    <a:lnTo>
                      <a:pt x="728" y="1394"/>
                    </a:lnTo>
                    <a:lnTo>
                      <a:pt x="768" y="1434"/>
                    </a:lnTo>
                    <a:lnTo>
                      <a:pt x="889" y="1434"/>
                    </a:lnTo>
                    <a:lnTo>
                      <a:pt x="930" y="1394"/>
                    </a:lnTo>
                    <a:lnTo>
                      <a:pt x="950" y="1373"/>
                    </a:lnTo>
                    <a:lnTo>
                      <a:pt x="950" y="1333"/>
                    </a:lnTo>
                    <a:lnTo>
                      <a:pt x="950" y="1151"/>
                    </a:lnTo>
                    <a:lnTo>
                      <a:pt x="909" y="990"/>
                    </a:lnTo>
                    <a:lnTo>
                      <a:pt x="869" y="828"/>
                    </a:lnTo>
                    <a:lnTo>
                      <a:pt x="808" y="687"/>
                    </a:lnTo>
                    <a:lnTo>
                      <a:pt x="728" y="546"/>
                    </a:lnTo>
                    <a:lnTo>
                      <a:pt x="627" y="404"/>
                    </a:lnTo>
                    <a:lnTo>
                      <a:pt x="526" y="283"/>
                    </a:lnTo>
                    <a:lnTo>
                      <a:pt x="405" y="182"/>
                    </a:lnTo>
                    <a:lnTo>
                      <a:pt x="283" y="81"/>
                    </a:lnTo>
                    <a:lnTo>
                      <a:pt x="183" y="2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5"/>
              <p:cNvSpPr/>
              <p:nvPr/>
            </p:nvSpPr>
            <p:spPr>
              <a:xfrm>
                <a:off x="2649476" y="-1623966"/>
                <a:ext cx="65054" cy="9819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434" fill="none" extrusionOk="0">
                    <a:moveTo>
                      <a:pt x="950" y="1151"/>
                    </a:moveTo>
                    <a:lnTo>
                      <a:pt x="950" y="1151"/>
                    </a:lnTo>
                    <a:lnTo>
                      <a:pt x="909" y="990"/>
                    </a:lnTo>
                    <a:lnTo>
                      <a:pt x="869" y="828"/>
                    </a:lnTo>
                    <a:lnTo>
                      <a:pt x="808" y="687"/>
                    </a:lnTo>
                    <a:lnTo>
                      <a:pt x="728" y="546"/>
                    </a:lnTo>
                    <a:lnTo>
                      <a:pt x="627" y="404"/>
                    </a:lnTo>
                    <a:lnTo>
                      <a:pt x="526" y="283"/>
                    </a:lnTo>
                    <a:lnTo>
                      <a:pt x="405" y="182"/>
                    </a:lnTo>
                    <a:lnTo>
                      <a:pt x="283" y="81"/>
                    </a:lnTo>
                    <a:lnTo>
                      <a:pt x="283" y="81"/>
                    </a:lnTo>
                    <a:lnTo>
                      <a:pt x="183" y="21"/>
                    </a:lnTo>
                    <a:lnTo>
                      <a:pt x="183" y="2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1" y="142"/>
                    </a:lnTo>
                    <a:lnTo>
                      <a:pt x="21" y="182"/>
                    </a:lnTo>
                    <a:lnTo>
                      <a:pt x="102" y="303"/>
                    </a:lnTo>
                    <a:lnTo>
                      <a:pt x="102" y="30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384" y="727"/>
                    </a:lnTo>
                    <a:lnTo>
                      <a:pt x="506" y="929"/>
                    </a:lnTo>
                    <a:lnTo>
                      <a:pt x="647" y="1232"/>
                    </a:lnTo>
                    <a:lnTo>
                      <a:pt x="647" y="1232"/>
                    </a:lnTo>
                    <a:lnTo>
                      <a:pt x="728" y="1394"/>
                    </a:lnTo>
                    <a:lnTo>
                      <a:pt x="768" y="1434"/>
                    </a:lnTo>
                    <a:lnTo>
                      <a:pt x="829" y="1434"/>
                    </a:lnTo>
                    <a:lnTo>
                      <a:pt x="829" y="1434"/>
                    </a:lnTo>
                    <a:lnTo>
                      <a:pt x="849" y="1434"/>
                    </a:lnTo>
                    <a:lnTo>
                      <a:pt x="849" y="1434"/>
                    </a:lnTo>
                    <a:lnTo>
                      <a:pt x="889" y="1434"/>
                    </a:lnTo>
                    <a:lnTo>
                      <a:pt x="930" y="1394"/>
                    </a:lnTo>
                    <a:lnTo>
                      <a:pt x="950" y="1373"/>
                    </a:lnTo>
                    <a:lnTo>
                      <a:pt x="950" y="1333"/>
                    </a:lnTo>
                    <a:lnTo>
                      <a:pt x="950" y="1333"/>
                    </a:lnTo>
                    <a:lnTo>
                      <a:pt x="950" y="115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5"/>
              <p:cNvSpPr/>
              <p:nvPr/>
            </p:nvSpPr>
            <p:spPr>
              <a:xfrm>
                <a:off x="2377137" y="-1643346"/>
                <a:ext cx="78818" cy="89979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314" extrusionOk="0">
                    <a:moveTo>
                      <a:pt x="1030" y="1"/>
                    </a:moveTo>
                    <a:lnTo>
                      <a:pt x="1010" y="21"/>
                    </a:lnTo>
                    <a:lnTo>
                      <a:pt x="888" y="61"/>
                    </a:lnTo>
                    <a:lnTo>
                      <a:pt x="747" y="142"/>
                    </a:lnTo>
                    <a:lnTo>
                      <a:pt x="606" y="223"/>
                    </a:lnTo>
                    <a:lnTo>
                      <a:pt x="485" y="324"/>
                    </a:lnTo>
                    <a:lnTo>
                      <a:pt x="363" y="445"/>
                    </a:lnTo>
                    <a:lnTo>
                      <a:pt x="263" y="566"/>
                    </a:lnTo>
                    <a:lnTo>
                      <a:pt x="182" y="707"/>
                    </a:lnTo>
                    <a:lnTo>
                      <a:pt x="101" y="849"/>
                    </a:lnTo>
                    <a:lnTo>
                      <a:pt x="40" y="990"/>
                    </a:lnTo>
                    <a:lnTo>
                      <a:pt x="0" y="1172"/>
                    </a:lnTo>
                    <a:lnTo>
                      <a:pt x="20" y="1212"/>
                    </a:lnTo>
                    <a:lnTo>
                      <a:pt x="40" y="1253"/>
                    </a:lnTo>
                    <a:lnTo>
                      <a:pt x="81" y="1293"/>
                    </a:lnTo>
                    <a:lnTo>
                      <a:pt x="121" y="1313"/>
                    </a:lnTo>
                    <a:lnTo>
                      <a:pt x="182" y="1293"/>
                    </a:lnTo>
                    <a:lnTo>
                      <a:pt x="222" y="1253"/>
                    </a:lnTo>
                    <a:lnTo>
                      <a:pt x="323" y="1131"/>
                    </a:lnTo>
                    <a:lnTo>
                      <a:pt x="505" y="869"/>
                    </a:lnTo>
                    <a:lnTo>
                      <a:pt x="666" y="667"/>
                    </a:lnTo>
                    <a:lnTo>
                      <a:pt x="868" y="465"/>
                    </a:lnTo>
                    <a:lnTo>
                      <a:pt x="1010" y="324"/>
                    </a:lnTo>
                    <a:lnTo>
                      <a:pt x="1131" y="203"/>
                    </a:lnTo>
                    <a:lnTo>
                      <a:pt x="1151" y="162"/>
                    </a:lnTo>
                    <a:lnTo>
                      <a:pt x="1151" y="122"/>
                    </a:lnTo>
                    <a:lnTo>
                      <a:pt x="1151" y="102"/>
                    </a:lnTo>
                    <a:lnTo>
                      <a:pt x="1131" y="41"/>
                    </a:lnTo>
                    <a:lnTo>
                      <a:pt x="1090" y="21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5"/>
              <p:cNvSpPr/>
              <p:nvPr/>
            </p:nvSpPr>
            <p:spPr>
              <a:xfrm>
                <a:off x="2377137" y="-1643346"/>
                <a:ext cx="78818" cy="89979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314" fill="none" extrusionOk="0">
                    <a:moveTo>
                      <a:pt x="1131" y="41"/>
                    </a:moveTo>
                    <a:lnTo>
                      <a:pt x="1131" y="41"/>
                    </a:lnTo>
                    <a:lnTo>
                      <a:pt x="1090" y="21"/>
                    </a:lnTo>
                    <a:lnTo>
                      <a:pt x="1030" y="1"/>
                    </a:lnTo>
                    <a:lnTo>
                      <a:pt x="1030" y="1"/>
                    </a:lnTo>
                    <a:lnTo>
                      <a:pt x="1010" y="21"/>
                    </a:lnTo>
                    <a:lnTo>
                      <a:pt x="1010" y="21"/>
                    </a:lnTo>
                    <a:lnTo>
                      <a:pt x="888" y="61"/>
                    </a:lnTo>
                    <a:lnTo>
                      <a:pt x="888" y="61"/>
                    </a:lnTo>
                    <a:lnTo>
                      <a:pt x="747" y="142"/>
                    </a:lnTo>
                    <a:lnTo>
                      <a:pt x="606" y="223"/>
                    </a:lnTo>
                    <a:lnTo>
                      <a:pt x="485" y="324"/>
                    </a:lnTo>
                    <a:lnTo>
                      <a:pt x="363" y="445"/>
                    </a:lnTo>
                    <a:lnTo>
                      <a:pt x="263" y="566"/>
                    </a:lnTo>
                    <a:lnTo>
                      <a:pt x="182" y="707"/>
                    </a:lnTo>
                    <a:lnTo>
                      <a:pt x="101" y="849"/>
                    </a:lnTo>
                    <a:lnTo>
                      <a:pt x="40" y="990"/>
                    </a:lnTo>
                    <a:lnTo>
                      <a:pt x="40" y="990"/>
                    </a:lnTo>
                    <a:lnTo>
                      <a:pt x="0" y="1172"/>
                    </a:lnTo>
                    <a:lnTo>
                      <a:pt x="0" y="1172"/>
                    </a:lnTo>
                    <a:lnTo>
                      <a:pt x="20" y="1212"/>
                    </a:lnTo>
                    <a:lnTo>
                      <a:pt x="40" y="1253"/>
                    </a:lnTo>
                    <a:lnTo>
                      <a:pt x="40" y="1253"/>
                    </a:lnTo>
                    <a:lnTo>
                      <a:pt x="81" y="1293"/>
                    </a:lnTo>
                    <a:lnTo>
                      <a:pt x="81" y="1293"/>
                    </a:lnTo>
                    <a:lnTo>
                      <a:pt x="121" y="1313"/>
                    </a:lnTo>
                    <a:lnTo>
                      <a:pt x="121" y="1313"/>
                    </a:lnTo>
                    <a:lnTo>
                      <a:pt x="121" y="1313"/>
                    </a:lnTo>
                    <a:lnTo>
                      <a:pt x="182" y="1293"/>
                    </a:lnTo>
                    <a:lnTo>
                      <a:pt x="222" y="1253"/>
                    </a:lnTo>
                    <a:lnTo>
                      <a:pt x="323" y="1131"/>
                    </a:lnTo>
                    <a:lnTo>
                      <a:pt x="323" y="1131"/>
                    </a:lnTo>
                    <a:lnTo>
                      <a:pt x="505" y="869"/>
                    </a:lnTo>
                    <a:lnTo>
                      <a:pt x="666" y="667"/>
                    </a:lnTo>
                    <a:lnTo>
                      <a:pt x="868" y="465"/>
                    </a:lnTo>
                    <a:lnTo>
                      <a:pt x="868" y="465"/>
                    </a:lnTo>
                    <a:lnTo>
                      <a:pt x="1010" y="324"/>
                    </a:lnTo>
                    <a:lnTo>
                      <a:pt x="1010" y="324"/>
                    </a:lnTo>
                    <a:lnTo>
                      <a:pt x="1131" y="203"/>
                    </a:lnTo>
                    <a:lnTo>
                      <a:pt x="1151" y="162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51" y="102"/>
                    </a:lnTo>
                    <a:lnTo>
                      <a:pt x="1151" y="102"/>
                    </a:lnTo>
                    <a:lnTo>
                      <a:pt x="1131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5"/>
              <p:cNvSpPr/>
              <p:nvPr/>
            </p:nvSpPr>
            <p:spPr>
              <a:xfrm>
                <a:off x="2693713" y="-1615680"/>
                <a:ext cx="119014" cy="304246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4443" extrusionOk="0">
                    <a:moveTo>
                      <a:pt x="385" y="0"/>
                    </a:moveTo>
                    <a:lnTo>
                      <a:pt x="203" y="21"/>
                    </a:lnTo>
                    <a:lnTo>
                      <a:pt x="41" y="41"/>
                    </a:lnTo>
                    <a:lnTo>
                      <a:pt x="1" y="61"/>
                    </a:lnTo>
                    <a:lnTo>
                      <a:pt x="1" y="101"/>
                    </a:lnTo>
                    <a:lnTo>
                      <a:pt x="21" y="122"/>
                    </a:lnTo>
                    <a:lnTo>
                      <a:pt x="41" y="142"/>
                    </a:lnTo>
                    <a:lnTo>
                      <a:pt x="142" y="122"/>
                    </a:lnTo>
                    <a:lnTo>
                      <a:pt x="304" y="101"/>
                    </a:lnTo>
                    <a:lnTo>
                      <a:pt x="385" y="122"/>
                    </a:lnTo>
                    <a:lnTo>
                      <a:pt x="506" y="122"/>
                    </a:lnTo>
                    <a:lnTo>
                      <a:pt x="627" y="162"/>
                    </a:lnTo>
                    <a:lnTo>
                      <a:pt x="728" y="202"/>
                    </a:lnTo>
                    <a:lnTo>
                      <a:pt x="829" y="243"/>
                    </a:lnTo>
                    <a:lnTo>
                      <a:pt x="1031" y="384"/>
                    </a:lnTo>
                    <a:lnTo>
                      <a:pt x="1192" y="546"/>
                    </a:lnTo>
                    <a:lnTo>
                      <a:pt x="1354" y="748"/>
                    </a:lnTo>
                    <a:lnTo>
                      <a:pt x="1455" y="970"/>
                    </a:lnTo>
                    <a:lnTo>
                      <a:pt x="1515" y="1172"/>
                    </a:lnTo>
                    <a:lnTo>
                      <a:pt x="1556" y="1394"/>
                    </a:lnTo>
                    <a:lnTo>
                      <a:pt x="1556" y="1616"/>
                    </a:lnTo>
                    <a:lnTo>
                      <a:pt x="1556" y="1858"/>
                    </a:lnTo>
                    <a:lnTo>
                      <a:pt x="1495" y="2343"/>
                    </a:lnTo>
                    <a:lnTo>
                      <a:pt x="1435" y="2827"/>
                    </a:lnTo>
                    <a:lnTo>
                      <a:pt x="1414" y="3090"/>
                    </a:lnTo>
                    <a:lnTo>
                      <a:pt x="1414" y="3352"/>
                    </a:lnTo>
                    <a:lnTo>
                      <a:pt x="1414" y="3615"/>
                    </a:lnTo>
                    <a:lnTo>
                      <a:pt x="1455" y="3877"/>
                    </a:lnTo>
                    <a:lnTo>
                      <a:pt x="1535" y="4140"/>
                    </a:lnTo>
                    <a:lnTo>
                      <a:pt x="1657" y="4422"/>
                    </a:lnTo>
                    <a:lnTo>
                      <a:pt x="1657" y="4443"/>
                    </a:lnTo>
                    <a:lnTo>
                      <a:pt x="1697" y="4443"/>
                    </a:lnTo>
                    <a:lnTo>
                      <a:pt x="1717" y="4422"/>
                    </a:lnTo>
                    <a:lnTo>
                      <a:pt x="1717" y="4382"/>
                    </a:lnTo>
                    <a:lnTo>
                      <a:pt x="1636" y="4120"/>
                    </a:lnTo>
                    <a:lnTo>
                      <a:pt x="1576" y="3857"/>
                    </a:lnTo>
                    <a:lnTo>
                      <a:pt x="1556" y="3595"/>
                    </a:lnTo>
                    <a:lnTo>
                      <a:pt x="1556" y="3332"/>
                    </a:lnTo>
                    <a:lnTo>
                      <a:pt x="1556" y="3090"/>
                    </a:lnTo>
                    <a:lnTo>
                      <a:pt x="1596" y="2848"/>
                    </a:lnTo>
                    <a:lnTo>
                      <a:pt x="1657" y="2383"/>
                    </a:lnTo>
                    <a:lnTo>
                      <a:pt x="1717" y="1919"/>
                    </a:lnTo>
                    <a:lnTo>
                      <a:pt x="1737" y="1697"/>
                    </a:lnTo>
                    <a:lnTo>
                      <a:pt x="1737" y="1474"/>
                    </a:lnTo>
                    <a:lnTo>
                      <a:pt x="1697" y="1252"/>
                    </a:lnTo>
                    <a:lnTo>
                      <a:pt x="1657" y="1030"/>
                    </a:lnTo>
                    <a:lnTo>
                      <a:pt x="1556" y="808"/>
                    </a:lnTo>
                    <a:lnTo>
                      <a:pt x="1435" y="586"/>
                    </a:lnTo>
                    <a:lnTo>
                      <a:pt x="1313" y="445"/>
                    </a:lnTo>
                    <a:lnTo>
                      <a:pt x="1212" y="344"/>
                    </a:lnTo>
                    <a:lnTo>
                      <a:pt x="1071" y="243"/>
                    </a:lnTo>
                    <a:lnTo>
                      <a:pt x="950" y="162"/>
                    </a:lnTo>
                    <a:lnTo>
                      <a:pt x="809" y="81"/>
                    </a:lnTo>
                    <a:lnTo>
                      <a:pt x="687" y="41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5"/>
              <p:cNvSpPr/>
              <p:nvPr/>
            </p:nvSpPr>
            <p:spPr>
              <a:xfrm>
                <a:off x="2693713" y="-1615680"/>
                <a:ext cx="119014" cy="304246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4443" fill="none" extrusionOk="0">
                    <a:moveTo>
                      <a:pt x="385" y="0"/>
                    </a:moveTo>
                    <a:lnTo>
                      <a:pt x="385" y="0"/>
                    </a:lnTo>
                    <a:lnTo>
                      <a:pt x="203" y="2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1" y="61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21" y="12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304" y="101"/>
                    </a:lnTo>
                    <a:lnTo>
                      <a:pt x="304" y="101"/>
                    </a:lnTo>
                    <a:lnTo>
                      <a:pt x="385" y="122"/>
                    </a:lnTo>
                    <a:lnTo>
                      <a:pt x="385" y="122"/>
                    </a:lnTo>
                    <a:lnTo>
                      <a:pt x="506" y="122"/>
                    </a:lnTo>
                    <a:lnTo>
                      <a:pt x="627" y="162"/>
                    </a:lnTo>
                    <a:lnTo>
                      <a:pt x="728" y="202"/>
                    </a:lnTo>
                    <a:lnTo>
                      <a:pt x="829" y="243"/>
                    </a:lnTo>
                    <a:lnTo>
                      <a:pt x="1031" y="384"/>
                    </a:lnTo>
                    <a:lnTo>
                      <a:pt x="1192" y="546"/>
                    </a:lnTo>
                    <a:lnTo>
                      <a:pt x="1192" y="546"/>
                    </a:lnTo>
                    <a:lnTo>
                      <a:pt x="1354" y="748"/>
                    </a:lnTo>
                    <a:lnTo>
                      <a:pt x="1455" y="970"/>
                    </a:lnTo>
                    <a:lnTo>
                      <a:pt x="1515" y="1172"/>
                    </a:lnTo>
                    <a:lnTo>
                      <a:pt x="1556" y="1394"/>
                    </a:lnTo>
                    <a:lnTo>
                      <a:pt x="1556" y="1616"/>
                    </a:lnTo>
                    <a:lnTo>
                      <a:pt x="1556" y="1858"/>
                    </a:lnTo>
                    <a:lnTo>
                      <a:pt x="1495" y="2343"/>
                    </a:lnTo>
                    <a:lnTo>
                      <a:pt x="1435" y="2827"/>
                    </a:lnTo>
                    <a:lnTo>
                      <a:pt x="1414" y="3090"/>
                    </a:lnTo>
                    <a:lnTo>
                      <a:pt x="1414" y="3352"/>
                    </a:lnTo>
                    <a:lnTo>
                      <a:pt x="1414" y="3615"/>
                    </a:lnTo>
                    <a:lnTo>
                      <a:pt x="1455" y="3877"/>
                    </a:lnTo>
                    <a:lnTo>
                      <a:pt x="1535" y="4140"/>
                    </a:lnTo>
                    <a:lnTo>
                      <a:pt x="1657" y="4422"/>
                    </a:lnTo>
                    <a:lnTo>
                      <a:pt x="1657" y="4422"/>
                    </a:lnTo>
                    <a:lnTo>
                      <a:pt x="1657" y="4443"/>
                    </a:lnTo>
                    <a:lnTo>
                      <a:pt x="1697" y="4443"/>
                    </a:lnTo>
                    <a:lnTo>
                      <a:pt x="1697" y="4443"/>
                    </a:lnTo>
                    <a:lnTo>
                      <a:pt x="1697" y="4443"/>
                    </a:lnTo>
                    <a:lnTo>
                      <a:pt x="1697" y="4443"/>
                    </a:lnTo>
                    <a:lnTo>
                      <a:pt x="1717" y="4422"/>
                    </a:lnTo>
                    <a:lnTo>
                      <a:pt x="1717" y="4382"/>
                    </a:lnTo>
                    <a:lnTo>
                      <a:pt x="1717" y="4382"/>
                    </a:lnTo>
                    <a:lnTo>
                      <a:pt x="1636" y="4120"/>
                    </a:lnTo>
                    <a:lnTo>
                      <a:pt x="1576" y="3857"/>
                    </a:lnTo>
                    <a:lnTo>
                      <a:pt x="1556" y="3595"/>
                    </a:lnTo>
                    <a:lnTo>
                      <a:pt x="1556" y="3332"/>
                    </a:lnTo>
                    <a:lnTo>
                      <a:pt x="1556" y="3090"/>
                    </a:lnTo>
                    <a:lnTo>
                      <a:pt x="1596" y="2848"/>
                    </a:lnTo>
                    <a:lnTo>
                      <a:pt x="1657" y="2383"/>
                    </a:lnTo>
                    <a:lnTo>
                      <a:pt x="1717" y="1919"/>
                    </a:lnTo>
                    <a:lnTo>
                      <a:pt x="1737" y="1697"/>
                    </a:lnTo>
                    <a:lnTo>
                      <a:pt x="1737" y="1474"/>
                    </a:lnTo>
                    <a:lnTo>
                      <a:pt x="1697" y="1252"/>
                    </a:lnTo>
                    <a:lnTo>
                      <a:pt x="1657" y="1030"/>
                    </a:lnTo>
                    <a:lnTo>
                      <a:pt x="1556" y="808"/>
                    </a:lnTo>
                    <a:lnTo>
                      <a:pt x="1435" y="586"/>
                    </a:lnTo>
                    <a:lnTo>
                      <a:pt x="1435" y="586"/>
                    </a:lnTo>
                    <a:lnTo>
                      <a:pt x="1313" y="445"/>
                    </a:lnTo>
                    <a:lnTo>
                      <a:pt x="1212" y="344"/>
                    </a:lnTo>
                    <a:lnTo>
                      <a:pt x="1071" y="243"/>
                    </a:lnTo>
                    <a:lnTo>
                      <a:pt x="950" y="162"/>
                    </a:lnTo>
                    <a:lnTo>
                      <a:pt x="809" y="81"/>
                    </a:lnTo>
                    <a:lnTo>
                      <a:pt x="687" y="41"/>
                    </a:lnTo>
                    <a:lnTo>
                      <a:pt x="526" y="0"/>
                    </a:lnTo>
                    <a:lnTo>
                      <a:pt x="38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5"/>
              <p:cNvSpPr/>
              <p:nvPr/>
            </p:nvSpPr>
            <p:spPr>
              <a:xfrm>
                <a:off x="2707546" y="-1579729"/>
                <a:ext cx="71970" cy="23652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454" extrusionOk="0">
                    <a:moveTo>
                      <a:pt x="102" y="0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81"/>
                    </a:lnTo>
                    <a:lnTo>
                      <a:pt x="41" y="101"/>
                    </a:lnTo>
                    <a:lnTo>
                      <a:pt x="162" y="101"/>
                    </a:lnTo>
                    <a:lnTo>
                      <a:pt x="263" y="142"/>
                    </a:lnTo>
                    <a:lnTo>
                      <a:pt x="364" y="202"/>
                    </a:lnTo>
                    <a:lnTo>
                      <a:pt x="445" y="263"/>
                    </a:lnTo>
                    <a:lnTo>
                      <a:pt x="566" y="404"/>
                    </a:lnTo>
                    <a:lnTo>
                      <a:pt x="687" y="566"/>
                    </a:lnTo>
                    <a:lnTo>
                      <a:pt x="768" y="727"/>
                    </a:lnTo>
                    <a:lnTo>
                      <a:pt x="829" y="909"/>
                    </a:lnTo>
                    <a:lnTo>
                      <a:pt x="849" y="1091"/>
                    </a:lnTo>
                    <a:lnTo>
                      <a:pt x="869" y="1252"/>
                    </a:lnTo>
                    <a:lnTo>
                      <a:pt x="869" y="1454"/>
                    </a:lnTo>
                    <a:lnTo>
                      <a:pt x="849" y="1636"/>
                    </a:lnTo>
                    <a:lnTo>
                      <a:pt x="788" y="1999"/>
                    </a:lnTo>
                    <a:lnTo>
                      <a:pt x="708" y="2343"/>
                    </a:lnTo>
                    <a:lnTo>
                      <a:pt x="627" y="2646"/>
                    </a:lnTo>
                    <a:lnTo>
                      <a:pt x="586" y="2928"/>
                    </a:lnTo>
                    <a:lnTo>
                      <a:pt x="586" y="3171"/>
                    </a:lnTo>
                    <a:lnTo>
                      <a:pt x="607" y="3433"/>
                    </a:lnTo>
                    <a:lnTo>
                      <a:pt x="627" y="3453"/>
                    </a:lnTo>
                    <a:lnTo>
                      <a:pt x="667" y="3453"/>
                    </a:lnTo>
                    <a:lnTo>
                      <a:pt x="687" y="3433"/>
                    </a:lnTo>
                    <a:lnTo>
                      <a:pt x="687" y="3352"/>
                    </a:lnTo>
                    <a:lnTo>
                      <a:pt x="687" y="3191"/>
                    </a:lnTo>
                    <a:lnTo>
                      <a:pt x="708" y="2948"/>
                    </a:lnTo>
                    <a:lnTo>
                      <a:pt x="768" y="2726"/>
                    </a:lnTo>
                    <a:lnTo>
                      <a:pt x="809" y="2504"/>
                    </a:lnTo>
                    <a:lnTo>
                      <a:pt x="950" y="2020"/>
                    </a:lnTo>
                    <a:lnTo>
                      <a:pt x="1010" y="1757"/>
                    </a:lnTo>
                    <a:lnTo>
                      <a:pt x="1051" y="1495"/>
                    </a:lnTo>
                    <a:lnTo>
                      <a:pt x="1051" y="1252"/>
                    </a:lnTo>
                    <a:lnTo>
                      <a:pt x="1010" y="1010"/>
                    </a:lnTo>
                    <a:lnTo>
                      <a:pt x="950" y="768"/>
                    </a:lnTo>
                    <a:lnTo>
                      <a:pt x="849" y="546"/>
                    </a:lnTo>
                    <a:lnTo>
                      <a:pt x="708" y="344"/>
                    </a:lnTo>
                    <a:lnTo>
                      <a:pt x="526" y="162"/>
                    </a:lnTo>
                    <a:lnTo>
                      <a:pt x="405" y="81"/>
                    </a:lnTo>
                    <a:lnTo>
                      <a:pt x="304" y="4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5"/>
              <p:cNvSpPr/>
              <p:nvPr/>
            </p:nvSpPr>
            <p:spPr>
              <a:xfrm>
                <a:off x="2707546" y="-1579729"/>
                <a:ext cx="71970" cy="23652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454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21" y="8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162" y="101"/>
                    </a:lnTo>
                    <a:lnTo>
                      <a:pt x="263" y="142"/>
                    </a:lnTo>
                    <a:lnTo>
                      <a:pt x="364" y="202"/>
                    </a:lnTo>
                    <a:lnTo>
                      <a:pt x="445" y="263"/>
                    </a:lnTo>
                    <a:lnTo>
                      <a:pt x="445" y="263"/>
                    </a:lnTo>
                    <a:lnTo>
                      <a:pt x="566" y="404"/>
                    </a:lnTo>
                    <a:lnTo>
                      <a:pt x="687" y="566"/>
                    </a:lnTo>
                    <a:lnTo>
                      <a:pt x="768" y="727"/>
                    </a:lnTo>
                    <a:lnTo>
                      <a:pt x="829" y="909"/>
                    </a:lnTo>
                    <a:lnTo>
                      <a:pt x="849" y="1091"/>
                    </a:lnTo>
                    <a:lnTo>
                      <a:pt x="869" y="1252"/>
                    </a:lnTo>
                    <a:lnTo>
                      <a:pt x="869" y="1454"/>
                    </a:lnTo>
                    <a:lnTo>
                      <a:pt x="849" y="1636"/>
                    </a:lnTo>
                    <a:lnTo>
                      <a:pt x="788" y="1999"/>
                    </a:lnTo>
                    <a:lnTo>
                      <a:pt x="708" y="2343"/>
                    </a:lnTo>
                    <a:lnTo>
                      <a:pt x="627" y="2646"/>
                    </a:lnTo>
                    <a:lnTo>
                      <a:pt x="586" y="2928"/>
                    </a:lnTo>
                    <a:lnTo>
                      <a:pt x="586" y="2928"/>
                    </a:lnTo>
                    <a:lnTo>
                      <a:pt x="586" y="3171"/>
                    </a:lnTo>
                    <a:lnTo>
                      <a:pt x="607" y="3433"/>
                    </a:lnTo>
                    <a:lnTo>
                      <a:pt x="607" y="3433"/>
                    </a:lnTo>
                    <a:lnTo>
                      <a:pt x="627" y="3453"/>
                    </a:lnTo>
                    <a:lnTo>
                      <a:pt x="647" y="3453"/>
                    </a:lnTo>
                    <a:lnTo>
                      <a:pt x="647" y="3453"/>
                    </a:lnTo>
                    <a:lnTo>
                      <a:pt x="647" y="3453"/>
                    </a:lnTo>
                    <a:lnTo>
                      <a:pt x="647" y="3453"/>
                    </a:lnTo>
                    <a:lnTo>
                      <a:pt x="667" y="3453"/>
                    </a:lnTo>
                    <a:lnTo>
                      <a:pt x="687" y="3433"/>
                    </a:lnTo>
                    <a:lnTo>
                      <a:pt x="687" y="3352"/>
                    </a:lnTo>
                    <a:lnTo>
                      <a:pt x="687" y="3191"/>
                    </a:lnTo>
                    <a:lnTo>
                      <a:pt x="708" y="2948"/>
                    </a:lnTo>
                    <a:lnTo>
                      <a:pt x="708" y="2948"/>
                    </a:lnTo>
                    <a:lnTo>
                      <a:pt x="768" y="2726"/>
                    </a:lnTo>
                    <a:lnTo>
                      <a:pt x="809" y="2504"/>
                    </a:lnTo>
                    <a:lnTo>
                      <a:pt x="950" y="2020"/>
                    </a:lnTo>
                    <a:lnTo>
                      <a:pt x="950" y="2020"/>
                    </a:lnTo>
                    <a:lnTo>
                      <a:pt x="1010" y="1757"/>
                    </a:lnTo>
                    <a:lnTo>
                      <a:pt x="1051" y="1495"/>
                    </a:lnTo>
                    <a:lnTo>
                      <a:pt x="1051" y="1252"/>
                    </a:lnTo>
                    <a:lnTo>
                      <a:pt x="1010" y="1010"/>
                    </a:lnTo>
                    <a:lnTo>
                      <a:pt x="950" y="768"/>
                    </a:lnTo>
                    <a:lnTo>
                      <a:pt x="849" y="546"/>
                    </a:lnTo>
                    <a:lnTo>
                      <a:pt x="708" y="344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405" y="81"/>
                    </a:lnTo>
                    <a:lnTo>
                      <a:pt x="304" y="41"/>
                    </a:lnTo>
                    <a:lnTo>
                      <a:pt x="203" y="0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5"/>
              <p:cNvSpPr/>
              <p:nvPr/>
            </p:nvSpPr>
            <p:spPr>
              <a:xfrm>
                <a:off x="2242988" y="-1646085"/>
                <a:ext cx="168729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160" extrusionOk="0">
                    <a:moveTo>
                      <a:pt x="1777" y="0"/>
                    </a:moveTo>
                    <a:lnTo>
                      <a:pt x="1656" y="20"/>
                    </a:lnTo>
                    <a:lnTo>
                      <a:pt x="1535" y="61"/>
                    </a:lnTo>
                    <a:lnTo>
                      <a:pt x="1434" y="101"/>
                    </a:lnTo>
                    <a:lnTo>
                      <a:pt x="1192" y="222"/>
                    </a:lnTo>
                    <a:lnTo>
                      <a:pt x="970" y="404"/>
                    </a:lnTo>
                    <a:lnTo>
                      <a:pt x="808" y="586"/>
                    </a:lnTo>
                    <a:lnTo>
                      <a:pt x="687" y="788"/>
                    </a:lnTo>
                    <a:lnTo>
                      <a:pt x="586" y="1010"/>
                    </a:lnTo>
                    <a:lnTo>
                      <a:pt x="525" y="1212"/>
                    </a:lnTo>
                    <a:lnTo>
                      <a:pt x="465" y="1434"/>
                    </a:lnTo>
                    <a:lnTo>
                      <a:pt x="445" y="1656"/>
                    </a:lnTo>
                    <a:lnTo>
                      <a:pt x="424" y="2120"/>
                    </a:lnTo>
                    <a:lnTo>
                      <a:pt x="404" y="2605"/>
                    </a:lnTo>
                    <a:lnTo>
                      <a:pt x="404" y="2847"/>
                    </a:lnTo>
                    <a:lnTo>
                      <a:pt x="364" y="3090"/>
                    </a:lnTo>
                    <a:lnTo>
                      <a:pt x="323" y="3332"/>
                    </a:lnTo>
                    <a:lnTo>
                      <a:pt x="243" y="3594"/>
                    </a:lnTo>
                    <a:lnTo>
                      <a:pt x="142" y="3837"/>
                    </a:lnTo>
                    <a:lnTo>
                      <a:pt x="0" y="4079"/>
                    </a:lnTo>
                    <a:lnTo>
                      <a:pt x="0" y="4119"/>
                    </a:lnTo>
                    <a:lnTo>
                      <a:pt x="21" y="4140"/>
                    </a:lnTo>
                    <a:lnTo>
                      <a:pt x="41" y="4160"/>
                    </a:lnTo>
                    <a:lnTo>
                      <a:pt x="81" y="4140"/>
                    </a:lnTo>
                    <a:lnTo>
                      <a:pt x="243" y="3877"/>
                    </a:lnTo>
                    <a:lnTo>
                      <a:pt x="364" y="3635"/>
                    </a:lnTo>
                    <a:lnTo>
                      <a:pt x="445" y="3372"/>
                    </a:lnTo>
                    <a:lnTo>
                      <a:pt x="505" y="3130"/>
                    </a:lnTo>
                    <a:lnTo>
                      <a:pt x="546" y="2867"/>
                    </a:lnTo>
                    <a:lnTo>
                      <a:pt x="566" y="2605"/>
                    </a:lnTo>
                    <a:lnTo>
                      <a:pt x="606" y="2120"/>
                    </a:lnTo>
                    <a:lnTo>
                      <a:pt x="626" y="1636"/>
                    </a:lnTo>
                    <a:lnTo>
                      <a:pt x="667" y="1394"/>
                    </a:lnTo>
                    <a:lnTo>
                      <a:pt x="707" y="1171"/>
                    </a:lnTo>
                    <a:lnTo>
                      <a:pt x="788" y="969"/>
                    </a:lnTo>
                    <a:lnTo>
                      <a:pt x="889" y="768"/>
                    </a:lnTo>
                    <a:lnTo>
                      <a:pt x="1030" y="586"/>
                    </a:lnTo>
                    <a:lnTo>
                      <a:pt x="1212" y="404"/>
                    </a:lnTo>
                    <a:lnTo>
                      <a:pt x="1373" y="283"/>
                    </a:lnTo>
                    <a:lnTo>
                      <a:pt x="1555" y="202"/>
                    </a:lnTo>
                    <a:lnTo>
                      <a:pt x="1757" y="142"/>
                    </a:lnTo>
                    <a:lnTo>
                      <a:pt x="1979" y="121"/>
                    </a:lnTo>
                    <a:lnTo>
                      <a:pt x="2100" y="121"/>
                    </a:lnTo>
                    <a:lnTo>
                      <a:pt x="2222" y="142"/>
                    </a:lnTo>
                    <a:lnTo>
                      <a:pt x="2322" y="182"/>
                    </a:lnTo>
                    <a:lnTo>
                      <a:pt x="2423" y="202"/>
                    </a:lnTo>
                    <a:lnTo>
                      <a:pt x="2444" y="202"/>
                    </a:lnTo>
                    <a:lnTo>
                      <a:pt x="2464" y="182"/>
                    </a:lnTo>
                    <a:lnTo>
                      <a:pt x="2464" y="142"/>
                    </a:lnTo>
                    <a:lnTo>
                      <a:pt x="2444" y="121"/>
                    </a:lnTo>
                    <a:lnTo>
                      <a:pt x="2302" y="61"/>
                    </a:lnTo>
                    <a:lnTo>
                      <a:pt x="2181" y="2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5"/>
              <p:cNvSpPr/>
              <p:nvPr/>
            </p:nvSpPr>
            <p:spPr>
              <a:xfrm>
                <a:off x="2242988" y="-1646085"/>
                <a:ext cx="168729" cy="284866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160" fill="none" extrusionOk="0">
                    <a:moveTo>
                      <a:pt x="1898" y="0"/>
                    </a:moveTo>
                    <a:lnTo>
                      <a:pt x="1898" y="0"/>
                    </a:lnTo>
                    <a:lnTo>
                      <a:pt x="1777" y="0"/>
                    </a:lnTo>
                    <a:lnTo>
                      <a:pt x="1656" y="20"/>
                    </a:lnTo>
                    <a:lnTo>
                      <a:pt x="1535" y="61"/>
                    </a:lnTo>
                    <a:lnTo>
                      <a:pt x="1434" y="101"/>
                    </a:lnTo>
                    <a:lnTo>
                      <a:pt x="1192" y="222"/>
                    </a:lnTo>
                    <a:lnTo>
                      <a:pt x="970" y="404"/>
                    </a:lnTo>
                    <a:lnTo>
                      <a:pt x="970" y="404"/>
                    </a:lnTo>
                    <a:lnTo>
                      <a:pt x="808" y="586"/>
                    </a:lnTo>
                    <a:lnTo>
                      <a:pt x="687" y="788"/>
                    </a:lnTo>
                    <a:lnTo>
                      <a:pt x="586" y="1010"/>
                    </a:lnTo>
                    <a:lnTo>
                      <a:pt x="525" y="1212"/>
                    </a:lnTo>
                    <a:lnTo>
                      <a:pt x="465" y="1434"/>
                    </a:lnTo>
                    <a:lnTo>
                      <a:pt x="445" y="1656"/>
                    </a:lnTo>
                    <a:lnTo>
                      <a:pt x="424" y="2120"/>
                    </a:lnTo>
                    <a:lnTo>
                      <a:pt x="404" y="2605"/>
                    </a:lnTo>
                    <a:lnTo>
                      <a:pt x="404" y="2847"/>
                    </a:lnTo>
                    <a:lnTo>
                      <a:pt x="364" y="3090"/>
                    </a:lnTo>
                    <a:lnTo>
                      <a:pt x="323" y="3332"/>
                    </a:lnTo>
                    <a:lnTo>
                      <a:pt x="243" y="3594"/>
                    </a:lnTo>
                    <a:lnTo>
                      <a:pt x="142" y="3837"/>
                    </a:lnTo>
                    <a:lnTo>
                      <a:pt x="0" y="4079"/>
                    </a:lnTo>
                    <a:lnTo>
                      <a:pt x="0" y="4079"/>
                    </a:lnTo>
                    <a:lnTo>
                      <a:pt x="0" y="4119"/>
                    </a:lnTo>
                    <a:lnTo>
                      <a:pt x="21" y="4140"/>
                    </a:lnTo>
                    <a:lnTo>
                      <a:pt x="21" y="4140"/>
                    </a:lnTo>
                    <a:lnTo>
                      <a:pt x="41" y="4160"/>
                    </a:lnTo>
                    <a:lnTo>
                      <a:pt x="41" y="4160"/>
                    </a:lnTo>
                    <a:lnTo>
                      <a:pt x="81" y="4140"/>
                    </a:lnTo>
                    <a:lnTo>
                      <a:pt x="81" y="4140"/>
                    </a:lnTo>
                    <a:lnTo>
                      <a:pt x="243" y="3877"/>
                    </a:lnTo>
                    <a:lnTo>
                      <a:pt x="364" y="3635"/>
                    </a:lnTo>
                    <a:lnTo>
                      <a:pt x="445" y="3372"/>
                    </a:lnTo>
                    <a:lnTo>
                      <a:pt x="505" y="3130"/>
                    </a:lnTo>
                    <a:lnTo>
                      <a:pt x="546" y="2867"/>
                    </a:lnTo>
                    <a:lnTo>
                      <a:pt x="566" y="2605"/>
                    </a:lnTo>
                    <a:lnTo>
                      <a:pt x="606" y="2120"/>
                    </a:lnTo>
                    <a:lnTo>
                      <a:pt x="626" y="1636"/>
                    </a:lnTo>
                    <a:lnTo>
                      <a:pt x="667" y="1394"/>
                    </a:lnTo>
                    <a:lnTo>
                      <a:pt x="707" y="1171"/>
                    </a:lnTo>
                    <a:lnTo>
                      <a:pt x="788" y="969"/>
                    </a:lnTo>
                    <a:lnTo>
                      <a:pt x="889" y="768"/>
                    </a:lnTo>
                    <a:lnTo>
                      <a:pt x="1030" y="586"/>
                    </a:lnTo>
                    <a:lnTo>
                      <a:pt x="1212" y="404"/>
                    </a:lnTo>
                    <a:lnTo>
                      <a:pt x="1212" y="404"/>
                    </a:lnTo>
                    <a:lnTo>
                      <a:pt x="1373" y="283"/>
                    </a:lnTo>
                    <a:lnTo>
                      <a:pt x="1555" y="202"/>
                    </a:lnTo>
                    <a:lnTo>
                      <a:pt x="1757" y="142"/>
                    </a:lnTo>
                    <a:lnTo>
                      <a:pt x="1979" y="121"/>
                    </a:lnTo>
                    <a:lnTo>
                      <a:pt x="1979" y="121"/>
                    </a:lnTo>
                    <a:lnTo>
                      <a:pt x="2100" y="121"/>
                    </a:lnTo>
                    <a:lnTo>
                      <a:pt x="2100" y="121"/>
                    </a:lnTo>
                    <a:lnTo>
                      <a:pt x="2222" y="142"/>
                    </a:lnTo>
                    <a:lnTo>
                      <a:pt x="2322" y="182"/>
                    </a:lnTo>
                    <a:lnTo>
                      <a:pt x="2423" y="202"/>
                    </a:lnTo>
                    <a:lnTo>
                      <a:pt x="2423" y="202"/>
                    </a:lnTo>
                    <a:lnTo>
                      <a:pt x="2444" y="202"/>
                    </a:lnTo>
                    <a:lnTo>
                      <a:pt x="2464" y="182"/>
                    </a:lnTo>
                    <a:lnTo>
                      <a:pt x="2464" y="182"/>
                    </a:lnTo>
                    <a:lnTo>
                      <a:pt x="2464" y="142"/>
                    </a:lnTo>
                    <a:lnTo>
                      <a:pt x="2444" y="121"/>
                    </a:lnTo>
                    <a:lnTo>
                      <a:pt x="2444" y="121"/>
                    </a:lnTo>
                    <a:lnTo>
                      <a:pt x="2302" y="61"/>
                    </a:lnTo>
                    <a:lnTo>
                      <a:pt x="2181" y="20"/>
                    </a:lnTo>
                    <a:lnTo>
                      <a:pt x="2040" y="0"/>
                    </a:lnTo>
                    <a:lnTo>
                      <a:pt x="189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5"/>
              <p:cNvSpPr/>
              <p:nvPr/>
            </p:nvSpPr>
            <p:spPr>
              <a:xfrm>
                <a:off x="2303796" y="-1610134"/>
                <a:ext cx="88610" cy="2281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3332" extrusionOk="0">
                    <a:moveTo>
                      <a:pt x="1111" y="0"/>
                    </a:moveTo>
                    <a:lnTo>
                      <a:pt x="950" y="20"/>
                    </a:lnTo>
                    <a:lnTo>
                      <a:pt x="849" y="61"/>
                    </a:lnTo>
                    <a:lnTo>
                      <a:pt x="768" y="101"/>
                    </a:lnTo>
                    <a:lnTo>
                      <a:pt x="546" y="243"/>
                    </a:lnTo>
                    <a:lnTo>
                      <a:pt x="364" y="424"/>
                    </a:lnTo>
                    <a:lnTo>
                      <a:pt x="243" y="626"/>
                    </a:lnTo>
                    <a:lnTo>
                      <a:pt x="122" y="848"/>
                    </a:lnTo>
                    <a:lnTo>
                      <a:pt x="61" y="1070"/>
                    </a:lnTo>
                    <a:lnTo>
                      <a:pt x="21" y="1333"/>
                    </a:lnTo>
                    <a:lnTo>
                      <a:pt x="1" y="1595"/>
                    </a:lnTo>
                    <a:lnTo>
                      <a:pt x="1" y="1858"/>
                    </a:lnTo>
                    <a:lnTo>
                      <a:pt x="61" y="2363"/>
                    </a:lnTo>
                    <a:lnTo>
                      <a:pt x="82" y="2585"/>
                    </a:lnTo>
                    <a:lnTo>
                      <a:pt x="82" y="2807"/>
                    </a:lnTo>
                    <a:lnTo>
                      <a:pt x="61" y="3049"/>
                    </a:lnTo>
                    <a:lnTo>
                      <a:pt x="41" y="3211"/>
                    </a:lnTo>
                    <a:lnTo>
                      <a:pt x="21" y="3292"/>
                    </a:lnTo>
                    <a:lnTo>
                      <a:pt x="21" y="3312"/>
                    </a:lnTo>
                    <a:lnTo>
                      <a:pt x="41" y="3332"/>
                    </a:lnTo>
                    <a:lnTo>
                      <a:pt x="61" y="3332"/>
                    </a:lnTo>
                    <a:lnTo>
                      <a:pt x="82" y="3312"/>
                    </a:lnTo>
                    <a:lnTo>
                      <a:pt x="102" y="3292"/>
                    </a:lnTo>
                    <a:lnTo>
                      <a:pt x="183" y="3069"/>
                    </a:lnTo>
                    <a:lnTo>
                      <a:pt x="203" y="2807"/>
                    </a:lnTo>
                    <a:lnTo>
                      <a:pt x="203" y="2524"/>
                    </a:lnTo>
                    <a:lnTo>
                      <a:pt x="203" y="2201"/>
                    </a:lnTo>
                    <a:lnTo>
                      <a:pt x="183" y="1858"/>
                    </a:lnTo>
                    <a:lnTo>
                      <a:pt x="183" y="1494"/>
                    </a:lnTo>
                    <a:lnTo>
                      <a:pt x="203" y="1313"/>
                    </a:lnTo>
                    <a:lnTo>
                      <a:pt x="223" y="1131"/>
                    </a:lnTo>
                    <a:lnTo>
                      <a:pt x="263" y="949"/>
                    </a:lnTo>
                    <a:lnTo>
                      <a:pt x="344" y="788"/>
                    </a:lnTo>
                    <a:lnTo>
                      <a:pt x="425" y="626"/>
                    </a:lnTo>
                    <a:lnTo>
                      <a:pt x="526" y="465"/>
                    </a:lnTo>
                    <a:lnTo>
                      <a:pt x="667" y="344"/>
                    </a:lnTo>
                    <a:lnTo>
                      <a:pt x="829" y="222"/>
                    </a:lnTo>
                    <a:lnTo>
                      <a:pt x="990" y="142"/>
                    </a:lnTo>
                    <a:lnTo>
                      <a:pt x="1071" y="121"/>
                    </a:lnTo>
                    <a:lnTo>
                      <a:pt x="1273" y="121"/>
                    </a:lnTo>
                    <a:lnTo>
                      <a:pt x="1293" y="81"/>
                    </a:lnTo>
                    <a:lnTo>
                      <a:pt x="1293" y="61"/>
                    </a:lnTo>
                    <a:lnTo>
                      <a:pt x="1253" y="41"/>
                    </a:lnTo>
                    <a:lnTo>
                      <a:pt x="1192" y="2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5"/>
              <p:cNvSpPr/>
              <p:nvPr/>
            </p:nvSpPr>
            <p:spPr>
              <a:xfrm>
                <a:off x="2303796" y="-1610134"/>
                <a:ext cx="88610" cy="2281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3332" fill="none" extrusionOk="0">
                    <a:moveTo>
                      <a:pt x="1111" y="0"/>
                    </a:moveTo>
                    <a:lnTo>
                      <a:pt x="1111" y="0"/>
                    </a:lnTo>
                    <a:lnTo>
                      <a:pt x="950" y="20"/>
                    </a:lnTo>
                    <a:lnTo>
                      <a:pt x="849" y="61"/>
                    </a:lnTo>
                    <a:lnTo>
                      <a:pt x="768" y="101"/>
                    </a:lnTo>
                    <a:lnTo>
                      <a:pt x="768" y="101"/>
                    </a:lnTo>
                    <a:lnTo>
                      <a:pt x="546" y="243"/>
                    </a:lnTo>
                    <a:lnTo>
                      <a:pt x="364" y="424"/>
                    </a:lnTo>
                    <a:lnTo>
                      <a:pt x="243" y="626"/>
                    </a:lnTo>
                    <a:lnTo>
                      <a:pt x="122" y="848"/>
                    </a:lnTo>
                    <a:lnTo>
                      <a:pt x="61" y="1070"/>
                    </a:lnTo>
                    <a:lnTo>
                      <a:pt x="21" y="1333"/>
                    </a:lnTo>
                    <a:lnTo>
                      <a:pt x="1" y="1595"/>
                    </a:lnTo>
                    <a:lnTo>
                      <a:pt x="1" y="1858"/>
                    </a:lnTo>
                    <a:lnTo>
                      <a:pt x="1" y="1858"/>
                    </a:lnTo>
                    <a:lnTo>
                      <a:pt x="61" y="2363"/>
                    </a:lnTo>
                    <a:lnTo>
                      <a:pt x="82" y="2585"/>
                    </a:lnTo>
                    <a:lnTo>
                      <a:pt x="82" y="2807"/>
                    </a:lnTo>
                    <a:lnTo>
                      <a:pt x="82" y="2807"/>
                    </a:lnTo>
                    <a:lnTo>
                      <a:pt x="61" y="3049"/>
                    </a:lnTo>
                    <a:lnTo>
                      <a:pt x="41" y="3211"/>
                    </a:lnTo>
                    <a:lnTo>
                      <a:pt x="21" y="3292"/>
                    </a:lnTo>
                    <a:lnTo>
                      <a:pt x="21" y="3312"/>
                    </a:lnTo>
                    <a:lnTo>
                      <a:pt x="41" y="3332"/>
                    </a:lnTo>
                    <a:lnTo>
                      <a:pt x="41" y="3332"/>
                    </a:lnTo>
                    <a:lnTo>
                      <a:pt x="61" y="3332"/>
                    </a:lnTo>
                    <a:lnTo>
                      <a:pt x="61" y="3332"/>
                    </a:lnTo>
                    <a:lnTo>
                      <a:pt x="82" y="3312"/>
                    </a:lnTo>
                    <a:lnTo>
                      <a:pt x="102" y="3292"/>
                    </a:lnTo>
                    <a:lnTo>
                      <a:pt x="102" y="3292"/>
                    </a:lnTo>
                    <a:lnTo>
                      <a:pt x="183" y="3069"/>
                    </a:lnTo>
                    <a:lnTo>
                      <a:pt x="203" y="2807"/>
                    </a:lnTo>
                    <a:lnTo>
                      <a:pt x="203" y="2807"/>
                    </a:lnTo>
                    <a:lnTo>
                      <a:pt x="203" y="2524"/>
                    </a:lnTo>
                    <a:lnTo>
                      <a:pt x="203" y="2201"/>
                    </a:lnTo>
                    <a:lnTo>
                      <a:pt x="183" y="1858"/>
                    </a:lnTo>
                    <a:lnTo>
                      <a:pt x="183" y="1494"/>
                    </a:lnTo>
                    <a:lnTo>
                      <a:pt x="203" y="1313"/>
                    </a:lnTo>
                    <a:lnTo>
                      <a:pt x="223" y="1131"/>
                    </a:lnTo>
                    <a:lnTo>
                      <a:pt x="263" y="949"/>
                    </a:lnTo>
                    <a:lnTo>
                      <a:pt x="344" y="788"/>
                    </a:lnTo>
                    <a:lnTo>
                      <a:pt x="425" y="626"/>
                    </a:lnTo>
                    <a:lnTo>
                      <a:pt x="526" y="465"/>
                    </a:lnTo>
                    <a:lnTo>
                      <a:pt x="667" y="344"/>
                    </a:lnTo>
                    <a:lnTo>
                      <a:pt x="829" y="222"/>
                    </a:lnTo>
                    <a:lnTo>
                      <a:pt x="829" y="222"/>
                    </a:lnTo>
                    <a:lnTo>
                      <a:pt x="990" y="142"/>
                    </a:lnTo>
                    <a:lnTo>
                      <a:pt x="1071" y="121"/>
                    </a:lnTo>
                    <a:lnTo>
                      <a:pt x="1152" y="121"/>
                    </a:lnTo>
                    <a:lnTo>
                      <a:pt x="1152" y="121"/>
                    </a:lnTo>
                    <a:lnTo>
                      <a:pt x="1233" y="121"/>
                    </a:lnTo>
                    <a:lnTo>
                      <a:pt x="1233" y="121"/>
                    </a:lnTo>
                    <a:lnTo>
                      <a:pt x="1253" y="121"/>
                    </a:lnTo>
                    <a:lnTo>
                      <a:pt x="1253" y="121"/>
                    </a:lnTo>
                    <a:lnTo>
                      <a:pt x="1273" y="121"/>
                    </a:lnTo>
                    <a:lnTo>
                      <a:pt x="1293" y="81"/>
                    </a:lnTo>
                    <a:lnTo>
                      <a:pt x="1293" y="81"/>
                    </a:lnTo>
                    <a:lnTo>
                      <a:pt x="1293" y="61"/>
                    </a:lnTo>
                    <a:lnTo>
                      <a:pt x="1253" y="41"/>
                    </a:lnTo>
                    <a:lnTo>
                      <a:pt x="1192" y="20"/>
                    </a:lnTo>
                    <a:lnTo>
                      <a:pt x="111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5"/>
              <p:cNvSpPr/>
              <p:nvPr/>
            </p:nvSpPr>
            <p:spPr>
              <a:xfrm>
                <a:off x="2572095" y="-1619857"/>
                <a:ext cx="124492" cy="14804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162" extrusionOk="0">
                    <a:moveTo>
                      <a:pt x="40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40" y="263"/>
                    </a:lnTo>
                    <a:lnTo>
                      <a:pt x="101" y="465"/>
                    </a:lnTo>
                    <a:lnTo>
                      <a:pt x="182" y="647"/>
                    </a:lnTo>
                    <a:lnTo>
                      <a:pt x="283" y="849"/>
                    </a:lnTo>
                    <a:lnTo>
                      <a:pt x="384" y="1031"/>
                    </a:lnTo>
                    <a:lnTo>
                      <a:pt x="505" y="1192"/>
                    </a:lnTo>
                    <a:lnTo>
                      <a:pt x="646" y="1354"/>
                    </a:lnTo>
                    <a:lnTo>
                      <a:pt x="788" y="1515"/>
                    </a:lnTo>
                    <a:lnTo>
                      <a:pt x="1070" y="1758"/>
                    </a:lnTo>
                    <a:lnTo>
                      <a:pt x="1353" y="1960"/>
                    </a:lnTo>
                    <a:lnTo>
                      <a:pt x="1595" y="2101"/>
                    </a:lnTo>
                    <a:lnTo>
                      <a:pt x="1696" y="2141"/>
                    </a:lnTo>
                    <a:lnTo>
                      <a:pt x="1777" y="2161"/>
                    </a:lnTo>
                    <a:lnTo>
                      <a:pt x="1797" y="2161"/>
                    </a:lnTo>
                    <a:lnTo>
                      <a:pt x="1817" y="2121"/>
                    </a:lnTo>
                    <a:lnTo>
                      <a:pt x="1817" y="2101"/>
                    </a:lnTo>
                    <a:lnTo>
                      <a:pt x="1797" y="2081"/>
                    </a:lnTo>
                    <a:lnTo>
                      <a:pt x="1615" y="2000"/>
                    </a:lnTo>
                    <a:lnTo>
                      <a:pt x="1434" y="1859"/>
                    </a:lnTo>
                    <a:lnTo>
                      <a:pt x="1212" y="1677"/>
                    </a:lnTo>
                    <a:lnTo>
                      <a:pt x="1010" y="1475"/>
                    </a:lnTo>
                    <a:lnTo>
                      <a:pt x="808" y="1253"/>
                    </a:lnTo>
                    <a:lnTo>
                      <a:pt x="606" y="1031"/>
                    </a:lnTo>
                    <a:lnTo>
                      <a:pt x="464" y="829"/>
                    </a:lnTo>
                    <a:lnTo>
                      <a:pt x="343" y="667"/>
                    </a:lnTo>
                    <a:lnTo>
                      <a:pt x="182" y="344"/>
                    </a:lnTo>
                    <a:lnTo>
                      <a:pt x="81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5"/>
              <p:cNvSpPr/>
              <p:nvPr/>
            </p:nvSpPr>
            <p:spPr>
              <a:xfrm>
                <a:off x="2572095" y="-1619857"/>
                <a:ext cx="124492" cy="14804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162" fill="none" extrusionOk="0">
                    <a:moveTo>
                      <a:pt x="40" y="1"/>
                    </a:moveTo>
                    <a:lnTo>
                      <a:pt x="40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0" y="263"/>
                    </a:lnTo>
                    <a:lnTo>
                      <a:pt x="101" y="465"/>
                    </a:lnTo>
                    <a:lnTo>
                      <a:pt x="182" y="647"/>
                    </a:lnTo>
                    <a:lnTo>
                      <a:pt x="283" y="849"/>
                    </a:lnTo>
                    <a:lnTo>
                      <a:pt x="384" y="1031"/>
                    </a:lnTo>
                    <a:lnTo>
                      <a:pt x="505" y="1192"/>
                    </a:lnTo>
                    <a:lnTo>
                      <a:pt x="646" y="1354"/>
                    </a:lnTo>
                    <a:lnTo>
                      <a:pt x="788" y="1515"/>
                    </a:lnTo>
                    <a:lnTo>
                      <a:pt x="1070" y="1758"/>
                    </a:lnTo>
                    <a:lnTo>
                      <a:pt x="1353" y="1960"/>
                    </a:lnTo>
                    <a:lnTo>
                      <a:pt x="1595" y="2101"/>
                    </a:lnTo>
                    <a:lnTo>
                      <a:pt x="1696" y="2141"/>
                    </a:lnTo>
                    <a:lnTo>
                      <a:pt x="1777" y="2161"/>
                    </a:lnTo>
                    <a:lnTo>
                      <a:pt x="1777" y="2161"/>
                    </a:lnTo>
                    <a:lnTo>
                      <a:pt x="1777" y="2161"/>
                    </a:lnTo>
                    <a:lnTo>
                      <a:pt x="1777" y="2161"/>
                    </a:lnTo>
                    <a:lnTo>
                      <a:pt x="1797" y="2161"/>
                    </a:lnTo>
                    <a:lnTo>
                      <a:pt x="1817" y="2121"/>
                    </a:lnTo>
                    <a:lnTo>
                      <a:pt x="1817" y="2101"/>
                    </a:lnTo>
                    <a:lnTo>
                      <a:pt x="1797" y="2081"/>
                    </a:lnTo>
                    <a:lnTo>
                      <a:pt x="1797" y="2081"/>
                    </a:lnTo>
                    <a:lnTo>
                      <a:pt x="1797" y="2081"/>
                    </a:lnTo>
                    <a:lnTo>
                      <a:pt x="1615" y="2000"/>
                    </a:lnTo>
                    <a:lnTo>
                      <a:pt x="1434" y="1859"/>
                    </a:lnTo>
                    <a:lnTo>
                      <a:pt x="1212" y="1677"/>
                    </a:lnTo>
                    <a:lnTo>
                      <a:pt x="1010" y="1475"/>
                    </a:lnTo>
                    <a:lnTo>
                      <a:pt x="808" y="1253"/>
                    </a:lnTo>
                    <a:lnTo>
                      <a:pt x="606" y="1031"/>
                    </a:lnTo>
                    <a:lnTo>
                      <a:pt x="464" y="829"/>
                    </a:lnTo>
                    <a:lnTo>
                      <a:pt x="343" y="667"/>
                    </a:lnTo>
                    <a:lnTo>
                      <a:pt x="343" y="667"/>
                    </a:lnTo>
                    <a:lnTo>
                      <a:pt x="182" y="344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61" y="1"/>
                    </a:lnTo>
                    <a:lnTo>
                      <a:pt x="4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5"/>
              <p:cNvSpPr/>
              <p:nvPr/>
            </p:nvSpPr>
            <p:spPr>
              <a:xfrm>
                <a:off x="2614894" y="-1617050"/>
                <a:ext cx="77517" cy="96827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414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21" y="202"/>
                    </a:lnTo>
                    <a:lnTo>
                      <a:pt x="82" y="344"/>
                    </a:lnTo>
                    <a:lnTo>
                      <a:pt x="142" y="505"/>
                    </a:lnTo>
                    <a:lnTo>
                      <a:pt x="243" y="646"/>
                    </a:lnTo>
                    <a:lnTo>
                      <a:pt x="344" y="788"/>
                    </a:lnTo>
                    <a:lnTo>
                      <a:pt x="445" y="929"/>
                    </a:lnTo>
                    <a:lnTo>
                      <a:pt x="566" y="1050"/>
                    </a:lnTo>
                    <a:lnTo>
                      <a:pt x="688" y="1171"/>
                    </a:lnTo>
                    <a:lnTo>
                      <a:pt x="809" y="1272"/>
                    </a:lnTo>
                    <a:lnTo>
                      <a:pt x="889" y="1333"/>
                    </a:lnTo>
                    <a:lnTo>
                      <a:pt x="1071" y="1414"/>
                    </a:lnTo>
                    <a:lnTo>
                      <a:pt x="1091" y="1414"/>
                    </a:lnTo>
                    <a:lnTo>
                      <a:pt x="1112" y="1394"/>
                    </a:lnTo>
                    <a:lnTo>
                      <a:pt x="1132" y="1373"/>
                    </a:lnTo>
                    <a:lnTo>
                      <a:pt x="1132" y="1353"/>
                    </a:lnTo>
                    <a:lnTo>
                      <a:pt x="1112" y="1333"/>
                    </a:lnTo>
                    <a:lnTo>
                      <a:pt x="950" y="1192"/>
                    </a:lnTo>
                    <a:lnTo>
                      <a:pt x="728" y="970"/>
                    </a:lnTo>
                    <a:lnTo>
                      <a:pt x="526" y="768"/>
                    </a:lnTo>
                    <a:lnTo>
                      <a:pt x="385" y="566"/>
                    </a:lnTo>
                    <a:lnTo>
                      <a:pt x="263" y="384"/>
                    </a:lnTo>
                    <a:lnTo>
                      <a:pt x="122" y="121"/>
                    </a:lnTo>
                    <a:lnTo>
                      <a:pt x="62" y="2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5"/>
              <p:cNvSpPr/>
              <p:nvPr/>
            </p:nvSpPr>
            <p:spPr>
              <a:xfrm>
                <a:off x="2614894" y="-1617050"/>
                <a:ext cx="77517" cy="96827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414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202"/>
                    </a:lnTo>
                    <a:lnTo>
                      <a:pt x="82" y="344"/>
                    </a:lnTo>
                    <a:lnTo>
                      <a:pt x="142" y="505"/>
                    </a:lnTo>
                    <a:lnTo>
                      <a:pt x="243" y="646"/>
                    </a:lnTo>
                    <a:lnTo>
                      <a:pt x="344" y="788"/>
                    </a:lnTo>
                    <a:lnTo>
                      <a:pt x="445" y="929"/>
                    </a:lnTo>
                    <a:lnTo>
                      <a:pt x="566" y="1050"/>
                    </a:lnTo>
                    <a:lnTo>
                      <a:pt x="688" y="1171"/>
                    </a:lnTo>
                    <a:lnTo>
                      <a:pt x="688" y="1171"/>
                    </a:lnTo>
                    <a:lnTo>
                      <a:pt x="809" y="1272"/>
                    </a:lnTo>
                    <a:lnTo>
                      <a:pt x="889" y="1333"/>
                    </a:lnTo>
                    <a:lnTo>
                      <a:pt x="1071" y="1414"/>
                    </a:lnTo>
                    <a:lnTo>
                      <a:pt x="1071" y="1414"/>
                    </a:lnTo>
                    <a:lnTo>
                      <a:pt x="1091" y="1414"/>
                    </a:lnTo>
                    <a:lnTo>
                      <a:pt x="1091" y="1414"/>
                    </a:lnTo>
                    <a:lnTo>
                      <a:pt x="1112" y="1394"/>
                    </a:lnTo>
                    <a:lnTo>
                      <a:pt x="1132" y="1373"/>
                    </a:lnTo>
                    <a:lnTo>
                      <a:pt x="1132" y="1353"/>
                    </a:lnTo>
                    <a:lnTo>
                      <a:pt x="1112" y="1333"/>
                    </a:lnTo>
                    <a:lnTo>
                      <a:pt x="1112" y="1333"/>
                    </a:lnTo>
                    <a:lnTo>
                      <a:pt x="950" y="1192"/>
                    </a:lnTo>
                    <a:lnTo>
                      <a:pt x="950" y="1192"/>
                    </a:lnTo>
                    <a:lnTo>
                      <a:pt x="728" y="970"/>
                    </a:lnTo>
                    <a:lnTo>
                      <a:pt x="526" y="768"/>
                    </a:lnTo>
                    <a:lnTo>
                      <a:pt x="385" y="566"/>
                    </a:lnTo>
                    <a:lnTo>
                      <a:pt x="263" y="384"/>
                    </a:lnTo>
                    <a:lnTo>
                      <a:pt x="122" y="121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5"/>
              <p:cNvSpPr/>
              <p:nvPr/>
            </p:nvSpPr>
            <p:spPr>
              <a:xfrm>
                <a:off x="2379876" y="-1623966"/>
                <a:ext cx="147980" cy="124492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818" extrusionOk="0">
                    <a:moveTo>
                      <a:pt x="2100" y="0"/>
                    </a:moveTo>
                    <a:lnTo>
                      <a:pt x="2080" y="41"/>
                    </a:lnTo>
                    <a:lnTo>
                      <a:pt x="2020" y="142"/>
                    </a:lnTo>
                    <a:lnTo>
                      <a:pt x="1919" y="323"/>
                    </a:lnTo>
                    <a:lnTo>
                      <a:pt x="1717" y="586"/>
                    </a:lnTo>
                    <a:lnTo>
                      <a:pt x="1575" y="747"/>
                    </a:lnTo>
                    <a:lnTo>
                      <a:pt x="1373" y="909"/>
                    </a:lnTo>
                    <a:lnTo>
                      <a:pt x="1151" y="1091"/>
                    </a:lnTo>
                    <a:lnTo>
                      <a:pt x="909" y="1272"/>
                    </a:lnTo>
                    <a:lnTo>
                      <a:pt x="667" y="1434"/>
                    </a:lnTo>
                    <a:lnTo>
                      <a:pt x="445" y="1575"/>
                    </a:lnTo>
                    <a:lnTo>
                      <a:pt x="223" y="1676"/>
                    </a:lnTo>
                    <a:lnTo>
                      <a:pt x="41" y="1737"/>
                    </a:lnTo>
                    <a:lnTo>
                      <a:pt x="21" y="1737"/>
                    </a:lnTo>
                    <a:lnTo>
                      <a:pt x="0" y="1777"/>
                    </a:lnTo>
                    <a:lnTo>
                      <a:pt x="0" y="1797"/>
                    </a:lnTo>
                    <a:lnTo>
                      <a:pt x="41" y="1818"/>
                    </a:lnTo>
                    <a:lnTo>
                      <a:pt x="162" y="1818"/>
                    </a:lnTo>
                    <a:lnTo>
                      <a:pt x="263" y="1797"/>
                    </a:lnTo>
                    <a:lnTo>
                      <a:pt x="485" y="1696"/>
                    </a:lnTo>
                    <a:lnTo>
                      <a:pt x="747" y="1575"/>
                    </a:lnTo>
                    <a:lnTo>
                      <a:pt x="990" y="1414"/>
                    </a:lnTo>
                    <a:lnTo>
                      <a:pt x="1252" y="1252"/>
                    </a:lnTo>
                    <a:lnTo>
                      <a:pt x="1474" y="1050"/>
                    </a:lnTo>
                    <a:lnTo>
                      <a:pt x="1676" y="869"/>
                    </a:lnTo>
                    <a:lnTo>
                      <a:pt x="1838" y="687"/>
                    </a:lnTo>
                    <a:lnTo>
                      <a:pt x="1939" y="546"/>
                    </a:lnTo>
                    <a:lnTo>
                      <a:pt x="2020" y="384"/>
                    </a:lnTo>
                    <a:lnTo>
                      <a:pt x="2100" y="222"/>
                    </a:lnTo>
                    <a:lnTo>
                      <a:pt x="2161" y="41"/>
                    </a:lnTo>
                    <a:lnTo>
                      <a:pt x="2161" y="21"/>
                    </a:lnTo>
                    <a:lnTo>
                      <a:pt x="2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5"/>
              <p:cNvSpPr/>
              <p:nvPr/>
            </p:nvSpPr>
            <p:spPr>
              <a:xfrm>
                <a:off x="2379876" y="-1623966"/>
                <a:ext cx="147980" cy="124492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818" fill="none" extrusionOk="0">
                    <a:moveTo>
                      <a:pt x="2121" y="0"/>
                    </a:moveTo>
                    <a:lnTo>
                      <a:pt x="2121" y="0"/>
                    </a:lnTo>
                    <a:lnTo>
                      <a:pt x="2100" y="0"/>
                    </a:lnTo>
                    <a:lnTo>
                      <a:pt x="2080" y="41"/>
                    </a:lnTo>
                    <a:lnTo>
                      <a:pt x="2020" y="142"/>
                    </a:lnTo>
                    <a:lnTo>
                      <a:pt x="1919" y="323"/>
                    </a:lnTo>
                    <a:lnTo>
                      <a:pt x="1717" y="586"/>
                    </a:lnTo>
                    <a:lnTo>
                      <a:pt x="1717" y="586"/>
                    </a:lnTo>
                    <a:lnTo>
                      <a:pt x="1575" y="747"/>
                    </a:lnTo>
                    <a:lnTo>
                      <a:pt x="1373" y="909"/>
                    </a:lnTo>
                    <a:lnTo>
                      <a:pt x="1151" y="1091"/>
                    </a:lnTo>
                    <a:lnTo>
                      <a:pt x="909" y="1272"/>
                    </a:lnTo>
                    <a:lnTo>
                      <a:pt x="667" y="1434"/>
                    </a:lnTo>
                    <a:lnTo>
                      <a:pt x="445" y="1575"/>
                    </a:lnTo>
                    <a:lnTo>
                      <a:pt x="223" y="1676"/>
                    </a:lnTo>
                    <a:lnTo>
                      <a:pt x="41" y="1737"/>
                    </a:lnTo>
                    <a:lnTo>
                      <a:pt x="41" y="1737"/>
                    </a:lnTo>
                    <a:lnTo>
                      <a:pt x="41" y="1737"/>
                    </a:lnTo>
                    <a:lnTo>
                      <a:pt x="41" y="1737"/>
                    </a:lnTo>
                    <a:lnTo>
                      <a:pt x="21" y="1737"/>
                    </a:lnTo>
                    <a:lnTo>
                      <a:pt x="0" y="1777"/>
                    </a:lnTo>
                    <a:lnTo>
                      <a:pt x="0" y="1777"/>
                    </a:lnTo>
                    <a:lnTo>
                      <a:pt x="0" y="1797"/>
                    </a:lnTo>
                    <a:lnTo>
                      <a:pt x="41" y="1818"/>
                    </a:lnTo>
                    <a:lnTo>
                      <a:pt x="41" y="1818"/>
                    </a:lnTo>
                    <a:lnTo>
                      <a:pt x="61" y="1818"/>
                    </a:lnTo>
                    <a:lnTo>
                      <a:pt x="61" y="1818"/>
                    </a:lnTo>
                    <a:lnTo>
                      <a:pt x="162" y="1818"/>
                    </a:lnTo>
                    <a:lnTo>
                      <a:pt x="263" y="1797"/>
                    </a:lnTo>
                    <a:lnTo>
                      <a:pt x="485" y="1696"/>
                    </a:lnTo>
                    <a:lnTo>
                      <a:pt x="747" y="1575"/>
                    </a:lnTo>
                    <a:lnTo>
                      <a:pt x="990" y="1414"/>
                    </a:lnTo>
                    <a:lnTo>
                      <a:pt x="1252" y="1252"/>
                    </a:lnTo>
                    <a:lnTo>
                      <a:pt x="1474" y="1050"/>
                    </a:lnTo>
                    <a:lnTo>
                      <a:pt x="1676" y="869"/>
                    </a:lnTo>
                    <a:lnTo>
                      <a:pt x="1838" y="687"/>
                    </a:lnTo>
                    <a:lnTo>
                      <a:pt x="1838" y="687"/>
                    </a:lnTo>
                    <a:lnTo>
                      <a:pt x="1939" y="546"/>
                    </a:lnTo>
                    <a:lnTo>
                      <a:pt x="2020" y="384"/>
                    </a:lnTo>
                    <a:lnTo>
                      <a:pt x="2100" y="222"/>
                    </a:lnTo>
                    <a:lnTo>
                      <a:pt x="2161" y="41"/>
                    </a:lnTo>
                    <a:lnTo>
                      <a:pt x="2161" y="41"/>
                    </a:lnTo>
                    <a:lnTo>
                      <a:pt x="2161" y="21"/>
                    </a:lnTo>
                    <a:lnTo>
                      <a:pt x="2141" y="0"/>
                    </a:lnTo>
                    <a:lnTo>
                      <a:pt x="2141" y="0"/>
                    </a:lnTo>
                    <a:lnTo>
                      <a:pt x="21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5"/>
              <p:cNvSpPr/>
              <p:nvPr/>
            </p:nvSpPr>
            <p:spPr>
              <a:xfrm>
                <a:off x="2392339" y="-1629513"/>
                <a:ext cx="92650" cy="8306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213" extrusionOk="0">
                    <a:moveTo>
                      <a:pt x="1313" y="1"/>
                    </a:moveTo>
                    <a:lnTo>
                      <a:pt x="1292" y="21"/>
                    </a:lnTo>
                    <a:lnTo>
                      <a:pt x="1232" y="102"/>
                    </a:lnTo>
                    <a:lnTo>
                      <a:pt x="1030" y="344"/>
                    </a:lnTo>
                    <a:lnTo>
                      <a:pt x="808" y="586"/>
                    </a:lnTo>
                    <a:lnTo>
                      <a:pt x="606" y="768"/>
                    </a:lnTo>
                    <a:lnTo>
                      <a:pt x="424" y="889"/>
                    </a:lnTo>
                    <a:lnTo>
                      <a:pt x="283" y="990"/>
                    </a:lnTo>
                    <a:lnTo>
                      <a:pt x="61" y="1111"/>
                    </a:lnTo>
                    <a:lnTo>
                      <a:pt x="20" y="1131"/>
                    </a:lnTo>
                    <a:lnTo>
                      <a:pt x="0" y="1172"/>
                    </a:lnTo>
                    <a:lnTo>
                      <a:pt x="20" y="1192"/>
                    </a:lnTo>
                    <a:lnTo>
                      <a:pt x="41" y="1212"/>
                    </a:lnTo>
                    <a:lnTo>
                      <a:pt x="61" y="1212"/>
                    </a:lnTo>
                    <a:lnTo>
                      <a:pt x="121" y="1192"/>
                    </a:lnTo>
                    <a:lnTo>
                      <a:pt x="242" y="1152"/>
                    </a:lnTo>
                    <a:lnTo>
                      <a:pt x="424" y="1071"/>
                    </a:lnTo>
                    <a:lnTo>
                      <a:pt x="626" y="950"/>
                    </a:lnTo>
                    <a:lnTo>
                      <a:pt x="828" y="788"/>
                    </a:lnTo>
                    <a:lnTo>
                      <a:pt x="1050" y="586"/>
                    </a:lnTo>
                    <a:lnTo>
                      <a:pt x="1131" y="485"/>
                    </a:lnTo>
                    <a:lnTo>
                      <a:pt x="1232" y="344"/>
                    </a:lnTo>
                    <a:lnTo>
                      <a:pt x="1292" y="202"/>
                    </a:lnTo>
                    <a:lnTo>
                      <a:pt x="1353" y="61"/>
                    </a:lnTo>
                    <a:lnTo>
                      <a:pt x="1353" y="21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5"/>
              <p:cNvSpPr/>
              <p:nvPr/>
            </p:nvSpPr>
            <p:spPr>
              <a:xfrm>
                <a:off x="2480813" y="-1628143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5"/>
              <p:cNvSpPr/>
              <p:nvPr/>
            </p:nvSpPr>
            <p:spPr>
              <a:xfrm>
                <a:off x="2392339" y="-1629513"/>
                <a:ext cx="92650" cy="8306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213" fill="none" extrusionOk="0">
                    <a:moveTo>
                      <a:pt x="1313" y="1"/>
                    </a:moveTo>
                    <a:lnTo>
                      <a:pt x="1313" y="1"/>
                    </a:lnTo>
                    <a:lnTo>
                      <a:pt x="1292" y="21"/>
                    </a:lnTo>
                    <a:lnTo>
                      <a:pt x="1292" y="21"/>
                    </a:lnTo>
                    <a:lnTo>
                      <a:pt x="1292" y="21"/>
                    </a:lnTo>
                    <a:lnTo>
                      <a:pt x="1292" y="21"/>
                    </a:lnTo>
                    <a:lnTo>
                      <a:pt x="1232" y="102"/>
                    </a:lnTo>
                    <a:lnTo>
                      <a:pt x="1030" y="344"/>
                    </a:lnTo>
                    <a:lnTo>
                      <a:pt x="1030" y="344"/>
                    </a:lnTo>
                    <a:lnTo>
                      <a:pt x="808" y="586"/>
                    </a:lnTo>
                    <a:lnTo>
                      <a:pt x="606" y="768"/>
                    </a:lnTo>
                    <a:lnTo>
                      <a:pt x="424" y="889"/>
                    </a:lnTo>
                    <a:lnTo>
                      <a:pt x="283" y="990"/>
                    </a:lnTo>
                    <a:lnTo>
                      <a:pt x="61" y="1111"/>
                    </a:lnTo>
                    <a:lnTo>
                      <a:pt x="20" y="1131"/>
                    </a:lnTo>
                    <a:lnTo>
                      <a:pt x="0" y="1172"/>
                    </a:lnTo>
                    <a:lnTo>
                      <a:pt x="0" y="1172"/>
                    </a:lnTo>
                    <a:lnTo>
                      <a:pt x="20" y="1192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61" y="1212"/>
                    </a:lnTo>
                    <a:lnTo>
                      <a:pt x="61" y="1212"/>
                    </a:lnTo>
                    <a:lnTo>
                      <a:pt x="61" y="1212"/>
                    </a:lnTo>
                    <a:lnTo>
                      <a:pt x="61" y="1212"/>
                    </a:lnTo>
                    <a:lnTo>
                      <a:pt x="121" y="1192"/>
                    </a:lnTo>
                    <a:lnTo>
                      <a:pt x="242" y="1152"/>
                    </a:lnTo>
                    <a:lnTo>
                      <a:pt x="424" y="1071"/>
                    </a:lnTo>
                    <a:lnTo>
                      <a:pt x="626" y="950"/>
                    </a:lnTo>
                    <a:lnTo>
                      <a:pt x="828" y="788"/>
                    </a:lnTo>
                    <a:lnTo>
                      <a:pt x="1050" y="586"/>
                    </a:lnTo>
                    <a:lnTo>
                      <a:pt x="1131" y="485"/>
                    </a:lnTo>
                    <a:lnTo>
                      <a:pt x="1232" y="344"/>
                    </a:lnTo>
                    <a:lnTo>
                      <a:pt x="1292" y="202"/>
                    </a:lnTo>
                    <a:lnTo>
                      <a:pt x="1353" y="61"/>
                    </a:lnTo>
                    <a:lnTo>
                      <a:pt x="1353" y="61"/>
                    </a:lnTo>
                    <a:lnTo>
                      <a:pt x="1353" y="21"/>
                    </a:lnTo>
                    <a:lnTo>
                      <a:pt x="13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5"/>
              <p:cNvSpPr/>
              <p:nvPr/>
            </p:nvSpPr>
            <p:spPr>
              <a:xfrm>
                <a:off x="2386792" y="-1600478"/>
                <a:ext cx="302876" cy="360945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5271" extrusionOk="0">
                    <a:moveTo>
                      <a:pt x="2383" y="1"/>
                    </a:moveTo>
                    <a:lnTo>
                      <a:pt x="2242" y="182"/>
                    </a:lnTo>
                    <a:lnTo>
                      <a:pt x="2100" y="344"/>
                    </a:lnTo>
                    <a:lnTo>
                      <a:pt x="1919" y="566"/>
                    </a:lnTo>
                    <a:lnTo>
                      <a:pt x="1676" y="788"/>
                    </a:lnTo>
                    <a:lnTo>
                      <a:pt x="1414" y="1030"/>
                    </a:lnTo>
                    <a:lnTo>
                      <a:pt x="1131" y="1232"/>
                    </a:lnTo>
                    <a:lnTo>
                      <a:pt x="990" y="1333"/>
                    </a:lnTo>
                    <a:lnTo>
                      <a:pt x="828" y="1394"/>
                    </a:lnTo>
                    <a:lnTo>
                      <a:pt x="747" y="1454"/>
                    </a:lnTo>
                    <a:lnTo>
                      <a:pt x="687" y="1535"/>
                    </a:lnTo>
                    <a:lnTo>
                      <a:pt x="626" y="1616"/>
                    </a:lnTo>
                    <a:lnTo>
                      <a:pt x="606" y="1697"/>
                    </a:lnTo>
                    <a:lnTo>
                      <a:pt x="586" y="1777"/>
                    </a:lnTo>
                    <a:lnTo>
                      <a:pt x="485" y="1717"/>
                    </a:lnTo>
                    <a:lnTo>
                      <a:pt x="364" y="1677"/>
                    </a:lnTo>
                    <a:lnTo>
                      <a:pt x="263" y="1677"/>
                    </a:lnTo>
                    <a:lnTo>
                      <a:pt x="182" y="1717"/>
                    </a:lnTo>
                    <a:lnTo>
                      <a:pt x="122" y="1757"/>
                    </a:lnTo>
                    <a:lnTo>
                      <a:pt x="61" y="1798"/>
                    </a:lnTo>
                    <a:lnTo>
                      <a:pt x="21" y="1878"/>
                    </a:lnTo>
                    <a:lnTo>
                      <a:pt x="0" y="1959"/>
                    </a:lnTo>
                    <a:lnTo>
                      <a:pt x="0" y="2040"/>
                    </a:lnTo>
                    <a:lnTo>
                      <a:pt x="0" y="2121"/>
                    </a:lnTo>
                    <a:lnTo>
                      <a:pt x="0" y="2222"/>
                    </a:lnTo>
                    <a:lnTo>
                      <a:pt x="41" y="2302"/>
                    </a:lnTo>
                    <a:lnTo>
                      <a:pt x="81" y="2403"/>
                    </a:lnTo>
                    <a:lnTo>
                      <a:pt x="142" y="2464"/>
                    </a:lnTo>
                    <a:lnTo>
                      <a:pt x="222" y="2545"/>
                    </a:lnTo>
                    <a:lnTo>
                      <a:pt x="303" y="2605"/>
                    </a:lnTo>
                    <a:lnTo>
                      <a:pt x="404" y="2626"/>
                    </a:lnTo>
                    <a:lnTo>
                      <a:pt x="525" y="2666"/>
                    </a:lnTo>
                    <a:lnTo>
                      <a:pt x="566" y="2666"/>
                    </a:lnTo>
                    <a:lnTo>
                      <a:pt x="586" y="2848"/>
                    </a:lnTo>
                    <a:lnTo>
                      <a:pt x="606" y="3029"/>
                    </a:lnTo>
                    <a:lnTo>
                      <a:pt x="646" y="3191"/>
                    </a:lnTo>
                    <a:lnTo>
                      <a:pt x="707" y="3352"/>
                    </a:lnTo>
                    <a:lnTo>
                      <a:pt x="808" y="3514"/>
                    </a:lnTo>
                    <a:lnTo>
                      <a:pt x="949" y="3716"/>
                    </a:lnTo>
                    <a:lnTo>
                      <a:pt x="1131" y="3898"/>
                    </a:lnTo>
                    <a:lnTo>
                      <a:pt x="1333" y="4059"/>
                    </a:lnTo>
                    <a:lnTo>
                      <a:pt x="1272" y="4322"/>
                    </a:lnTo>
                    <a:lnTo>
                      <a:pt x="1272" y="4382"/>
                    </a:lnTo>
                    <a:lnTo>
                      <a:pt x="1192" y="4705"/>
                    </a:lnTo>
                    <a:lnTo>
                      <a:pt x="1071" y="5109"/>
                    </a:lnTo>
                    <a:lnTo>
                      <a:pt x="2807" y="5271"/>
                    </a:lnTo>
                    <a:lnTo>
                      <a:pt x="2767" y="4907"/>
                    </a:lnTo>
                    <a:lnTo>
                      <a:pt x="2746" y="4503"/>
                    </a:lnTo>
                    <a:lnTo>
                      <a:pt x="2746" y="4463"/>
                    </a:lnTo>
                    <a:lnTo>
                      <a:pt x="2746" y="4180"/>
                    </a:lnTo>
                    <a:lnTo>
                      <a:pt x="2969" y="4059"/>
                    </a:lnTo>
                    <a:lnTo>
                      <a:pt x="3170" y="3898"/>
                    </a:lnTo>
                    <a:lnTo>
                      <a:pt x="3352" y="3756"/>
                    </a:lnTo>
                    <a:lnTo>
                      <a:pt x="3473" y="3595"/>
                    </a:lnTo>
                    <a:lnTo>
                      <a:pt x="3554" y="3453"/>
                    </a:lnTo>
                    <a:lnTo>
                      <a:pt x="3635" y="3312"/>
                    </a:lnTo>
                    <a:lnTo>
                      <a:pt x="3695" y="3130"/>
                    </a:lnTo>
                    <a:lnTo>
                      <a:pt x="3756" y="2949"/>
                    </a:lnTo>
                    <a:lnTo>
                      <a:pt x="3897" y="2949"/>
                    </a:lnTo>
                    <a:lnTo>
                      <a:pt x="4019" y="2928"/>
                    </a:lnTo>
                    <a:lnTo>
                      <a:pt x="4119" y="2888"/>
                    </a:lnTo>
                    <a:lnTo>
                      <a:pt x="4200" y="2827"/>
                    </a:lnTo>
                    <a:lnTo>
                      <a:pt x="4261" y="2767"/>
                    </a:lnTo>
                    <a:lnTo>
                      <a:pt x="4321" y="2686"/>
                    </a:lnTo>
                    <a:lnTo>
                      <a:pt x="4362" y="2605"/>
                    </a:lnTo>
                    <a:lnTo>
                      <a:pt x="4402" y="2525"/>
                    </a:lnTo>
                    <a:lnTo>
                      <a:pt x="4422" y="2424"/>
                    </a:lnTo>
                    <a:lnTo>
                      <a:pt x="4422" y="2343"/>
                    </a:lnTo>
                    <a:lnTo>
                      <a:pt x="4402" y="2262"/>
                    </a:lnTo>
                    <a:lnTo>
                      <a:pt x="4382" y="2181"/>
                    </a:lnTo>
                    <a:lnTo>
                      <a:pt x="4342" y="2121"/>
                    </a:lnTo>
                    <a:lnTo>
                      <a:pt x="4281" y="2080"/>
                    </a:lnTo>
                    <a:lnTo>
                      <a:pt x="4200" y="2040"/>
                    </a:lnTo>
                    <a:lnTo>
                      <a:pt x="4119" y="2020"/>
                    </a:lnTo>
                    <a:lnTo>
                      <a:pt x="3978" y="2020"/>
                    </a:lnTo>
                    <a:lnTo>
                      <a:pt x="3877" y="2080"/>
                    </a:lnTo>
                    <a:lnTo>
                      <a:pt x="3877" y="2060"/>
                    </a:lnTo>
                    <a:lnTo>
                      <a:pt x="3857" y="1939"/>
                    </a:lnTo>
                    <a:lnTo>
                      <a:pt x="3837" y="1818"/>
                    </a:lnTo>
                    <a:lnTo>
                      <a:pt x="3756" y="1717"/>
                    </a:lnTo>
                    <a:lnTo>
                      <a:pt x="3675" y="1616"/>
                    </a:lnTo>
                    <a:lnTo>
                      <a:pt x="3312" y="1313"/>
                    </a:lnTo>
                    <a:lnTo>
                      <a:pt x="3029" y="1010"/>
                    </a:lnTo>
                    <a:lnTo>
                      <a:pt x="2807" y="748"/>
                    </a:lnTo>
                    <a:lnTo>
                      <a:pt x="2645" y="505"/>
                    </a:lnTo>
                    <a:lnTo>
                      <a:pt x="2524" y="324"/>
                    </a:lnTo>
                    <a:lnTo>
                      <a:pt x="2464" y="162"/>
                    </a:lnTo>
                    <a:lnTo>
                      <a:pt x="2403" y="61"/>
                    </a:lnTo>
                    <a:lnTo>
                      <a:pt x="2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5"/>
              <p:cNvSpPr/>
              <p:nvPr/>
            </p:nvSpPr>
            <p:spPr>
              <a:xfrm>
                <a:off x="2386792" y="-1600478"/>
                <a:ext cx="302876" cy="360945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5271" fill="none" extrusionOk="0">
                    <a:moveTo>
                      <a:pt x="3776" y="2949"/>
                    </a:moveTo>
                    <a:lnTo>
                      <a:pt x="3776" y="2949"/>
                    </a:lnTo>
                    <a:lnTo>
                      <a:pt x="3756" y="2949"/>
                    </a:lnTo>
                    <a:lnTo>
                      <a:pt x="3756" y="2949"/>
                    </a:lnTo>
                    <a:lnTo>
                      <a:pt x="3695" y="3130"/>
                    </a:lnTo>
                    <a:lnTo>
                      <a:pt x="3635" y="3312"/>
                    </a:lnTo>
                    <a:lnTo>
                      <a:pt x="3554" y="3453"/>
                    </a:lnTo>
                    <a:lnTo>
                      <a:pt x="3473" y="3595"/>
                    </a:lnTo>
                    <a:lnTo>
                      <a:pt x="3473" y="3595"/>
                    </a:lnTo>
                    <a:lnTo>
                      <a:pt x="3352" y="3756"/>
                    </a:lnTo>
                    <a:lnTo>
                      <a:pt x="3170" y="3898"/>
                    </a:lnTo>
                    <a:lnTo>
                      <a:pt x="2969" y="4059"/>
                    </a:lnTo>
                    <a:lnTo>
                      <a:pt x="2746" y="4180"/>
                    </a:lnTo>
                    <a:lnTo>
                      <a:pt x="2746" y="4180"/>
                    </a:lnTo>
                    <a:lnTo>
                      <a:pt x="2746" y="4463"/>
                    </a:lnTo>
                    <a:lnTo>
                      <a:pt x="2746" y="4463"/>
                    </a:lnTo>
                    <a:lnTo>
                      <a:pt x="2746" y="4503"/>
                    </a:lnTo>
                    <a:lnTo>
                      <a:pt x="2746" y="4503"/>
                    </a:lnTo>
                    <a:lnTo>
                      <a:pt x="2767" y="4907"/>
                    </a:lnTo>
                    <a:lnTo>
                      <a:pt x="2807" y="5271"/>
                    </a:lnTo>
                    <a:lnTo>
                      <a:pt x="1071" y="5109"/>
                    </a:lnTo>
                    <a:lnTo>
                      <a:pt x="1071" y="5109"/>
                    </a:lnTo>
                    <a:lnTo>
                      <a:pt x="1192" y="4705"/>
                    </a:lnTo>
                    <a:lnTo>
                      <a:pt x="1272" y="4382"/>
                    </a:lnTo>
                    <a:lnTo>
                      <a:pt x="1272" y="4382"/>
                    </a:lnTo>
                    <a:lnTo>
                      <a:pt x="1272" y="4322"/>
                    </a:lnTo>
                    <a:lnTo>
                      <a:pt x="1272" y="4322"/>
                    </a:lnTo>
                    <a:lnTo>
                      <a:pt x="1333" y="4059"/>
                    </a:lnTo>
                    <a:lnTo>
                      <a:pt x="1333" y="4059"/>
                    </a:lnTo>
                    <a:lnTo>
                      <a:pt x="1131" y="3898"/>
                    </a:lnTo>
                    <a:lnTo>
                      <a:pt x="949" y="3716"/>
                    </a:lnTo>
                    <a:lnTo>
                      <a:pt x="808" y="3514"/>
                    </a:lnTo>
                    <a:lnTo>
                      <a:pt x="707" y="3352"/>
                    </a:lnTo>
                    <a:lnTo>
                      <a:pt x="707" y="3352"/>
                    </a:lnTo>
                    <a:lnTo>
                      <a:pt x="646" y="3191"/>
                    </a:lnTo>
                    <a:lnTo>
                      <a:pt x="606" y="3029"/>
                    </a:lnTo>
                    <a:lnTo>
                      <a:pt x="586" y="2848"/>
                    </a:lnTo>
                    <a:lnTo>
                      <a:pt x="566" y="2666"/>
                    </a:lnTo>
                    <a:lnTo>
                      <a:pt x="566" y="2666"/>
                    </a:lnTo>
                    <a:lnTo>
                      <a:pt x="525" y="2666"/>
                    </a:lnTo>
                    <a:lnTo>
                      <a:pt x="525" y="2666"/>
                    </a:lnTo>
                    <a:lnTo>
                      <a:pt x="404" y="2626"/>
                    </a:lnTo>
                    <a:lnTo>
                      <a:pt x="303" y="2605"/>
                    </a:lnTo>
                    <a:lnTo>
                      <a:pt x="222" y="2545"/>
                    </a:lnTo>
                    <a:lnTo>
                      <a:pt x="142" y="2464"/>
                    </a:lnTo>
                    <a:lnTo>
                      <a:pt x="81" y="2403"/>
                    </a:lnTo>
                    <a:lnTo>
                      <a:pt x="41" y="2302"/>
                    </a:lnTo>
                    <a:lnTo>
                      <a:pt x="0" y="2222"/>
                    </a:lnTo>
                    <a:lnTo>
                      <a:pt x="0" y="2121"/>
                    </a:lnTo>
                    <a:lnTo>
                      <a:pt x="0" y="2040"/>
                    </a:lnTo>
                    <a:lnTo>
                      <a:pt x="0" y="1959"/>
                    </a:lnTo>
                    <a:lnTo>
                      <a:pt x="21" y="1878"/>
                    </a:lnTo>
                    <a:lnTo>
                      <a:pt x="61" y="1798"/>
                    </a:lnTo>
                    <a:lnTo>
                      <a:pt x="122" y="1757"/>
                    </a:lnTo>
                    <a:lnTo>
                      <a:pt x="182" y="1717"/>
                    </a:lnTo>
                    <a:lnTo>
                      <a:pt x="263" y="1677"/>
                    </a:lnTo>
                    <a:lnTo>
                      <a:pt x="364" y="1677"/>
                    </a:lnTo>
                    <a:lnTo>
                      <a:pt x="364" y="1677"/>
                    </a:lnTo>
                    <a:lnTo>
                      <a:pt x="485" y="1717"/>
                    </a:lnTo>
                    <a:lnTo>
                      <a:pt x="586" y="1777"/>
                    </a:lnTo>
                    <a:lnTo>
                      <a:pt x="586" y="1777"/>
                    </a:lnTo>
                    <a:lnTo>
                      <a:pt x="606" y="1697"/>
                    </a:lnTo>
                    <a:lnTo>
                      <a:pt x="606" y="1697"/>
                    </a:lnTo>
                    <a:lnTo>
                      <a:pt x="626" y="1616"/>
                    </a:lnTo>
                    <a:lnTo>
                      <a:pt x="687" y="1535"/>
                    </a:lnTo>
                    <a:lnTo>
                      <a:pt x="747" y="1454"/>
                    </a:lnTo>
                    <a:lnTo>
                      <a:pt x="828" y="1394"/>
                    </a:lnTo>
                    <a:lnTo>
                      <a:pt x="828" y="1394"/>
                    </a:lnTo>
                    <a:lnTo>
                      <a:pt x="990" y="1333"/>
                    </a:lnTo>
                    <a:lnTo>
                      <a:pt x="1131" y="1232"/>
                    </a:lnTo>
                    <a:lnTo>
                      <a:pt x="1414" y="1030"/>
                    </a:lnTo>
                    <a:lnTo>
                      <a:pt x="1676" y="788"/>
                    </a:lnTo>
                    <a:lnTo>
                      <a:pt x="1919" y="566"/>
                    </a:lnTo>
                    <a:lnTo>
                      <a:pt x="2100" y="344"/>
                    </a:lnTo>
                    <a:lnTo>
                      <a:pt x="2242" y="182"/>
                    </a:lnTo>
                    <a:lnTo>
                      <a:pt x="2383" y="1"/>
                    </a:lnTo>
                    <a:lnTo>
                      <a:pt x="2383" y="1"/>
                    </a:lnTo>
                    <a:lnTo>
                      <a:pt x="2403" y="61"/>
                    </a:lnTo>
                    <a:lnTo>
                      <a:pt x="2464" y="162"/>
                    </a:lnTo>
                    <a:lnTo>
                      <a:pt x="2524" y="324"/>
                    </a:lnTo>
                    <a:lnTo>
                      <a:pt x="2645" y="505"/>
                    </a:lnTo>
                    <a:lnTo>
                      <a:pt x="2807" y="748"/>
                    </a:lnTo>
                    <a:lnTo>
                      <a:pt x="3029" y="1010"/>
                    </a:lnTo>
                    <a:lnTo>
                      <a:pt x="3312" y="1313"/>
                    </a:lnTo>
                    <a:lnTo>
                      <a:pt x="3675" y="1616"/>
                    </a:lnTo>
                    <a:lnTo>
                      <a:pt x="3675" y="1616"/>
                    </a:lnTo>
                    <a:lnTo>
                      <a:pt x="3756" y="1717"/>
                    </a:lnTo>
                    <a:lnTo>
                      <a:pt x="3837" y="1818"/>
                    </a:lnTo>
                    <a:lnTo>
                      <a:pt x="3857" y="1939"/>
                    </a:lnTo>
                    <a:lnTo>
                      <a:pt x="3877" y="2060"/>
                    </a:lnTo>
                    <a:lnTo>
                      <a:pt x="3877" y="2080"/>
                    </a:lnTo>
                    <a:lnTo>
                      <a:pt x="3877" y="2080"/>
                    </a:lnTo>
                    <a:lnTo>
                      <a:pt x="3978" y="2020"/>
                    </a:lnTo>
                    <a:lnTo>
                      <a:pt x="4119" y="2020"/>
                    </a:lnTo>
                    <a:lnTo>
                      <a:pt x="4119" y="2020"/>
                    </a:lnTo>
                    <a:lnTo>
                      <a:pt x="4200" y="2040"/>
                    </a:lnTo>
                    <a:lnTo>
                      <a:pt x="4281" y="2080"/>
                    </a:lnTo>
                    <a:lnTo>
                      <a:pt x="4342" y="2121"/>
                    </a:lnTo>
                    <a:lnTo>
                      <a:pt x="4382" y="2181"/>
                    </a:lnTo>
                    <a:lnTo>
                      <a:pt x="4402" y="2262"/>
                    </a:lnTo>
                    <a:lnTo>
                      <a:pt x="4422" y="2343"/>
                    </a:lnTo>
                    <a:lnTo>
                      <a:pt x="4422" y="2424"/>
                    </a:lnTo>
                    <a:lnTo>
                      <a:pt x="4402" y="2525"/>
                    </a:lnTo>
                    <a:lnTo>
                      <a:pt x="4362" y="2605"/>
                    </a:lnTo>
                    <a:lnTo>
                      <a:pt x="4321" y="2686"/>
                    </a:lnTo>
                    <a:lnTo>
                      <a:pt x="4261" y="2767"/>
                    </a:lnTo>
                    <a:lnTo>
                      <a:pt x="4200" y="2827"/>
                    </a:lnTo>
                    <a:lnTo>
                      <a:pt x="4119" y="2888"/>
                    </a:lnTo>
                    <a:lnTo>
                      <a:pt x="4019" y="2928"/>
                    </a:lnTo>
                    <a:lnTo>
                      <a:pt x="3897" y="2949"/>
                    </a:lnTo>
                    <a:lnTo>
                      <a:pt x="3776" y="294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5"/>
              <p:cNvSpPr/>
              <p:nvPr/>
            </p:nvSpPr>
            <p:spPr>
              <a:xfrm>
                <a:off x="2574834" y="-1509196"/>
                <a:ext cx="45674" cy="3184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65" extrusionOk="0">
                    <a:moveTo>
                      <a:pt x="243" y="0"/>
                    </a:moveTo>
                    <a:lnTo>
                      <a:pt x="122" y="20"/>
                    </a:lnTo>
                    <a:lnTo>
                      <a:pt x="81" y="41"/>
                    </a:lnTo>
                    <a:lnTo>
                      <a:pt x="41" y="61"/>
                    </a:lnTo>
                    <a:lnTo>
                      <a:pt x="0" y="101"/>
                    </a:lnTo>
                    <a:lnTo>
                      <a:pt x="0" y="162"/>
                    </a:lnTo>
                    <a:lnTo>
                      <a:pt x="0" y="202"/>
                    </a:lnTo>
                    <a:lnTo>
                      <a:pt x="21" y="243"/>
                    </a:lnTo>
                    <a:lnTo>
                      <a:pt x="81" y="323"/>
                    </a:lnTo>
                    <a:lnTo>
                      <a:pt x="162" y="404"/>
                    </a:lnTo>
                    <a:lnTo>
                      <a:pt x="283" y="444"/>
                    </a:lnTo>
                    <a:lnTo>
                      <a:pt x="404" y="465"/>
                    </a:lnTo>
                    <a:lnTo>
                      <a:pt x="505" y="465"/>
                    </a:lnTo>
                    <a:lnTo>
                      <a:pt x="586" y="424"/>
                    </a:lnTo>
                    <a:lnTo>
                      <a:pt x="626" y="384"/>
                    </a:lnTo>
                    <a:lnTo>
                      <a:pt x="647" y="344"/>
                    </a:lnTo>
                    <a:lnTo>
                      <a:pt x="667" y="303"/>
                    </a:lnTo>
                    <a:lnTo>
                      <a:pt x="647" y="243"/>
                    </a:lnTo>
                    <a:lnTo>
                      <a:pt x="626" y="202"/>
                    </a:lnTo>
                    <a:lnTo>
                      <a:pt x="586" y="162"/>
                    </a:lnTo>
                    <a:lnTo>
                      <a:pt x="505" y="81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5"/>
              <p:cNvSpPr/>
              <p:nvPr/>
            </p:nvSpPr>
            <p:spPr>
              <a:xfrm>
                <a:off x="2464242" y="-1517482"/>
                <a:ext cx="45674" cy="2910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25" extrusionOk="0">
                    <a:moveTo>
                      <a:pt x="323" y="0"/>
                    </a:moveTo>
                    <a:lnTo>
                      <a:pt x="202" y="40"/>
                    </a:lnTo>
                    <a:lnTo>
                      <a:pt x="81" y="81"/>
                    </a:lnTo>
                    <a:lnTo>
                      <a:pt x="40" y="121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20" y="32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222" y="424"/>
                    </a:lnTo>
                    <a:lnTo>
                      <a:pt x="343" y="424"/>
                    </a:lnTo>
                    <a:lnTo>
                      <a:pt x="465" y="404"/>
                    </a:lnTo>
                    <a:lnTo>
                      <a:pt x="565" y="343"/>
                    </a:lnTo>
                    <a:lnTo>
                      <a:pt x="646" y="283"/>
                    </a:lnTo>
                    <a:lnTo>
                      <a:pt x="666" y="242"/>
                    </a:lnTo>
                    <a:lnTo>
                      <a:pt x="666" y="202"/>
                    </a:lnTo>
                    <a:lnTo>
                      <a:pt x="666" y="141"/>
                    </a:lnTo>
                    <a:lnTo>
                      <a:pt x="646" y="101"/>
                    </a:lnTo>
                    <a:lnTo>
                      <a:pt x="626" y="61"/>
                    </a:lnTo>
                    <a:lnTo>
                      <a:pt x="565" y="4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5"/>
              <p:cNvSpPr/>
              <p:nvPr/>
            </p:nvSpPr>
            <p:spPr>
              <a:xfrm>
                <a:off x="2656392" y="-1442841"/>
                <a:ext cx="20817" cy="2218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24" extrusionOk="0">
                    <a:moveTo>
                      <a:pt x="283" y="0"/>
                    </a:moveTo>
                    <a:lnTo>
                      <a:pt x="243" y="21"/>
                    </a:lnTo>
                    <a:lnTo>
                      <a:pt x="182" y="81"/>
                    </a:lnTo>
                    <a:lnTo>
                      <a:pt x="1" y="263"/>
                    </a:lnTo>
                    <a:lnTo>
                      <a:pt x="1" y="303"/>
                    </a:lnTo>
                    <a:lnTo>
                      <a:pt x="21" y="324"/>
                    </a:lnTo>
                    <a:lnTo>
                      <a:pt x="82" y="324"/>
                    </a:lnTo>
                    <a:lnTo>
                      <a:pt x="142" y="283"/>
                    </a:lnTo>
                    <a:lnTo>
                      <a:pt x="223" y="223"/>
                    </a:lnTo>
                    <a:lnTo>
                      <a:pt x="283" y="122"/>
                    </a:lnTo>
                    <a:lnTo>
                      <a:pt x="304" y="4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5"/>
              <p:cNvSpPr/>
              <p:nvPr/>
            </p:nvSpPr>
            <p:spPr>
              <a:xfrm>
                <a:off x="2656392" y="-1442841"/>
                <a:ext cx="20817" cy="2218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24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43" y="21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303"/>
                    </a:lnTo>
                    <a:lnTo>
                      <a:pt x="21" y="324"/>
                    </a:lnTo>
                    <a:lnTo>
                      <a:pt x="41" y="324"/>
                    </a:lnTo>
                    <a:lnTo>
                      <a:pt x="41" y="324"/>
                    </a:lnTo>
                    <a:lnTo>
                      <a:pt x="82" y="324"/>
                    </a:lnTo>
                    <a:lnTo>
                      <a:pt x="142" y="283"/>
                    </a:lnTo>
                    <a:lnTo>
                      <a:pt x="142" y="283"/>
                    </a:lnTo>
                    <a:lnTo>
                      <a:pt x="223" y="223"/>
                    </a:lnTo>
                    <a:lnTo>
                      <a:pt x="283" y="122"/>
                    </a:lnTo>
                    <a:lnTo>
                      <a:pt x="304" y="41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5"/>
              <p:cNvSpPr/>
              <p:nvPr/>
            </p:nvSpPr>
            <p:spPr>
              <a:xfrm>
                <a:off x="2399255" y="-1467698"/>
                <a:ext cx="18010" cy="2492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64" extrusionOk="0">
                    <a:moveTo>
                      <a:pt x="40" y="0"/>
                    </a:moveTo>
                    <a:lnTo>
                      <a:pt x="0" y="20"/>
                    </a:lnTo>
                    <a:lnTo>
                      <a:pt x="0" y="81"/>
                    </a:lnTo>
                    <a:lnTo>
                      <a:pt x="0" y="121"/>
                    </a:lnTo>
                    <a:lnTo>
                      <a:pt x="40" y="222"/>
                    </a:lnTo>
                    <a:lnTo>
                      <a:pt x="121" y="323"/>
                    </a:lnTo>
                    <a:lnTo>
                      <a:pt x="222" y="363"/>
                    </a:lnTo>
                    <a:lnTo>
                      <a:pt x="263" y="343"/>
                    </a:lnTo>
                    <a:lnTo>
                      <a:pt x="263" y="323"/>
                    </a:lnTo>
                    <a:lnTo>
                      <a:pt x="202" y="242"/>
                    </a:lnTo>
                    <a:lnTo>
                      <a:pt x="101" y="101"/>
                    </a:lnTo>
                    <a:lnTo>
                      <a:pt x="61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5"/>
              <p:cNvSpPr/>
              <p:nvPr/>
            </p:nvSpPr>
            <p:spPr>
              <a:xfrm>
                <a:off x="2399255" y="-1467698"/>
                <a:ext cx="18010" cy="2492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64" fill="none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81"/>
                    </a:lnTo>
                    <a:lnTo>
                      <a:pt x="0" y="121"/>
                    </a:lnTo>
                    <a:lnTo>
                      <a:pt x="40" y="222"/>
                    </a:lnTo>
                    <a:lnTo>
                      <a:pt x="121" y="323"/>
                    </a:lnTo>
                    <a:lnTo>
                      <a:pt x="222" y="363"/>
                    </a:lnTo>
                    <a:lnTo>
                      <a:pt x="222" y="363"/>
                    </a:lnTo>
                    <a:lnTo>
                      <a:pt x="222" y="363"/>
                    </a:lnTo>
                    <a:lnTo>
                      <a:pt x="222" y="363"/>
                    </a:lnTo>
                    <a:lnTo>
                      <a:pt x="263" y="343"/>
                    </a:lnTo>
                    <a:lnTo>
                      <a:pt x="263" y="323"/>
                    </a:lnTo>
                    <a:lnTo>
                      <a:pt x="263" y="323"/>
                    </a:lnTo>
                    <a:lnTo>
                      <a:pt x="263" y="323"/>
                    </a:lnTo>
                    <a:lnTo>
                      <a:pt x="263" y="323"/>
                    </a:lnTo>
                    <a:lnTo>
                      <a:pt x="202" y="242"/>
                    </a:lnTo>
                    <a:lnTo>
                      <a:pt x="202" y="242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5"/>
              <p:cNvSpPr/>
              <p:nvPr/>
            </p:nvSpPr>
            <p:spPr>
              <a:xfrm>
                <a:off x="2572095" y="-1427638"/>
                <a:ext cx="55330" cy="4567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67" extrusionOk="0">
                    <a:moveTo>
                      <a:pt x="384" y="1"/>
                    </a:moveTo>
                    <a:lnTo>
                      <a:pt x="242" y="21"/>
                    </a:lnTo>
                    <a:lnTo>
                      <a:pt x="121" y="81"/>
                    </a:lnTo>
                    <a:lnTo>
                      <a:pt x="81" y="12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64"/>
                    </a:lnTo>
                    <a:lnTo>
                      <a:pt x="20" y="425"/>
                    </a:lnTo>
                    <a:lnTo>
                      <a:pt x="61" y="485"/>
                    </a:lnTo>
                    <a:lnTo>
                      <a:pt x="101" y="546"/>
                    </a:lnTo>
                    <a:lnTo>
                      <a:pt x="162" y="586"/>
                    </a:lnTo>
                    <a:lnTo>
                      <a:pt x="222" y="627"/>
                    </a:lnTo>
                    <a:lnTo>
                      <a:pt x="303" y="647"/>
                    </a:lnTo>
                    <a:lnTo>
                      <a:pt x="384" y="667"/>
                    </a:lnTo>
                    <a:lnTo>
                      <a:pt x="424" y="667"/>
                    </a:lnTo>
                    <a:lnTo>
                      <a:pt x="565" y="647"/>
                    </a:lnTo>
                    <a:lnTo>
                      <a:pt x="687" y="586"/>
                    </a:lnTo>
                    <a:lnTo>
                      <a:pt x="727" y="546"/>
                    </a:lnTo>
                    <a:lnTo>
                      <a:pt x="767" y="485"/>
                    </a:lnTo>
                    <a:lnTo>
                      <a:pt x="788" y="425"/>
                    </a:lnTo>
                    <a:lnTo>
                      <a:pt x="808" y="364"/>
                    </a:lnTo>
                    <a:lnTo>
                      <a:pt x="808" y="303"/>
                    </a:lnTo>
                    <a:lnTo>
                      <a:pt x="788" y="243"/>
                    </a:lnTo>
                    <a:lnTo>
                      <a:pt x="747" y="182"/>
                    </a:lnTo>
                    <a:lnTo>
                      <a:pt x="707" y="122"/>
                    </a:lnTo>
                    <a:lnTo>
                      <a:pt x="646" y="81"/>
                    </a:lnTo>
                    <a:lnTo>
                      <a:pt x="586" y="41"/>
                    </a:lnTo>
                    <a:lnTo>
                      <a:pt x="505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5"/>
              <p:cNvSpPr/>
              <p:nvPr/>
            </p:nvSpPr>
            <p:spPr>
              <a:xfrm>
                <a:off x="2572095" y="-1427638"/>
                <a:ext cx="55330" cy="4567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67" fill="none" extrusionOk="0">
                    <a:moveTo>
                      <a:pt x="384" y="1"/>
                    </a:moveTo>
                    <a:lnTo>
                      <a:pt x="384" y="1"/>
                    </a:lnTo>
                    <a:lnTo>
                      <a:pt x="242" y="21"/>
                    </a:lnTo>
                    <a:lnTo>
                      <a:pt x="121" y="81"/>
                    </a:lnTo>
                    <a:lnTo>
                      <a:pt x="81" y="122"/>
                    </a:lnTo>
                    <a:lnTo>
                      <a:pt x="40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64"/>
                    </a:lnTo>
                    <a:lnTo>
                      <a:pt x="20" y="425"/>
                    </a:lnTo>
                    <a:lnTo>
                      <a:pt x="61" y="485"/>
                    </a:lnTo>
                    <a:lnTo>
                      <a:pt x="101" y="546"/>
                    </a:lnTo>
                    <a:lnTo>
                      <a:pt x="162" y="586"/>
                    </a:lnTo>
                    <a:lnTo>
                      <a:pt x="222" y="627"/>
                    </a:lnTo>
                    <a:lnTo>
                      <a:pt x="303" y="647"/>
                    </a:lnTo>
                    <a:lnTo>
                      <a:pt x="384" y="667"/>
                    </a:lnTo>
                    <a:lnTo>
                      <a:pt x="384" y="667"/>
                    </a:lnTo>
                    <a:lnTo>
                      <a:pt x="424" y="667"/>
                    </a:lnTo>
                    <a:lnTo>
                      <a:pt x="424" y="667"/>
                    </a:lnTo>
                    <a:lnTo>
                      <a:pt x="565" y="647"/>
                    </a:lnTo>
                    <a:lnTo>
                      <a:pt x="687" y="586"/>
                    </a:lnTo>
                    <a:lnTo>
                      <a:pt x="727" y="546"/>
                    </a:lnTo>
                    <a:lnTo>
                      <a:pt x="767" y="485"/>
                    </a:lnTo>
                    <a:lnTo>
                      <a:pt x="788" y="425"/>
                    </a:lnTo>
                    <a:lnTo>
                      <a:pt x="808" y="364"/>
                    </a:lnTo>
                    <a:lnTo>
                      <a:pt x="808" y="364"/>
                    </a:lnTo>
                    <a:lnTo>
                      <a:pt x="808" y="303"/>
                    </a:lnTo>
                    <a:lnTo>
                      <a:pt x="788" y="243"/>
                    </a:lnTo>
                    <a:lnTo>
                      <a:pt x="747" y="182"/>
                    </a:lnTo>
                    <a:lnTo>
                      <a:pt x="707" y="122"/>
                    </a:lnTo>
                    <a:lnTo>
                      <a:pt x="646" y="81"/>
                    </a:lnTo>
                    <a:lnTo>
                      <a:pt x="586" y="41"/>
                    </a:lnTo>
                    <a:lnTo>
                      <a:pt x="505" y="21"/>
                    </a:lnTo>
                    <a:lnTo>
                      <a:pt x="424" y="1"/>
                    </a:lnTo>
                    <a:lnTo>
                      <a:pt x="424" y="1"/>
                    </a:lnTo>
                    <a:lnTo>
                      <a:pt x="38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5"/>
              <p:cNvSpPr/>
              <p:nvPr/>
            </p:nvSpPr>
            <p:spPr>
              <a:xfrm>
                <a:off x="2442123" y="-1438663"/>
                <a:ext cx="55330" cy="4430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47" extrusionOk="0">
                    <a:moveTo>
                      <a:pt x="384" y="0"/>
                    </a:moveTo>
                    <a:lnTo>
                      <a:pt x="242" y="20"/>
                    </a:lnTo>
                    <a:lnTo>
                      <a:pt x="121" y="81"/>
                    </a:lnTo>
                    <a:lnTo>
                      <a:pt x="81" y="121"/>
                    </a:lnTo>
                    <a:lnTo>
                      <a:pt x="40" y="182"/>
                    </a:lnTo>
                    <a:lnTo>
                      <a:pt x="20" y="222"/>
                    </a:lnTo>
                    <a:lnTo>
                      <a:pt x="0" y="283"/>
                    </a:lnTo>
                    <a:lnTo>
                      <a:pt x="0" y="363"/>
                    </a:lnTo>
                    <a:lnTo>
                      <a:pt x="20" y="424"/>
                    </a:lnTo>
                    <a:lnTo>
                      <a:pt x="61" y="485"/>
                    </a:lnTo>
                    <a:lnTo>
                      <a:pt x="101" y="525"/>
                    </a:lnTo>
                    <a:lnTo>
                      <a:pt x="162" y="586"/>
                    </a:lnTo>
                    <a:lnTo>
                      <a:pt x="222" y="606"/>
                    </a:lnTo>
                    <a:lnTo>
                      <a:pt x="283" y="646"/>
                    </a:lnTo>
                    <a:lnTo>
                      <a:pt x="424" y="646"/>
                    </a:lnTo>
                    <a:lnTo>
                      <a:pt x="565" y="626"/>
                    </a:lnTo>
                    <a:lnTo>
                      <a:pt x="687" y="565"/>
                    </a:lnTo>
                    <a:lnTo>
                      <a:pt x="727" y="525"/>
                    </a:lnTo>
                    <a:lnTo>
                      <a:pt x="767" y="485"/>
                    </a:lnTo>
                    <a:lnTo>
                      <a:pt x="788" y="424"/>
                    </a:lnTo>
                    <a:lnTo>
                      <a:pt x="808" y="363"/>
                    </a:lnTo>
                    <a:lnTo>
                      <a:pt x="808" y="303"/>
                    </a:lnTo>
                    <a:lnTo>
                      <a:pt x="788" y="222"/>
                    </a:lnTo>
                    <a:lnTo>
                      <a:pt x="747" y="182"/>
                    </a:lnTo>
                    <a:lnTo>
                      <a:pt x="707" y="121"/>
                    </a:lnTo>
                    <a:lnTo>
                      <a:pt x="646" y="81"/>
                    </a:lnTo>
                    <a:lnTo>
                      <a:pt x="586" y="40"/>
                    </a:lnTo>
                    <a:lnTo>
                      <a:pt x="505" y="2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5"/>
              <p:cNvSpPr/>
              <p:nvPr/>
            </p:nvSpPr>
            <p:spPr>
              <a:xfrm>
                <a:off x="2442123" y="-1438663"/>
                <a:ext cx="55330" cy="4430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47" fill="none" extrusionOk="0">
                    <a:moveTo>
                      <a:pt x="384" y="0"/>
                    </a:moveTo>
                    <a:lnTo>
                      <a:pt x="384" y="0"/>
                    </a:lnTo>
                    <a:lnTo>
                      <a:pt x="242" y="20"/>
                    </a:lnTo>
                    <a:lnTo>
                      <a:pt x="121" y="81"/>
                    </a:lnTo>
                    <a:lnTo>
                      <a:pt x="81" y="121"/>
                    </a:lnTo>
                    <a:lnTo>
                      <a:pt x="40" y="182"/>
                    </a:lnTo>
                    <a:lnTo>
                      <a:pt x="20" y="22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63"/>
                    </a:lnTo>
                    <a:lnTo>
                      <a:pt x="20" y="424"/>
                    </a:lnTo>
                    <a:lnTo>
                      <a:pt x="61" y="485"/>
                    </a:lnTo>
                    <a:lnTo>
                      <a:pt x="101" y="525"/>
                    </a:lnTo>
                    <a:lnTo>
                      <a:pt x="162" y="586"/>
                    </a:lnTo>
                    <a:lnTo>
                      <a:pt x="222" y="606"/>
                    </a:lnTo>
                    <a:lnTo>
                      <a:pt x="283" y="646"/>
                    </a:lnTo>
                    <a:lnTo>
                      <a:pt x="363" y="646"/>
                    </a:lnTo>
                    <a:lnTo>
                      <a:pt x="363" y="646"/>
                    </a:lnTo>
                    <a:lnTo>
                      <a:pt x="424" y="646"/>
                    </a:lnTo>
                    <a:lnTo>
                      <a:pt x="424" y="646"/>
                    </a:lnTo>
                    <a:lnTo>
                      <a:pt x="565" y="626"/>
                    </a:lnTo>
                    <a:lnTo>
                      <a:pt x="687" y="565"/>
                    </a:lnTo>
                    <a:lnTo>
                      <a:pt x="727" y="525"/>
                    </a:lnTo>
                    <a:lnTo>
                      <a:pt x="767" y="485"/>
                    </a:lnTo>
                    <a:lnTo>
                      <a:pt x="788" y="424"/>
                    </a:lnTo>
                    <a:lnTo>
                      <a:pt x="808" y="363"/>
                    </a:lnTo>
                    <a:lnTo>
                      <a:pt x="808" y="363"/>
                    </a:lnTo>
                    <a:lnTo>
                      <a:pt x="808" y="303"/>
                    </a:lnTo>
                    <a:lnTo>
                      <a:pt x="788" y="222"/>
                    </a:lnTo>
                    <a:lnTo>
                      <a:pt x="747" y="182"/>
                    </a:lnTo>
                    <a:lnTo>
                      <a:pt x="707" y="121"/>
                    </a:lnTo>
                    <a:lnTo>
                      <a:pt x="646" y="81"/>
                    </a:lnTo>
                    <a:lnTo>
                      <a:pt x="586" y="40"/>
                    </a:lnTo>
                    <a:lnTo>
                      <a:pt x="505" y="20"/>
                    </a:lnTo>
                    <a:lnTo>
                      <a:pt x="424" y="0"/>
                    </a:lnTo>
                    <a:lnTo>
                      <a:pt x="424" y="0"/>
                    </a:lnTo>
                    <a:lnTo>
                      <a:pt x="3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5"/>
              <p:cNvSpPr/>
              <p:nvPr/>
            </p:nvSpPr>
            <p:spPr>
              <a:xfrm>
                <a:off x="2207036" y="-1673750"/>
                <a:ext cx="645743" cy="437023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6382" extrusionOk="0">
                    <a:moveTo>
                      <a:pt x="3514" y="505"/>
                    </a:moveTo>
                    <a:lnTo>
                      <a:pt x="3554" y="525"/>
                    </a:lnTo>
                    <a:lnTo>
                      <a:pt x="3574" y="525"/>
                    </a:lnTo>
                    <a:lnTo>
                      <a:pt x="3595" y="546"/>
                    </a:lnTo>
                    <a:lnTo>
                      <a:pt x="3595" y="586"/>
                    </a:lnTo>
                    <a:lnTo>
                      <a:pt x="3534" y="647"/>
                    </a:lnTo>
                    <a:lnTo>
                      <a:pt x="3312" y="869"/>
                    </a:lnTo>
                    <a:lnTo>
                      <a:pt x="3009" y="1192"/>
                    </a:lnTo>
                    <a:lnTo>
                      <a:pt x="2827" y="1434"/>
                    </a:lnTo>
                    <a:lnTo>
                      <a:pt x="2726" y="1596"/>
                    </a:lnTo>
                    <a:lnTo>
                      <a:pt x="2646" y="1697"/>
                    </a:lnTo>
                    <a:lnTo>
                      <a:pt x="2605" y="1697"/>
                    </a:lnTo>
                    <a:lnTo>
                      <a:pt x="2565" y="1676"/>
                    </a:lnTo>
                    <a:lnTo>
                      <a:pt x="2545" y="1656"/>
                    </a:lnTo>
                    <a:lnTo>
                      <a:pt x="2545" y="1616"/>
                    </a:lnTo>
                    <a:lnTo>
                      <a:pt x="2565" y="1474"/>
                    </a:lnTo>
                    <a:lnTo>
                      <a:pt x="2605" y="1353"/>
                    </a:lnTo>
                    <a:lnTo>
                      <a:pt x="2666" y="1232"/>
                    </a:lnTo>
                    <a:lnTo>
                      <a:pt x="2747" y="1131"/>
                    </a:lnTo>
                    <a:lnTo>
                      <a:pt x="2908" y="909"/>
                    </a:lnTo>
                    <a:lnTo>
                      <a:pt x="3009" y="808"/>
                    </a:lnTo>
                    <a:lnTo>
                      <a:pt x="3110" y="707"/>
                    </a:lnTo>
                    <a:lnTo>
                      <a:pt x="3231" y="626"/>
                    </a:lnTo>
                    <a:lnTo>
                      <a:pt x="3352" y="566"/>
                    </a:lnTo>
                    <a:lnTo>
                      <a:pt x="3433" y="525"/>
                    </a:lnTo>
                    <a:lnTo>
                      <a:pt x="3494" y="505"/>
                    </a:lnTo>
                    <a:close/>
                    <a:moveTo>
                      <a:pt x="6603" y="788"/>
                    </a:moveTo>
                    <a:lnTo>
                      <a:pt x="6664" y="808"/>
                    </a:lnTo>
                    <a:lnTo>
                      <a:pt x="6765" y="869"/>
                    </a:lnTo>
                    <a:lnTo>
                      <a:pt x="6866" y="970"/>
                    </a:lnTo>
                    <a:lnTo>
                      <a:pt x="6967" y="1050"/>
                    </a:lnTo>
                    <a:lnTo>
                      <a:pt x="7047" y="1172"/>
                    </a:lnTo>
                    <a:lnTo>
                      <a:pt x="7128" y="1273"/>
                    </a:lnTo>
                    <a:lnTo>
                      <a:pt x="7249" y="1515"/>
                    </a:lnTo>
                    <a:lnTo>
                      <a:pt x="7310" y="1656"/>
                    </a:lnTo>
                    <a:lnTo>
                      <a:pt x="7330" y="1777"/>
                    </a:lnTo>
                    <a:lnTo>
                      <a:pt x="7350" y="1898"/>
                    </a:lnTo>
                    <a:lnTo>
                      <a:pt x="7350" y="2040"/>
                    </a:lnTo>
                    <a:lnTo>
                      <a:pt x="7350" y="2080"/>
                    </a:lnTo>
                    <a:lnTo>
                      <a:pt x="7330" y="2100"/>
                    </a:lnTo>
                    <a:lnTo>
                      <a:pt x="7290" y="2121"/>
                    </a:lnTo>
                    <a:lnTo>
                      <a:pt x="7249" y="2100"/>
                    </a:lnTo>
                    <a:lnTo>
                      <a:pt x="7189" y="1999"/>
                    </a:lnTo>
                    <a:lnTo>
                      <a:pt x="7108" y="1818"/>
                    </a:lnTo>
                    <a:lnTo>
                      <a:pt x="6967" y="1535"/>
                    </a:lnTo>
                    <a:lnTo>
                      <a:pt x="6724" y="1172"/>
                    </a:lnTo>
                    <a:lnTo>
                      <a:pt x="6543" y="909"/>
                    </a:lnTo>
                    <a:lnTo>
                      <a:pt x="6522" y="828"/>
                    </a:lnTo>
                    <a:lnTo>
                      <a:pt x="6522" y="808"/>
                    </a:lnTo>
                    <a:lnTo>
                      <a:pt x="6543" y="788"/>
                    </a:lnTo>
                    <a:close/>
                    <a:moveTo>
                      <a:pt x="2989" y="2807"/>
                    </a:moveTo>
                    <a:lnTo>
                      <a:pt x="3070" y="2827"/>
                    </a:lnTo>
                    <a:lnTo>
                      <a:pt x="3150" y="2868"/>
                    </a:lnTo>
                    <a:lnTo>
                      <a:pt x="3130" y="3251"/>
                    </a:lnTo>
                    <a:lnTo>
                      <a:pt x="3130" y="3675"/>
                    </a:lnTo>
                    <a:lnTo>
                      <a:pt x="3049" y="3655"/>
                    </a:lnTo>
                    <a:lnTo>
                      <a:pt x="2969" y="3635"/>
                    </a:lnTo>
                    <a:lnTo>
                      <a:pt x="2847" y="3554"/>
                    </a:lnTo>
                    <a:lnTo>
                      <a:pt x="2767" y="3453"/>
                    </a:lnTo>
                    <a:lnTo>
                      <a:pt x="2726" y="3372"/>
                    </a:lnTo>
                    <a:lnTo>
                      <a:pt x="2686" y="3251"/>
                    </a:lnTo>
                    <a:lnTo>
                      <a:pt x="2666" y="3130"/>
                    </a:lnTo>
                    <a:lnTo>
                      <a:pt x="2686" y="3009"/>
                    </a:lnTo>
                    <a:lnTo>
                      <a:pt x="2726" y="2908"/>
                    </a:lnTo>
                    <a:lnTo>
                      <a:pt x="2767" y="2868"/>
                    </a:lnTo>
                    <a:lnTo>
                      <a:pt x="2827" y="2827"/>
                    </a:lnTo>
                    <a:lnTo>
                      <a:pt x="2888" y="2807"/>
                    </a:lnTo>
                    <a:close/>
                    <a:moveTo>
                      <a:pt x="6724" y="3130"/>
                    </a:moveTo>
                    <a:lnTo>
                      <a:pt x="6805" y="3150"/>
                    </a:lnTo>
                    <a:lnTo>
                      <a:pt x="6866" y="3171"/>
                    </a:lnTo>
                    <a:lnTo>
                      <a:pt x="6906" y="3211"/>
                    </a:lnTo>
                    <a:lnTo>
                      <a:pt x="6946" y="3251"/>
                    </a:lnTo>
                    <a:lnTo>
                      <a:pt x="6987" y="3372"/>
                    </a:lnTo>
                    <a:lnTo>
                      <a:pt x="6987" y="3494"/>
                    </a:lnTo>
                    <a:lnTo>
                      <a:pt x="6967" y="3574"/>
                    </a:lnTo>
                    <a:lnTo>
                      <a:pt x="6946" y="3675"/>
                    </a:lnTo>
                    <a:lnTo>
                      <a:pt x="6886" y="3756"/>
                    </a:lnTo>
                    <a:lnTo>
                      <a:pt x="6825" y="3817"/>
                    </a:lnTo>
                    <a:lnTo>
                      <a:pt x="6765" y="3877"/>
                    </a:lnTo>
                    <a:lnTo>
                      <a:pt x="6664" y="3938"/>
                    </a:lnTo>
                    <a:lnTo>
                      <a:pt x="6563" y="3958"/>
                    </a:lnTo>
                    <a:lnTo>
                      <a:pt x="6442" y="3958"/>
                    </a:lnTo>
                    <a:lnTo>
                      <a:pt x="6522" y="3554"/>
                    </a:lnTo>
                    <a:lnTo>
                      <a:pt x="6543" y="3171"/>
                    </a:lnTo>
                    <a:lnTo>
                      <a:pt x="6644" y="3150"/>
                    </a:lnTo>
                    <a:lnTo>
                      <a:pt x="6724" y="3130"/>
                    </a:lnTo>
                    <a:close/>
                    <a:moveTo>
                      <a:pt x="2343" y="122"/>
                    </a:moveTo>
                    <a:lnTo>
                      <a:pt x="2585" y="142"/>
                    </a:lnTo>
                    <a:lnTo>
                      <a:pt x="2787" y="182"/>
                    </a:lnTo>
                    <a:lnTo>
                      <a:pt x="2989" y="263"/>
                    </a:lnTo>
                    <a:lnTo>
                      <a:pt x="3150" y="364"/>
                    </a:lnTo>
                    <a:lnTo>
                      <a:pt x="3292" y="485"/>
                    </a:lnTo>
                    <a:lnTo>
                      <a:pt x="3150" y="566"/>
                    </a:lnTo>
                    <a:lnTo>
                      <a:pt x="3029" y="647"/>
                    </a:lnTo>
                    <a:lnTo>
                      <a:pt x="2908" y="748"/>
                    </a:lnTo>
                    <a:lnTo>
                      <a:pt x="2807" y="869"/>
                    </a:lnTo>
                    <a:lnTo>
                      <a:pt x="2706" y="990"/>
                    </a:lnTo>
                    <a:lnTo>
                      <a:pt x="2625" y="1111"/>
                    </a:lnTo>
                    <a:lnTo>
                      <a:pt x="2545" y="1252"/>
                    </a:lnTo>
                    <a:lnTo>
                      <a:pt x="2484" y="1394"/>
                    </a:lnTo>
                    <a:lnTo>
                      <a:pt x="2383" y="1434"/>
                    </a:lnTo>
                    <a:lnTo>
                      <a:pt x="2282" y="1515"/>
                    </a:lnTo>
                    <a:lnTo>
                      <a:pt x="2181" y="1575"/>
                    </a:lnTo>
                    <a:lnTo>
                      <a:pt x="2100" y="1676"/>
                    </a:lnTo>
                    <a:lnTo>
                      <a:pt x="2020" y="1777"/>
                    </a:lnTo>
                    <a:lnTo>
                      <a:pt x="1959" y="1898"/>
                    </a:lnTo>
                    <a:lnTo>
                      <a:pt x="1898" y="2020"/>
                    </a:lnTo>
                    <a:lnTo>
                      <a:pt x="1878" y="2161"/>
                    </a:lnTo>
                    <a:lnTo>
                      <a:pt x="1838" y="2363"/>
                    </a:lnTo>
                    <a:lnTo>
                      <a:pt x="1838" y="2585"/>
                    </a:lnTo>
                    <a:lnTo>
                      <a:pt x="1838" y="3070"/>
                    </a:lnTo>
                    <a:lnTo>
                      <a:pt x="1838" y="3615"/>
                    </a:lnTo>
                    <a:lnTo>
                      <a:pt x="1818" y="3897"/>
                    </a:lnTo>
                    <a:lnTo>
                      <a:pt x="1777" y="4160"/>
                    </a:lnTo>
                    <a:lnTo>
                      <a:pt x="1676" y="4422"/>
                    </a:lnTo>
                    <a:lnTo>
                      <a:pt x="1616" y="4544"/>
                    </a:lnTo>
                    <a:lnTo>
                      <a:pt x="1555" y="4665"/>
                    </a:lnTo>
                    <a:lnTo>
                      <a:pt x="1474" y="4766"/>
                    </a:lnTo>
                    <a:lnTo>
                      <a:pt x="1373" y="4887"/>
                    </a:lnTo>
                    <a:lnTo>
                      <a:pt x="1252" y="4988"/>
                    </a:lnTo>
                    <a:lnTo>
                      <a:pt x="1131" y="5089"/>
                    </a:lnTo>
                    <a:lnTo>
                      <a:pt x="1071" y="5109"/>
                    </a:lnTo>
                    <a:lnTo>
                      <a:pt x="1050" y="5109"/>
                    </a:lnTo>
                    <a:lnTo>
                      <a:pt x="1050" y="5089"/>
                    </a:lnTo>
                    <a:lnTo>
                      <a:pt x="1050" y="5048"/>
                    </a:lnTo>
                    <a:lnTo>
                      <a:pt x="1091" y="4927"/>
                    </a:lnTo>
                    <a:lnTo>
                      <a:pt x="1172" y="4766"/>
                    </a:lnTo>
                    <a:lnTo>
                      <a:pt x="1192" y="4665"/>
                    </a:lnTo>
                    <a:lnTo>
                      <a:pt x="1212" y="4564"/>
                    </a:lnTo>
                    <a:lnTo>
                      <a:pt x="1212" y="4523"/>
                    </a:lnTo>
                    <a:lnTo>
                      <a:pt x="1192" y="4483"/>
                    </a:lnTo>
                    <a:lnTo>
                      <a:pt x="1111" y="4483"/>
                    </a:lnTo>
                    <a:lnTo>
                      <a:pt x="1030" y="4564"/>
                    </a:lnTo>
                    <a:lnTo>
                      <a:pt x="869" y="4685"/>
                    </a:lnTo>
                    <a:lnTo>
                      <a:pt x="748" y="4766"/>
                    </a:lnTo>
                    <a:lnTo>
                      <a:pt x="586" y="4846"/>
                    </a:lnTo>
                    <a:lnTo>
                      <a:pt x="384" y="4927"/>
                    </a:lnTo>
                    <a:lnTo>
                      <a:pt x="182" y="4947"/>
                    </a:lnTo>
                    <a:lnTo>
                      <a:pt x="142" y="4947"/>
                    </a:lnTo>
                    <a:lnTo>
                      <a:pt x="122" y="4927"/>
                    </a:lnTo>
                    <a:lnTo>
                      <a:pt x="122" y="4887"/>
                    </a:lnTo>
                    <a:lnTo>
                      <a:pt x="122" y="4867"/>
                    </a:lnTo>
                    <a:lnTo>
                      <a:pt x="182" y="4786"/>
                    </a:lnTo>
                    <a:lnTo>
                      <a:pt x="243" y="4685"/>
                    </a:lnTo>
                    <a:lnTo>
                      <a:pt x="324" y="4564"/>
                    </a:lnTo>
                    <a:lnTo>
                      <a:pt x="404" y="4362"/>
                    </a:lnTo>
                    <a:lnTo>
                      <a:pt x="505" y="4099"/>
                    </a:lnTo>
                    <a:lnTo>
                      <a:pt x="525" y="3938"/>
                    </a:lnTo>
                    <a:lnTo>
                      <a:pt x="566" y="3776"/>
                    </a:lnTo>
                    <a:lnTo>
                      <a:pt x="566" y="3473"/>
                    </a:lnTo>
                    <a:lnTo>
                      <a:pt x="566" y="3150"/>
                    </a:lnTo>
                    <a:lnTo>
                      <a:pt x="525" y="2847"/>
                    </a:lnTo>
                    <a:lnTo>
                      <a:pt x="485" y="2343"/>
                    </a:lnTo>
                    <a:lnTo>
                      <a:pt x="485" y="2100"/>
                    </a:lnTo>
                    <a:lnTo>
                      <a:pt x="505" y="1858"/>
                    </a:lnTo>
                    <a:lnTo>
                      <a:pt x="546" y="1616"/>
                    </a:lnTo>
                    <a:lnTo>
                      <a:pt x="647" y="1353"/>
                    </a:lnTo>
                    <a:lnTo>
                      <a:pt x="768" y="1091"/>
                    </a:lnTo>
                    <a:lnTo>
                      <a:pt x="949" y="828"/>
                    </a:lnTo>
                    <a:lnTo>
                      <a:pt x="1111" y="647"/>
                    </a:lnTo>
                    <a:lnTo>
                      <a:pt x="1293" y="485"/>
                    </a:lnTo>
                    <a:lnTo>
                      <a:pt x="1474" y="344"/>
                    </a:lnTo>
                    <a:lnTo>
                      <a:pt x="1697" y="243"/>
                    </a:lnTo>
                    <a:lnTo>
                      <a:pt x="1898" y="162"/>
                    </a:lnTo>
                    <a:lnTo>
                      <a:pt x="2121" y="122"/>
                    </a:lnTo>
                    <a:close/>
                    <a:moveTo>
                      <a:pt x="4947" y="1252"/>
                    </a:moveTo>
                    <a:lnTo>
                      <a:pt x="4907" y="1394"/>
                    </a:lnTo>
                    <a:lnTo>
                      <a:pt x="4907" y="1535"/>
                    </a:lnTo>
                    <a:lnTo>
                      <a:pt x="4907" y="1676"/>
                    </a:lnTo>
                    <a:lnTo>
                      <a:pt x="4947" y="1798"/>
                    </a:lnTo>
                    <a:lnTo>
                      <a:pt x="4988" y="1919"/>
                    </a:lnTo>
                    <a:lnTo>
                      <a:pt x="5069" y="2060"/>
                    </a:lnTo>
                    <a:lnTo>
                      <a:pt x="5149" y="2181"/>
                    </a:lnTo>
                    <a:lnTo>
                      <a:pt x="5270" y="2282"/>
                    </a:lnTo>
                    <a:lnTo>
                      <a:pt x="5291" y="2302"/>
                    </a:lnTo>
                    <a:lnTo>
                      <a:pt x="5331" y="2282"/>
                    </a:lnTo>
                    <a:lnTo>
                      <a:pt x="5351" y="2242"/>
                    </a:lnTo>
                    <a:lnTo>
                      <a:pt x="5331" y="2201"/>
                    </a:lnTo>
                    <a:lnTo>
                      <a:pt x="5230" y="2100"/>
                    </a:lnTo>
                    <a:lnTo>
                      <a:pt x="5149" y="1999"/>
                    </a:lnTo>
                    <a:lnTo>
                      <a:pt x="5089" y="1878"/>
                    </a:lnTo>
                    <a:lnTo>
                      <a:pt x="5028" y="1757"/>
                    </a:lnTo>
                    <a:lnTo>
                      <a:pt x="5008" y="1636"/>
                    </a:lnTo>
                    <a:lnTo>
                      <a:pt x="5008" y="1515"/>
                    </a:lnTo>
                    <a:lnTo>
                      <a:pt x="5008" y="1394"/>
                    </a:lnTo>
                    <a:lnTo>
                      <a:pt x="5048" y="1273"/>
                    </a:lnTo>
                    <a:lnTo>
                      <a:pt x="5170" y="1515"/>
                    </a:lnTo>
                    <a:lnTo>
                      <a:pt x="5270" y="1676"/>
                    </a:lnTo>
                    <a:lnTo>
                      <a:pt x="5392" y="1858"/>
                    </a:lnTo>
                    <a:lnTo>
                      <a:pt x="5553" y="2060"/>
                    </a:lnTo>
                    <a:lnTo>
                      <a:pt x="5755" y="2282"/>
                    </a:lnTo>
                    <a:lnTo>
                      <a:pt x="5997" y="2504"/>
                    </a:lnTo>
                    <a:lnTo>
                      <a:pt x="6280" y="2726"/>
                    </a:lnTo>
                    <a:lnTo>
                      <a:pt x="6341" y="2807"/>
                    </a:lnTo>
                    <a:lnTo>
                      <a:pt x="6401" y="2908"/>
                    </a:lnTo>
                    <a:lnTo>
                      <a:pt x="6442" y="3009"/>
                    </a:lnTo>
                    <a:lnTo>
                      <a:pt x="6442" y="3110"/>
                    </a:lnTo>
                    <a:lnTo>
                      <a:pt x="6442" y="3251"/>
                    </a:lnTo>
                    <a:lnTo>
                      <a:pt x="6401" y="3595"/>
                    </a:lnTo>
                    <a:lnTo>
                      <a:pt x="6341" y="3918"/>
                    </a:lnTo>
                    <a:lnTo>
                      <a:pt x="6341" y="3938"/>
                    </a:lnTo>
                    <a:lnTo>
                      <a:pt x="6320" y="4039"/>
                    </a:lnTo>
                    <a:lnTo>
                      <a:pt x="6260" y="4221"/>
                    </a:lnTo>
                    <a:lnTo>
                      <a:pt x="6199" y="4362"/>
                    </a:lnTo>
                    <a:lnTo>
                      <a:pt x="6139" y="4503"/>
                    </a:lnTo>
                    <a:lnTo>
                      <a:pt x="6058" y="4624"/>
                    </a:lnTo>
                    <a:lnTo>
                      <a:pt x="5957" y="4766"/>
                    </a:lnTo>
                    <a:lnTo>
                      <a:pt x="5795" y="4907"/>
                    </a:lnTo>
                    <a:lnTo>
                      <a:pt x="5634" y="5048"/>
                    </a:lnTo>
                    <a:lnTo>
                      <a:pt x="5412" y="5170"/>
                    </a:lnTo>
                    <a:lnTo>
                      <a:pt x="5311" y="5230"/>
                    </a:lnTo>
                    <a:lnTo>
                      <a:pt x="5149" y="5291"/>
                    </a:lnTo>
                    <a:lnTo>
                      <a:pt x="4988" y="5331"/>
                    </a:lnTo>
                    <a:lnTo>
                      <a:pt x="4826" y="5351"/>
                    </a:lnTo>
                    <a:lnTo>
                      <a:pt x="4645" y="5351"/>
                    </a:lnTo>
                    <a:lnTo>
                      <a:pt x="4463" y="5311"/>
                    </a:lnTo>
                    <a:lnTo>
                      <a:pt x="4301" y="5270"/>
                    </a:lnTo>
                    <a:lnTo>
                      <a:pt x="4160" y="5190"/>
                    </a:lnTo>
                    <a:lnTo>
                      <a:pt x="4019" y="5109"/>
                    </a:lnTo>
                    <a:lnTo>
                      <a:pt x="3918" y="5028"/>
                    </a:lnTo>
                    <a:lnTo>
                      <a:pt x="3736" y="4867"/>
                    </a:lnTo>
                    <a:lnTo>
                      <a:pt x="3595" y="4705"/>
                    </a:lnTo>
                    <a:lnTo>
                      <a:pt x="3473" y="4544"/>
                    </a:lnTo>
                    <a:lnTo>
                      <a:pt x="3393" y="4382"/>
                    </a:lnTo>
                    <a:lnTo>
                      <a:pt x="3332" y="4261"/>
                    </a:lnTo>
                    <a:lnTo>
                      <a:pt x="3292" y="4099"/>
                    </a:lnTo>
                    <a:lnTo>
                      <a:pt x="3251" y="3938"/>
                    </a:lnTo>
                    <a:lnTo>
                      <a:pt x="3231" y="3776"/>
                    </a:lnTo>
                    <a:lnTo>
                      <a:pt x="3231" y="3655"/>
                    </a:lnTo>
                    <a:lnTo>
                      <a:pt x="3231" y="3312"/>
                    </a:lnTo>
                    <a:lnTo>
                      <a:pt x="3251" y="2969"/>
                    </a:lnTo>
                    <a:lnTo>
                      <a:pt x="3271" y="2827"/>
                    </a:lnTo>
                    <a:lnTo>
                      <a:pt x="3271" y="2787"/>
                    </a:lnTo>
                    <a:lnTo>
                      <a:pt x="3292" y="2706"/>
                    </a:lnTo>
                    <a:lnTo>
                      <a:pt x="3352" y="2625"/>
                    </a:lnTo>
                    <a:lnTo>
                      <a:pt x="3413" y="2565"/>
                    </a:lnTo>
                    <a:lnTo>
                      <a:pt x="3473" y="2524"/>
                    </a:lnTo>
                    <a:lnTo>
                      <a:pt x="3696" y="2403"/>
                    </a:lnTo>
                    <a:lnTo>
                      <a:pt x="3918" y="2262"/>
                    </a:lnTo>
                    <a:lnTo>
                      <a:pt x="4140" y="2080"/>
                    </a:lnTo>
                    <a:lnTo>
                      <a:pt x="4342" y="1898"/>
                    </a:lnTo>
                    <a:lnTo>
                      <a:pt x="4685" y="1555"/>
                    </a:lnTo>
                    <a:lnTo>
                      <a:pt x="4947" y="1252"/>
                    </a:lnTo>
                    <a:close/>
                    <a:moveTo>
                      <a:pt x="4402" y="445"/>
                    </a:moveTo>
                    <a:lnTo>
                      <a:pt x="4645" y="485"/>
                    </a:lnTo>
                    <a:lnTo>
                      <a:pt x="4806" y="546"/>
                    </a:lnTo>
                    <a:lnTo>
                      <a:pt x="4968" y="606"/>
                    </a:lnTo>
                    <a:lnTo>
                      <a:pt x="5069" y="647"/>
                    </a:lnTo>
                    <a:lnTo>
                      <a:pt x="5149" y="626"/>
                    </a:lnTo>
                    <a:lnTo>
                      <a:pt x="5311" y="586"/>
                    </a:lnTo>
                    <a:lnTo>
                      <a:pt x="5472" y="566"/>
                    </a:lnTo>
                    <a:lnTo>
                      <a:pt x="5634" y="566"/>
                    </a:lnTo>
                    <a:lnTo>
                      <a:pt x="5795" y="586"/>
                    </a:lnTo>
                    <a:lnTo>
                      <a:pt x="5957" y="606"/>
                    </a:lnTo>
                    <a:lnTo>
                      <a:pt x="6119" y="667"/>
                    </a:lnTo>
                    <a:lnTo>
                      <a:pt x="6260" y="727"/>
                    </a:lnTo>
                    <a:lnTo>
                      <a:pt x="6421" y="808"/>
                    </a:lnTo>
                    <a:lnTo>
                      <a:pt x="6421" y="869"/>
                    </a:lnTo>
                    <a:lnTo>
                      <a:pt x="6442" y="929"/>
                    </a:lnTo>
                    <a:lnTo>
                      <a:pt x="6522" y="1071"/>
                    </a:lnTo>
                    <a:lnTo>
                      <a:pt x="6644" y="1232"/>
                    </a:lnTo>
                    <a:lnTo>
                      <a:pt x="6805" y="1474"/>
                    </a:lnTo>
                    <a:lnTo>
                      <a:pt x="6926" y="1676"/>
                    </a:lnTo>
                    <a:lnTo>
                      <a:pt x="7068" y="1979"/>
                    </a:lnTo>
                    <a:lnTo>
                      <a:pt x="7108" y="2060"/>
                    </a:lnTo>
                    <a:lnTo>
                      <a:pt x="7148" y="2141"/>
                    </a:lnTo>
                    <a:lnTo>
                      <a:pt x="7189" y="2201"/>
                    </a:lnTo>
                    <a:lnTo>
                      <a:pt x="7269" y="2222"/>
                    </a:lnTo>
                    <a:lnTo>
                      <a:pt x="7310" y="2565"/>
                    </a:lnTo>
                    <a:lnTo>
                      <a:pt x="7330" y="2888"/>
                    </a:lnTo>
                    <a:lnTo>
                      <a:pt x="7290" y="3191"/>
                    </a:lnTo>
                    <a:lnTo>
                      <a:pt x="7229" y="3494"/>
                    </a:lnTo>
                    <a:lnTo>
                      <a:pt x="7148" y="3796"/>
                    </a:lnTo>
                    <a:lnTo>
                      <a:pt x="7027" y="4079"/>
                    </a:lnTo>
                    <a:lnTo>
                      <a:pt x="6886" y="4362"/>
                    </a:lnTo>
                    <a:lnTo>
                      <a:pt x="6704" y="4604"/>
                    </a:lnTo>
                    <a:lnTo>
                      <a:pt x="6502" y="4846"/>
                    </a:lnTo>
                    <a:lnTo>
                      <a:pt x="6260" y="5069"/>
                    </a:lnTo>
                    <a:lnTo>
                      <a:pt x="5997" y="5250"/>
                    </a:lnTo>
                    <a:lnTo>
                      <a:pt x="5715" y="5412"/>
                    </a:lnTo>
                    <a:lnTo>
                      <a:pt x="5412" y="5513"/>
                    </a:lnTo>
                    <a:lnTo>
                      <a:pt x="5412" y="5291"/>
                    </a:lnTo>
                    <a:lnTo>
                      <a:pt x="5614" y="5190"/>
                    </a:lnTo>
                    <a:lnTo>
                      <a:pt x="5775" y="5069"/>
                    </a:lnTo>
                    <a:lnTo>
                      <a:pt x="5917" y="4927"/>
                    </a:lnTo>
                    <a:lnTo>
                      <a:pt x="6038" y="4806"/>
                    </a:lnTo>
                    <a:lnTo>
                      <a:pt x="6139" y="4685"/>
                    </a:lnTo>
                    <a:lnTo>
                      <a:pt x="6219" y="4564"/>
                    </a:lnTo>
                    <a:lnTo>
                      <a:pt x="6300" y="4402"/>
                    </a:lnTo>
                    <a:lnTo>
                      <a:pt x="6361" y="4241"/>
                    </a:lnTo>
                    <a:lnTo>
                      <a:pt x="6421" y="4079"/>
                    </a:lnTo>
                    <a:lnTo>
                      <a:pt x="6462" y="4079"/>
                    </a:lnTo>
                    <a:lnTo>
                      <a:pt x="6603" y="4059"/>
                    </a:lnTo>
                    <a:lnTo>
                      <a:pt x="6724" y="4019"/>
                    </a:lnTo>
                    <a:lnTo>
                      <a:pt x="6825" y="3958"/>
                    </a:lnTo>
                    <a:lnTo>
                      <a:pt x="6906" y="3897"/>
                    </a:lnTo>
                    <a:lnTo>
                      <a:pt x="6987" y="3817"/>
                    </a:lnTo>
                    <a:lnTo>
                      <a:pt x="7047" y="3716"/>
                    </a:lnTo>
                    <a:lnTo>
                      <a:pt x="7068" y="3615"/>
                    </a:lnTo>
                    <a:lnTo>
                      <a:pt x="7088" y="3494"/>
                    </a:lnTo>
                    <a:lnTo>
                      <a:pt x="7108" y="3413"/>
                    </a:lnTo>
                    <a:lnTo>
                      <a:pt x="7088" y="3332"/>
                    </a:lnTo>
                    <a:lnTo>
                      <a:pt x="7068" y="3271"/>
                    </a:lnTo>
                    <a:lnTo>
                      <a:pt x="7027" y="3191"/>
                    </a:lnTo>
                    <a:lnTo>
                      <a:pt x="6987" y="3130"/>
                    </a:lnTo>
                    <a:lnTo>
                      <a:pt x="6906" y="3090"/>
                    </a:lnTo>
                    <a:lnTo>
                      <a:pt x="6845" y="3049"/>
                    </a:lnTo>
                    <a:lnTo>
                      <a:pt x="6744" y="3029"/>
                    </a:lnTo>
                    <a:lnTo>
                      <a:pt x="6623" y="3029"/>
                    </a:lnTo>
                    <a:lnTo>
                      <a:pt x="6543" y="3049"/>
                    </a:lnTo>
                    <a:lnTo>
                      <a:pt x="6522" y="2948"/>
                    </a:lnTo>
                    <a:lnTo>
                      <a:pt x="6482" y="2827"/>
                    </a:lnTo>
                    <a:lnTo>
                      <a:pt x="6421" y="2747"/>
                    </a:lnTo>
                    <a:lnTo>
                      <a:pt x="6341" y="2646"/>
                    </a:lnTo>
                    <a:lnTo>
                      <a:pt x="6038" y="2403"/>
                    </a:lnTo>
                    <a:lnTo>
                      <a:pt x="5795" y="2181"/>
                    </a:lnTo>
                    <a:lnTo>
                      <a:pt x="5614" y="1959"/>
                    </a:lnTo>
                    <a:lnTo>
                      <a:pt x="5452" y="1757"/>
                    </a:lnTo>
                    <a:lnTo>
                      <a:pt x="5331" y="1575"/>
                    </a:lnTo>
                    <a:lnTo>
                      <a:pt x="5230" y="1414"/>
                    </a:lnTo>
                    <a:lnTo>
                      <a:pt x="5109" y="1172"/>
                    </a:lnTo>
                    <a:lnTo>
                      <a:pt x="5069" y="1091"/>
                    </a:lnTo>
                    <a:lnTo>
                      <a:pt x="5028" y="1030"/>
                    </a:lnTo>
                    <a:lnTo>
                      <a:pt x="4988" y="1030"/>
                    </a:lnTo>
                    <a:lnTo>
                      <a:pt x="4968" y="1050"/>
                    </a:lnTo>
                    <a:lnTo>
                      <a:pt x="4947" y="1050"/>
                    </a:lnTo>
                    <a:lnTo>
                      <a:pt x="4826" y="1232"/>
                    </a:lnTo>
                    <a:lnTo>
                      <a:pt x="4483" y="1616"/>
                    </a:lnTo>
                    <a:lnTo>
                      <a:pt x="4261" y="1838"/>
                    </a:lnTo>
                    <a:lnTo>
                      <a:pt x="3998" y="2060"/>
                    </a:lnTo>
                    <a:lnTo>
                      <a:pt x="3716" y="2262"/>
                    </a:lnTo>
                    <a:lnTo>
                      <a:pt x="3574" y="2343"/>
                    </a:lnTo>
                    <a:lnTo>
                      <a:pt x="3433" y="2423"/>
                    </a:lnTo>
                    <a:lnTo>
                      <a:pt x="3332" y="2484"/>
                    </a:lnTo>
                    <a:lnTo>
                      <a:pt x="3271" y="2565"/>
                    </a:lnTo>
                    <a:lnTo>
                      <a:pt x="3211" y="2646"/>
                    </a:lnTo>
                    <a:lnTo>
                      <a:pt x="3171" y="2747"/>
                    </a:lnTo>
                    <a:lnTo>
                      <a:pt x="3090" y="2726"/>
                    </a:lnTo>
                    <a:lnTo>
                      <a:pt x="2989" y="2706"/>
                    </a:lnTo>
                    <a:lnTo>
                      <a:pt x="2888" y="2706"/>
                    </a:lnTo>
                    <a:lnTo>
                      <a:pt x="2787" y="2726"/>
                    </a:lnTo>
                    <a:lnTo>
                      <a:pt x="2706" y="2787"/>
                    </a:lnTo>
                    <a:lnTo>
                      <a:pt x="2646" y="2847"/>
                    </a:lnTo>
                    <a:lnTo>
                      <a:pt x="2585" y="2969"/>
                    </a:lnTo>
                    <a:lnTo>
                      <a:pt x="2565" y="3130"/>
                    </a:lnTo>
                    <a:lnTo>
                      <a:pt x="2565" y="3271"/>
                    </a:lnTo>
                    <a:lnTo>
                      <a:pt x="2625" y="3413"/>
                    </a:lnTo>
                    <a:lnTo>
                      <a:pt x="2706" y="3554"/>
                    </a:lnTo>
                    <a:lnTo>
                      <a:pt x="2827" y="3675"/>
                    </a:lnTo>
                    <a:lnTo>
                      <a:pt x="2969" y="3736"/>
                    </a:lnTo>
                    <a:lnTo>
                      <a:pt x="3130" y="3776"/>
                    </a:lnTo>
                    <a:lnTo>
                      <a:pt x="3150" y="3958"/>
                    </a:lnTo>
                    <a:lnTo>
                      <a:pt x="3191" y="4140"/>
                    </a:lnTo>
                    <a:lnTo>
                      <a:pt x="3231" y="4301"/>
                    </a:lnTo>
                    <a:lnTo>
                      <a:pt x="3292" y="4443"/>
                    </a:lnTo>
                    <a:lnTo>
                      <a:pt x="3393" y="4604"/>
                    </a:lnTo>
                    <a:lnTo>
                      <a:pt x="3514" y="4786"/>
                    </a:lnTo>
                    <a:lnTo>
                      <a:pt x="3696" y="4968"/>
                    </a:lnTo>
                    <a:lnTo>
                      <a:pt x="3897" y="5149"/>
                    </a:lnTo>
                    <a:lnTo>
                      <a:pt x="3857" y="5371"/>
                    </a:lnTo>
                    <a:lnTo>
                      <a:pt x="3696" y="5291"/>
                    </a:lnTo>
                    <a:lnTo>
                      <a:pt x="3534" y="5190"/>
                    </a:lnTo>
                    <a:lnTo>
                      <a:pt x="3393" y="5089"/>
                    </a:lnTo>
                    <a:lnTo>
                      <a:pt x="3251" y="4968"/>
                    </a:lnTo>
                    <a:lnTo>
                      <a:pt x="3130" y="4826"/>
                    </a:lnTo>
                    <a:lnTo>
                      <a:pt x="3009" y="4685"/>
                    </a:lnTo>
                    <a:lnTo>
                      <a:pt x="2888" y="4523"/>
                    </a:lnTo>
                    <a:lnTo>
                      <a:pt x="2787" y="4362"/>
                    </a:lnTo>
                    <a:lnTo>
                      <a:pt x="2646" y="4059"/>
                    </a:lnTo>
                    <a:lnTo>
                      <a:pt x="2524" y="3756"/>
                    </a:lnTo>
                    <a:lnTo>
                      <a:pt x="2444" y="3433"/>
                    </a:lnTo>
                    <a:lnTo>
                      <a:pt x="2403" y="3090"/>
                    </a:lnTo>
                    <a:lnTo>
                      <a:pt x="2403" y="2767"/>
                    </a:lnTo>
                    <a:lnTo>
                      <a:pt x="2444" y="2444"/>
                    </a:lnTo>
                    <a:lnTo>
                      <a:pt x="2504" y="2121"/>
                    </a:lnTo>
                    <a:lnTo>
                      <a:pt x="2605" y="1798"/>
                    </a:lnTo>
                    <a:lnTo>
                      <a:pt x="2686" y="1798"/>
                    </a:lnTo>
                    <a:lnTo>
                      <a:pt x="2747" y="1757"/>
                    </a:lnTo>
                    <a:lnTo>
                      <a:pt x="2847" y="1596"/>
                    </a:lnTo>
                    <a:lnTo>
                      <a:pt x="3029" y="1333"/>
                    </a:lnTo>
                    <a:lnTo>
                      <a:pt x="3191" y="1151"/>
                    </a:lnTo>
                    <a:lnTo>
                      <a:pt x="3393" y="929"/>
                    </a:lnTo>
                    <a:lnTo>
                      <a:pt x="3534" y="808"/>
                    </a:lnTo>
                    <a:lnTo>
                      <a:pt x="3655" y="687"/>
                    </a:lnTo>
                    <a:lnTo>
                      <a:pt x="3675" y="626"/>
                    </a:lnTo>
                    <a:lnTo>
                      <a:pt x="3696" y="566"/>
                    </a:lnTo>
                    <a:lnTo>
                      <a:pt x="3938" y="485"/>
                    </a:lnTo>
                    <a:lnTo>
                      <a:pt x="4160" y="445"/>
                    </a:lnTo>
                    <a:close/>
                    <a:moveTo>
                      <a:pt x="7593" y="586"/>
                    </a:moveTo>
                    <a:lnTo>
                      <a:pt x="7835" y="606"/>
                    </a:lnTo>
                    <a:lnTo>
                      <a:pt x="8037" y="647"/>
                    </a:lnTo>
                    <a:lnTo>
                      <a:pt x="8259" y="748"/>
                    </a:lnTo>
                    <a:lnTo>
                      <a:pt x="8461" y="848"/>
                    </a:lnTo>
                    <a:lnTo>
                      <a:pt x="8642" y="990"/>
                    </a:lnTo>
                    <a:lnTo>
                      <a:pt x="8804" y="1151"/>
                    </a:lnTo>
                    <a:lnTo>
                      <a:pt x="8945" y="1353"/>
                    </a:lnTo>
                    <a:lnTo>
                      <a:pt x="9067" y="1555"/>
                    </a:lnTo>
                    <a:lnTo>
                      <a:pt x="9208" y="1858"/>
                    </a:lnTo>
                    <a:lnTo>
                      <a:pt x="9289" y="2121"/>
                    </a:lnTo>
                    <a:lnTo>
                      <a:pt x="9329" y="2383"/>
                    </a:lnTo>
                    <a:lnTo>
                      <a:pt x="9329" y="2646"/>
                    </a:lnTo>
                    <a:lnTo>
                      <a:pt x="9309" y="2888"/>
                    </a:lnTo>
                    <a:lnTo>
                      <a:pt x="9248" y="3130"/>
                    </a:lnTo>
                    <a:lnTo>
                      <a:pt x="9127" y="3615"/>
                    </a:lnTo>
                    <a:lnTo>
                      <a:pt x="9046" y="3918"/>
                    </a:lnTo>
                    <a:lnTo>
                      <a:pt x="8986" y="4221"/>
                    </a:lnTo>
                    <a:lnTo>
                      <a:pt x="8925" y="4523"/>
                    </a:lnTo>
                    <a:lnTo>
                      <a:pt x="8925" y="4685"/>
                    </a:lnTo>
                    <a:lnTo>
                      <a:pt x="8925" y="4846"/>
                    </a:lnTo>
                    <a:lnTo>
                      <a:pt x="8966" y="5129"/>
                    </a:lnTo>
                    <a:lnTo>
                      <a:pt x="9026" y="5331"/>
                    </a:lnTo>
                    <a:lnTo>
                      <a:pt x="9087" y="5472"/>
                    </a:lnTo>
                    <a:lnTo>
                      <a:pt x="9127" y="5594"/>
                    </a:lnTo>
                    <a:lnTo>
                      <a:pt x="9167" y="5674"/>
                    </a:lnTo>
                    <a:lnTo>
                      <a:pt x="9167" y="5695"/>
                    </a:lnTo>
                    <a:lnTo>
                      <a:pt x="9167" y="5735"/>
                    </a:lnTo>
                    <a:lnTo>
                      <a:pt x="9107" y="5735"/>
                    </a:lnTo>
                    <a:lnTo>
                      <a:pt x="8905" y="5674"/>
                    </a:lnTo>
                    <a:lnTo>
                      <a:pt x="8703" y="5573"/>
                    </a:lnTo>
                    <a:lnTo>
                      <a:pt x="8562" y="5472"/>
                    </a:lnTo>
                    <a:lnTo>
                      <a:pt x="8461" y="5371"/>
                    </a:lnTo>
                    <a:lnTo>
                      <a:pt x="8319" y="5210"/>
                    </a:lnTo>
                    <a:lnTo>
                      <a:pt x="8259" y="5129"/>
                    </a:lnTo>
                    <a:lnTo>
                      <a:pt x="8218" y="5109"/>
                    </a:lnTo>
                    <a:lnTo>
                      <a:pt x="8178" y="5109"/>
                    </a:lnTo>
                    <a:lnTo>
                      <a:pt x="8158" y="5149"/>
                    </a:lnTo>
                    <a:lnTo>
                      <a:pt x="8138" y="5190"/>
                    </a:lnTo>
                    <a:lnTo>
                      <a:pt x="8158" y="5291"/>
                    </a:lnTo>
                    <a:lnTo>
                      <a:pt x="8158" y="5392"/>
                    </a:lnTo>
                    <a:lnTo>
                      <a:pt x="8198" y="5573"/>
                    </a:lnTo>
                    <a:lnTo>
                      <a:pt x="8239" y="5695"/>
                    </a:lnTo>
                    <a:lnTo>
                      <a:pt x="8218" y="5715"/>
                    </a:lnTo>
                    <a:lnTo>
                      <a:pt x="8218" y="5735"/>
                    </a:lnTo>
                    <a:lnTo>
                      <a:pt x="8178" y="5735"/>
                    </a:lnTo>
                    <a:lnTo>
                      <a:pt x="8138" y="5695"/>
                    </a:lnTo>
                    <a:lnTo>
                      <a:pt x="8037" y="5594"/>
                    </a:lnTo>
                    <a:lnTo>
                      <a:pt x="7936" y="5472"/>
                    </a:lnTo>
                    <a:lnTo>
                      <a:pt x="7855" y="5331"/>
                    </a:lnTo>
                    <a:lnTo>
                      <a:pt x="7794" y="5210"/>
                    </a:lnTo>
                    <a:lnTo>
                      <a:pt x="7754" y="5089"/>
                    </a:lnTo>
                    <a:lnTo>
                      <a:pt x="7714" y="4947"/>
                    </a:lnTo>
                    <a:lnTo>
                      <a:pt x="7673" y="4685"/>
                    </a:lnTo>
                    <a:lnTo>
                      <a:pt x="7673" y="4422"/>
                    </a:lnTo>
                    <a:lnTo>
                      <a:pt x="7714" y="4140"/>
                    </a:lnTo>
                    <a:lnTo>
                      <a:pt x="7815" y="3595"/>
                    </a:lnTo>
                    <a:lnTo>
                      <a:pt x="7895" y="3130"/>
                    </a:lnTo>
                    <a:lnTo>
                      <a:pt x="7916" y="2908"/>
                    </a:lnTo>
                    <a:lnTo>
                      <a:pt x="7936" y="2686"/>
                    </a:lnTo>
                    <a:lnTo>
                      <a:pt x="7916" y="2565"/>
                    </a:lnTo>
                    <a:lnTo>
                      <a:pt x="7895" y="2423"/>
                    </a:lnTo>
                    <a:lnTo>
                      <a:pt x="7855" y="2302"/>
                    </a:lnTo>
                    <a:lnTo>
                      <a:pt x="7794" y="2181"/>
                    </a:lnTo>
                    <a:lnTo>
                      <a:pt x="7734" y="2080"/>
                    </a:lnTo>
                    <a:lnTo>
                      <a:pt x="7653" y="1979"/>
                    </a:lnTo>
                    <a:lnTo>
                      <a:pt x="7552" y="1898"/>
                    </a:lnTo>
                    <a:lnTo>
                      <a:pt x="7451" y="1838"/>
                    </a:lnTo>
                    <a:lnTo>
                      <a:pt x="7431" y="1697"/>
                    </a:lnTo>
                    <a:lnTo>
                      <a:pt x="7370" y="1535"/>
                    </a:lnTo>
                    <a:lnTo>
                      <a:pt x="7310" y="1394"/>
                    </a:lnTo>
                    <a:lnTo>
                      <a:pt x="7249" y="1252"/>
                    </a:lnTo>
                    <a:lnTo>
                      <a:pt x="7148" y="1131"/>
                    </a:lnTo>
                    <a:lnTo>
                      <a:pt x="7047" y="1010"/>
                    </a:lnTo>
                    <a:lnTo>
                      <a:pt x="6946" y="889"/>
                    </a:lnTo>
                    <a:lnTo>
                      <a:pt x="6825" y="808"/>
                    </a:lnTo>
                    <a:lnTo>
                      <a:pt x="6987" y="707"/>
                    </a:lnTo>
                    <a:lnTo>
                      <a:pt x="7168" y="626"/>
                    </a:lnTo>
                    <a:lnTo>
                      <a:pt x="7370" y="586"/>
                    </a:lnTo>
                    <a:close/>
                    <a:moveTo>
                      <a:pt x="2343" y="0"/>
                    </a:moveTo>
                    <a:lnTo>
                      <a:pt x="2121" y="21"/>
                    </a:lnTo>
                    <a:lnTo>
                      <a:pt x="1878" y="61"/>
                    </a:lnTo>
                    <a:lnTo>
                      <a:pt x="1656" y="142"/>
                    </a:lnTo>
                    <a:lnTo>
                      <a:pt x="1434" y="263"/>
                    </a:lnTo>
                    <a:lnTo>
                      <a:pt x="1232" y="404"/>
                    </a:lnTo>
                    <a:lnTo>
                      <a:pt x="1030" y="566"/>
                    </a:lnTo>
                    <a:lnTo>
                      <a:pt x="869" y="768"/>
                    </a:lnTo>
                    <a:lnTo>
                      <a:pt x="667" y="1050"/>
                    </a:lnTo>
                    <a:lnTo>
                      <a:pt x="546" y="1313"/>
                    </a:lnTo>
                    <a:lnTo>
                      <a:pt x="445" y="1575"/>
                    </a:lnTo>
                    <a:lnTo>
                      <a:pt x="404" y="1838"/>
                    </a:lnTo>
                    <a:lnTo>
                      <a:pt x="384" y="2100"/>
                    </a:lnTo>
                    <a:lnTo>
                      <a:pt x="384" y="2363"/>
                    </a:lnTo>
                    <a:lnTo>
                      <a:pt x="424" y="2868"/>
                    </a:lnTo>
                    <a:lnTo>
                      <a:pt x="445" y="3171"/>
                    </a:lnTo>
                    <a:lnTo>
                      <a:pt x="465" y="3473"/>
                    </a:lnTo>
                    <a:lnTo>
                      <a:pt x="445" y="3776"/>
                    </a:lnTo>
                    <a:lnTo>
                      <a:pt x="424" y="3918"/>
                    </a:lnTo>
                    <a:lnTo>
                      <a:pt x="404" y="4079"/>
                    </a:lnTo>
                    <a:lnTo>
                      <a:pt x="324" y="4321"/>
                    </a:lnTo>
                    <a:lnTo>
                      <a:pt x="243" y="4503"/>
                    </a:lnTo>
                    <a:lnTo>
                      <a:pt x="162" y="4624"/>
                    </a:lnTo>
                    <a:lnTo>
                      <a:pt x="101" y="4725"/>
                    </a:lnTo>
                    <a:lnTo>
                      <a:pt x="21" y="4826"/>
                    </a:lnTo>
                    <a:lnTo>
                      <a:pt x="0" y="4907"/>
                    </a:lnTo>
                    <a:lnTo>
                      <a:pt x="41" y="4988"/>
                    </a:lnTo>
                    <a:lnTo>
                      <a:pt x="101" y="5028"/>
                    </a:lnTo>
                    <a:lnTo>
                      <a:pt x="162" y="5048"/>
                    </a:lnTo>
                    <a:lnTo>
                      <a:pt x="283" y="5048"/>
                    </a:lnTo>
                    <a:lnTo>
                      <a:pt x="404" y="5028"/>
                    </a:lnTo>
                    <a:lnTo>
                      <a:pt x="626" y="4947"/>
                    </a:lnTo>
                    <a:lnTo>
                      <a:pt x="788" y="4867"/>
                    </a:lnTo>
                    <a:lnTo>
                      <a:pt x="929" y="4786"/>
                    </a:lnTo>
                    <a:lnTo>
                      <a:pt x="1091" y="4645"/>
                    </a:lnTo>
                    <a:lnTo>
                      <a:pt x="1091" y="4645"/>
                    </a:lnTo>
                    <a:lnTo>
                      <a:pt x="1050" y="4786"/>
                    </a:lnTo>
                    <a:lnTo>
                      <a:pt x="990" y="4887"/>
                    </a:lnTo>
                    <a:lnTo>
                      <a:pt x="970" y="4968"/>
                    </a:lnTo>
                    <a:lnTo>
                      <a:pt x="929" y="5048"/>
                    </a:lnTo>
                    <a:lnTo>
                      <a:pt x="949" y="5129"/>
                    </a:lnTo>
                    <a:lnTo>
                      <a:pt x="970" y="5149"/>
                    </a:lnTo>
                    <a:lnTo>
                      <a:pt x="990" y="5190"/>
                    </a:lnTo>
                    <a:lnTo>
                      <a:pt x="1050" y="5210"/>
                    </a:lnTo>
                    <a:lnTo>
                      <a:pt x="1111" y="5210"/>
                    </a:lnTo>
                    <a:lnTo>
                      <a:pt x="1192" y="5170"/>
                    </a:lnTo>
                    <a:lnTo>
                      <a:pt x="1333" y="5069"/>
                    </a:lnTo>
                    <a:lnTo>
                      <a:pt x="1454" y="4947"/>
                    </a:lnTo>
                    <a:lnTo>
                      <a:pt x="1555" y="4826"/>
                    </a:lnTo>
                    <a:lnTo>
                      <a:pt x="1636" y="4705"/>
                    </a:lnTo>
                    <a:lnTo>
                      <a:pt x="1717" y="4584"/>
                    </a:lnTo>
                    <a:lnTo>
                      <a:pt x="1777" y="4463"/>
                    </a:lnTo>
                    <a:lnTo>
                      <a:pt x="1858" y="4180"/>
                    </a:lnTo>
                    <a:lnTo>
                      <a:pt x="1919" y="3897"/>
                    </a:lnTo>
                    <a:lnTo>
                      <a:pt x="1939" y="3615"/>
                    </a:lnTo>
                    <a:lnTo>
                      <a:pt x="1939" y="3332"/>
                    </a:lnTo>
                    <a:lnTo>
                      <a:pt x="1939" y="3049"/>
                    </a:lnTo>
                    <a:lnTo>
                      <a:pt x="1939" y="2605"/>
                    </a:lnTo>
                    <a:lnTo>
                      <a:pt x="1939" y="2383"/>
                    </a:lnTo>
                    <a:lnTo>
                      <a:pt x="1979" y="2181"/>
                    </a:lnTo>
                    <a:lnTo>
                      <a:pt x="1999" y="2060"/>
                    </a:lnTo>
                    <a:lnTo>
                      <a:pt x="2040" y="1959"/>
                    </a:lnTo>
                    <a:lnTo>
                      <a:pt x="2080" y="1858"/>
                    </a:lnTo>
                    <a:lnTo>
                      <a:pt x="2141" y="1777"/>
                    </a:lnTo>
                    <a:lnTo>
                      <a:pt x="2222" y="1697"/>
                    </a:lnTo>
                    <a:lnTo>
                      <a:pt x="2282" y="1616"/>
                    </a:lnTo>
                    <a:lnTo>
                      <a:pt x="2363" y="1555"/>
                    </a:lnTo>
                    <a:lnTo>
                      <a:pt x="2464" y="1515"/>
                    </a:lnTo>
                    <a:lnTo>
                      <a:pt x="2444" y="1596"/>
                    </a:lnTo>
                    <a:lnTo>
                      <a:pt x="2444" y="1656"/>
                    </a:lnTo>
                    <a:lnTo>
                      <a:pt x="2444" y="1697"/>
                    </a:lnTo>
                    <a:lnTo>
                      <a:pt x="2504" y="1757"/>
                    </a:lnTo>
                    <a:lnTo>
                      <a:pt x="2403" y="2080"/>
                    </a:lnTo>
                    <a:lnTo>
                      <a:pt x="2343" y="2423"/>
                    </a:lnTo>
                    <a:lnTo>
                      <a:pt x="2302" y="2767"/>
                    </a:lnTo>
                    <a:lnTo>
                      <a:pt x="2302" y="3110"/>
                    </a:lnTo>
                    <a:lnTo>
                      <a:pt x="2343" y="3433"/>
                    </a:lnTo>
                    <a:lnTo>
                      <a:pt x="2423" y="3776"/>
                    </a:lnTo>
                    <a:lnTo>
                      <a:pt x="2545" y="4099"/>
                    </a:lnTo>
                    <a:lnTo>
                      <a:pt x="2686" y="4422"/>
                    </a:lnTo>
                    <a:lnTo>
                      <a:pt x="2807" y="4584"/>
                    </a:lnTo>
                    <a:lnTo>
                      <a:pt x="2928" y="4766"/>
                    </a:lnTo>
                    <a:lnTo>
                      <a:pt x="3049" y="4907"/>
                    </a:lnTo>
                    <a:lnTo>
                      <a:pt x="3191" y="5048"/>
                    </a:lnTo>
                    <a:lnTo>
                      <a:pt x="3332" y="5190"/>
                    </a:lnTo>
                    <a:lnTo>
                      <a:pt x="3494" y="5291"/>
                    </a:lnTo>
                    <a:lnTo>
                      <a:pt x="3655" y="5392"/>
                    </a:lnTo>
                    <a:lnTo>
                      <a:pt x="3837" y="5472"/>
                    </a:lnTo>
                    <a:lnTo>
                      <a:pt x="3756" y="5816"/>
                    </a:lnTo>
                    <a:lnTo>
                      <a:pt x="3655" y="6159"/>
                    </a:lnTo>
                    <a:lnTo>
                      <a:pt x="3655" y="6199"/>
                    </a:lnTo>
                    <a:lnTo>
                      <a:pt x="3696" y="6240"/>
                    </a:lnTo>
                    <a:lnTo>
                      <a:pt x="3736" y="6219"/>
                    </a:lnTo>
                    <a:lnTo>
                      <a:pt x="3756" y="6199"/>
                    </a:lnTo>
                    <a:lnTo>
                      <a:pt x="3857" y="5856"/>
                    </a:lnTo>
                    <a:lnTo>
                      <a:pt x="3938" y="5533"/>
                    </a:lnTo>
                    <a:lnTo>
                      <a:pt x="3958" y="5412"/>
                    </a:lnTo>
                    <a:lnTo>
                      <a:pt x="3998" y="5210"/>
                    </a:lnTo>
                    <a:lnTo>
                      <a:pt x="4140" y="5291"/>
                    </a:lnTo>
                    <a:lnTo>
                      <a:pt x="4301" y="5371"/>
                    </a:lnTo>
                    <a:lnTo>
                      <a:pt x="4463" y="5412"/>
                    </a:lnTo>
                    <a:lnTo>
                      <a:pt x="4624" y="5452"/>
                    </a:lnTo>
                    <a:lnTo>
                      <a:pt x="4907" y="5452"/>
                    </a:lnTo>
                    <a:lnTo>
                      <a:pt x="5048" y="5412"/>
                    </a:lnTo>
                    <a:lnTo>
                      <a:pt x="5170" y="5392"/>
                    </a:lnTo>
                    <a:lnTo>
                      <a:pt x="5311" y="5331"/>
                    </a:lnTo>
                    <a:lnTo>
                      <a:pt x="5311" y="5533"/>
                    </a:lnTo>
                    <a:lnTo>
                      <a:pt x="5311" y="5634"/>
                    </a:lnTo>
                    <a:lnTo>
                      <a:pt x="5371" y="6341"/>
                    </a:lnTo>
                    <a:lnTo>
                      <a:pt x="5392" y="6381"/>
                    </a:lnTo>
                    <a:lnTo>
                      <a:pt x="5432" y="6381"/>
                    </a:lnTo>
                    <a:lnTo>
                      <a:pt x="5472" y="6361"/>
                    </a:lnTo>
                    <a:lnTo>
                      <a:pt x="5472" y="6320"/>
                    </a:lnTo>
                    <a:lnTo>
                      <a:pt x="5412" y="5614"/>
                    </a:lnTo>
                    <a:lnTo>
                      <a:pt x="5735" y="5513"/>
                    </a:lnTo>
                    <a:lnTo>
                      <a:pt x="6038" y="5351"/>
                    </a:lnTo>
                    <a:lnTo>
                      <a:pt x="6320" y="5149"/>
                    </a:lnTo>
                    <a:lnTo>
                      <a:pt x="6583" y="4907"/>
                    </a:lnTo>
                    <a:lnTo>
                      <a:pt x="6785" y="4665"/>
                    </a:lnTo>
                    <a:lnTo>
                      <a:pt x="6967" y="4402"/>
                    </a:lnTo>
                    <a:lnTo>
                      <a:pt x="7128" y="4120"/>
                    </a:lnTo>
                    <a:lnTo>
                      <a:pt x="7249" y="3837"/>
                    </a:lnTo>
                    <a:lnTo>
                      <a:pt x="7330" y="3514"/>
                    </a:lnTo>
                    <a:lnTo>
                      <a:pt x="7391" y="3211"/>
                    </a:lnTo>
                    <a:lnTo>
                      <a:pt x="7431" y="2888"/>
                    </a:lnTo>
                    <a:lnTo>
                      <a:pt x="7411" y="2565"/>
                    </a:lnTo>
                    <a:lnTo>
                      <a:pt x="7370" y="2201"/>
                    </a:lnTo>
                    <a:lnTo>
                      <a:pt x="7431" y="2141"/>
                    </a:lnTo>
                    <a:lnTo>
                      <a:pt x="7451" y="2100"/>
                    </a:lnTo>
                    <a:lnTo>
                      <a:pt x="7471" y="2060"/>
                    </a:lnTo>
                    <a:lnTo>
                      <a:pt x="7471" y="1959"/>
                    </a:lnTo>
                    <a:lnTo>
                      <a:pt x="7552" y="2020"/>
                    </a:lnTo>
                    <a:lnTo>
                      <a:pt x="7613" y="2100"/>
                    </a:lnTo>
                    <a:lnTo>
                      <a:pt x="7673" y="2181"/>
                    </a:lnTo>
                    <a:lnTo>
                      <a:pt x="7734" y="2262"/>
                    </a:lnTo>
                    <a:lnTo>
                      <a:pt x="7774" y="2363"/>
                    </a:lnTo>
                    <a:lnTo>
                      <a:pt x="7794" y="2464"/>
                    </a:lnTo>
                    <a:lnTo>
                      <a:pt x="7815" y="2585"/>
                    </a:lnTo>
                    <a:lnTo>
                      <a:pt x="7815" y="2706"/>
                    </a:lnTo>
                    <a:lnTo>
                      <a:pt x="7815" y="2908"/>
                    </a:lnTo>
                    <a:lnTo>
                      <a:pt x="7794" y="3110"/>
                    </a:lnTo>
                    <a:lnTo>
                      <a:pt x="7693" y="3574"/>
                    </a:lnTo>
                    <a:lnTo>
                      <a:pt x="7653" y="3837"/>
                    </a:lnTo>
                    <a:lnTo>
                      <a:pt x="7593" y="4120"/>
                    </a:lnTo>
                    <a:lnTo>
                      <a:pt x="7572" y="4402"/>
                    </a:lnTo>
                    <a:lnTo>
                      <a:pt x="7572" y="4705"/>
                    </a:lnTo>
                    <a:lnTo>
                      <a:pt x="7613" y="4968"/>
                    </a:lnTo>
                    <a:lnTo>
                      <a:pt x="7653" y="5109"/>
                    </a:lnTo>
                    <a:lnTo>
                      <a:pt x="7693" y="5250"/>
                    </a:lnTo>
                    <a:lnTo>
                      <a:pt x="7774" y="5392"/>
                    </a:lnTo>
                    <a:lnTo>
                      <a:pt x="7855" y="5513"/>
                    </a:lnTo>
                    <a:lnTo>
                      <a:pt x="7956" y="5654"/>
                    </a:lnTo>
                    <a:lnTo>
                      <a:pt x="8077" y="5775"/>
                    </a:lnTo>
                    <a:lnTo>
                      <a:pt x="8118" y="5816"/>
                    </a:lnTo>
                    <a:lnTo>
                      <a:pt x="8158" y="5836"/>
                    </a:lnTo>
                    <a:lnTo>
                      <a:pt x="8198" y="5856"/>
                    </a:lnTo>
                    <a:lnTo>
                      <a:pt x="8259" y="5836"/>
                    </a:lnTo>
                    <a:lnTo>
                      <a:pt x="8299" y="5816"/>
                    </a:lnTo>
                    <a:lnTo>
                      <a:pt x="8319" y="5775"/>
                    </a:lnTo>
                    <a:lnTo>
                      <a:pt x="8340" y="5715"/>
                    </a:lnTo>
                    <a:lnTo>
                      <a:pt x="8319" y="5634"/>
                    </a:lnTo>
                    <a:lnTo>
                      <a:pt x="8299" y="5533"/>
                    </a:lnTo>
                    <a:lnTo>
                      <a:pt x="8279" y="5412"/>
                    </a:lnTo>
                    <a:lnTo>
                      <a:pt x="8259" y="5291"/>
                    </a:lnTo>
                    <a:lnTo>
                      <a:pt x="8400" y="5452"/>
                    </a:lnTo>
                    <a:lnTo>
                      <a:pt x="8501" y="5553"/>
                    </a:lnTo>
                    <a:lnTo>
                      <a:pt x="8663" y="5654"/>
                    </a:lnTo>
                    <a:lnTo>
                      <a:pt x="8865" y="5775"/>
                    </a:lnTo>
                    <a:lnTo>
                      <a:pt x="8986" y="5816"/>
                    </a:lnTo>
                    <a:lnTo>
                      <a:pt x="9087" y="5836"/>
                    </a:lnTo>
                    <a:lnTo>
                      <a:pt x="9167" y="5836"/>
                    </a:lnTo>
                    <a:lnTo>
                      <a:pt x="9228" y="5795"/>
                    </a:lnTo>
                    <a:lnTo>
                      <a:pt x="9268" y="5755"/>
                    </a:lnTo>
                    <a:lnTo>
                      <a:pt x="9289" y="5695"/>
                    </a:lnTo>
                    <a:lnTo>
                      <a:pt x="9268" y="5654"/>
                    </a:lnTo>
                    <a:lnTo>
                      <a:pt x="9228" y="5533"/>
                    </a:lnTo>
                    <a:lnTo>
                      <a:pt x="9167" y="5432"/>
                    </a:lnTo>
                    <a:lnTo>
                      <a:pt x="9127" y="5291"/>
                    </a:lnTo>
                    <a:lnTo>
                      <a:pt x="9067" y="5109"/>
                    </a:lnTo>
                    <a:lnTo>
                      <a:pt x="9046" y="4846"/>
                    </a:lnTo>
                    <a:lnTo>
                      <a:pt x="9026" y="4685"/>
                    </a:lnTo>
                    <a:lnTo>
                      <a:pt x="9046" y="4544"/>
                    </a:lnTo>
                    <a:lnTo>
                      <a:pt x="9087" y="4241"/>
                    </a:lnTo>
                    <a:lnTo>
                      <a:pt x="9147" y="3938"/>
                    </a:lnTo>
                    <a:lnTo>
                      <a:pt x="9228" y="3635"/>
                    </a:lnTo>
                    <a:lnTo>
                      <a:pt x="9349" y="3150"/>
                    </a:lnTo>
                    <a:lnTo>
                      <a:pt x="9410" y="2908"/>
                    </a:lnTo>
                    <a:lnTo>
                      <a:pt x="9430" y="2646"/>
                    </a:lnTo>
                    <a:lnTo>
                      <a:pt x="9430" y="2383"/>
                    </a:lnTo>
                    <a:lnTo>
                      <a:pt x="9390" y="2100"/>
                    </a:lnTo>
                    <a:lnTo>
                      <a:pt x="9309" y="1818"/>
                    </a:lnTo>
                    <a:lnTo>
                      <a:pt x="9167" y="1515"/>
                    </a:lnTo>
                    <a:lnTo>
                      <a:pt x="9026" y="1293"/>
                    </a:lnTo>
                    <a:lnTo>
                      <a:pt x="8885" y="1091"/>
                    </a:lnTo>
                    <a:lnTo>
                      <a:pt x="8703" y="909"/>
                    </a:lnTo>
                    <a:lnTo>
                      <a:pt x="8501" y="768"/>
                    </a:lnTo>
                    <a:lnTo>
                      <a:pt x="8299" y="647"/>
                    </a:lnTo>
                    <a:lnTo>
                      <a:pt x="8077" y="546"/>
                    </a:lnTo>
                    <a:lnTo>
                      <a:pt x="7835" y="505"/>
                    </a:lnTo>
                    <a:lnTo>
                      <a:pt x="7593" y="465"/>
                    </a:lnTo>
                    <a:lnTo>
                      <a:pt x="7350" y="485"/>
                    </a:lnTo>
                    <a:lnTo>
                      <a:pt x="7108" y="546"/>
                    </a:lnTo>
                    <a:lnTo>
                      <a:pt x="6906" y="626"/>
                    </a:lnTo>
                    <a:lnTo>
                      <a:pt x="6744" y="748"/>
                    </a:lnTo>
                    <a:lnTo>
                      <a:pt x="6664" y="687"/>
                    </a:lnTo>
                    <a:lnTo>
                      <a:pt x="6583" y="667"/>
                    </a:lnTo>
                    <a:lnTo>
                      <a:pt x="6522" y="687"/>
                    </a:lnTo>
                    <a:lnTo>
                      <a:pt x="6482" y="707"/>
                    </a:lnTo>
                    <a:lnTo>
                      <a:pt x="6462" y="727"/>
                    </a:lnTo>
                    <a:lnTo>
                      <a:pt x="6320" y="626"/>
                    </a:lnTo>
                    <a:lnTo>
                      <a:pt x="6159" y="566"/>
                    </a:lnTo>
                    <a:lnTo>
                      <a:pt x="5977" y="505"/>
                    </a:lnTo>
                    <a:lnTo>
                      <a:pt x="5816" y="465"/>
                    </a:lnTo>
                    <a:lnTo>
                      <a:pt x="5472" y="465"/>
                    </a:lnTo>
                    <a:lnTo>
                      <a:pt x="5291" y="485"/>
                    </a:lnTo>
                    <a:lnTo>
                      <a:pt x="5129" y="525"/>
                    </a:lnTo>
                    <a:lnTo>
                      <a:pt x="5069" y="525"/>
                    </a:lnTo>
                    <a:lnTo>
                      <a:pt x="5008" y="505"/>
                    </a:lnTo>
                    <a:lnTo>
                      <a:pt x="4846" y="445"/>
                    </a:lnTo>
                    <a:lnTo>
                      <a:pt x="4665" y="384"/>
                    </a:lnTo>
                    <a:lnTo>
                      <a:pt x="4422" y="344"/>
                    </a:lnTo>
                    <a:lnTo>
                      <a:pt x="4160" y="344"/>
                    </a:lnTo>
                    <a:lnTo>
                      <a:pt x="3918" y="384"/>
                    </a:lnTo>
                    <a:lnTo>
                      <a:pt x="3655" y="465"/>
                    </a:lnTo>
                    <a:lnTo>
                      <a:pt x="3635" y="445"/>
                    </a:lnTo>
                    <a:lnTo>
                      <a:pt x="3595" y="424"/>
                    </a:lnTo>
                    <a:lnTo>
                      <a:pt x="3514" y="404"/>
                    </a:lnTo>
                    <a:lnTo>
                      <a:pt x="3473" y="404"/>
                    </a:lnTo>
                    <a:lnTo>
                      <a:pt x="3372" y="445"/>
                    </a:lnTo>
                    <a:lnTo>
                      <a:pt x="3231" y="303"/>
                    </a:lnTo>
                    <a:lnTo>
                      <a:pt x="3049" y="182"/>
                    </a:lnTo>
                    <a:lnTo>
                      <a:pt x="2827" y="81"/>
                    </a:lnTo>
                    <a:lnTo>
                      <a:pt x="2585" y="21"/>
                    </a:lnTo>
                    <a:lnTo>
                      <a:pt x="23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5"/>
              <p:cNvSpPr/>
              <p:nvPr/>
            </p:nvSpPr>
            <p:spPr>
              <a:xfrm>
                <a:off x="2569288" y="-1466329"/>
                <a:ext cx="41566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84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61"/>
                    </a:lnTo>
                    <a:lnTo>
                      <a:pt x="21" y="121"/>
                    </a:lnTo>
                    <a:lnTo>
                      <a:pt x="41" y="202"/>
                    </a:lnTo>
                    <a:lnTo>
                      <a:pt x="61" y="263"/>
                    </a:lnTo>
                    <a:lnTo>
                      <a:pt x="102" y="303"/>
                    </a:lnTo>
                    <a:lnTo>
                      <a:pt x="203" y="364"/>
                    </a:lnTo>
                    <a:lnTo>
                      <a:pt x="304" y="384"/>
                    </a:lnTo>
                    <a:lnTo>
                      <a:pt x="404" y="364"/>
                    </a:lnTo>
                    <a:lnTo>
                      <a:pt x="485" y="303"/>
                    </a:lnTo>
                    <a:lnTo>
                      <a:pt x="566" y="202"/>
                    </a:lnTo>
                    <a:lnTo>
                      <a:pt x="586" y="142"/>
                    </a:lnTo>
                    <a:lnTo>
                      <a:pt x="606" y="81"/>
                    </a:lnTo>
                    <a:lnTo>
                      <a:pt x="586" y="41"/>
                    </a:lnTo>
                    <a:lnTo>
                      <a:pt x="546" y="20"/>
                    </a:lnTo>
                    <a:lnTo>
                      <a:pt x="505" y="20"/>
                    </a:lnTo>
                    <a:lnTo>
                      <a:pt x="505" y="61"/>
                    </a:lnTo>
                    <a:lnTo>
                      <a:pt x="465" y="162"/>
                    </a:lnTo>
                    <a:lnTo>
                      <a:pt x="425" y="222"/>
                    </a:lnTo>
                    <a:lnTo>
                      <a:pt x="364" y="263"/>
                    </a:lnTo>
                    <a:lnTo>
                      <a:pt x="304" y="283"/>
                    </a:lnTo>
                    <a:lnTo>
                      <a:pt x="243" y="263"/>
                    </a:lnTo>
                    <a:lnTo>
                      <a:pt x="182" y="222"/>
                    </a:lnTo>
                    <a:lnTo>
                      <a:pt x="122" y="162"/>
                    </a:lnTo>
                    <a:lnTo>
                      <a:pt x="102" y="41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5"/>
              <p:cNvSpPr/>
              <p:nvPr/>
            </p:nvSpPr>
            <p:spPr>
              <a:xfrm>
                <a:off x="2468350" y="-1477422"/>
                <a:ext cx="41566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05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122"/>
                    </a:lnTo>
                    <a:lnTo>
                      <a:pt x="21" y="182"/>
                    </a:lnTo>
                    <a:lnTo>
                      <a:pt x="61" y="304"/>
                    </a:lnTo>
                    <a:lnTo>
                      <a:pt x="162" y="364"/>
                    </a:lnTo>
                    <a:lnTo>
                      <a:pt x="243" y="404"/>
                    </a:lnTo>
                    <a:lnTo>
                      <a:pt x="384" y="404"/>
                    </a:lnTo>
                    <a:lnTo>
                      <a:pt x="485" y="344"/>
                    </a:lnTo>
                    <a:lnTo>
                      <a:pt x="546" y="263"/>
                    </a:lnTo>
                    <a:lnTo>
                      <a:pt x="606" y="142"/>
                    </a:lnTo>
                    <a:lnTo>
                      <a:pt x="586" y="102"/>
                    </a:lnTo>
                    <a:lnTo>
                      <a:pt x="566" y="81"/>
                    </a:lnTo>
                    <a:lnTo>
                      <a:pt x="526" y="81"/>
                    </a:lnTo>
                    <a:lnTo>
                      <a:pt x="505" y="122"/>
                    </a:lnTo>
                    <a:lnTo>
                      <a:pt x="465" y="223"/>
                    </a:lnTo>
                    <a:lnTo>
                      <a:pt x="405" y="283"/>
                    </a:lnTo>
                    <a:lnTo>
                      <a:pt x="324" y="304"/>
                    </a:lnTo>
                    <a:lnTo>
                      <a:pt x="263" y="304"/>
                    </a:lnTo>
                    <a:lnTo>
                      <a:pt x="203" y="283"/>
                    </a:lnTo>
                    <a:lnTo>
                      <a:pt x="142" y="243"/>
                    </a:lnTo>
                    <a:lnTo>
                      <a:pt x="122" y="162"/>
                    </a:lnTo>
                    <a:lnTo>
                      <a:pt x="102" y="61"/>
                    </a:lnTo>
                    <a:lnTo>
                      <a:pt x="102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502932" y="-1404150"/>
                <a:ext cx="60876" cy="3054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446" extrusionOk="0">
                    <a:moveTo>
                      <a:pt x="0" y="1"/>
                    </a:moveTo>
                    <a:lnTo>
                      <a:pt x="0" y="41"/>
                    </a:lnTo>
                    <a:lnTo>
                      <a:pt x="21" y="142"/>
                    </a:lnTo>
                    <a:lnTo>
                      <a:pt x="81" y="263"/>
                    </a:lnTo>
                    <a:lnTo>
                      <a:pt x="162" y="364"/>
                    </a:lnTo>
                    <a:lnTo>
                      <a:pt x="283" y="425"/>
                    </a:lnTo>
                    <a:lnTo>
                      <a:pt x="404" y="445"/>
                    </a:lnTo>
                    <a:lnTo>
                      <a:pt x="566" y="445"/>
                    </a:lnTo>
                    <a:lnTo>
                      <a:pt x="687" y="384"/>
                    </a:lnTo>
                    <a:lnTo>
                      <a:pt x="788" y="324"/>
                    </a:lnTo>
                    <a:lnTo>
                      <a:pt x="849" y="223"/>
                    </a:lnTo>
                    <a:lnTo>
                      <a:pt x="889" y="122"/>
                    </a:lnTo>
                    <a:lnTo>
                      <a:pt x="889" y="82"/>
                    </a:lnTo>
                    <a:lnTo>
                      <a:pt x="849" y="61"/>
                    </a:lnTo>
                    <a:lnTo>
                      <a:pt x="808" y="61"/>
                    </a:lnTo>
                    <a:lnTo>
                      <a:pt x="788" y="102"/>
                    </a:lnTo>
                    <a:lnTo>
                      <a:pt x="788" y="122"/>
                    </a:lnTo>
                    <a:lnTo>
                      <a:pt x="727" y="223"/>
                    </a:lnTo>
                    <a:lnTo>
                      <a:pt x="647" y="304"/>
                    </a:lnTo>
                    <a:lnTo>
                      <a:pt x="546" y="344"/>
                    </a:lnTo>
                    <a:lnTo>
                      <a:pt x="424" y="344"/>
                    </a:lnTo>
                    <a:lnTo>
                      <a:pt x="303" y="324"/>
                    </a:lnTo>
                    <a:lnTo>
                      <a:pt x="202" y="263"/>
                    </a:lnTo>
                    <a:lnTo>
                      <a:pt x="142" y="162"/>
                    </a:lnTo>
                    <a:lnTo>
                      <a:pt x="101" y="61"/>
                    </a:lnTo>
                    <a:lnTo>
                      <a:pt x="101" y="4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513957" y="-1471875"/>
                <a:ext cx="27733" cy="5950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869" extrusionOk="0">
                    <a:moveTo>
                      <a:pt x="344" y="0"/>
                    </a:moveTo>
                    <a:lnTo>
                      <a:pt x="304" y="21"/>
                    </a:lnTo>
                    <a:lnTo>
                      <a:pt x="41" y="546"/>
                    </a:lnTo>
                    <a:lnTo>
                      <a:pt x="1" y="626"/>
                    </a:lnTo>
                    <a:lnTo>
                      <a:pt x="21" y="707"/>
                    </a:lnTo>
                    <a:lnTo>
                      <a:pt x="82" y="768"/>
                    </a:lnTo>
                    <a:lnTo>
                      <a:pt x="142" y="808"/>
                    </a:lnTo>
                    <a:lnTo>
                      <a:pt x="263" y="848"/>
                    </a:lnTo>
                    <a:lnTo>
                      <a:pt x="344" y="869"/>
                    </a:lnTo>
                    <a:lnTo>
                      <a:pt x="385" y="869"/>
                    </a:lnTo>
                    <a:lnTo>
                      <a:pt x="405" y="828"/>
                    </a:lnTo>
                    <a:lnTo>
                      <a:pt x="405" y="808"/>
                    </a:lnTo>
                    <a:lnTo>
                      <a:pt x="385" y="788"/>
                    </a:lnTo>
                    <a:lnTo>
                      <a:pt x="364" y="768"/>
                    </a:lnTo>
                    <a:lnTo>
                      <a:pt x="223" y="727"/>
                    </a:lnTo>
                    <a:lnTo>
                      <a:pt x="163" y="707"/>
                    </a:lnTo>
                    <a:lnTo>
                      <a:pt x="122" y="667"/>
                    </a:lnTo>
                    <a:lnTo>
                      <a:pt x="122" y="647"/>
                    </a:lnTo>
                    <a:lnTo>
                      <a:pt x="122" y="606"/>
                    </a:lnTo>
                    <a:lnTo>
                      <a:pt x="405" y="81"/>
                    </a:lnTo>
                    <a:lnTo>
                      <a:pt x="405" y="41"/>
                    </a:lnTo>
                    <a:lnTo>
                      <a:pt x="385" y="21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5"/>
              <p:cNvSpPr/>
              <p:nvPr/>
            </p:nvSpPr>
            <p:spPr>
              <a:xfrm>
                <a:off x="2227785" y="-1058471"/>
                <a:ext cx="488108" cy="449486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6564" extrusionOk="0">
                    <a:moveTo>
                      <a:pt x="3514" y="1"/>
                    </a:moveTo>
                    <a:lnTo>
                      <a:pt x="3473" y="102"/>
                    </a:lnTo>
                    <a:lnTo>
                      <a:pt x="3372" y="263"/>
                    </a:lnTo>
                    <a:lnTo>
                      <a:pt x="3150" y="546"/>
                    </a:lnTo>
                    <a:lnTo>
                      <a:pt x="2908" y="829"/>
                    </a:lnTo>
                    <a:lnTo>
                      <a:pt x="2625" y="1111"/>
                    </a:lnTo>
                    <a:lnTo>
                      <a:pt x="2322" y="1394"/>
                    </a:lnTo>
                    <a:lnTo>
                      <a:pt x="2019" y="1656"/>
                    </a:lnTo>
                    <a:lnTo>
                      <a:pt x="1717" y="1899"/>
                    </a:lnTo>
                    <a:lnTo>
                      <a:pt x="1414" y="2121"/>
                    </a:lnTo>
                    <a:lnTo>
                      <a:pt x="1131" y="2303"/>
                    </a:lnTo>
                    <a:lnTo>
                      <a:pt x="1070" y="2363"/>
                    </a:lnTo>
                    <a:lnTo>
                      <a:pt x="1050" y="2444"/>
                    </a:lnTo>
                    <a:lnTo>
                      <a:pt x="1010" y="2585"/>
                    </a:lnTo>
                    <a:lnTo>
                      <a:pt x="909" y="2868"/>
                    </a:lnTo>
                    <a:lnTo>
                      <a:pt x="707" y="3373"/>
                    </a:lnTo>
                    <a:lnTo>
                      <a:pt x="505" y="3777"/>
                    </a:lnTo>
                    <a:lnTo>
                      <a:pt x="323" y="4079"/>
                    </a:lnTo>
                    <a:lnTo>
                      <a:pt x="182" y="4322"/>
                    </a:lnTo>
                    <a:lnTo>
                      <a:pt x="61" y="4524"/>
                    </a:lnTo>
                    <a:lnTo>
                      <a:pt x="41" y="4604"/>
                    </a:lnTo>
                    <a:lnTo>
                      <a:pt x="21" y="4705"/>
                    </a:lnTo>
                    <a:lnTo>
                      <a:pt x="0" y="4786"/>
                    </a:lnTo>
                    <a:lnTo>
                      <a:pt x="21" y="4867"/>
                    </a:lnTo>
                    <a:lnTo>
                      <a:pt x="41" y="4968"/>
                    </a:lnTo>
                    <a:lnTo>
                      <a:pt x="101" y="5049"/>
                    </a:lnTo>
                    <a:lnTo>
                      <a:pt x="202" y="5210"/>
                    </a:lnTo>
                    <a:lnTo>
                      <a:pt x="323" y="5331"/>
                    </a:lnTo>
                    <a:lnTo>
                      <a:pt x="465" y="5473"/>
                    </a:lnTo>
                    <a:lnTo>
                      <a:pt x="626" y="5594"/>
                    </a:lnTo>
                    <a:lnTo>
                      <a:pt x="970" y="5796"/>
                    </a:lnTo>
                    <a:lnTo>
                      <a:pt x="1293" y="5957"/>
                    </a:lnTo>
                    <a:lnTo>
                      <a:pt x="1636" y="6099"/>
                    </a:lnTo>
                    <a:lnTo>
                      <a:pt x="1979" y="6220"/>
                    </a:lnTo>
                    <a:lnTo>
                      <a:pt x="2322" y="6321"/>
                    </a:lnTo>
                    <a:lnTo>
                      <a:pt x="2645" y="6402"/>
                    </a:lnTo>
                    <a:lnTo>
                      <a:pt x="2989" y="6462"/>
                    </a:lnTo>
                    <a:lnTo>
                      <a:pt x="3312" y="6523"/>
                    </a:lnTo>
                    <a:lnTo>
                      <a:pt x="3635" y="6543"/>
                    </a:lnTo>
                    <a:lnTo>
                      <a:pt x="3958" y="6563"/>
                    </a:lnTo>
                    <a:lnTo>
                      <a:pt x="4261" y="6563"/>
                    </a:lnTo>
                    <a:lnTo>
                      <a:pt x="4584" y="6543"/>
                    </a:lnTo>
                    <a:lnTo>
                      <a:pt x="4887" y="6503"/>
                    </a:lnTo>
                    <a:lnTo>
                      <a:pt x="5169" y="6462"/>
                    </a:lnTo>
                    <a:lnTo>
                      <a:pt x="5452" y="6402"/>
                    </a:lnTo>
                    <a:lnTo>
                      <a:pt x="5735" y="6321"/>
                    </a:lnTo>
                    <a:lnTo>
                      <a:pt x="5997" y="6240"/>
                    </a:lnTo>
                    <a:lnTo>
                      <a:pt x="6260" y="6139"/>
                    </a:lnTo>
                    <a:lnTo>
                      <a:pt x="6542" y="6018"/>
                    </a:lnTo>
                    <a:lnTo>
                      <a:pt x="6684" y="5937"/>
                    </a:lnTo>
                    <a:lnTo>
                      <a:pt x="6825" y="5836"/>
                    </a:lnTo>
                    <a:lnTo>
                      <a:pt x="6946" y="5715"/>
                    </a:lnTo>
                    <a:lnTo>
                      <a:pt x="7027" y="5594"/>
                    </a:lnTo>
                    <a:lnTo>
                      <a:pt x="7108" y="5453"/>
                    </a:lnTo>
                    <a:lnTo>
                      <a:pt x="7128" y="5291"/>
                    </a:lnTo>
                    <a:lnTo>
                      <a:pt x="7108" y="5190"/>
                    </a:lnTo>
                    <a:lnTo>
                      <a:pt x="7067" y="5069"/>
                    </a:lnTo>
                    <a:lnTo>
                      <a:pt x="6946" y="4726"/>
                    </a:lnTo>
                    <a:lnTo>
                      <a:pt x="6765" y="4241"/>
                    </a:lnTo>
                    <a:lnTo>
                      <a:pt x="6684" y="3938"/>
                    </a:lnTo>
                    <a:lnTo>
                      <a:pt x="6603" y="3595"/>
                    </a:lnTo>
                    <a:lnTo>
                      <a:pt x="6542" y="3231"/>
                    </a:lnTo>
                    <a:lnTo>
                      <a:pt x="6522" y="3009"/>
                    </a:lnTo>
                    <a:lnTo>
                      <a:pt x="6502" y="2888"/>
                    </a:lnTo>
                    <a:lnTo>
                      <a:pt x="6482" y="2848"/>
                    </a:lnTo>
                    <a:lnTo>
                      <a:pt x="6462" y="2807"/>
                    </a:lnTo>
                    <a:lnTo>
                      <a:pt x="6199" y="2565"/>
                    </a:lnTo>
                    <a:lnTo>
                      <a:pt x="5916" y="2242"/>
                    </a:lnTo>
                    <a:lnTo>
                      <a:pt x="5614" y="1899"/>
                    </a:lnTo>
                    <a:lnTo>
                      <a:pt x="5311" y="1515"/>
                    </a:lnTo>
                    <a:lnTo>
                      <a:pt x="5048" y="1132"/>
                    </a:lnTo>
                    <a:lnTo>
                      <a:pt x="4806" y="768"/>
                    </a:lnTo>
                    <a:lnTo>
                      <a:pt x="4624" y="425"/>
                    </a:lnTo>
                    <a:lnTo>
                      <a:pt x="4543" y="263"/>
                    </a:lnTo>
                    <a:lnTo>
                      <a:pt x="4503" y="122"/>
                    </a:lnTo>
                    <a:lnTo>
                      <a:pt x="4503" y="102"/>
                    </a:lnTo>
                    <a:lnTo>
                      <a:pt x="4463" y="82"/>
                    </a:lnTo>
                    <a:lnTo>
                      <a:pt x="3998" y="21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5"/>
              <p:cNvSpPr/>
              <p:nvPr/>
            </p:nvSpPr>
            <p:spPr>
              <a:xfrm>
                <a:off x="2227785" y="-1058471"/>
                <a:ext cx="488108" cy="449486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6564" fill="none" extrusionOk="0">
                    <a:moveTo>
                      <a:pt x="6462" y="2807"/>
                    </a:moveTo>
                    <a:lnTo>
                      <a:pt x="6462" y="2807"/>
                    </a:lnTo>
                    <a:lnTo>
                      <a:pt x="6199" y="2565"/>
                    </a:lnTo>
                    <a:lnTo>
                      <a:pt x="5916" y="2242"/>
                    </a:lnTo>
                    <a:lnTo>
                      <a:pt x="5614" y="1899"/>
                    </a:lnTo>
                    <a:lnTo>
                      <a:pt x="5311" y="1515"/>
                    </a:lnTo>
                    <a:lnTo>
                      <a:pt x="5048" y="1132"/>
                    </a:lnTo>
                    <a:lnTo>
                      <a:pt x="4806" y="768"/>
                    </a:lnTo>
                    <a:lnTo>
                      <a:pt x="4624" y="425"/>
                    </a:lnTo>
                    <a:lnTo>
                      <a:pt x="4543" y="263"/>
                    </a:lnTo>
                    <a:lnTo>
                      <a:pt x="4503" y="122"/>
                    </a:lnTo>
                    <a:lnTo>
                      <a:pt x="4503" y="122"/>
                    </a:lnTo>
                    <a:lnTo>
                      <a:pt x="4503" y="102"/>
                    </a:lnTo>
                    <a:lnTo>
                      <a:pt x="4463" y="82"/>
                    </a:lnTo>
                    <a:lnTo>
                      <a:pt x="4463" y="82"/>
                    </a:lnTo>
                    <a:lnTo>
                      <a:pt x="3998" y="21"/>
                    </a:lnTo>
                    <a:lnTo>
                      <a:pt x="3675" y="1"/>
                    </a:lnTo>
                    <a:lnTo>
                      <a:pt x="3574" y="1"/>
                    </a:lnTo>
                    <a:lnTo>
                      <a:pt x="3514" y="1"/>
                    </a:lnTo>
                    <a:lnTo>
                      <a:pt x="3514" y="1"/>
                    </a:lnTo>
                    <a:lnTo>
                      <a:pt x="3473" y="102"/>
                    </a:lnTo>
                    <a:lnTo>
                      <a:pt x="3372" y="263"/>
                    </a:lnTo>
                    <a:lnTo>
                      <a:pt x="3372" y="263"/>
                    </a:lnTo>
                    <a:lnTo>
                      <a:pt x="3150" y="546"/>
                    </a:lnTo>
                    <a:lnTo>
                      <a:pt x="2908" y="829"/>
                    </a:lnTo>
                    <a:lnTo>
                      <a:pt x="2625" y="1111"/>
                    </a:lnTo>
                    <a:lnTo>
                      <a:pt x="2322" y="1394"/>
                    </a:lnTo>
                    <a:lnTo>
                      <a:pt x="2019" y="1656"/>
                    </a:lnTo>
                    <a:lnTo>
                      <a:pt x="1717" y="1899"/>
                    </a:lnTo>
                    <a:lnTo>
                      <a:pt x="1414" y="2121"/>
                    </a:lnTo>
                    <a:lnTo>
                      <a:pt x="1131" y="2303"/>
                    </a:lnTo>
                    <a:lnTo>
                      <a:pt x="1131" y="2303"/>
                    </a:lnTo>
                    <a:lnTo>
                      <a:pt x="1070" y="2363"/>
                    </a:lnTo>
                    <a:lnTo>
                      <a:pt x="1050" y="2444"/>
                    </a:lnTo>
                    <a:lnTo>
                      <a:pt x="1010" y="2585"/>
                    </a:lnTo>
                    <a:lnTo>
                      <a:pt x="909" y="2868"/>
                    </a:lnTo>
                    <a:lnTo>
                      <a:pt x="909" y="2868"/>
                    </a:lnTo>
                    <a:lnTo>
                      <a:pt x="707" y="3373"/>
                    </a:lnTo>
                    <a:lnTo>
                      <a:pt x="505" y="3777"/>
                    </a:lnTo>
                    <a:lnTo>
                      <a:pt x="323" y="4079"/>
                    </a:lnTo>
                    <a:lnTo>
                      <a:pt x="182" y="4322"/>
                    </a:lnTo>
                    <a:lnTo>
                      <a:pt x="61" y="4524"/>
                    </a:lnTo>
                    <a:lnTo>
                      <a:pt x="41" y="4604"/>
                    </a:lnTo>
                    <a:lnTo>
                      <a:pt x="21" y="4705"/>
                    </a:lnTo>
                    <a:lnTo>
                      <a:pt x="0" y="4786"/>
                    </a:lnTo>
                    <a:lnTo>
                      <a:pt x="21" y="4867"/>
                    </a:lnTo>
                    <a:lnTo>
                      <a:pt x="41" y="4968"/>
                    </a:lnTo>
                    <a:lnTo>
                      <a:pt x="101" y="5049"/>
                    </a:lnTo>
                    <a:lnTo>
                      <a:pt x="101" y="5049"/>
                    </a:lnTo>
                    <a:lnTo>
                      <a:pt x="202" y="5210"/>
                    </a:lnTo>
                    <a:lnTo>
                      <a:pt x="323" y="5331"/>
                    </a:lnTo>
                    <a:lnTo>
                      <a:pt x="465" y="5473"/>
                    </a:lnTo>
                    <a:lnTo>
                      <a:pt x="626" y="5594"/>
                    </a:lnTo>
                    <a:lnTo>
                      <a:pt x="970" y="5796"/>
                    </a:lnTo>
                    <a:lnTo>
                      <a:pt x="1293" y="5957"/>
                    </a:lnTo>
                    <a:lnTo>
                      <a:pt x="1293" y="5957"/>
                    </a:lnTo>
                    <a:lnTo>
                      <a:pt x="1636" y="6099"/>
                    </a:lnTo>
                    <a:lnTo>
                      <a:pt x="1979" y="6220"/>
                    </a:lnTo>
                    <a:lnTo>
                      <a:pt x="2322" y="6321"/>
                    </a:lnTo>
                    <a:lnTo>
                      <a:pt x="2645" y="6402"/>
                    </a:lnTo>
                    <a:lnTo>
                      <a:pt x="2989" y="6462"/>
                    </a:lnTo>
                    <a:lnTo>
                      <a:pt x="3312" y="6523"/>
                    </a:lnTo>
                    <a:lnTo>
                      <a:pt x="3635" y="6543"/>
                    </a:lnTo>
                    <a:lnTo>
                      <a:pt x="3958" y="6563"/>
                    </a:lnTo>
                    <a:lnTo>
                      <a:pt x="4261" y="6563"/>
                    </a:lnTo>
                    <a:lnTo>
                      <a:pt x="4584" y="6543"/>
                    </a:lnTo>
                    <a:lnTo>
                      <a:pt x="4887" y="6503"/>
                    </a:lnTo>
                    <a:lnTo>
                      <a:pt x="5169" y="6462"/>
                    </a:lnTo>
                    <a:lnTo>
                      <a:pt x="5452" y="6402"/>
                    </a:lnTo>
                    <a:lnTo>
                      <a:pt x="5735" y="6321"/>
                    </a:lnTo>
                    <a:lnTo>
                      <a:pt x="5997" y="6240"/>
                    </a:lnTo>
                    <a:lnTo>
                      <a:pt x="6260" y="6139"/>
                    </a:lnTo>
                    <a:lnTo>
                      <a:pt x="6260" y="6139"/>
                    </a:lnTo>
                    <a:lnTo>
                      <a:pt x="6542" y="6018"/>
                    </a:lnTo>
                    <a:lnTo>
                      <a:pt x="6684" y="5937"/>
                    </a:lnTo>
                    <a:lnTo>
                      <a:pt x="6825" y="5836"/>
                    </a:lnTo>
                    <a:lnTo>
                      <a:pt x="6946" y="5715"/>
                    </a:lnTo>
                    <a:lnTo>
                      <a:pt x="7027" y="5594"/>
                    </a:lnTo>
                    <a:lnTo>
                      <a:pt x="7108" y="5453"/>
                    </a:lnTo>
                    <a:lnTo>
                      <a:pt x="7128" y="5291"/>
                    </a:lnTo>
                    <a:lnTo>
                      <a:pt x="7128" y="5291"/>
                    </a:lnTo>
                    <a:lnTo>
                      <a:pt x="7108" y="5190"/>
                    </a:lnTo>
                    <a:lnTo>
                      <a:pt x="7067" y="5069"/>
                    </a:lnTo>
                    <a:lnTo>
                      <a:pt x="6946" y="4726"/>
                    </a:lnTo>
                    <a:lnTo>
                      <a:pt x="6765" y="4241"/>
                    </a:lnTo>
                    <a:lnTo>
                      <a:pt x="6684" y="3938"/>
                    </a:lnTo>
                    <a:lnTo>
                      <a:pt x="6603" y="3595"/>
                    </a:lnTo>
                    <a:lnTo>
                      <a:pt x="6603" y="3595"/>
                    </a:lnTo>
                    <a:lnTo>
                      <a:pt x="6542" y="3231"/>
                    </a:lnTo>
                    <a:lnTo>
                      <a:pt x="6522" y="3009"/>
                    </a:lnTo>
                    <a:lnTo>
                      <a:pt x="6502" y="2888"/>
                    </a:lnTo>
                    <a:lnTo>
                      <a:pt x="6482" y="2848"/>
                    </a:lnTo>
                    <a:lnTo>
                      <a:pt x="6462" y="28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5"/>
              <p:cNvSpPr/>
              <p:nvPr/>
            </p:nvSpPr>
            <p:spPr>
              <a:xfrm>
                <a:off x="2169716" y="-1264454"/>
                <a:ext cx="286236" cy="26411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857" extrusionOk="0">
                    <a:moveTo>
                      <a:pt x="3312" y="0"/>
                    </a:moveTo>
                    <a:lnTo>
                      <a:pt x="3271" y="20"/>
                    </a:lnTo>
                    <a:lnTo>
                      <a:pt x="3009" y="81"/>
                    </a:lnTo>
                    <a:lnTo>
                      <a:pt x="2746" y="182"/>
                    </a:lnTo>
                    <a:lnTo>
                      <a:pt x="2524" y="283"/>
                    </a:lnTo>
                    <a:lnTo>
                      <a:pt x="2282" y="404"/>
                    </a:lnTo>
                    <a:lnTo>
                      <a:pt x="2080" y="545"/>
                    </a:lnTo>
                    <a:lnTo>
                      <a:pt x="1878" y="687"/>
                    </a:lnTo>
                    <a:lnTo>
                      <a:pt x="1494" y="1010"/>
                    </a:lnTo>
                    <a:lnTo>
                      <a:pt x="1131" y="1353"/>
                    </a:lnTo>
                    <a:lnTo>
                      <a:pt x="768" y="1737"/>
                    </a:lnTo>
                    <a:lnTo>
                      <a:pt x="41" y="2524"/>
                    </a:lnTo>
                    <a:lnTo>
                      <a:pt x="0" y="2585"/>
                    </a:lnTo>
                    <a:lnTo>
                      <a:pt x="0" y="2625"/>
                    </a:lnTo>
                    <a:lnTo>
                      <a:pt x="0" y="2686"/>
                    </a:lnTo>
                    <a:lnTo>
                      <a:pt x="0" y="2746"/>
                    </a:lnTo>
                    <a:lnTo>
                      <a:pt x="101" y="2928"/>
                    </a:lnTo>
                    <a:lnTo>
                      <a:pt x="243" y="3090"/>
                    </a:lnTo>
                    <a:lnTo>
                      <a:pt x="384" y="3231"/>
                    </a:lnTo>
                    <a:lnTo>
                      <a:pt x="545" y="3372"/>
                    </a:lnTo>
                    <a:lnTo>
                      <a:pt x="747" y="3514"/>
                    </a:lnTo>
                    <a:lnTo>
                      <a:pt x="949" y="3655"/>
                    </a:lnTo>
                    <a:lnTo>
                      <a:pt x="1171" y="3756"/>
                    </a:lnTo>
                    <a:lnTo>
                      <a:pt x="1414" y="3837"/>
                    </a:lnTo>
                    <a:lnTo>
                      <a:pt x="1494" y="3857"/>
                    </a:lnTo>
                    <a:lnTo>
                      <a:pt x="1535" y="3857"/>
                    </a:lnTo>
                    <a:lnTo>
                      <a:pt x="1595" y="3816"/>
                    </a:lnTo>
                    <a:lnTo>
                      <a:pt x="1838" y="3655"/>
                    </a:lnTo>
                    <a:lnTo>
                      <a:pt x="2383" y="3332"/>
                    </a:lnTo>
                    <a:lnTo>
                      <a:pt x="2423" y="3312"/>
                    </a:lnTo>
                    <a:lnTo>
                      <a:pt x="2443" y="3271"/>
                    </a:lnTo>
                    <a:lnTo>
                      <a:pt x="2443" y="3069"/>
                    </a:lnTo>
                    <a:lnTo>
                      <a:pt x="2504" y="2726"/>
                    </a:lnTo>
                    <a:lnTo>
                      <a:pt x="2565" y="2524"/>
                    </a:lnTo>
                    <a:lnTo>
                      <a:pt x="2625" y="2322"/>
                    </a:lnTo>
                    <a:lnTo>
                      <a:pt x="2706" y="2120"/>
                    </a:lnTo>
                    <a:lnTo>
                      <a:pt x="2807" y="1959"/>
                    </a:lnTo>
                    <a:lnTo>
                      <a:pt x="2807" y="1939"/>
                    </a:lnTo>
                    <a:lnTo>
                      <a:pt x="2827" y="1939"/>
                    </a:lnTo>
                    <a:lnTo>
                      <a:pt x="2827" y="1959"/>
                    </a:lnTo>
                    <a:lnTo>
                      <a:pt x="2787" y="2019"/>
                    </a:lnTo>
                    <a:lnTo>
                      <a:pt x="2686" y="2262"/>
                    </a:lnTo>
                    <a:lnTo>
                      <a:pt x="2625" y="2423"/>
                    </a:lnTo>
                    <a:lnTo>
                      <a:pt x="2565" y="2645"/>
                    </a:lnTo>
                    <a:lnTo>
                      <a:pt x="2504" y="2888"/>
                    </a:lnTo>
                    <a:lnTo>
                      <a:pt x="2464" y="3190"/>
                    </a:lnTo>
                    <a:lnTo>
                      <a:pt x="2464" y="3231"/>
                    </a:lnTo>
                    <a:lnTo>
                      <a:pt x="2484" y="3251"/>
                    </a:lnTo>
                    <a:lnTo>
                      <a:pt x="2504" y="3271"/>
                    </a:lnTo>
                    <a:lnTo>
                      <a:pt x="2565" y="3231"/>
                    </a:lnTo>
                    <a:lnTo>
                      <a:pt x="2928" y="3029"/>
                    </a:lnTo>
                    <a:lnTo>
                      <a:pt x="3332" y="2827"/>
                    </a:lnTo>
                    <a:lnTo>
                      <a:pt x="3756" y="2666"/>
                    </a:lnTo>
                    <a:lnTo>
                      <a:pt x="3938" y="2605"/>
                    </a:lnTo>
                    <a:lnTo>
                      <a:pt x="4140" y="2565"/>
                    </a:lnTo>
                    <a:lnTo>
                      <a:pt x="4180" y="2544"/>
                    </a:lnTo>
                    <a:lnTo>
                      <a:pt x="4180" y="2524"/>
                    </a:lnTo>
                    <a:lnTo>
                      <a:pt x="4119" y="2383"/>
                    </a:lnTo>
                    <a:lnTo>
                      <a:pt x="3938" y="2019"/>
                    </a:lnTo>
                    <a:lnTo>
                      <a:pt x="3816" y="1696"/>
                    </a:lnTo>
                    <a:lnTo>
                      <a:pt x="3675" y="1292"/>
                    </a:lnTo>
                    <a:lnTo>
                      <a:pt x="3554" y="889"/>
                    </a:lnTo>
                    <a:lnTo>
                      <a:pt x="3453" y="566"/>
                    </a:lnTo>
                    <a:lnTo>
                      <a:pt x="3372" y="182"/>
                    </a:lnTo>
                    <a:lnTo>
                      <a:pt x="3332" y="20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5"/>
              <p:cNvSpPr/>
              <p:nvPr/>
            </p:nvSpPr>
            <p:spPr>
              <a:xfrm>
                <a:off x="2169716" y="-1264454"/>
                <a:ext cx="286236" cy="26411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857" fill="none" extrusionOk="0">
                    <a:moveTo>
                      <a:pt x="2383" y="3332"/>
                    </a:moveTo>
                    <a:lnTo>
                      <a:pt x="2383" y="3332"/>
                    </a:lnTo>
                    <a:lnTo>
                      <a:pt x="2423" y="3312"/>
                    </a:lnTo>
                    <a:lnTo>
                      <a:pt x="2443" y="3271"/>
                    </a:lnTo>
                    <a:lnTo>
                      <a:pt x="2443" y="3271"/>
                    </a:lnTo>
                    <a:lnTo>
                      <a:pt x="2443" y="3069"/>
                    </a:lnTo>
                    <a:lnTo>
                      <a:pt x="2504" y="2726"/>
                    </a:lnTo>
                    <a:lnTo>
                      <a:pt x="2565" y="2524"/>
                    </a:lnTo>
                    <a:lnTo>
                      <a:pt x="2625" y="2322"/>
                    </a:lnTo>
                    <a:lnTo>
                      <a:pt x="2706" y="2120"/>
                    </a:lnTo>
                    <a:lnTo>
                      <a:pt x="2807" y="1959"/>
                    </a:lnTo>
                    <a:lnTo>
                      <a:pt x="2807" y="1959"/>
                    </a:lnTo>
                    <a:lnTo>
                      <a:pt x="2807" y="1939"/>
                    </a:lnTo>
                    <a:lnTo>
                      <a:pt x="2827" y="1939"/>
                    </a:lnTo>
                    <a:lnTo>
                      <a:pt x="2827" y="1939"/>
                    </a:lnTo>
                    <a:lnTo>
                      <a:pt x="2827" y="1959"/>
                    </a:lnTo>
                    <a:lnTo>
                      <a:pt x="2787" y="2019"/>
                    </a:lnTo>
                    <a:lnTo>
                      <a:pt x="2686" y="2262"/>
                    </a:lnTo>
                    <a:lnTo>
                      <a:pt x="2625" y="2423"/>
                    </a:lnTo>
                    <a:lnTo>
                      <a:pt x="2565" y="2645"/>
                    </a:lnTo>
                    <a:lnTo>
                      <a:pt x="2504" y="2888"/>
                    </a:lnTo>
                    <a:lnTo>
                      <a:pt x="2464" y="3190"/>
                    </a:lnTo>
                    <a:lnTo>
                      <a:pt x="2464" y="3190"/>
                    </a:lnTo>
                    <a:lnTo>
                      <a:pt x="2464" y="3231"/>
                    </a:lnTo>
                    <a:lnTo>
                      <a:pt x="2484" y="3251"/>
                    </a:lnTo>
                    <a:lnTo>
                      <a:pt x="2484" y="3251"/>
                    </a:lnTo>
                    <a:lnTo>
                      <a:pt x="2504" y="3271"/>
                    </a:lnTo>
                    <a:lnTo>
                      <a:pt x="2565" y="3231"/>
                    </a:lnTo>
                    <a:lnTo>
                      <a:pt x="2565" y="3231"/>
                    </a:lnTo>
                    <a:lnTo>
                      <a:pt x="2928" y="3029"/>
                    </a:lnTo>
                    <a:lnTo>
                      <a:pt x="3332" y="2827"/>
                    </a:lnTo>
                    <a:lnTo>
                      <a:pt x="3756" y="2666"/>
                    </a:lnTo>
                    <a:lnTo>
                      <a:pt x="3938" y="2605"/>
                    </a:lnTo>
                    <a:lnTo>
                      <a:pt x="4140" y="2565"/>
                    </a:lnTo>
                    <a:lnTo>
                      <a:pt x="4140" y="2565"/>
                    </a:lnTo>
                    <a:lnTo>
                      <a:pt x="4180" y="2544"/>
                    </a:lnTo>
                    <a:lnTo>
                      <a:pt x="4180" y="2524"/>
                    </a:lnTo>
                    <a:lnTo>
                      <a:pt x="4119" y="2383"/>
                    </a:lnTo>
                    <a:lnTo>
                      <a:pt x="3938" y="2019"/>
                    </a:lnTo>
                    <a:lnTo>
                      <a:pt x="3816" y="1696"/>
                    </a:lnTo>
                    <a:lnTo>
                      <a:pt x="3675" y="1292"/>
                    </a:lnTo>
                    <a:lnTo>
                      <a:pt x="3675" y="1292"/>
                    </a:lnTo>
                    <a:lnTo>
                      <a:pt x="3554" y="889"/>
                    </a:lnTo>
                    <a:lnTo>
                      <a:pt x="3453" y="566"/>
                    </a:lnTo>
                    <a:lnTo>
                      <a:pt x="3372" y="182"/>
                    </a:lnTo>
                    <a:lnTo>
                      <a:pt x="3332" y="20"/>
                    </a:lnTo>
                    <a:lnTo>
                      <a:pt x="3312" y="0"/>
                    </a:lnTo>
                    <a:lnTo>
                      <a:pt x="3271" y="20"/>
                    </a:lnTo>
                    <a:lnTo>
                      <a:pt x="3271" y="20"/>
                    </a:lnTo>
                    <a:lnTo>
                      <a:pt x="3009" y="81"/>
                    </a:lnTo>
                    <a:lnTo>
                      <a:pt x="2746" y="182"/>
                    </a:lnTo>
                    <a:lnTo>
                      <a:pt x="2524" y="283"/>
                    </a:lnTo>
                    <a:lnTo>
                      <a:pt x="2282" y="404"/>
                    </a:lnTo>
                    <a:lnTo>
                      <a:pt x="2080" y="545"/>
                    </a:lnTo>
                    <a:lnTo>
                      <a:pt x="1878" y="687"/>
                    </a:lnTo>
                    <a:lnTo>
                      <a:pt x="1494" y="1010"/>
                    </a:lnTo>
                    <a:lnTo>
                      <a:pt x="1131" y="1353"/>
                    </a:lnTo>
                    <a:lnTo>
                      <a:pt x="768" y="1737"/>
                    </a:lnTo>
                    <a:lnTo>
                      <a:pt x="41" y="2524"/>
                    </a:lnTo>
                    <a:lnTo>
                      <a:pt x="41" y="2524"/>
                    </a:lnTo>
                    <a:lnTo>
                      <a:pt x="0" y="2585"/>
                    </a:lnTo>
                    <a:lnTo>
                      <a:pt x="0" y="2625"/>
                    </a:lnTo>
                    <a:lnTo>
                      <a:pt x="0" y="2686"/>
                    </a:lnTo>
                    <a:lnTo>
                      <a:pt x="0" y="2746"/>
                    </a:lnTo>
                    <a:lnTo>
                      <a:pt x="0" y="2746"/>
                    </a:lnTo>
                    <a:lnTo>
                      <a:pt x="101" y="2928"/>
                    </a:lnTo>
                    <a:lnTo>
                      <a:pt x="243" y="3090"/>
                    </a:lnTo>
                    <a:lnTo>
                      <a:pt x="384" y="3231"/>
                    </a:lnTo>
                    <a:lnTo>
                      <a:pt x="545" y="3372"/>
                    </a:lnTo>
                    <a:lnTo>
                      <a:pt x="545" y="3372"/>
                    </a:lnTo>
                    <a:lnTo>
                      <a:pt x="747" y="3514"/>
                    </a:lnTo>
                    <a:lnTo>
                      <a:pt x="949" y="3655"/>
                    </a:lnTo>
                    <a:lnTo>
                      <a:pt x="1171" y="3756"/>
                    </a:lnTo>
                    <a:lnTo>
                      <a:pt x="1414" y="3837"/>
                    </a:lnTo>
                    <a:lnTo>
                      <a:pt x="1414" y="3837"/>
                    </a:lnTo>
                    <a:lnTo>
                      <a:pt x="1494" y="3857"/>
                    </a:lnTo>
                    <a:lnTo>
                      <a:pt x="1535" y="3857"/>
                    </a:lnTo>
                    <a:lnTo>
                      <a:pt x="1595" y="3816"/>
                    </a:lnTo>
                    <a:lnTo>
                      <a:pt x="1838" y="3655"/>
                    </a:lnTo>
                    <a:lnTo>
                      <a:pt x="2383" y="333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5"/>
              <p:cNvSpPr/>
              <p:nvPr/>
            </p:nvSpPr>
            <p:spPr>
              <a:xfrm>
                <a:off x="2554085" y="-1242336"/>
                <a:ext cx="282127" cy="282127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4120" extrusionOk="0">
                    <a:moveTo>
                      <a:pt x="1313" y="0"/>
                    </a:moveTo>
                    <a:lnTo>
                      <a:pt x="1293" y="20"/>
                    </a:lnTo>
                    <a:lnTo>
                      <a:pt x="1232" y="162"/>
                    </a:lnTo>
                    <a:lnTo>
                      <a:pt x="990" y="667"/>
                    </a:lnTo>
                    <a:lnTo>
                      <a:pt x="707" y="1252"/>
                    </a:lnTo>
                    <a:lnTo>
                      <a:pt x="364" y="1797"/>
                    </a:lnTo>
                    <a:lnTo>
                      <a:pt x="202" y="2060"/>
                    </a:lnTo>
                    <a:lnTo>
                      <a:pt x="41" y="2262"/>
                    </a:lnTo>
                    <a:lnTo>
                      <a:pt x="1" y="2302"/>
                    </a:lnTo>
                    <a:lnTo>
                      <a:pt x="1" y="2343"/>
                    </a:lnTo>
                    <a:lnTo>
                      <a:pt x="21" y="2363"/>
                    </a:lnTo>
                    <a:lnTo>
                      <a:pt x="102" y="2383"/>
                    </a:lnTo>
                    <a:lnTo>
                      <a:pt x="344" y="2504"/>
                    </a:lnTo>
                    <a:lnTo>
                      <a:pt x="546" y="2625"/>
                    </a:lnTo>
                    <a:lnTo>
                      <a:pt x="808" y="2807"/>
                    </a:lnTo>
                    <a:lnTo>
                      <a:pt x="1252" y="3130"/>
                    </a:lnTo>
                    <a:lnTo>
                      <a:pt x="1475" y="3312"/>
                    </a:lnTo>
                    <a:lnTo>
                      <a:pt x="1515" y="3352"/>
                    </a:lnTo>
                    <a:lnTo>
                      <a:pt x="1555" y="3352"/>
                    </a:lnTo>
                    <a:lnTo>
                      <a:pt x="1555" y="3332"/>
                    </a:lnTo>
                    <a:lnTo>
                      <a:pt x="1576" y="3292"/>
                    </a:lnTo>
                    <a:lnTo>
                      <a:pt x="1576" y="3110"/>
                    </a:lnTo>
                    <a:lnTo>
                      <a:pt x="1596" y="2928"/>
                    </a:lnTo>
                    <a:lnTo>
                      <a:pt x="1555" y="2565"/>
                    </a:lnTo>
                    <a:lnTo>
                      <a:pt x="1515" y="2282"/>
                    </a:lnTo>
                    <a:lnTo>
                      <a:pt x="1475" y="2120"/>
                    </a:lnTo>
                    <a:lnTo>
                      <a:pt x="1434" y="2019"/>
                    </a:lnTo>
                    <a:lnTo>
                      <a:pt x="1434" y="1999"/>
                    </a:lnTo>
                    <a:lnTo>
                      <a:pt x="1454" y="1999"/>
                    </a:lnTo>
                    <a:lnTo>
                      <a:pt x="1475" y="2019"/>
                    </a:lnTo>
                    <a:lnTo>
                      <a:pt x="1535" y="2242"/>
                    </a:lnTo>
                    <a:lnTo>
                      <a:pt x="1596" y="2544"/>
                    </a:lnTo>
                    <a:lnTo>
                      <a:pt x="1616" y="2888"/>
                    </a:lnTo>
                    <a:lnTo>
                      <a:pt x="1616" y="3191"/>
                    </a:lnTo>
                    <a:lnTo>
                      <a:pt x="1596" y="3372"/>
                    </a:lnTo>
                    <a:lnTo>
                      <a:pt x="1596" y="3392"/>
                    </a:lnTo>
                    <a:lnTo>
                      <a:pt x="1596" y="3413"/>
                    </a:lnTo>
                    <a:lnTo>
                      <a:pt x="1697" y="3493"/>
                    </a:lnTo>
                    <a:lnTo>
                      <a:pt x="1939" y="3695"/>
                    </a:lnTo>
                    <a:lnTo>
                      <a:pt x="2363" y="4099"/>
                    </a:lnTo>
                    <a:lnTo>
                      <a:pt x="2403" y="4119"/>
                    </a:lnTo>
                    <a:lnTo>
                      <a:pt x="2444" y="4119"/>
                    </a:lnTo>
                    <a:lnTo>
                      <a:pt x="2726" y="4079"/>
                    </a:lnTo>
                    <a:lnTo>
                      <a:pt x="2989" y="3998"/>
                    </a:lnTo>
                    <a:lnTo>
                      <a:pt x="3251" y="3897"/>
                    </a:lnTo>
                    <a:lnTo>
                      <a:pt x="3474" y="3776"/>
                    </a:lnTo>
                    <a:lnTo>
                      <a:pt x="3635" y="3675"/>
                    </a:lnTo>
                    <a:lnTo>
                      <a:pt x="3817" y="3554"/>
                    </a:lnTo>
                    <a:lnTo>
                      <a:pt x="3958" y="3433"/>
                    </a:lnTo>
                    <a:lnTo>
                      <a:pt x="4079" y="3271"/>
                    </a:lnTo>
                    <a:lnTo>
                      <a:pt x="4099" y="3211"/>
                    </a:lnTo>
                    <a:lnTo>
                      <a:pt x="4120" y="3170"/>
                    </a:lnTo>
                    <a:lnTo>
                      <a:pt x="4099" y="3130"/>
                    </a:lnTo>
                    <a:lnTo>
                      <a:pt x="3675" y="2423"/>
                    </a:lnTo>
                    <a:lnTo>
                      <a:pt x="3191" y="1676"/>
                    </a:lnTo>
                    <a:lnTo>
                      <a:pt x="2989" y="1414"/>
                    </a:lnTo>
                    <a:lnTo>
                      <a:pt x="2807" y="1151"/>
                    </a:lnTo>
                    <a:lnTo>
                      <a:pt x="2605" y="929"/>
                    </a:lnTo>
                    <a:lnTo>
                      <a:pt x="2383" y="707"/>
                    </a:lnTo>
                    <a:lnTo>
                      <a:pt x="2141" y="505"/>
                    </a:lnTo>
                    <a:lnTo>
                      <a:pt x="1899" y="323"/>
                    </a:lnTo>
                    <a:lnTo>
                      <a:pt x="1636" y="162"/>
                    </a:lnTo>
                    <a:lnTo>
                      <a:pt x="1353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5"/>
              <p:cNvSpPr/>
              <p:nvPr/>
            </p:nvSpPr>
            <p:spPr>
              <a:xfrm>
                <a:off x="2554085" y="-1242336"/>
                <a:ext cx="282127" cy="282127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4120" fill="none" extrusionOk="0">
                    <a:moveTo>
                      <a:pt x="4099" y="3130"/>
                    </a:moveTo>
                    <a:lnTo>
                      <a:pt x="4099" y="3130"/>
                    </a:lnTo>
                    <a:lnTo>
                      <a:pt x="3675" y="2423"/>
                    </a:lnTo>
                    <a:lnTo>
                      <a:pt x="3191" y="1676"/>
                    </a:lnTo>
                    <a:lnTo>
                      <a:pt x="3191" y="1676"/>
                    </a:lnTo>
                    <a:lnTo>
                      <a:pt x="2989" y="1414"/>
                    </a:lnTo>
                    <a:lnTo>
                      <a:pt x="2807" y="1151"/>
                    </a:lnTo>
                    <a:lnTo>
                      <a:pt x="2605" y="929"/>
                    </a:lnTo>
                    <a:lnTo>
                      <a:pt x="2383" y="707"/>
                    </a:lnTo>
                    <a:lnTo>
                      <a:pt x="2141" y="505"/>
                    </a:lnTo>
                    <a:lnTo>
                      <a:pt x="1899" y="323"/>
                    </a:lnTo>
                    <a:lnTo>
                      <a:pt x="1636" y="162"/>
                    </a:lnTo>
                    <a:lnTo>
                      <a:pt x="1353" y="20"/>
                    </a:lnTo>
                    <a:lnTo>
                      <a:pt x="1353" y="20"/>
                    </a:lnTo>
                    <a:lnTo>
                      <a:pt x="1313" y="0"/>
                    </a:lnTo>
                    <a:lnTo>
                      <a:pt x="1293" y="20"/>
                    </a:lnTo>
                    <a:lnTo>
                      <a:pt x="1232" y="162"/>
                    </a:lnTo>
                    <a:lnTo>
                      <a:pt x="1232" y="162"/>
                    </a:lnTo>
                    <a:lnTo>
                      <a:pt x="990" y="667"/>
                    </a:lnTo>
                    <a:lnTo>
                      <a:pt x="707" y="1252"/>
                    </a:lnTo>
                    <a:lnTo>
                      <a:pt x="364" y="1797"/>
                    </a:lnTo>
                    <a:lnTo>
                      <a:pt x="202" y="2060"/>
                    </a:lnTo>
                    <a:lnTo>
                      <a:pt x="41" y="2262"/>
                    </a:lnTo>
                    <a:lnTo>
                      <a:pt x="41" y="2262"/>
                    </a:lnTo>
                    <a:lnTo>
                      <a:pt x="1" y="2302"/>
                    </a:lnTo>
                    <a:lnTo>
                      <a:pt x="1" y="2343"/>
                    </a:lnTo>
                    <a:lnTo>
                      <a:pt x="21" y="2363"/>
                    </a:lnTo>
                    <a:lnTo>
                      <a:pt x="102" y="2383"/>
                    </a:lnTo>
                    <a:lnTo>
                      <a:pt x="344" y="2504"/>
                    </a:lnTo>
                    <a:lnTo>
                      <a:pt x="546" y="2625"/>
                    </a:lnTo>
                    <a:lnTo>
                      <a:pt x="808" y="2807"/>
                    </a:lnTo>
                    <a:lnTo>
                      <a:pt x="808" y="2807"/>
                    </a:lnTo>
                    <a:lnTo>
                      <a:pt x="1252" y="3130"/>
                    </a:lnTo>
                    <a:lnTo>
                      <a:pt x="1475" y="3312"/>
                    </a:lnTo>
                    <a:lnTo>
                      <a:pt x="1515" y="3352"/>
                    </a:lnTo>
                    <a:lnTo>
                      <a:pt x="1555" y="3352"/>
                    </a:lnTo>
                    <a:lnTo>
                      <a:pt x="1555" y="3332"/>
                    </a:lnTo>
                    <a:lnTo>
                      <a:pt x="1576" y="3292"/>
                    </a:lnTo>
                    <a:lnTo>
                      <a:pt x="1576" y="3292"/>
                    </a:lnTo>
                    <a:lnTo>
                      <a:pt x="1576" y="3110"/>
                    </a:lnTo>
                    <a:lnTo>
                      <a:pt x="1596" y="2928"/>
                    </a:lnTo>
                    <a:lnTo>
                      <a:pt x="1555" y="2565"/>
                    </a:lnTo>
                    <a:lnTo>
                      <a:pt x="1555" y="2565"/>
                    </a:lnTo>
                    <a:lnTo>
                      <a:pt x="1515" y="2282"/>
                    </a:lnTo>
                    <a:lnTo>
                      <a:pt x="1475" y="2120"/>
                    </a:lnTo>
                    <a:lnTo>
                      <a:pt x="1434" y="2019"/>
                    </a:lnTo>
                    <a:lnTo>
                      <a:pt x="1434" y="1999"/>
                    </a:lnTo>
                    <a:lnTo>
                      <a:pt x="1434" y="1999"/>
                    </a:lnTo>
                    <a:lnTo>
                      <a:pt x="1454" y="1999"/>
                    </a:lnTo>
                    <a:lnTo>
                      <a:pt x="1475" y="2019"/>
                    </a:lnTo>
                    <a:lnTo>
                      <a:pt x="1475" y="2019"/>
                    </a:lnTo>
                    <a:lnTo>
                      <a:pt x="1535" y="2242"/>
                    </a:lnTo>
                    <a:lnTo>
                      <a:pt x="1535" y="2242"/>
                    </a:lnTo>
                    <a:lnTo>
                      <a:pt x="1596" y="2544"/>
                    </a:lnTo>
                    <a:lnTo>
                      <a:pt x="1616" y="2888"/>
                    </a:lnTo>
                    <a:lnTo>
                      <a:pt x="1616" y="3191"/>
                    </a:lnTo>
                    <a:lnTo>
                      <a:pt x="1596" y="3372"/>
                    </a:lnTo>
                    <a:lnTo>
                      <a:pt x="1596" y="3372"/>
                    </a:lnTo>
                    <a:lnTo>
                      <a:pt x="1596" y="3392"/>
                    </a:lnTo>
                    <a:lnTo>
                      <a:pt x="1596" y="3413"/>
                    </a:lnTo>
                    <a:lnTo>
                      <a:pt x="1697" y="3493"/>
                    </a:lnTo>
                    <a:lnTo>
                      <a:pt x="1939" y="3695"/>
                    </a:lnTo>
                    <a:lnTo>
                      <a:pt x="2363" y="4099"/>
                    </a:lnTo>
                    <a:lnTo>
                      <a:pt x="2363" y="4099"/>
                    </a:lnTo>
                    <a:lnTo>
                      <a:pt x="2403" y="4119"/>
                    </a:lnTo>
                    <a:lnTo>
                      <a:pt x="2444" y="4119"/>
                    </a:lnTo>
                    <a:lnTo>
                      <a:pt x="2444" y="4119"/>
                    </a:lnTo>
                    <a:lnTo>
                      <a:pt x="2726" y="4079"/>
                    </a:lnTo>
                    <a:lnTo>
                      <a:pt x="2989" y="3998"/>
                    </a:lnTo>
                    <a:lnTo>
                      <a:pt x="3251" y="3897"/>
                    </a:lnTo>
                    <a:lnTo>
                      <a:pt x="3474" y="3776"/>
                    </a:lnTo>
                    <a:lnTo>
                      <a:pt x="3474" y="3776"/>
                    </a:lnTo>
                    <a:lnTo>
                      <a:pt x="3635" y="3675"/>
                    </a:lnTo>
                    <a:lnTo>
                      <a:pt x="3817" y="3554"/>
                    </a:lnTo>
                    <a:lnTo>
                      <a:pt x="3958" y="3433"/>
                    </a:lnTo>
                    <a:lnTo>
                      <a:pt x="4079" y="3271"/>
                    </a:lnTo>
                    <a:lnTo>
                      <a:pt x="4079" y="3271"/>
                    </a:lnTo>
                    <a:lnTo>
                      <a:pt x="4099" y="3211"/>
                    </a:lnTo>
                    <a:lnTo>
                      <a:pt x="4120" y="3170"/>
                    </a:lnTo>
                    <a:lnTo>
                      <a:pt x="4099" y="31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2536144" y="-1080589"/>
                <a:ext cx="269664" cy="261379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817" extrusionOk="0">
                    <a:moveTo>
                      <a:pt x="141" y="1"/>
                    </a:moveTo>
                    <a:lnTo>
                      <a:pt x="101" y="21"/>
                    </a:lnTo>
                    <a:lnTo>
                      <a:pt x="61" y="41"/>
                    </a:lnTo>
                    <a:lnTo>
                      <a:pt x="20" y="81"/>
                    </a:lnTo>
                    <a:lnTo>
                      <a:pt x="0" y="162"/>
                    </a:lnTo>
                    <a:lnTo>
                      <a:pt x="0" y="223"/>
                    </a:lnTo>
                    <a:lnTo>
                      <a:pt x="20" y="425"/>
                    </a:lnTo>
                    <a:lnTo>
                      <a:pt x="101" y="647"/>
                    </a:lnTo>
                    <a:lnTo>
                      <a:pt x="222" y="889"/>
                    </a:lnTo>
                    <a:lnTo>
                      <a:pt x="444" y="1273"/>
                    </a:lnTo>
                    <a:lnTo>
                      <a:pt x="727" y="1677"/>
                    </a:lnTo>
                    <a:lnTo>
                      <a:pt x="1030" y="2080"/>
                    </a:lnTo>
                    <a:lnTo>
                      <a:pt x="1373" y="2464"/>
                    </a:lnTo>
                    <a:lnTo>
                      <a:pt x="1716" y="2848"/>
                    </a:lnTo>
                    <a:lnTo>
                      <a:pt x="2060" y="3191"/>
                    </a:lnTo>
                    <a:lnTo>
                      <a:pt x="2403" y="3453"/>
                    </a:lnTo>
                    <a:lnTo>
                      <a:pt x="2564" y="3575"/>
                    </a:lnTo>
                    <a:lnTo>
                      <a:pt x="2706" y="3655"/>
                    </a:lnTo>
                    <a:lnTo>
                      <a:pt x="2928" y="3756"/>
                    </a:lnTo>
                    <a:lnTo>
                      <a:pt x="3029" y="3797"/>
                    </a:lnTo>
                    <a:lnTo>
                      <a:pt x="3150" y="3817"/>
                    </a:lnTo>
                    <a:lnTo>
                      <a:pt x="3251" y="3817"/>
                    </a:lnTo>
                    <a:lnTo>
                      <a:pt x="3332" y="3797"/>
                    </a:lnTo>
                    <a:lnTo>
                      <a:pt x="3433" y="3777"/>
                    </a:lnTo>
                    <a:lnTo>
                      <a:pt x="3513" y="3736"/>
                    </a:lnTo>
                    <a:lnTo>
                      <a:pt x="3594" y="3676"/>
                    </a:lnTo>
                    <a:lnTo>
                      <a:pt x="3655" y="3595"/>
                    </a:lnTo>
                    <a:lnTo>
                      <a:pt x="3736" y="3514"/>
                    </a:lnTo>
                    <a:lnTo>
                      <a:pt x="3776" y="3413"/>
                    </a:lnTo>
                    <a:lnTo>
                      <a:pt x="3836" y="3292"/>
                    </a:lnTo>
                    <a:lnTo>
                      <a:pt x="3877" y="3151"/>
                    </a:lnTo>
                    <a:lnTo>
                      <a:pt x="3897" y="3009"/>
                    </a:lnTo>
                    <a:lnTo>
                      <a:pt x="3917" y="2848"/>
                    </a:lnTo>
                    <a:lnTo>
                      <a:pt x="3917" y="2828"/>
                    </a:lnTo>
                    <a:lnTo>
                      <a:pt x="3937" y="2666"/>
                    </a:lnTo>
                    <a:lnTo>
                      <a:pt x="3937" y="2484"/>
                    </a:lnTo>
                    <a:lnTo>
                      <a:pt x="3917" y="2101"/>
                    </a:lnTo>
                    <a:lnTo>
                      <a:pt x="3877" y="1717"/>
                    </a:lnTo>
                    <a:lnTo>
                      <a:pt x="3836" y="1576"/>
                    </a:lnTo>
                    <a:lnTo>
                      <a:pt x="3816" y="1455"/>
                    </a:lnTo>
                    <a:lnTo>
                      <a:pt x="3796" y="1434"/>
                    </a:lnTo>
                    <a:lnTo>
                      <a:pt x="3776" y="1434"/>
                    </a:lnTo>
                    <a:lnTo>
                      <a:pt x="3736" y="1455"/>
                    </a:lnTo>
                    <a:lnTo>
                      <a:pt x="3473" y="1576"/>
                    </a:lnTo>
                    <a:lnTo>
                      <a:pt x="3271" y="1677"/>
                    </a:lnTo>
                    <a:lnTo>
                      <a:pt x="3089" y="1717"/>
                    </a:lnTo>
                    <a:lnTo>
                      <a:pt x="2928" y="1757"/>
                    </a:lnTo>
                    <a:lnTo>
                      <a:pt x="2766" y="1778"/>
                    </a:lnTo>
                    <a:lnTo>
                      <a:pt x="2726" y="1798"/>
                    </a:lnTo>
                    <a:lnTo>
                      <a:pt x="2726" y="1818"/>
                    </a:lnTo>
                    <a:lnTo>
                      <a:pt x="3029" y="2121"/>
                    </a:lnTo>
                    <a:lnTo>
                      <a:pt x="3291" y="2363"/>
                    </a:lnTo>
                    <a:lnTo>
                      <a:pt x="3312" y="2404"/>
                    </a:lnTo>
                    <a:lnTo>
                      <a:pt x="3271" y="2363"/>
                    </a:lnTo>
                    <a:lnTo>
                      <a:pt x="3029" y="2161"/>
                    </a:lnTo>
                    <a:lnTo>
                      <a:pt x="2181" y="1374"/>
                    </a:lnTo>
                    <a:lnTo>
                      <a:pt x="1656" y="930"/>
                    </a:lnTo>
                    <a:lnTo>
                      <a:pt x="1131" y="505"/>
                    </a:lnTo>
                    <a:lnTo>
                      <a:pt x="868" y="324"/>
                    </a:lnTo>
                    <a:lnTo>
                      <a:pt x="626" y="182"/>
                    </a:lnTo>
                    <a:lnTo>
                      <a:pt x="384" y="8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2536144" y="-1080589"/>
                <a:ext cx="269664" cy="261379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817" fill="none" extrusionOk="0">
                    <a:moveTo>
                      <a:pt x="3816" y="1455"/>
                    </a:moveTo>
                    <a:lnTo>
                      <a:pt x="3816" y="1455"/>
                    </a:lnTo>
                    <a:lnTo>
                      <a:pt x="3796" y="1434"/>
                    </a:lnTo>
                    <a:lnTo>
                      <a:pt x="3776" y="1434"/>
                    </a:lnTo>
                    <a:lnTo>
                      <a:pt x="3736" y="1455"/>
                    </a:lnTo>
                    <a:lnTo>
                      <a:pt x="3736" y="1455"/>
                    </a:lnTo>
                    <a:lnTo>
                      <a:pt x="3473" y="1576"/>
                    </a:lnTo>
                    <a:lnTo>
                      <a:pt x="3271" y="1677"/>
                    </a:lnTo>
                    <a:lnTo>
                      <a:pt x="3089" y="1717"/>
                    </a:lnTo>
                    <a:lnTo>
                      <a:pt x="2928" y="1757"/>
                    </a:lnTo>
                    <a:lnTo>
                      <a:pt x="2766" y="1778"/>
                    </a:lnTo>
                    <a:lnTo>
                      <a:pt x="2726" y="1798"/>
                    </a:lnTo>
                    <a:lnTo>
                      <a:pt x="2726" y="1818"/>
                    </a:lnTo>
                    <a:lnTo>
                      <a:pt x="2726" y="1818"/>
                    </a:lnTo>
                    <a:lnTo>
                      <a:pt x="3029" y="2121"/>
                    </a:lnTo>
                    <a:lnTo>
                      <a:pt x="3291" y="2363"/>
                    </a:lnTo>
                    <a:lnTo>
                      <a:pt x="3291" y="2363"/>
                    </a:lnTo>
                    <a:lnTo>
                      <a:pt x="3312" y="2404"/>
                    </a:lnTo>
                    <a:lnTo>
                      <a:pt x="3271" y="2363"/>
                    </a:lnTo>
                    <a:lnTo>
                      <a:pt x="3029" y="2161"/>
                    </a:lnTo>
                    <a:lnTo>
                      <a:pt x="2181" y="1374"/>
                    </a:lnTo>
                    <a:lnTo>
                      <a:pt x="1656" y="930"/>
                    </a:lnTo>
                    <a:lnTo>
                      <a:pt x="1131" y="505"/>
                    </a:lnTo>
                    <a:lnTo>
                      <a:pt x="868" y="324"/>
                    </a:lnTo>
                    <a:lnTo>
                      <a:pt x="626" y="182"/>
                    </a:lnTo>
                    <a:lnTo>
                      <a:pt x="384" y="8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141" y="1"/>
                    </a:lnTo>
                    <a:lnTo>
                      <a:pt x="101" y="21"/>
                    </a:lnTo>
                    <a:lnTo>
                      <a:pt x="61" y="4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0" y="162"/>
                    </a:lnTo>
                    <a:lnTo>
                      <a:pt x="0" y="223"/>
                    </a:lnTo>
                    <a:lnTo>
                      <a:pt x="20" y="425"/>
                    </a:lnTo>
                    <a:lnTo>
                      <a:pt x="101" y="647"/>
                    </a:lnTo>
                    <a:lnTo>
                      <a:pt x="222" y="889"/>
                    </a:lnTo>
                    <a:lnTo>
                      <a:pt x="222" y="889"/>
                    </a:lnTo>
                    <a:lnTo>
                      <a:pt x="444" y="1273"/>
                    </a:lnTo>
                    <a:lnTo>
                      <a:pt x="727" y="1677"/>
                    </a:lnTo>
                    <a:lnTo>
                      <a:pt x="1030" y="2080"/>
                    </a:lnTo>
                    <a:lnTo>
                      <a:pt x="1373" y="2464"/>
                    </a:lnTo>
                    <a:lnTo>
                      <a:pt x="1716" y="2848"/>
                    </a:lnTo>
                    <a:lnTo>
                      <a:pt x="2060" y="3191"/>
                    </a:lnTo>
                    <a:lnTo>
                      <a:pt x="2403" y="3453"/>
                    </a:lnTo>
                    <a:lnTo>
                      <a:pt x="2564" y="3575"/>
                    </a:lnTo>
                    <a:lnTo>
                      <a:pt x="2706" y="3655"/>
                    </a:lnTo>
                    <a:lnTo>
                      <a:pt x="2706" y="3655"/>
                    </a:lnTo>
                    <a:lnTo>
                      <a:pt x="2928" y="3756"/>
                    </a:lnTo>
                    <a:lnTo>
                      <a:pt x="3029" y="3797"/>
                    </a:lnTo>
                    <a:lnTo>
                      <a:pt x="3150" y="3817"/>
                    </a:lnTo>
                    <a:lnTo>
                      <a:pt x="3251" y="3817"/>
                    </a:lnTo>
                    <a:lnTo>
                      <a:pt x="3332" y="3797"/>
                    </a:lnTo>
                    <a:lnTo>
                      <a:pt x="3433" y="3777"/>
                    </a:lnTo>
                    <a:lnTo>
                      <a:pt x="3513" y="3736"/>
                    </a:lnTo>
                    <a:lnTo>
                      <a:pt x="3594" y="3676"/>
                    </a:lnTo>
                    <a:lnTo>
                      <a:pt x="3655" y="3595"/>
                    </a:lnTo>
                    <a:lnTo>
                      <a:pt x="3736" y="3514"/>
                    </a:lnTo>
                    <a:lnTo>
                      <a:pt x="3776" y="3413"/>
                    </a:lnTo>
                    <a:lnTo>
                      <a:pt x="3836" y="3292"/>
                    </a:lnTo>
                    <a:lnTo>
                      <a:pt x="3877" y="3151"/>
                    </a:lnTo>
                    <a:lnTo>
                      <a:pt x="3897" y="3009"/>
                    </a:lnTo>
                    <a:lnTo>
                      <a:pt x="3917" y="2848"/>
                    </a:lnTo>
                    <a:lnTo>
                      <a:pt x="3917" y="2828"/>
                    </a:lnTo>
                    <a:lnTo>
                      <a:pt x="3917" y="2828"/>
                    </a:lnTo>
                    <a:lnTo>
                      <a:pt x="3937" y="2666"/>
                    </a:lnTo>
                    <a:lnTo>
                      <a:pt x="3937" y="2484"/>
                    </a:lnTo>
                    <a:lnTo>
                      <a:pt x="3917" y="2101"/>
                    </a:lnTo>
                    <a:lnTo>
                      <a:pt x="3877" y="1717"/>
                    </a:lnTo>
                    <a:lnTo>
                      <a:pt x="3836" y="1576"/>
                    </a:lnTo>
                    <a:lnTo>
                      <a:pt x="3816" y="1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2173824" y="-1087506"/>
                <a:ext cx="297398" cy="218580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3192" extrusionOk="0">
                    <a:moveTo>
                      <a:pt x="4181" y="1"/>
                    </a:moveTo>
                    <a:lnTo>
                      <a:pt x="4019" y="21"/>
                    </a:lnTo>
                    <a:lnTo>
                      <a:pt x="3817" y="82"/>
                    </a:lnTo>
                    <a:lnTo>
                      <a:pt x="3595" y="142"/>
                    </a:lnTo>
                    <a:lnTo>
                      <a:pt x="3353" y="243"/>
                    </a:lnTo>
                    <a:lnTo>
                      <a:pt x="2868" y="485"/>
                    </a:lnTo>
                    <a:lnTo>
                      <a:pt x="2363" y="768"/>
                    </a:lnTo>
                    <a:lnTo>
                      <a:pt x="1858" y="1071"/>
                    </a:lnTo>
                    <a:lnTo>
                      <a:pt x="1414" y="1354"/>
                    </a:lnTo>
                    <a:lnTo>
                      <a:pt x="728" y="1778"/>
                    </a:lnTo>
                    <a:lnTo>
                      <a:pt x="708" y="1778"/>
                    </a:lnTo>
                    <a:lnTo>
                      <a:pt x="708" y="1757"/>
                    </a:lnTo>
                    <a:lnTo>
                      <a:pt x="748" y="1737"/>
                    </a:lnTo>
                    <a:lnTo>
                      <a:pt x="1374" y="1333"/>
                    </a:lnTo>
                    <a:lnTo>
                      <a:pt x="1374" y="1313"/>
                    </a:lnTo>
                    <a:lnTo>
                      <a:pt x="1333" y="1273"/>
                    </a:lnTo>
                    <a:lnTo>
                      <a:pt x="1152" y="1212"/>
                    </a:lnTo>
                    <a:lnTo>
                      <a:pt x="990" y="1152"/>
                    </a:lnTo>
                    <a:lnTo>
                      <a:pt x="829" y="1071"/>
                    </a:lnTo>
                    <a:lnTo>
                      <a:pt x="647" y="950"/>
                    </a:lnTo>
                    <a:lnTo>
                      <a:pt x="425" y="788"/>
                    </a:lnTo>
                    <a:lnTo>
                      <a:pt x="405" y="768"/>
                    </a:lnTo>
                    <a:lnTo>
                      <a:pt x="384" y="768"/>
                    </a:lnTo>
                    <a:lnTo>
                      <a:pt x="344" y="829"/>
                    </a:lnTo>
                    <a:lnTo>
                      <a:pt x="243" y="1131"/>
                    </a:lnTo>
                    <a:lnTo>
                      <a:pt x="142" y="1394"/>
                    </a:lnTo>
                    <a:lnTo>
                      <a:pt x="82" y="1636"/>
                    </a:lnTo>
                    <a:lnTo>
                      <a:pt x="41" y="1879"/>
                    </a:lnTo>
                    <a:lnTo>
                      <a:pt x="1" y="2101"/>
                    </a:lnTo>
                    <a:lnTo>
                      <a:pt x="1" y="2282"/>
                    </a:lnTo>
                    <a:lnTo>
                      <a:pt x="1" y="2444"/>
                    </a:lnTo>
                    <a:lnTo>
                      <a:pt x="21" y="2605"/>
                    </a:lnTo>
                    <a:lnTo>
                      <a:pt x="61" y="2747"/>
                    </a:lnTo>
                    <a:lnTo>
                      <a:pt x="102" y="2868"/>
                    </a:lnTo>
                    <a:lnTo>
                      <a:pt x="162" y="2969"/>
                    </a:lnTo>
                    <a:lnTo>
                      <a:pt x="243" y="3050"/>
                    </a:lnTo>
                    <a:lnTo>
                      <a:pt x="344" y="3130"/>
                    </a:lnTo>
                    <a:lnTo>
                      <a:pt x="445" y="3171"/>
                    </a:lnTo>
                    <a:lnTo>
                      <a:pt x="586" y="3191"/>
                    </a:lnTo>
                    <a:lnTo>
                      <a:pt x="869" y="3191"/>
                    </a:lnTo>
                    <a:lnTo>
                      <a:pt x="1051" y="3130"/>
                    </a:lnTo>
                    <a:lnTo>
                      <a:pt x="1233" y="3070"/>
                    </a:lnTo>
                    <a:lnTo>
                      <a:pt x="1434" y="2969"/>
                    </a:lnTo>
                    <a:lnTo>
                      <a:pt x="1657" y="2868"/>
                    </a:lnTo>
                    <a:lnTo>
                      <a:pt x="1899" y="2706"/>
                    </a:lnTo>
                    <a:lnTo>
                      <a:pt x="2182" y="2525"/>
                    </a:lnTo>
                    <a:lnTo>
                      <a:pt x="2484" y="2282"/>
                    </a:lnTo>
                    <a:lnTo>
                      <a:pt x="2807" y="2020"/>
                    </a:lnTo>
                    <a:lnTo>
                      <a:pt x="3131" y="1757"/>
                    </a:lnTo>
                    <a:lnTo>
                      <a:pt x="3454" y="1455"/>
                    </a:lnTo>
                    <a:lnTo>
                      <a:pt x="3736" y="1172"/>
                    </a:lnTo>
                    <a:lnTo>
                      <a:pt x="3979" y="869"/>
                    </a:lnTo>
                    <a:lnTo>
                      <a:pt x="4100" y="728"/>
                    </a:lnTo>
                    <a:lnTo>
                      <a:pt x="4201" y="566"/>
                    </a:lnTo>
                    <a:lnTo>
                      <a:pt x="4281" y="425"/>
                    </a:lnTo>
                    <a:lnTo>
                      <a:pt x="4342" y="283"/>
                    </a:lnTo>
                    <a:lnTo>
                      <a:pt x="4342" y="203"/>
                    </a:lnTo>
                    <a:lnTo>
                      <a:pt x="4342" y="102"/>
                    </a:lnTo>
                    <a:lnTo>
                      <a:pt x="4322" y="61"/>
                    </a:lnTo>
                    <a:lnTo>
                      <a:pt x="4281" y="21"/>
                    </a:lnTo>
                    <a:lnTo>
                      <a:pt x="42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2173824" y="-1087506"/>
                <a:ext cx="297398" cy="218580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3192" fill="none" extrusionOk="0">
                    <a:moveTo>
                      <a:pt x="4181" y="1"/>
                    </a:moveTo>
                    <a:lnTo>
                      <a:pt x="4181" y="1"/>
                    </a:lnTo>
                    <a:lnTo>
                      <a:pt x="4019" y="21"/>
                    </a:lnTo>
                    <a:lnTo>
                      <a:pt x="3817" y="82"/>
                    </a:lnTo>
                    <a:lnTo>
                      <a:pt x="3595" y="142"/>
                    </a:lnTo>
                    <a:lnTo>
                      <a:pt x="3353" y="243"/>
                    </a:lnTo>
                    <a:lnTo>
                      <a:pt x="2868" y="485"/>
                    </a:lnTo>
                    <a:lnTo>
                      <a:pt x="2363" y="768"/>
                    </a:lnTo>
                    <a:lnTo>
                      <a:pt x="1858" y="1071"/>
                    </a:lnTo>
                    <a:lnTo>
                      <a:pt x="1414" y="1354"/>
                    </a:lnTo>
                    <a:lnTo>
                      <a:pt x="728" y="1778"/>
                    </a:lnTo>
                    <a:lnTo>
                      <a:pt x="728" y="1778"/>
                    </a:lnTo>
                    <a:lnTo>
                      <a:pt x="708" y="1778"/>
                    </a:lnTo>
                    <a:lnTo>
                      <a:pt x="708" y="1757"/>
                    </a:lnTo>
                    <a:lnTo>
                      <a:pt x="748" y="1737"/>
                    </a:lnTo>
                    <a:lnTo>
                      <a:pt x="748" y="1737"/>
                    </a:lnTo>
                    <a:lnTo>
                      <a:pt x="1374" y="1333"/>
                    </a:lnTo>
                    <a:lnTo>
                      <a:pt x="1374" y="1333"/>
                    </a:lnTo>
                    <a:lnTo>
                      <a:pt x="1374" y="1313"/>
                    </a:lnTo>
                    <a:lnTo>
                      <a:pt x="1333" y="1273"/>
                    </a:lnTo>
                    <a:lnTo>
                      <a:pt x="1152" y="1212"/>
                    </a:lnTo>
                    <a:lnTo>
                      <a:pt x="990" y="1152"/>
                    </a:lnTo>
                    <a:lnTo>
                      <a:pt x="829" y="1071"/>
                    </a:lnTo>
                    <a:lnTo>
                      <a:pt x="647" y="950"/>
                    </a:lnTo>
                    <a:lnTo>
                      <a:pt x="425" y="788"/>
                    </a:lnTo>
                    <a:lnTo>
                      <a:pt x="425" y="788"/>
                    </a:lnTo>
                    <a:lnTo>
                      <a:pt x="405" y="768"/>
                    </a:lnTo>
                    <a:lnTo>
                      <a:pt x="384" y="768"/>
                    </a:lnTo>
                    <a:lnTo>
                      <a:pt x="344" y="829"/>
                    </a:lnTo>
                    <a:lnTo>
                      <a:pt x="344" y="829"/>
                    </a:lnTo>
                    <a:lnTo>
                      <a:pt x="243" y="1131"/>
                    </a:lnTo>
                    <a:lnTo>
                      <a:pt x="243" y="1131"/>
                    </a:lnTo>
                    <a:lnTo>
                      <a:pt x="142" y="1394"/>
                    </a:lnTo>
                    <a:lnTo>
                      <a:pt x="82" y="1636"/>
                    </a:lnTo>
                    <a:lnTo>
                      <a:pt x="41" y="1879"/>
                    </a:lnTo>
                    <a:lnTo>
                      <a:pt x="1" y="2101"/>
                    </a:lnTo>
                    <a:lnTo>
                      <a:pt x="1" y="2101"/>
                    </a:lnTo>
                    <a:lnTo>
                      <a:pt x="1" y="2282"/>
                    </a:lnTo>
                    <a:lnTo>
                      <a:pt x="1" y="2444"/>
                    </a:lnTo>
                    <a:lnTo>
                      <a:pt x="21" y="2605"/>
                    </a:lnTo>
                    <a:lnTo>
                      <a:pt x="61" y="2747"/>
                    </a:lnTo>
                    <a:lnTo>
                      <a:pt x="102" y="2868"/>
                    </a:lnTo>
                    <a:lnTo>
                      <a:pt x="162" y="2969"/>
                    </a:lnTo>
                    <a:lnTo>
                      <a:pt x="243" y="3050"/>
                    </a:lnTo>
                    <a:lnTo>
                      <a:pt x="344" y="3130"/>
                    </a:lnTo>
                    <a:lnTo>
                      <a:pt x="445" y="3171"/>
                    </a:lnTo>
                    <a:lnTo>
                      <a:pt x="586" y="3191"/>
                    </a:lnTo>
                    <a:lnTo>
                      <a:pt x="728" y="3191"/>
                    </a:lnTo>
                    <a:lnTo>
                      <a:pt x="869" y="3191"/>
                    </a:lnTo>
                    <a:lnTo>
                      <a:pt x="1051" y="3130"/>
                    </a:lnTo>
                    <a:lnTo>
                      <a:pt x="1233" y="3070"/>
                    </a:lnTo>
                    <a:lnTo>
                      <a:pt x="1434" y="2969"/>
                    </a:lnTo>
                    <a:lnTo>
                      <a:pt x="1657" y="2868"/>
                    </a:lnTo>
                    <a:lnTo>
                      <a:pt x="1657" y="2868"/>
                    </a:lnTo>
                    <a:lnTo>
                      <a:pt x="1899" y="2706"/>
                    </a:lnTo>
                    <a:lnTo>
                      <a:pt x="2182" y="2525"/>
                    </a:lnTo>
                    <a:lnTo>
                      <a:pt x="2484" y="2282"/>
                    </a:lnTo>
                    <a:lnTo>
                      <a:pt x="2807" y="2020"/>
                    </a:lnTo>
                    <a:lnTo>
                      <a:pt x="3131" y="1757"/>
                    </a:lnTo>
                    <a:lnTo>
                      <a:pt x="3454" y="1455"/>
                    </a:lnTo>
                    <a:lnTo>
                      <a:pt x="3736" y="1172"/>
                    </a:lnTo>
                    <a:lnTo>
                      <a:pt x="3979" y="869"/>
                    </a:lnTo>
                    <a:lnTo>
                      <a:pt x="3979" y="869"/>
                    </a:lnTo>
                    <a:lnTo>
                      <a:pt x="4100" y="728"/>
                    </a:lnTo>
                    <a:lnTo>
                      <a:pt x="4201" y="566"/>
                    </a:lnTo>
                    <a:lnTo>
                      <a:pt x="4281" y="425"/>
                    </a:lnTo>
                    <a:lnTo>
                      <a:pt x="4342" y="283"/>
                    </a:lnTo>
                    <a:lnTo>
                      <a:pt x="4342" y="283"/>
                    </a:lnTo>
                    <a:lnTo>
                      <a:pt x="4342" y="203"/>
                    </a:lnTo>
                    <a:lnTo>
                      <a:pt x="4342" y="102"/>
                    </a:lnTo>
                    <a:lnTo>
                      <a:pt x="4322" y="61"/>
                    </a:lnTo>
                    <a:lnTo>
                      <a:pt x="4281" y="21"/>
                    </a:lnTo>
                    <a:lnTo>
                      <a:pt x="4241" y="1"/>
                    </a:lnTo>
                    <a:lnTo>
                      <a:pt x="41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2401995" y="-1274178"/>
                <a:ext cx="235152" cy="233782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3414" extrusionOk="0">
                    <a:moveTo>
                      <a:pt x="929" y="1"/>
                    </a:moveTo>
                    <a:lnTo>
                      <a:pt x="647" y="21"/>
                    </a:lnTo>
                    <a:lnTo>
                      <a:pt x="364" y="61"/>
                    </a:lnTo>
                    <a:lnTo>
                      <a:pt x="81" y="122"/>
                    </a:lnTo>
                    <a:lnTo>
                      <a:pt x="41" y="142"/>
                    </a:lnTo>
                    <a:lnTo>
                      <a:pt x="0" y="162"/>
                    </a:lnTo>
                    <a:lnTo>
                      <a:pt x="0" y="183"/>
                    </a:lnTo>
                    <a:lnTo>
                      <a:pt x="21" y="243"/>
                    </a:lnTo>
                    <a:lnTo>
                      <a:pt x="61" y="465"/>
                    </a:lnTo>
                    <a:lnTo>
                      <a:pt x="202" y="990"/>
                    </a:lnTo>
                    <a:lnTo>
                      <a:pt x="384" y="1515"/>
                    </a:lnTo>
                    <a:lnTo>
                      <a:pt x="606" y="2020"/>
                    </a:lnTo>
                    <a:lnTo>
                      <a:pt x="727" y="2262"/>
                    </a:lnTo>
                    <a:lnTo>
                      <a:pt x="869" y="2484"/>
                    </a:lnTo>
                    <a:lnTo>
                      <a:pt x="990" y="2646"/>
                    </a:lnTo>
                    <a:lnTo>
                      <a:pt x="1071" y="2747"/>
                    </a:lnTo>
                    <a:lnTo>
                      <a:pt x="1091" y="2808"/>
                    </a:lnTo>
                    <a:lnTo>
                      <a:pt x="1091" y="2848"/>
                    </a:lnTo>
                    <a:lnTo>
                      <a:pt x="1071" y="2908"/>
                    </a:lnTo>
                    <a:lnTo>
                      <a:pt x="1091" y="2949"/>
                    </a:lnTo>
                    <a:lnTo>
                      <a:pt x="1212" y="3151"/>
                    </a:lnTo>
                    <a:lnTo>
                      <a:pt x="1293" y="3252"/>
                    </a:lnTo>
                    <a:lnTo>
                      <a:pt x="1374" y="3353"/>
                    </a:lnTo>
                    <a:lnTo>
                      <a:pt x="1414" y="3393"/>
                    </a:lnTo>
                    <a:lnTo>
                      <a:pt x="1454" y="3413"/>
                    </a:lnTo>
                    <a:lnTo>
                      <a:pt x="1495" y="3393"/>
                    </a:lnTo>
                    <a:lnTo>
                      <a:pt x="1555" y="3353"/>
                    </a:lnTo>
                    <a:lnTo>
                      <a:pt x="1676" y="3252"/>
                    </a:lnTo>
                    <a:lnTo>
                      <a:pt x="1757" y="3171"/>
                    </a:lnTo>
                    <a:lnTo>
                      <a:pt x="1878" y="3030"/>
                    </a:lnTo>
                    <a:lnTo>
                      <a:pt x="1898" y="2989"/>
                    </a:lnTo>
                    <a:lnTo>
                      <a:pt x="1898" y="2929"/>
                    </a:lnTo>
                    <a:lnTo>
                      <a:pt x="1919" y="2848"/>
                    </a:lnTo>
                    <a:lnTo>
                      <a:pt x="1939" y="2747"/>
                    </a:lnTo>
                    <a:lnTo>
                      <a:pt x="1959" y="2707"/>
                    </a:lnTo>
                    <a:lnTo>
                      <a:pt x="1999" y="2666"/>
                    </a:lnTo>
                    <a:lnTo>
                      <a:pt x="2040" y="2646"/>
                    </a:lnTo>
                    <a:lnTo>
                      <a:pt x="2100" y="2646"/>
                    </a:lnTo>
                    <a:lnTo>
                      <a:pt x="2161" y="2626"/>
                    </a:lnTo>
                    <a:lnTo>
                      <a:pt x="2201" y="2585"/>
                    </a:lnTo>
                    <a:lnTo>
                      <a:pt x="2343" y="2424"/>
                    </a:lnTo>
                    <a:lnTo>
                      <a:pt x="2484" y="2222"/>
                    </a:lnTo>
                    <a:lnTo>
                      <a:pt x="2787" y="1717"/>
                    </a:lnTo>
                    <a:lnTo>
                      <a:pt x="3090" y="1192"/>
                    </a:lnTo>
                    <a:lnTo>
                      <a:pt x="3332" y="748"/>
                    </a:lnTo>
                    <a:lnTo>
                      <a:pt x="3413" y="546"/>
                    </a:lnTo>
                    <a:lnTo>
                      <a:pt x="3433" y="506"/>
                    </a:lnTo>
                    <a:lnTo>
                      <a:pt x="3433" y="465"/>
                    </a:lnTo>
                    <a:lnTo>
                      <a:pt x="3413" y="445"/>
                    </a:lnTo>
                    <a:lnTo>
                      <a:pt x="3372" y="425"/>
                    </a:lnTo>
                    <a:lnTo>
                      <a:pt x="3090" y="324"/>
                    </a:lnTo>
                    <a:lnTo>
                      <a:pt x="2827" y="223"/>
                    </a:lnTo>
                    <a:lnTo>
                      <a:pt x="2585" y="162"/>
                    </a:lnTo>
                    <a:lnTo>
                      <a:pt x="2323" y="102"/>
                    </a:lnTo>
                    <a:lnTo>
                      <a:pt x="2060" y="61"/>
                    </a:lnTo>
                    <a:lnTo>
                      <a:pt x="1777" y="21"/>
                    </a:lnTo>
                    <a:lnTo>
                      <a:pt x="12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5"/>
              <p:cNvSpPr/>
              <p:nvPr/>
            </p:nvSpPr>
            <p:spPr>
              <a:xfrm>
                <a:off x="2254013" y="-747373"/>
                <a:ext cx="47113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07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1" y="102"/>
                    </a:lnTo>
                    <a:lnTo>
                      <a:pt x="223" y="364"/>
                    </a:lnTo>
                    <a:lnTo>
                      <a:pt x="506" y="607"/>
                    </a:lnTo>
                    <a:lnTo>
                      <a:pt x="687" y="546"/>
                    </a:lnTo>
                    <a:lnTo>
                      <a:pt x="486" y="385"/>
                    </a:lnTo>
                    <a:lnTo>
                      <a:pt x="284" y="223"/>
                    </a:lnTo>
                    <a:lnTo>
                      <a:pt x="82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5"/>
              <p:cNvSpPr/>
              <p:nvPr/>
            </p:nvSpPr>
            <p:spPr>
              <a:xfrm>
                <a:off x="2254013" y="-747373"/>
                <a:ext cx="47113" cy="4156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07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1" y="102"/>
                    </a:lnTo>
                    <a:lnTo>
                      <a:pt x="1" y="102"/>
                    </a:lnTo>
                    <a:lnTo>
                      <a:pt x="223" y="364"/>
                    </a:lnTo>
                    <a:lnTo>
                      <a:pt x="506" y="607"/>
                    </a:lnTo>
                    <a:lnTo>
                      <a:pt x="506" y="607"/>
                    </a:lnTo>
                    <a:lnTo>
                      <a:pt x="687" y="546"/>
                    </a:lnTo>
                    <a:lnTo>
                      <a:pt x="687" y="546"/>
                    </a:lnTo>
                    <a:lnTo>
                      <a:pt x="486" y="385"/>
                    </a:lnTo>
                    <a:lnTo>
                      <a:pt x="284" y="223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5"/>
              <p:cNvSpPr/>
              <p:nvPr/>
            </p:nvSpPr>
            <p:spPr>
              <a:xfrm>
                <a:off x="2383985" y="-848311"/>
                <a:ext cx="142502" cy="83063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213" extrusionOk="0">
                    <a:moveTo>
                      <a:pt x="2081" y="1"/>
                    </a:moveTo>
                    <a:lnTo>
                      <a:pt x="1778" y="21"/>
                    </a:lnTo>
                    <a:lnTo>
                      <a:pt x="1455" y="263"/>
                    </a:lnTo>
                    <a:lnTo>
                      <a:pt x="1071" y="526"/>
                    </a:lnTo>
                    <a:lnTo>
                      <a:pt x="607" y="809"/>
                    </a:lnTo>
                    <a:lnTo>
                      <a:pt x="41" y="1111"/>
                    </a:lnTo>
                    <a:lnTo>
                      <a:pt x="1" y="1132"/>
                    </a:lnTo>
                    <a:lnTo>
                      <a:pt x="1" y="1172"/>
                    </a:lnTo>
                    <a:lnTo>
                      <a:pt x="21" y="1212"/>
                    </a:lnTo>
                    <a:lnTo>
                      <a:pt x="62" y="1212"/>
                    </a:lnTo>
                    <a:lnTo>
                      <a:pt x="344" y="1132"/>
                    </a:lnTo>
                    <a:lnTo>
                      <a:pt x="607" y="1031"/>
                    </a:lnTo>
                    <a:lnTo>
                      <a:pt x="889" y="889"/>
                    </a:lnTo>
                    <a:lnTo>
                      <a:pt x="1152" y="748"/>
                    </a:lnTo>
                    <a:lnTo>
                      <a:pt x="1394" y="586"/>
                    </a:lnTo>
                    <a:lnTo>
                      <a:pt x="1637" y="405"/>
                    </a:lnTo>
                    <a:lnTo>
                      <a:pt x="1859" y="203"/>
                    </a:ln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5"/>
              <p:cNvSpPr/>
              <p:nvPr/>
            </p:nvSpPr>
            <p:spPr>
              <a:xfrm>
                <a:off x="2383985" y="-848311"/>
                <a:ext cx="142502" cy="83063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213" fill="none" extrusionOk="0">
                    <a:moveTo>
                      <a:pt x="2081" y="1"/>
                    </a:moveTo>
                    <a:lnTo>
                      <a:pt x="2081" y="1"/>
                    </a:lnTo>
                    <a:lnTo>
                      <a:pt x="1778" y="21"/>
                    </a:lnTo>
                    <a:lnTo>
                      <a:pt x="1778" y="21"/>
                    </a:lnTo>
                    <a:lnTo>
                      <a:pt x="1778" y="21"/>
                    </a:lnTo>
                    <a:lnTo>
                      <a:pt x="1778" y="21"/>
                    </a:lnTo>
                    <a:lnTo>
                      <a:pt x="1455" y="263"/>
                    </a:lnTo>
                    <a:lnTo>
                      <a:pt x="1071" y="526"/>
                    </a:lnTo>
                    <a:lnTo>
                      <a:pt x="607" y="809"/>
                    </a:lnTo>
                    <a:lnTo>
                      <a:pt x="41" y="1111"/>
                    </a:lnTo>
                    <a:lnTo>
                      <a:pt x="41" y="1111"/>
                    </a:lnTo>
                    <a:lnTo>
                      <a:pt x="1" y="1132"/>
                    </a:lnTo>
                    <a:lnTo>
                      <a:pt x="1" y="1172"/>
                    </a:lnTo>
                    <a:lnTo>
                      <a:pt x="21" y="1212"/>
                    </a:lnTo>
                    <a:lnTo>
                      <a:pt x="62" y="1212"/>
                    </a:lnTo>
                    <a:lnTo>
                      <a:pt x="62" y="1212"/>
                    </a:lnTo>
                    <a:lnTo>
                      <a:pt x="62" y="1212"/>
                    </a:lnTo>
                    <a:lnTo>
                      <a:pt x="62" y="1212"/>
                    </a:lnTo>
                    <a:lnTo>
                      <a:pt x="344" y="1132"/>
                    </a:lnTo>
                    <a:lnTo>
                      <a:pt x="607" y="1031"/>
                    </a:lnTo>
                    <a:lnTo>
                      <a:pt x="889" y="889"/>
                    </a:lnTo>
                    <a:lnTo>
                      <a:pt x="1152" y="748"/>
                    </a:lnTo>
                    <a:lnTo>
                      <a:pt x="1394" y="586"/>
                    </a:lnTo>
                    <a:lnTo>
                      <a:pt x="1637" y="405"/>
                    </a:lnTo>
                    <a:lnTo>
                      <a:pt x="1859" y="203"/>
                    </a:lnTo>
                    <a:lnTo>
                      <a:pt x="20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5"/>
              <p:cNvSpPr/>
              <p:nvPr/>
            </p:nvSpPr>
            <p:spPr>
              <a:xfrm>
                <a:off x="2424113" y="-790241"/>
                <a:ext cx="139694" cy="58206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850" extrusionOk="0">
                    <a:moveTo>
                      <a:pt x="1939" y="1"/>
                    </a:moveTo>
                    <a:lnTo>
                      <a:pt x="1858" y="62"/>
                    </a:lnTo>
                    <a:lnTo>
                      <a:pt x="1596" y="203"/>
                    </a:lnTo>
                    <a:lnTo>
                      <a:pt x="1414" y="304"/>
                    </a:lnTo>
                    <a:lnTo>
                      <a:pt x="1172" y="405"/>
                    </a:lnTo>
                    <a:lnTo>
                      <a:pt x="889" y="506"/>
                    </a:lnTo>
                    <a:lnTo>
                      <a:pt x="546" y="607"/>
                    </a:lnTo>
                    <a:lnTo>
                      <a:pt x="263" y="687"/>
                    </a:lnTo>
                    <a:lnTo>
                      <a:pt x="101" y="728"/>
                    </a:lnTo>
                    <a:lnTo>
                      <a:pt x="21" y="748"/>
                    </a:lnTo>
                    <a:lnTo>
                      <a:pt x="1" y="748"/>
                    </a:lnTo>
                    <a:lnTo>
                      <a:pt x="1" y="788"/>
                    </a:lnTo>
                    <a:lnTo>
                      <a:pt x="21" y="829"/>
                    </a:lnTo>
                    <a:lnTo>
                      <a:pt x="61" y="849"/>
                    </a:lnTo>
                    <a:lnTo>
                      <a:pt x="202" y="849"/>
                    </a:lnTo>
                    <a:lnTo>
                      <a:pt x="445" y="829"/>
                    </a:lnTo>
                    <a:lnTo>
                      <a:pt x="707" y="788"/>
                    </a:lnTo>
                    <a:lnTo>
                      <a:pt x="950" y="728"/>
                    </a:lnTo>
                    <a:lnTo>
                      <a:pt x="1192" y="627"/>
                    </a:lnTo>
                    <a:lnTo>
                      <a:pt x="1434" y="526"/>
                    </a:lnTo>
                    <a:lnTo>
                      <a:pt x="1636" y="385"/>
                    </a:lnTo>
                    <a:lnTo>
                      <a:pt x="1838" y="243"/>
                    </a:lnTo>
                    <a:lnTo>
                      <a:pt x="2020" y="82"/>
                    </a:lnTo>
                    <a:lnTo>
                      <a:pt x="2040" y="62"/>
                    </a:lnTo>
                    <a:lnTo>
                      <a:pt x="2020" y="21"/>
                    </a:lnTo>
                    <a:lnTo>
                      <a:pt x="20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5"/>
              <p:cNvSpPr/>
              <p:nvPr/>
            </p:nvSpPr>
            <p:spPr>
              <a:xfrm>
                <a:off x="2424113" y="-790241"/>
                <a:ext cx="139694" cy="58206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850" fill="none" extrusionOk="0">
                    <a:moveTo>
                      <a:pt x="1979" y="1"/>
                    </a:moveTo>
                    <a:lnTo>
                      <a:pt x="1979" y="1"/>
                    </a:lnTo>
                    <a:lnTo>
                      <a:pt x="1939" y="1"/>
                    </a:lnTo>
                    <a:lnTo>
                      <a:pt x="1858" y="62"/>
                    </a:lnTo>
                    <a:lnTo>
                      <a:pt x="1596" y="203"/>
                    </a:lnTo>
                    <a:lnTo>
                      <a:pt x="1414" y="304"/>
                    </a:lnTo>
                    <a:lnTo>
                      <a:pt x="1172" y="405"/>
                    </a:lnTo>
                    <a:lnTo>
                      <a:pt x="889" y="506"/>
                    </a:lnTo>
                    <a:lnTo>
                      <a:pt x="546" y="607"/>
                    </a:lnTo>
                    <a:lnTo>
                      <a:pt x="546" y="607"/>
                    </a:lnTo>
                    <a:lnTo>
                      <a:pt x="263" y="687"/>
                    </a:lnTo>
                    <a:lnTo>
                      <a:pt x="101" y="728"/>
                    </a:lnTo>
                    <a:lnTo>
                      <a:pt x="21" y="748"/>
                    </a:lnTo>
                    <a:lnTo>
                      <a:pt x="1" y="748"/>
                    </a:lnTo>
                    <a:lnTo>
                      <a:pt x="1" y="788"/>
                    </a:lnTo>
                    <a:lnTo>
                      <a:pt x="1" y="788"/>
                    </a:lnTo>
                    <a:lnTo>
                      <a:pt x="21" y="829"/>
                    </a:lnTo>
                    <a:lnTo>
                      <a:pt x="61" y="849"/>
                    </a:lnTo>
                    <a:lnTo>
                      <a:pt x="61" y="849"/>
                    </a:lnTo>
                    <a:lnTo>
                      <a:pt x="202" y="849"/>
                    </a:lnTo>
                    <a:lnTo>
                      <a:pt x="202" y="849"/>
                    </a:lnTo>
                    <a:lnTo>
                      <a:pt x="445" y="829"/>
                    </a:lnTo>
                    <a:lnTo>
                      <a:pt x="707" y="788"/>
                    </a:lnTo>
                    <a:lnTo>
                      <a:pt x="950" y="728"/>
                    </a:lnTo>
                    <a:lnTo>
                      <a:pt x="1192" y="627"/>
                    </a:lnTo>
                    <a:lnTo>
                      <a:pt x="1434" y="526"/>
                    </a:lnTo>
                    <a:lnTo>
                      <a:pt x="1636" y="385"/>
                    </a:lnTo>
                    <a:lnTo>
                      <a:pt x="1838" y="243"/>
                    </a:lnTo>
                    <a:lnTo>
                      <a:pt x="2020" y="82"/>
                    </a:lnTo>
                    <a:lnTo>
                      <a:pt x="2020" y="82"/>
                    </a:lnTo>
                    <a:lnTo>
                      <a:pt x="2040" y="62"/>
                    </a:lnTo>
                    <a:lnTo>
                      <a:pt x="2020" y="21"/>
                    </a:lnTo>
                    <a:lnTo>
                      <a:pt x="2020" y="21"/>
                    </a:lnTo>
                    <a:lnTo>
                      <a:pt x="2000" y="1"/>
                    </a:lnTo>
                    <a:lnTo>
                      <a:pt x="197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45"/>
              <p:cNvSpPr/>
              <p:nvPr/>
            </p:nvSpPr>
            <p:spPr>
              <a:xfrm>
                <a:off x="2733841" y="-1051555"/>
                <a:ext cx="74709" cy="4985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728" extrusionOk="0">
                    <a:moveTo>
                      <a:pt x="1050" y="1"/>
                    </a:moveTo>
                    <a:lnTo>
                      <a:pt x="1010" y="21"/>
                    </a:lnTo>
                    <a:lnTo>
                      <a:pt x="929" y="61"/>
                    </a:lnTo>
                    <a:lnTo>
                      <a:pt x="626" y="263"/>
                    </a:lnTo>
                    <a:lnTo>
                      <a:pt x="324" y="425"/>
                    </a:lnTo>
                    <a:lnTo>
                      <a:pt x="21" y="546"/>
                    </a:lnTo>
                    <a:lnTo>
                      <a:pt x="0" y="566"/>
                    </a:lnTo>
                    <a:lnTo>
                      <a:pt x="182" y="728"/>
                    </a:lnTo>
                    <a:lnTo>
                      <a:pt x="465" y="586"/>
                    </a:lnTo>
                    <a:lnTo>
                      <a:pt x="727" y="425"/>
                    </a:lnTo>
                    <a:lnTo>
                      <a:pt x="909" y="263"/>
                    </a:lnTo>
                    <a:lnTo>
                      <a:pt x="1091" y="102"/>
                    </a:lnTo>
                    <a:lnTo>
                      <a:pt x="1091" y="61"/>
                    </a:lnTo>
                    <a:lnTo>
                      <a:pt x="1091" y="41"/>
                    </a:lnTo>
                    <a:lnTo>
                      <a:pt x="1071" y="21"/>
                    </a:ln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45"/>
              <p:cNvSpPr/>
              <p:nvPr/>
            </p:nvSpPr>
            <p:spPr>
              <a:xfrm>
                <a:off x="2733841" y="-1051555"/>
                <a:ext cx="74709" cy="4985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728" fill="none" extrusionOk="0">
                    <a:moveTo>
                      <a:pt x="1050" y="1"/>
                    </a:moveTo>
                    <a:lnTo>
                      <a:pt x="1050" y="1"/>
                    </a:lnTo>
                    <a:lnTo>
                      <a:pt x="1010" y="21"/>
                    </a:lnTo>
                    <a:lnTo>
                      <a:pt x="929" y="61"/>
                    </a:lnTo>
                    <a:lnTo>
                      <a:pt x="626" y="263"/>
                    </a:lnTo>
                    <a:lnTo>
                      <a:pt x="626" y="263"/>
                    </a:lnTo>
                    <a:lnTo>
                      <a:pt x="324" y="425"/>
                    </a:lnTo>
                    <a:lnTo>
                      <a:pt x="21" y="546"/>
                    </a:lnTo>
                    <a:lnTo>
                      <a:pt x="21" y="546"/>
                    </a:lnTo>
                    <a:lnTo>
                      <a:pt x="0" y="566"/>
                    </a:lnTo>
                    <a:lnTo>
                      <a:pt x="0" y="566"/>
                    </a:lnTo>
                    <a:lnTo>
                      <a:pt x="182" y="728"/>
                    </a:lnTo>
                    <a:lnTo>
                      <a:pt x="182" y="728"/>
                    </a:lnTo>
                    <a:lnTo>
                      <a:pt x="465" y="586"/>
                    </a:lnTo>
                    <a:lnTo>
                      <a:pt x="727" y="425"/>
                    </a:lnTo>
                    <a:lnTo>
                      <a:pt x="727" y="425"/>
                    </a:lnTo>
                    <a:lnTo>
                      <a:pt x="909" y="263"/>
                    </a:lnTo>
                    <a:lnTo>
                      <a:pt x="1091" y="102"/>
                    </a:lnTo>
                    <a:lnTo>
                      <a:pt x="1091" y="102"/>
                    </a:lnTo>
                    <a:lnTo>
                      <a:pt x="1091" y="61"/>
                    </a:lnTo>
                    <a:lnTo>
                      <a:pt x="1091" y="41"/>
                    </a:lnTo>
                    <a:lnTo>
                      <a:pt x="1091" y="41"/>
                    </a:lnTo>
                    <a:lnTo>
                      <a:pt x="1071" y="21"/>
                    </a:lnTo>
                    <a:lnTo>
                      <a:pt x="105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5"/>
              <p:cNvSpPr/>
              <p:nvPr/>
            </p:nvSpPr>
            <p:spPr>
              <a:xfrm>
                <a:off x="2207036" y="-1102708"/>
                <a:ext cx="59507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29" extrusionOk="0">
                    <a:moveTo>
                      <a:pt x="0" y="1"/>
                    </a:moveTo>
                    <a:lnTo>
                      <a:pt x="81" y="324"/>
                    </a:lnTo>
                    <a:lnTo>
                      <a:pt x="243" y="223"/>
                    </a:lnTo>
                    <a:lnTo>
                      <a:pt x="0" y="1"/>
                    </a:lnTo>
                    <a:close/>
                    <a:moveTo>
                      <a:pt x="687" y="566"/>
                    </a:moveTo>
                    <a:lnTo>
                      <a:pt x="505" y="707"/>
                    </a:lnTo>
                    <a:lnTo>
                      <a:pt x="667" y="828"/>
                    </a:lnTo>
                    <a:lnTo>
                      <a:pt x="869" y="707"/>
                    </a:lnTo>
                    <a:lnTo>
                      <a:pt x="869" y="687"/>
                    </a:lnTo>
                    <a:lnTo>
                      <a:pt x="687" y="5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45"/>
              <p:cNvSpPr/>
              <p:nvPr/>
            </p:nvSpPr>
            <p:spPr>
              <a:xfrm>
                <a:off x="2241618" y="-1064018"/>
                <a:ext cx="24926" cy="18078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64" fill="none" extrusionOk="0">
                    <a:moveTo>
                      <a:pt x="182" y="1"/>
                    </a:moveTo>
                    <a:lnTo>
                      <a:pt x="182" y="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62" y="263"/>
                    </a:lnTo>
                    <a:lnTo>
                      <a:pt x="162" y="263"/>
                    </a:lnTo>
                    <a:lnTo>
                      <a:pt x="364" y="142"/>
                    </a:lnTo>
                    <a:lnTo>
                      <a:pt x="364" y="142"/>
                    </a:lnTo>
                    <a:lnTo>
                      <a:pt x="364" y="122"/>
                    </a:lnTo>
                    <a:lnTo>
                      <a:pt x="364" y="122"/>
                    </a:lnTo>
                    <a:lnTo>
                      <a:pt x="18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5"/>
              <p:cNvSpPr/>
              <p:nvPr/>
            </p:nvSpPr>
            <p:spPr>
              <a:xfrm>
                <a:off x="2207036" y="-1102708"/>
                <a:ext cx="16640" cy="2218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24" fill="none" extrusionOk="0">
                    <a:moveTo>
                      <a:pt x="0" y="1"/>
                    </a:moveTo>
                    <a:lnTo>
                      <a:pt x="81" y="324"/>
                    </a:lnTo>
                    <a:lnTo>
                      <a:pt x="81" y="324"/>
                    </a:lnTo>
                    <a:lnTo>
                      <a:pt x="243" y="223"/>
                    </a:lnTo>
                    <a:lnTo>
                      <a:pt x="243" y="223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5"/>
              <p:cNvSpPr/>
              <p:nvPr/>
            </p:nvSpPr>
            <p:spPr>
              <a:xfrm>
                <a:off x="2259559" y="-889740"/>
                <a:ext cx="453595" cy="277950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4059" fill="none" extrusionOk="0">
                    <a:moveTo>
                      <a:pt x="5594" y="0"/>
                    </a:moveTo>
                    <a:lnTo>
                      <a:pt x="5594" y="0"/>
                    </a:lnTo>
                    <a:lnTo>
                      <a:pt x="5372" y="142"/>
                    </a:lnTo>
                    <a:lnTo>
                      <a:pt x="5150" y="263"/>
                    </a:lnTo>
                    <a:lnTo>
                      <a:pt x="5150" y="263"/>
                    </a:lnTo>
                    <a:lnTo>
                      <a:pt x="5150" y="606"/>
                    </a:lnTo>
                    <a:lnTo>
                      <a:pt x="5150" y="949"/>
                    </a:lnTo>
                    <a:lnTo>
                      <a:pt x="5109" y="1292"/>
                    </a:lnTo>
                    <a:lnTo>
                      <a:pt x="5049" y="1615"/>
                    </a:lnTo>
                    <a:lnTo>
                      <a:pt x="5049" y="1615"/>
                    </a:lnTo>
                    <a:lnTo>
                      <a:pt x="4948" y="1939"/>
                    </a:lnTo>
                    <a:lnTo>
                      <a:pt x="4887" y="2080"/>
                    </a:lnTo>
                    <a:lnTo>
                      <a:pt x="4827" y="2201"/>
                    </a:lnTo>
                    <a:lnTo>
                      <a:pt x="4746" y="2322"/>
                    </a:lnTo>
                    <a:lnTo>
                      <a:pt x="4665" y="2403"/>
                    </a:lnTo>
                    <a:lnTo>
                      <a:pt x="4564" y="2504"/>
                    </a:lnTo>
                    <a:lnTo>
                      <a:pt x="4483" y="2565"/>
                    </a:lnTo>
                    <a:lnTo>
                      <a:pt x="4281" y="2686"/>
                    </a:lnTo>
                    <a:lnTo>
                      <a:pt x="4059" y="2766"/>
                    </a:lnTo>
                    <a:lnTo>
                      <a:pt x="3817" y="2807"/>
                    </a:lnTo>
                    <a:lnTo>
                      <a:pt x="3554" y="2807"/>
                    </a:lnTo>
                    <a:lnTo>
                      <a:pt x="3554" y="2807"/>
                    </a:lnTo>
                    <a:lnTo>
                      <a:pt x="3292" y="2807"/>
                    </a:lnTo>
                    <a:lnTo>
                      <a:pt x="2989" y="2766"/>
                    </a:lnTo>
                    <a:lnTo>
                      <a:pt x="2404" y="2686"/>
                    </a:lnTo>
                    <a:lnTo>
                      <a:pt x="2404" y="2686"/>
                    </a:lnTo>
                    <a:lnTo>
                      <a:pt x="1798" y="2585"/>
                    </a:lnTo>
                    <a:lnTo>
                      <a:pt x="1515" y="2565"/>
                    </a:lnTo>
                    <a:lnTo>
                      <a:pt x="1212" y="2544"/>
                    </a:lnTo>
                    <a:lnTo>
                      <a:pt x="1212" y="2544"/>
                    </a:lnTo>
                    <a:lnTo>
                      <a:pt x="909" y="2565"/>
                    </a:lnTo>
                    <a:lnTo>
                      <a:pt x="748" y="2585"/>
                    </a:lnTo>
                    <a:lnTo>
                      <a:pt x="606" y="2625"/>
                    </a:lnTo>
                    <a:lnTo>
                      <a:pt x="606" y="2625"/>
                    </a:lnTo>
                    <a:lnTo>
                      <a:pt x="647" y="2645"/>
                    </a:lnTo>
                    <a:lnTo>
                      <a:pt x="647" y="2645"/>
                    </a:lnTo>
                    <a:lnTo>
                      <a:pt x="950" y="2827"/>
                    </a:lnTo>
                    <a:lnTo>
                      <a:pt x="1293" y="2989"/>
                    </a:lnTo>
                    <a:lnTo>
                      <a:pt x="1636" y="3130"/>
                    </a:lnTo>
                    <a:lnTo>
                      <a:pt x="2000" y="3231"/>
                    </a:lnTo>
                    <a:lnTo>
                      <a:pt x="2383" y="3332"/>
                    </a:lnTo>
                    <a:lnTo>
                      <a:pt x="2787" y="3392"/>
                    </a:lnTo>
                    <a:lnTo>
                      <a:pt x="3191" y="3433"/>
                    </a:lnTo>
                    <a:lnTo>
                      <a:pt x="3595" y="3433"/>
                    </a:lnTo>
                    <a:lnTo>
                      <a:pt x="3595" y="3433"/>
                    </a:lnTo>
                    <a:lnTo>
                      <a:pt x="4100" y="3413"/>
                    </a:lnTo>
                    <a:lnTo>
                      <a:pt x="4584" y="3352"/>
                    </a:lnTo>
                    <a:lnTo>
                      <a:pt x="4827" y="3291"/>
                    </a:lnTo>
                    <a:lnTo>
                      <a:pt x="5069" y="3231"/>
                    </a:lnTo>
                    <a:lnTo>
                      <a:pt x="5291" y="3170"/>
                    </a:lnTo>
                    <a:lnTo>
                      <a:pt x="5513" y="3069"/>
                    </a:lnTo>
                    <a:lnTo>
                      <a:pt x="5513" y="3069"/>
                    </a:lnTo>
                    <a:lnTo>
                      <a:pt x="5836" y="2908"/>
                    </a:lnTo>
                    <a:lnTo>
                      <a:pt x="6058" y="2766"/>
                    </a:lnTo>
                    <a:lnTo>
                      <a:pt x="6200" y="2686"/>
                    </a:lnTo>
                    <a:lnTo>
                      <a:pt x="6280" y="2645"/>
                    </a:lnTo>
                    <a:lnTo>
                      <a:pt x="6280" y="2645"/>
                    </a:lnTo>
                    <a:lnTo>
                      <a:pt x="6321" y="2665"/>
                    </a:lnTo>
                    <a:lnTo>
                      <a:pt x="6321" y="2665"/>
                    </a:lnTo>
                    <a:lnTo>
                      <a:pt x="6321" y="2706"/>
                    </a:lnTo>
                    <a:lnTo>
                      <a:pt x="6301" y="2746"/>
                    </a:lnTo>
                    <a:lnTo>
                      <a:pt x="6301" y="2746"/>
                    </a:lnTo>
                    <a:lnTo>
                      <a:pt x="6038" y="2968"/>
                    </a:lnTo>
                    <a:lnTo>
                      <a:pt x="5715" y="3150"/>
                    </a:lnTo>
                    <a:lnTo>
                      <a:pt x="5392" y="3312"/>
                    </a:lnTo>
                    <a:lnTo>
                      <a:pt x="5049" y="3433"/>
                    </a:lnTo>
                    <a:lnTo>
                      <a:pt x="4685" y="3534"/>
                    </a:lnTo>
                    <a:lnTo>
                      <a:pt x="4302" y="3614"/>
                    </a:lnTo>
                    <a:lnTo>
                      <a:pt x="3918" y="3655"/>
                    </a:lnTo>
                    <a:lnTo>
                      <a:pt x="3514" y="3655"/>
                    </a:lnTo>
                    <a:lnTo>
                      <a:pt x="3514" y="3655"/>
                    </a:lnTo>
                    <a:lnTo>
                      <a:pt x="3090" y="3635"/>
                    </a:lnTo>
                    <a:lnTo>
                      <a:pt x="2666" y="3594"/>
                    </a:lnTo>
                    <a:lnTo>
                      <a:pt x="2242" y="3514"/>
                    </a:lnTo>
                    <a:lnTo>
                      <a:pt x="1838" y="3413"/>
                    </a:lnTo>
                    <a:lnTo>
                      <a:pt x="1434" y="3271"/>
                    </a:lnTo>
                    <a:lnTo>
                      <a:pt x="1071" y="3110"/>
                    </a:lnTo>
                    <a:lnTo>
                      <a:pt x="728" y="2908"/>
                    </a:lnTo>
                    <a:lnTo>
                      <a:pt x="425" y="2686"/>
                    </a:lnTo>
                    <a:lnTo>
                      <a:pt x="425" y="2686"/>
                    </a:lnTo>
                    <a:lnTo>
                      <a:pt x="203" y="2787"/>
                    </a:lnTo>
                    <a:lnTo>
                      <a:pt x="1" y="2948"/>
                    </a:lnTo>
                    <a:lnTo>
                      <a:pt x="1" y="2948"/>
                    </a:lnTo>
                    <a:lnTo>
                      <a:pt x="1" y="2948"/>
                    </a:lnTo>
                    <a:lnTo>
                      <a:pt x="1" y="2948"/>
                    </a:lnTo>
                    <a:lnTo>
                      <a:pt x="203" y="3110"/>
                    </a:lnTo>
                    <a:lnTo>
                      <a:pt x="425" y="3231"/>
                    </a:lnTo>
                    <a:lnTo>
                      <a:pt x="647" y="3352"/>
                    </a:lnTo>
                    <a:lnTo>
                      <a:pt x="869" y="3473"/>
                    </a:lnTo>
                    <a:lnTo>
                      <a:pt x="1354" y="3655"/>
                    </a:lnTo>
                    <a:lnTo>
                      <a:pt x="1838" y="3816"/>
                    </a:lnTo>
                    <a:lnTo>
                      <a:pt x="1838" y="3816"/>
                    </a:lnTo>
                    <a:lnTo>
                      <a:pt x="2262" y="3917"/>
                    </a:lnTo>
                    <a:lnTo>
                      <a:pt x="2686" y="3998"/>
                    </a:lnTo>
                    <a:lnTo>
                      <a:pt x="3110" y="4039"/>
                    </a:lnTo>
                    <a:lnTo>
                      <a:pt x="3534" y="4059"/>
                    </a:lnTo>
                    <a:lnTo>
                      <a:pt x="3534" y="4059"/>
                    </a:lnTo>
                    <a:lnTo>
                      <a:pt x="3878" y="4039"/>
                    </a:lnTo>
                    <a:lnTo>
                      <a:pt x="4201" y="4018"/>
                    </a:lnTo>
                    <a:lnTo>
                      <a:pt x="4524" y="3978"/>
                    </a:lnTo>
                    <a:lnTo>
                      <a:pt x="4827" y="3938"/>
                    </a:lnTo>
                    <a:lnTo>
                      <a:pt x="5109" y="3857"/>
                    </a:lnTo>
                    <a:lnTo>
                      <a:pt x="5372" y="3796"/>
                    </a:lnTo>
                    <a:lnTo>
                      <a:pt x="5634" y="3695"/>
                    </a:lnTo>
                    <a:lnTo>
                      <a:pt x="5856" y="3614"/>
                    </a:lnTo>
                    <a:lnTo>
                      <a:pt x="5856" y="3614"/>
                    </a:lnTo>
                    <a:lnTo>
                      <a:pt x="6099" y="3493"/>
                    </a:lnTo>
                    <a:lnTo>
                      <a:pt x="6280" y="3372"/>
                    </a:lnTo>
                    <a:lnTo>
                      <a:pt x="6280" y="3372"/>
                    </a:lnTo>
                    <a:lnTo>
                      <a:pt x="6401" y="3271"/>
                    </a:lnTo>
                    <a:lnTo>
                      <a:pt x="6502" y="3150"/>
                    </a:lnTo>
                    <a:lnTo>
                      <a:pt x="6563" y="3049"/>
                    </a:lnTo>
                    <a:lnTo>
                      <a:pt x="6603" y="2928"/>
                    </a:lnTo>
                    <a:lnTo>
                      <a:pt x="6603" y="2928"/>
                    </a:lnTo>
                    <a:lnTo>
                      <a:pt x="6624" y="2827"/>
                    </a:lnTo>
                    <a:lnTo>
                      <a:pt x="6603" y="2726"/>
                    </a:lnTo>
                    <a:lnTo>
                      <a:pt x="6583" y="2605"/>
                    </a:lnTo>
                    <a:lnTo>
                      <a:pt x="6523" y="2484"/>
                    </a:lnTo>
                    <a:lnTo>
                      <a:pt x="6523" y="2484"/>
                    </a:lnTo>
                    <a:lnTo>
                      <a:pt x="6401" y="2181"/>
                    </a:lnTo>
                    <a:lnTo>
                      <a:pt x="6240" y="1716"/>
                    </a:lnTo>
                    <a:lnTo>
                      <a:pt x="6240" y="1716"/>
                    </a:lnTo>
                    <a:lnTo>
                      <a:pt x="6159" y="1434"/>
                    </a:lnTo>
                    <a:lnTo>
                      <a:pt x="6099" y="1111"/>
                    </a:lnTo>
                    <a:lnTo>
                      <a:pt x="6038" y="767"/>
                    </a:lnTo>
                    <a:lnTo>
                      <a:pt x="5998" y="444"/>
                    </a:lnTo>
                    <a:lnTo>
                      <a:pt x="5998" y="444"/>
                    </a:lnTo>
                    <a:lnTo>
                      <a:pt x="5977" y="384"/>
                    </a:lnTo>
                    <a:lnTo>
                      <a:pt x="5957" y="343"/>
                    </a:lnTo>
                    <a:lnTo>
                      <a:pt x="5937" y="343"/>
                    </a:lnTo>
                    <a:lnTo>
                      <a:pt x="5937" y="343"/>
                    </a:lnTo>
                    <a:lnTo>
                      <a:pt x="559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5"/>
              <p:cNvSpPr/>
              <p:nvPr/>
            </p:nvSpPr>
            <p:spPr>
              <a:xfrm>
                <a:off x="2288594" y="-709984"/>
                <a:ext cx="403812" cy="70532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1030" extrusionOk="0">
                    <a:moveTo>
                      <a:pt x="182" y="0"/>
                    </a:moveTo>
                    <a:lnTo>
                      <a:pt x="1" y="61"/>
                    </a:lnTo>
                    <a:lnTo>
                      <a:pt x="304" y="283"/>
                    </a:lnTo>
                    <a:lnTo>
                      <a:pt x="647" y="485"/>
                    </a:lnTo>
                    <a:lnTo>
                      <a:pt x="1010" y="646"/>
                    </a:lnTo>
                    <a:lnTo>
                      <a:pt x="1414" y="788"/>
                    </a:lnTo>
                    <a:lnTo>
                      <a:pt x="1818" y="889"/>
                    </a:lnTo>
                    <a:lnTo>
                      <a:pt x="2242" y="969"/>
                    </a:lnTo>
                    <a:lnTo>
                      <a:pt x="2666" y="1010"/>
                    </a:lnTo>
                    <a:lnTo>
                      <a:pt x="3090" y="1030"/>
                    </a:lnTo>
                    <a:lnTo>
                      <a:pt x="3494" y="1030"/>
                    </a:lnTo>
                    <a:lnTo>
                      <a:pt x="3878" y="989"/>
                    </a:lnTo>
                    <a:lnTo>
                      <a:pt x="4261" y="909"/>
                    </a:lnTo>
                    <a:lnTo>
                      <a:pt x="4625" y="808"/>
                    </a:lnTo>
                    <a:lnTo>
                      <a:pt x="4968" y="687"/>
                    </a:lnTo>
                    <a:lnTo>
                      <a:pt x="5291" y="525"/>
                    </a:lnTo>
                    <a:lnTo>
                      <a:pt x="5614" y="343"/>
                    </a:lnTo>
                    <a:lnTo>
                      <a:pt x="5877" y="121"/>
                    </a:lnTo>
                    <a:lnTo>
                      <a:pt x="5897" y="81"/>
                    </a:lnTo>
                    <a:lnTo>
                      <a:pt x="5897" y="40"/>
                    </a:lnTo>
                    <a:lnTo>
                      <a:pt x="5856" y="20"/>
                    </a:lnTo>
                    <a:lnTo>
                      <a:pt x="5776" y="61"/>
                    </a:lnTo>
                    <a:lnTo>
                      <a:pt x="5634" y="141"/>
                    </a:lnTo>
                    <a:lnTo>
                      <a:pt x="5412" y="283"/>
                    </a:lnTo>
                    <a:lnTo>
                      <a:pt x="5089" y="444"/>
                    </a:lnTo>
                    <a:lnTo>
                      <a:pt x="4867" y="545"/>
                    </a:lnTo>
                    <a:lnTo>
                      <a:pt x="4645" y="606"/>
                    </a:lnTo>
                    <a:lnTo>
                      <a:pt x="4403" y="666"/>
                    </a:lnTo>
                    <a:lnTo>
                      <a:pt x="4160" y="727"/>
                    </a:lnTo>
                    <a:lnTo>
                      <a:pt x="3676" y="788"/>
                    </a:lnTo>
                    <a:lnTo>
                      <a:pt x="3171" y="808"/>
                    </a:lnTo>
                    <a:lnTo>
                      <a:pt x="2767" y="808"/>
                    </a:lnTo>
                    <a:lnTo>
                      <a:pt x="2363" y="767"/>
                    </a:lnTo>
                    <a:lnTo>
                      <a:pt x="1959" y="707"/>
                    </a:lnTo>
                    <a:lnTo>
                      <a:pt x="1576" y="606"/>
                    </a:lnTo>
                    <a:lnTo>
                      <a:pt x="1212" y="505"/>
                    </a:lnTo>
                    <a:lnTo>
                      <a:pt x="869" y="364"/>
                    </a:lnTo>
                    <a:lnTo>
                      <a:pt x="526" y="202"/>
                    </a:lnTo>
                    <a:lnTo>
                      <a:pt x="223" y="2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5"/>
              <p:cNvSpPr/>
              <p:nvPr/>
            </p:nvSpPr>
            <p:spPr>
              <a:xfrm>
                <a:off x="2288594" y="-709984"/>
                <a:ext cx="403812" cy="70532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1030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304" y="283"/>
                    </a:lnTo>
                    <a:lnTo>
                      <a:pt x="647" y="485"/>
                    </a:lnTo>
                    <a:lnTo>
                      <a:pt x="1010" y="646"/>
                    </a:lnTo>
                    <a:lnTo>
                      <a:pt x="1414" y="788"/>
                    </a:lnTo>
                    <a:lnTo>
                      <a:pt x="1818" y="889"/>
                    </a:lnTo>
                    <a:lnTo>
                      <a:pt x="2242" y="969"/>
                    </a:lnTo>
                    <a:lnTo>
                      <a:pt x="2666" y="1010"/>
                    </a:lnTo>
                    <a:lnTo>
                      <a:pt x="3090" y="1030"/>
                    </a:lnTo>
                    <a:lnTo>
                      <a:pt x="3090" y="1030"/>
                    </a:lnTo>
                    <a:lnTo>
                      <a:pt x="3494" y="1030"/>
                    </a:lnTo>
                    <a:lnTo>
                      <a:pt x="3878" y="989"/>
                    </a:lnTo>
                    <a:lnTo>
                      <a:pt x="4261" y="909"/>
                    </a:lnTo>
                    <a:lnTo>
                      <a:pt x="4625" y="808"/>
                    </a:lnTo>
                    <a:lnTo>
                      <a:pt x="4968" y="687"/>
                    </a:lnTo>
                    <a:lnTo>
                      <a:pt x="5291" y="525"/>
                    </a:lnTo>
                    <a:lnTo>
                      <a:pt x="5614" y="343"/>
                    </a:lnTo>
                    <a:lnTo>
                      <a:pt x="5877" y="121"/>
                    </a:lnTo>
                    <a:lnTo>
                      <a:pt x="5877" y="121"/>
                    </a:lnTo>
                    <a:lnTo>
                      <a:pt x="5897" y="81"/>
                    </a:lnTo>
                    <a:lnTo>
                      <a:pt x="5897" y="40"/>
                    </a:lnTo>
                    <a:lnTo>
                      <a:pt x="5897" y="40"/>
                    </a:lnTo>
                    <a:lnTo>
                      <a:pt x="5856" y="20"/>
                    </a:lnTo>
                    <a:lnTo>
                      <a:pt x="5856" y="20"/>
                    </a:lnTo>
                    <a:lnTo>
                      <a:pt x="5776" y="61"/>
                    </a:lnTo>
                    <a:lnTo>
                      <a:pt x="5634" y="141"/>
                    </a:lnTo>
                    <a:lnTo>
                      <a:pt x="5412" y="283"/>
                    </a:lnTo>
                    <a:lnTo>
                      <a:pt x="5089" y="444"/>
                    </a:lnTo>
                    <a:lnTo>
                      <a:pt x="5089" y="444"/>
                    </a:lnTo>
                    <a:lnTo>
                      <a:pt x="4867" y="545"/>
                    </a:lnTo>
                    <a:lnTo>
                      <a:pt x="4645" y="606"/>
                    </a:lnTo>
                    <a:lnTo>
                      <a:pt x="4403" y="666"/>
                    </a:lnTo>
                    <a:lnTo>
                      <a:pt x="4160" y="727"/>
                    </a:lnTo>
                    <a:lnTo>
                      <a:pt x="3676" y="788"/>
                    </a:lnTo>
                    <a:lnTo>
                      <a:pt x="3171" y="808"/>
                    </a:lnTo>
                    <a:lnTo>
                      <a:pt x="3171" y="808"/>
                    </a:lnTo>
                    <a:lnTo>
                      <a:pt x="2767" y="808"/>
                    </a:lnTo>
                    <a:lnTo>
                      <a:pt x="2363" y="767"/>
                    </a:lnTo>
                    <a:lnTo>
                      <a:pt x="1959" y="707"/>
                    </a:lnTo>
                    <a:lnTo>
                      <a:pt x="1576" y="606"/>
                    </a:lnTo>
                    <a:lnTo>
                      <a:pt x="1212" y="505"/>
                    </a:lnTo>
                    <a:lnTo>
                      <a:pt x="869" y="364"/>
                    </a:lnTo>
                    <a:lnTo>
                      <a:pt x="526" y="202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5"/>
              <p:cNvSpPr/>
              <p:nvPr/>
            </p:nvSpPr>
            <p:spPr>
              <a:xfrm>
                <a:off x="2714462" y="-1001771"/>
                <a:ext cx="77517" cy="3875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566" fill="none" extrusionOk="0">
                    <a:moveTo>
                      <a:pt x="465" y="1"/>
                    </a:moveTo>
                    <a:lnTo>
                      <a:pt x="465" y="1"/>
                    </a:lnTo>
                    <a:lnTo>
                      <a:pt x="203" y="81"/>
                    </a:lnTo>
                    <a:lnTo>
                      <a:pt x="203" y="81"/>
                    </a:lnTo>
                    <a:lnTo>
                      <a:pt x="102" y="304"/>
                    </a:lnTo>
                    <a:lnTo>
                      <a:pt x="1" y="505"/>
                    </a:lnTo>
                    <a:lnTo>
                      <a:pt x="1" y="505"/>
                    </a:lnTo>
                    <a:lnTo>
                      <a:pt x="61" y="546"/>
                    </a:lnTo>
                    <a:lnTo>
                      <a:pt x="102" y="566"/>
                    </a:lnTo>
                    <a:lnTo>
                      <a:pt x="102" y="566"/>
                    </a:lnTo>
                    <a:lnTo>
                      <a:pt x="122" y="566"/>
                    </a:lnTo>
                    <a:lnTo>
                      <a:pt x="122" y="566"/>
                    </a:lnTo>
                    <a:lnTo>
                      <a:pt x="344" y="526"/>
                    </a:lnTo>
                    <a:lnTo>
                      <a:pt x="607" y="445"/>
                    </a:lnTo>
                    <a:lnTo>
                      <a:pt x="869" y="344"/>
                    </a:lnTo>
                    <a:lnTo>
                      <a:pt x="1132" y="223"/>
                    </a:lnTo>
                    <a:lnTo>
                      <a:pt x="1132" y="223"/>
                    </a:lnTo>
                    <a:lnTo>
                      <a:pt x="1111" y="223"/>
                    </a:lnTo>
                    <a:lnTo>
                      <a:pt x="1111" y="223"/>
                    </a:lnTo>
                    <a:lnTo>
                      <a:pt x="1010" y="223"/>
                    </a:lnTo>
                    <a:lnTo>
                      <a:pt x="909" y="182"/>
                    </a:lnTo>
                    <a:lnTo>
                      <a:pt x="909" y="182"/>
                    </a:lnTo>
                    <a:lnTo>
                      <a:pt x="788" y="162"/>
                    </a:lnTo>
                    <a:lnTo>
                      <a:pt x="687" y="102"/>
                    </a:lnTo>
                    <a:lnTo>
                      <a:pt x="4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5"/>
              <p:cNvSpPr/>
              <p:nvPr/>
            </p:nvSpPr>
            <p:spPr>
              <a:xfrm>
                <a:off x="2728295" y="-1012796"/>
                <a:ext cx="18078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3" extrusionOk="0">
                    <a:moveTo>
                      <a:pt x="81" y="0"/>
                    </a:moveTo>
                    <a:lnTo>
                      <a:pt x="1" y="242"/>
                    </a:lnTo>
                    <a:lnTo>
                      <a:pt x="263" y="16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5"/>
              <p:cNvSpPr/>
              <p:nvPr/>
            </p:nvSpPr>
            <p:spPr>
              <a:xfrm>
                <a:off x="2728295" y="-1012796"/>
                <a:ext cx="18078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3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1" y="242"/>
                    </a:lnTo>
                    <a:lnTo>
                      <a:pt x="1" y="242"/>
                    </a:lnTo>
                    <a:lnTo>
                      <a:pt x="263" y="162"/>
                    </a:lnTo>
                    <a:lnTo>
                      <a:pt x="263" y="162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5"/>
              <p:cNvSpPr/>
              <p:nvPr/>
            </p:nvSpPr>
            <p:spPr>
              <a:xfrm>
                <a:off x="2205667" y="-1046008"/>
                <a:ext cx="7197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27" extrusionOk="0">
                    <a:moveTo>
                      <a:pt x="687" y="0"/>
                    </a:moveTo>
                    <a:lnTo>
                      <a:pt x="545" y="41"/>
                    </a:lnTo>
                    <a:lnTo>
                      <a:pt x="384" y="81"/>
                    </a:lnTo>
                    <a:lnTo>
                      <a:pt x="263" y="101"/>
                    </a:lnTo>
                    <a:lnTo>
                      <a:pt x="121" y="122"/>
                    </a:lnTo>
                    <a:lnTo>
                      <a:pt x="0" y="101"/>
                    </a:lnTo>
                    <a:lnTo>
                      <a:pt x="0" y="122"/>
                    </a:lnTo>
                    <a:lnTo>
                      <a:pt x="182" y="243"/>
                    </a:lnTo>
                    <a:lnTo>
                      <a:pt x="364" y="364"/>
                    </a:lnTo>
                    <a:lnTo>
                      <a:pt x="545" y="465"/>
                    </a:lnTo>
                    <a:lnTo>
                      <a:pt x="727" y="546"/>
                    </a:lnTo>
                    <a:lnTo>
                      <a:pt x="868" y="586"/>
                    </a:lnTo>
                    <a:lnTo>
                      <a:pt x="949" y="626"/>
                    </a:lnTo>
                    <a:lnTo>
                      <a:pt x="969" y="626"/>
                    </a:lnTo>
                    <a:lnTo>
                      <a:pt x="1050" y="586"/>
                    </a:lnTo>
                    <a:lnTo>
                      <a:pt x="990" y="364"/>
                    </a:lnTo>
                    <a:lnTo>
                      <a:pt x="929" y="122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5"/>
              <p:cNvSpPr/>
              <p:nvPr/>
            </p:nvSpPr>
            <p:spPr>
              <a:xfrm>
                <a:off x="2205667" y="-1046008"/>
                <a:ext cx="7197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27" fill="none" extrusionOk="0">
                    <a:moveTo>
                      <a:pt x="687" y="0"/>
                    </a:moveTo>
                    <a:lnTo>
                      <a:pt x="687" y="0"/>
                    </a:lnTo>
                    <a:lnTo>
                      <a:pt x="545" y="41"/>
                    </a:lnTo>
                    <a:lnTo>
                      <a:pt x="384" y="81"/>
                    </a:lnTo>
                    <a:lnTo>
                      <a:pt x="263" y="10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82" y="243"/>
                    </a:lnTo>
                    <a:lnTo>
                      <a:pt x="364" y="364"/>
                    </a:lnTo>
                    <a:lnTo>
                      <a:pt x="545" y="465"/>
                    </a:lnTo>
                    <a:lnTo>
                      <a:pt x="727" y="546"/>
                    </a:lnTo>
                    <a:lnTo>
                      <a:pt x="727" y="546"/>
                    </a:lnTo>
                    <a:lnTo>
                      <a:pt x="868" y="586"/>
                    </a:lnTo>
                    <a:lnTo>
                      <a:pt x="868" y="586"/>
                    </a:lnTo>
                    <a:lnTo>
                      <a:pt x="949" y="626"/>
                    </a:lnTo>
                    <a:lnTo>
                      <a:pt x="949" y="626"/>
                    </a:lnTo>
                    <a:lnTo>
                      <a:pt x="949" y="626"/>
                    </a:lnTo>
                    <a:lnTo>
                      <a:pt x="969" y="626"/>
                    </a:lnTo>
                    <a:lnTo>
                      <a:pt x="969" y="626"/>
                    </a:lnTo>
                    <a:lnTo>
                      <a:pt x="1050" y="586"/>
                    </a:lnTo>
                    <a:lnTo>
                      <a:pt x="1050" y="586"/>
                    </a:lnTo>
                    <a:lnTo>
                      <a:pt x="990" y="364"/>
                    </a:lnTo>
                    <a:lnTo>
                      <a:pt x="929" y="122"/>
                    </a:lnTo>
                    <a:lnTo>
                      <a:pt x="929" y="122"/>
                    </a:lnTo>
                    <a:lnTo>
                      <a:pt x="687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5"/>
              <p:cNvSpPr/>
              <p:nvPr/>
            </p:nvSpPr>
            <p:spPr>
              <a:xfrm>
                <a:off x="2252643" y="-1054294"/>
                <a:ext cx="16709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3" extrusionOk="0">
                    <a:moveTo>
                      <a:pt x="203" y="0"/>
                    </a:moveTo>
                    <a:lnTo>
                      <a:pt x="1" y="121"/>
                    </a:lnTo>
                    <a:lnTo>
                      <a:pt x="243" y="243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5"/>
              <p:cNvSpPr/>
              <p:nvPr/>
            </p:nvSpPr>
            <p:spPr>
              <a:xfrm>
                <a:off x="2252643" y="-1054294"/>
                <a:ext cx="16709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43" fill="none" extrusionOk="0">
                    <a:moveTo>
                      <a:pt x="203" y="0"/>
                    </a:moveTo>
                    <a:lnTo>
                      <a:pt x="203" y="0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43" y="243"/>
                    </a:lnTo>
                    <a:lnTo>
                      <a:pt x="243" y="243"/>
                    </a:lnTo>
                    <a:lnTo>
                      <a:pt x="20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5"/>
              <p:cNvSpPr/>
              <p:nvPr/>
            </p:nvSpPr>
            <p:spPr>
              <a:xfrm>
                <a:off x="2164169" y="-1281094"/>
                <a:ext cx="676215" cy="67758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895" extrusionOk="0">
                    <a:moveTo>
                      <a:pt x="4685" y="102"/>
                    </a:moveTo>
                    <a:lnTo>
                      <a:pt x="5230" y="142"/>
                    </a:lnTo>
                    <a:lnTo>
                      <a:pt x="5493" y="162"/>
                    </a:lnTo>
                    <a:lnTo>
                      <a:pt x="5755" y="203"/>
                    </a:lnTo>
                    <a:lnTo>
                      <a:pt x="6018" y="263"/>
                    </a:lnTo>
                    <a:lnTo>
                      <a:pt x="6280" y="324"/>
                    </a:lnTo>
                    <a:lnTo>
                      <a:pt x="6563" y="425"/>
                    </a:lnTo>
                    <a:lnTo>
                      <a:pt x="6845" y="546"/>
                    </a:lnTo>
                    <a:lnTo>
                      <a:pt x="6906" y="566"/>
                    </a:lnTo>
                    <a:lnTo>
                      <a:pt x="6886" y="627"/>
                    </a:lnTo>
                    <a:lnTo>
                      <a:pt x="6886" y="647"/>
                    </a:lnTo>
                    <a:lnTo>
                      <a:pt x="6805" y="788"/>
                    </a:lnTo>
                    <a:lnTo>
                      <a:pt x="6785" y="788"/>
                    </a:lnTo>
                    <a:lnTo>
                      <a:pt x="6623" y="869"/>
                    </a:lnTo>
                    <a:lnTo>
                      <a:pt x="6442" y="910"/>
                    </a:lnTo>
                    <a:lnTo>
                      <a:pt x="6260" y="950"/>
                    </a:lnTo>
                    <a:lnTo>
                      <a:pt x="6058" y="990"/>
                    </a:lnTo>
                    <a:lnTo>
                      <a:pt x="5614" y="1010"/>
                    </a:lnTo>
                    <a:lnTo>
                      <a:pt x="5149" y="990"/>
                    </a:lnTo>
                    <a:lnTo>
                      <a:pt x="4685" y="930"/>
                    </a:lnTo>
                    <a:lnTo>
                      <a:pt x="4463" y="889"/>
                    </a:lnTo>
                    <a:lnTo>
                      <a:pt x="4241" y="829"/>
                    </a:lnTo>
                    <a:lnTo>
                      <a:pt x="4059" y="768"/>
                    </a:lnTo>
                    <a:lnTo>
                      <a:pt x="3877" y="687"/>
                    </a:lnTo>
                    <a:lnTo>
                      <a:pt x="3696" y="586"/>
                    </a:lnTo>
                    <a:lnTo>
                      <a:pt x="3554" y="506"/>
                    </a:lnTo>
                    <a:lnTo>
                      <a:pt x="3534" y="506"/>
                    </a:lnTo>
                    <a:lnTo>
                      <a:pt x="3494" y="344"/>
                    </a:lnTo>
                    <a:lnTo>
                      <a:pt x="3494" y="304"/>
                    </a:lnTo>
                    <a:lnTo>
                      <a:pt x="3494" y="263"/>
                    </a:lnTo>
                    <a:lnTo>
                      <a:pt x="3514" y="263"/>
                    </a:lnTo>
                    <a:lnTo>
                      <a:pt x="3574" y="243"/>
                    </a:lnTo>
                    <a:lnTo>
                      <a:pt x="3877" y="183"/>
                    </a:lnTo>
                    <a:lnTo>
                      <a:pt x="4160" y="142"/>
                    </a:lnTo>
                    <a:lnTo>
                      <a:pt x="4443" y="122"/>
                    </a:lnTo>
                    <a:lnTo>
                      <a:pt x="4685" y="102"/>
                    </a:lnTo>
                    <a:close/>
                    <a:moveTo>
                      <a:pt x="3373" y="284"/>
                    </a:moveTo>
                    <a:lnTo>
                      <a:pt x="3393" y="385"/>
                    </a:lnTo>
                    <a:lnTo>
                      <a:pt x="3453" y="687"/>
                    </a:lnTo>
                    <a:lnTo>
                      <a:pt x="3635" y="1293"/>
                    </a:lnTo>
                    <a:lnTo>
                      <a:pt x="3817" y="1818"/>
                    </a:lnTo>
                    <a:lnTo>
                      <a:pt x="3998" y="2303"/>
                    </a:lnTo>
                    <a:lnTo>
                      <a:pt x="4039" y="2323"/>
                    </a:lnTo>
                    <a:lnTo>
                      <a:pt x="4099" y="2262"/>
                    </a:lnTo>
                    <a:lnTo>
                      <a:pt x="4019" y="2101"/>
                    </a:lnTo>
                    <a:lnTo>
                      <a:pt x="3938" y="1919"/>
                    </a:lnTo>
                    <a:lnTo>
                      <a:pt x="3897" y="1838"/>
                    </a:lnTo>
                    <a:lnTo>
                      <a:pt x="3897" y="1737"/>
                    </a:lnTo>
                    <a:lnTo>
                      <a:pt x="3716" y="1192"/>
                    </a:lnTo>
                    <a:lnTo>
                      <a:pt x="3574" y="667"/>
                    </a:lnTo>
                    <a:lnTo>
                      <a:pt x="3736" y="748"/>
                    </a:lnTo>
                    <a:lnTo>
                      <a:pt x="3897" y="829"/>
                    </a:lnTo>
                    <a:lnTo>
                      <a:pt x="4281" y="970"/>
                    </a:lnTo>
                    <a:lnTo>
                      <a:pt x="4685" y="1071"/>
                    </a:lnTo>
                    <a:lnTo>
                      <a:pt x="5129" y="1132"/>
                    </a:lnTo>
                    <a:lnTo>
                      <a:pt x="5573" y="1152"/>
                    </a:lnTo>
                    <a:lnTo>
                      <a:pt x="5997" y="1111"/>
                    </a:lnTo>
                    <a:lnTo>
                      <a:pt x="6401" y="1051"/>
                    </a:lnTo>
                    <a:lnTo>
                      <a:pt x="6563" y="1010"/>
                    </a:lnTo>
                    <a:lnTo>
                      <a:pt x="6745" y="950"/>
                    </a:lnTo>
                    <a:lnTo>
                      <a:pt x="6361" y="1697"/>
                    </a:lnTo>
                    <a:lnTo>
                      <a:pt x="6361" y="1717"/>
                    </a:lnTo>
                    <a:lnTo>
                      <a:pt x="6341" y="1798"/>
                    </a:lnTo>
                    <a:lnTo>
                      <a:pt x="6320" y="1859"/>
                    </a:lnTo>
                    <a:lnTo>
                      <a:pt x="6260" y="1980"/>
                    </a:lnTo>
                    <a:lnTo>
                      <a:pt x="6199" y="2020"/>
                    </a:lnTo>
                    <a:lnTo>
                      <a:pt x="6159" y="2040"/>
                    </a:lnTo>
                    <a:lnTo>
                      <a:pt x="6139" y="2101"/>
                    </a:lnTo>
                    <a:lnTo>
                      <a:pt x="6300" y="2040"/>
                    </a:lnTo>
                    <a:lnTo>
                      <a:pt x="6320" y="2020"/>
                    </a:lnTo>
                    <a:lnTo>
                      <a:pt x="6623" y="1475"/>
                    </a:lnTo>
                    <a:lnTo>
                      <a:pt x="6785" y="1132"/>
                    </a:lnTo>
                    <a:lnTo>
                      <a:pt x="6946" y="788"/>
                    </a:lnTo>
                    <a:lnTo>
                      <a:pt x="6987" y="687"/>
                    </a:lnTo>
                    <a:lnTo>
                      <a:pt x="7007" y="627"/>
                    </a:lnTo>
                    <a:lnTo>
                      <a:pt x="7027" y="627"/>
                    </a:lnTo>
                    <a:lnTo>
                      <a:pt x="7431" y="849"/>
                    </a:lnTo>
                    <a:lnTo>
                      <a:pt x="7774" y="1091"/>
                    </a:lnTo>
                    <a:lnTo>
                      <a:pt x="8077" y="1334"/>
                    </a:lnTo>
                    <a:lnTo>
                      <a:pt x="8340" y="1596"/>
                    </a:lnTo>
                    <a:lnTo>
                      <a:pt x="8582" y="1879"/>
                    </a:lnTo>
                    <a:lnTo>
                      <a:pt x="8804" y="2202"/>
                    </a:lnTo>
                    <a:lnTo>
                      <a:pt x="9268" y="2909"/>
                    </a:lnTo>
                    <a:lnTo>
                      <a:pt x="9410" y="3151"/>
                    </a:lnTo>
                    <a:lnTo>
                      <a:pt x="9592" y="3433"/>
                    </a:lnTo>
                    <a:lnTo>
                      <a:pt x="9693" y="3595"/>
                    </a:lnTo>
                    <a:lnTo>
                      <a:pt x="9753" y="3696"/>
                    </a:lnTo>
                    <a:lnTo>
                      <a:pt x="9753" y="3757"/>
                    </a:lnTo>
                    <a:lnTo>
                      <a:pt x="9733" y="3817"/>
                    </a:lnTo>
                    <a:lnTo>
                      <a:pt x="9612" y="3979"/>
                    </a:lnTo>
                    <a:lnTo>
                      <a:pt x="9450" y="4120"/>
                    </a:lnTo>
                    <a:lnTo>
                      <a:pt x="9248" y="4261"/>
                    </a:lnTo>
                    <a:lnTo>
                      <a:pt x="9046" y="4362"/>
                    </a:lnTo>
                    <a:lnTo>
                      <a:pt x="8804" y="4463"/>
                    </a:lnTo>
                    <a:lnTo>
                      <a:pt x="8582" y="4544"/>
                    </a:lnTo>
                    <a:lnTo>
                      <a:pt x="8360" y="4605"/>
                    </a:lnTo>
                    <a:lnTo>
                      <a:pt x="8158" y="4645"/>
                    </a:lnTo>
                    <a:lnTo>
                      <a:pt x="8118" y="4645"/>
                    </a:lnTo>
                    <a:lnTo>
                      <a:pt x="8097" y="4625"/>
                    </a:lnTo>
                    <a:lnTo>
                      <a:pt x="7956" y="4524"/>
                    </a:lnTo>
                    <a:lnTo>
                      <a:pt x="7734" y="4322"/>
                    </a:lnTo>
                    <a:lnTo>
                      <a:pt x="7350" y="3979"/>
                    </a:lnTo>
                    <a:lnTo>
                      <a:pt x="7330" y="3958"/>
                    </a:lnTo>
                    <a:lnTo>
                      <a:pt x="7330" y="3878"/>
                    </a:lnTo>
                    <a:lnTo>
                      <a:pt x="7350" y="3635"/>
                    </a:lnTo>
                    <a:lnTo>
                      <a:pt x="7350" y="3433"/>
                    </a:lnTo>
                    <a:lnTo>
                      <a:pt x="7330" y="3151"/>
                    </a:lnTo>
                    <a:lnTo>
                      <a:pt x="7270" y="2828"/>
                    </a:lnTo>
                    <a:lnTo>
                      <a:pt x="7189" y="2565"/>
                    </a:lnTo>
                    <a:lnTo>
                      <a:pt x="7169" y="2525"/>
                    </a:lnTo>
                    <a:lnTo>
                      <a:pt x="7148" y="2505"/>
                    </a:lnTo>
                    <a:lnTo>
                      <a:pt x="7128" y="2505"/>
                    </a:lnTo>
                    <a:lnTo>
                      <a:pt x="7108" y="2525"/>
                    </a:lnTo>
                    <a:lnTo>
                      <a:pt x="7088" y="2545"/>
                    </a:lnTo>
                    <a:lnTo>
                      <a:pt x="7088" y="2565"/>
                    </a:lnTo>
                    <a:lnTo>
                      <a:pt x="7108" y="2626"/>
                    </a:lnTo>
                    <a:lnTo>
                      <a:pt x="7148" y="2767"/>
                    </a:lnTo>
                    <a:lnTo>
                      <a:pt x="7189" y="2929"/>
                    </a:lnTo>
                    <a:lnTo>
                      <a:pt x="7229" y="3272"/>
                    </a:lnTo>
                    <a:lnTo>
                      <a:pt x="7249" y="3595"/>
                    </a:lnTo>
                    <a:lnTo>
                      <a:pt x="7229" y="3858"/>
                    </a:lnTo>
                    <a:lnTo>
                      <a:pt x="7229" y="3878"/>
                    </a:lnTo>
                    <a:lnTo>
                      <a:pt x="7128" y="3797"/>
                    </a:lnTo>
                    <a:lnTo>
                      <a:pt x="7068" y="3736"/>
                    </a:lnTo>
                    <a:lnTo>
                      <a:pt x="6603" y="3393"/>
                    </a:lnTo>
                    <a:lnTo>
                      <a:pt x="6260" y="3151"/>
                    </a:lnTo>
                    <a:lnTo>
                      <a:pt x="6260" y="3292"/>
                    </a:lnTo>
                    <a:lnTo>
                      <a:pt x="6704" y="3615"/>
                    </a:lnTo>
                    <a:lnTo>
                      <a:pt x="7249" y="4039"/>
                    </a:lnTo>
                    <a:lnTo>
                      <a:pt x="7653" y="4362"/>
                    </a:lnTo>
                    <a:lnTo>
                      <a:pt x="8017" y="4665"/>
                    </a:lnTo>
                    <a:lnTo>
                      <a:pt x="8017" y="4706"/>
                    </a:lnTo>
                    <a:lnTo>
                      <a:pt x="8542" y="5210"/>
                    </a:lnTo>
                    <a:lnTo>
                      <a:pt x="8683" y="5352"/>
                    </a:lnTo>
                    <a:lnTo>
                      <a:pt x="8744" y="5352"/>
                    </a:lnTo>
                    <a:lnTo>
                      <a:pt x="8784" y="5311"/>
                    </a:lnTo>
                    <a:lnTo>
                      <a:pt x="8764" y="5291"/>
                    </a:lnTo>
                    <a:lnTo>
                      <a:pt x="8744" y="5251"/>
                    </a:lnTo>
                    <a:lnTo>
                      <a:pt x="8602" y="5130"/>
                    </a:lnTo>
                    <a:lnTo>
                      <a:pt x="8219" y="4746"/>
                    </a:lnTo>
                    <a:lnTo>
                      <a:pt x="8299" y="4726"/>
                    </a:lnTo>
                    <a:lnTo>
                      <a:pt x="8501" y="4685"/>
                    </a:lnTo>
                    <a:lnTo>
                      <a:pt x="8683" y="4645"/>
                    </a:lnTo>
                    <a:lnTo>
                      <a:pt x="8945" y="4544"/>
                    </a:lnTo>
                    <a:lnTo>
                      <a:pt x="9208" y="4403"/>
                    </a:lnTo>
                    <a:lnTo>
                      <a:pt x="9248" y="4564"/>
                    </a:lnTo>
                    <a:lnTo>
                      <a:pt x="9309" y="4887"/>
                    </a:lnTo>
                    <a:lnTo>
                      <a:pt x="9329" y="5291"/>
                    </a:lnTo>
                    <a:lnTo>
                      <a:pt x="9329" y="5513"/>
                    </a:lnTo>
                    <a:lnTo>
                      <a:pt x="9329" y="5735"/>
                    </a:lnTo>
                    <a:lnTo>
                      <a:pt x="9289" y="6018"/>
                    </a:lnTo>
                    <a:lnTo>
                      <a:pt x="9248" y="6159"/>
                    </a:lnTo>
                    <a:lnTo>
                      <a:pt x="9188" y="6301"/>
                    </a:lnTo>
                    <a:lnTo>
                      <a:pt x="9127" y="6422"/>
                    </a:lnTo>
                    <a:lnTo>
                      <a:pt x="9046" y="6543"/>
                    </a:lnTo>
                    <a:lnTo>
                      <a:pt x="8945" y="6624"/>
                    </a:lnTo>
                    <a:lnTo>
                      <a:pt x="8824" y="6664"/>
                    </a:lnTo>
                    <a:lnTo>
                      <a:pt x="8703" y="6705"/>
                    </a:lnTo>
                    <a:lnTo>
                      <a:pt x="8542" y="6684"/>
                    </a:lnTo>
                    <a:lnTo>
                      <a:pt x="8380" y="6644"/>
                    </a:lnTo>
                    <a:lnTo>
                      <a:pt x="8198" y="6583"/>
                    </a:lnTo>
                    <a:lnTo>
                      <a:pt x="7956" y="6442"/>
                    </a:lnTo>
                    <a:lnTo>
                      <a:pt x="7694" y="6240"/>
                    </a:lnTo>
                    <a:lnTo>
                      <a:pt x="7411" y="5978"/>
                    </a:lnTo>
                    <a:lnTo>
                      <a:pt x="7088" y="5655"/>
                    </a:lnTo>
                    <a:lnTo>
                      <a:pt x="6987" y="5533"/>
                    </a:lnTo>
                    <a:lnTo>
                      <a:pt x="6684" y="5210"/>
                    </a:lnTo>
                    <a:lnTo>
                      <a:pt x="6401" y="4867"/>
                    </a:lnTo>
                    <a:lnTo>
                      <a:pt x="6098" y="4443"/>
                    </a:lnTo>
                    <a:lnTo>
                      <a:pt x="5836" y="4059"/>
                    </a:lnTo>
                    <a:lnTo>
                      <a:pt x="5695" y="3858"/>
                    </a:lnTo>
                    <a:lnTo>
                      <a:pt x="5715" y="3837"/>
                    </a:lnTo>
                    <a:lnTo>
                      <a:pt x="5573" y="3817"/>
                    </a:lnTo>
                    <a:lnTo>
                      <a:pt x="5573" y="3817"/>
                    </a:lnTo>
                    <a:lnTo>
                      <a:pt x="5755" y="4120"/>
                    </a:lnTo>
                    <a:lnTo>
                      <a:pt x="5957" y="4423"/>
                    </a:lnTo>
                    <a:lnTo>
                      <a:pt x="6179" y="4746"/>
                    </a:lnTo>
                    <a:lnTo>
                      <a:pt x="6421" y="5049"/>
                    </a:lnTo>
                    <a:lnTo>
                      <a:pt x="6664" y="5352"/>
                    </a:lnTo>
                    <a:lnTo>
                      <a:pt x="6906" y="5614"/>
                    </a:lnTo>
                    <a:lnTo>
                      <a:pt x="7128" y="5857"/>
                    </a:lnTo>
                    <a:lnTo>
                      <a:pt x="7330" y="6058"/>
                    </a:lnTo>
                    <a:lnTo>
                      <a:pt x="7350" y="6058"/>
                    </a:lnTo>
                    <a:lnTo>
                      <a:pt x="7370" y="6099"/>
                    </a:lnTo>
                    <a:lnTo>
                      <a:pt x="7391" y="6159"/>
                    </a:lnTo>
                    <a:lnTo>
                      <a:pt x="7431" y="6482"/>
                    </a:lnTo>
                    <a:lnTo>
                      <a:pt x="7492" y="6826"/>
                    </a:lnTo>
                    <a:lnTo>
                      <a:pt x="7552" y="7149"/>
                    </a:lnTo>
                    <a:lnTo>
                      <a:pt x="7633" y="7431"/>
                    </a:lnTo>
                    <a:lnTo>
                      <a:pt x="7794" y="7896"/>
                    </a:lnTo>
                    <a:lnTo>
                      <a:pt x="7916" y="8199"/>
                    </a:lnTo>
                    <a:lnTo>
                      <a:pt x="7976" y="8320"/>
                    </a:lnTo>
                    <a:lnTo>
                      <a:pt x="7996" y="8441"/>
                    </a:lnTo>
                    <a:lnTo>
                      <a:pt x="8017" y="8542"/>
                    </a:lnTo>
                    <a:lnTo>
                      <a:pt x="7996" y="8643"/>
                    </a:lnTo>
                    <a:lnTo>
                      <a:pt x="7956" y="8764"/>
                    </a:lnTo>
                    <a:lnTo>
                      <a:pt x="7895" y="8865"/>
                    </a:lnTo>
                    <a:lnTo>
                      <a:pt x="7794" y="8986"/>
                    </a:lnTo>
                    <a:lnTo>
                      <a:pt x="7673" y="9087"/>
                    </a:lnTo>
                    <a:lnTo>
                      <a:pt x="7492" y="9208"/>
                    </a:lnTo>
                    <a:lnTo>
                      <a:pt x="7249" y="9329"/>
                    </a:lnTo>
                    <a:lnTo>
                      <a:pt x="6866" y="9471"/>
                    </a:lnTo>
                    <a:lnTo>
                      <a:pt x="6442" y="9592"/>
                    </a:lnTo>
                    <a:lnTo>
                      <a:pt x="5957" y="9693"/>
                    </a:lnTo>
                    <a:lnTo>
                      <a:pt x="5452" y="9754"/>
                    </a:lnTo>
                    <a:lnTo>
                      <a:pt x="4907" y="9774"/>
                    </a:lnTo>
                    <a:lnTo>
                      <a:pt x="4624" y="9754"/>
                    </a:lnTo>
                    <a:lnTo>
                      <a:pt x="4362" y="9733"/>
                    </a:lnTo>
                    <a:lnTo>
                      <a:pt x="4079" y="9713"/>
                    </a:lnTo>
                    <a:lnTo>
                      <a:pt x="3797" y="9673"/>
                    </a:lnTo>
                    <a:lnTo>
                      <a:pt x="3514" y="9612"/>
                    </a:lnTo>
                    <a:lnTo>
                      <a:pt x="3231" y="9531"/>
                    </a:lnTo>
                    <a:lnTo>
                      <a:pt x="2706" y="9370"/>
                    </a:lnTo>
                    <a:lnTo>
                      <a:pt x="2444" y="9269"/>
                    </a:lnTo>
                    <a:lnTo>
                      <a:pt x="2181" y="9148"/>
                    </a:lnTo>
                    <a:lnTo>
                      <a:pt x="1939" y="9027"/>
                    </a:lnTo>
                    <a:lnTo>
                      <a:pt x="1697" y="8885"/>
                    </a:lnTo>
                    <a:lnTo>
                      <a:pt x="1474" y="8724"/>
                    </a:lnTo>
                    <a:lnTo>
                      <a:pt x="1273" y="8542"/>
                    </a:lnTo>
                    <a:lnTo>
                      <a:pt x="1131" y="8401"/>
                    </a:lnTo>
                    <a:lnTo>
                      <a:pt x="1050" y="8280"/>
                    </a:lnTo>
                    <a:lnTo>
                      <a:pt x="990" y="8138"/>
                    </a:lnTo>
                    <a:lnTo>
                      <a:pt x="970" y="8017"/>
                    </a:lnTo>
                    <a:lnTo>
                      <a:pt x="990" y="7916"/>
                    </a:lnTo>
                    <a:lnTo>
                      <a:pt x="1010" y="7815"/>
                    </a:lnTo>
                    <a:lnTo>
                      <a:pt x="1151" y="7573"/>
                    </a:lnTo>
                    <a:lnTo>
                      <a:pt x="1293" y="7351"/>
                    </a:lnTo>
                    <a:lnTo>
                      <a:pt x="1454" y="7068"/>
                    </a:lnTo>
                    <a:lnTo>
                      <a:pt x="1596" y="6785"/>
                    </a:lnTo>
                    <a:lnTo>
                      <a:pt x="1818" y="6321"/>
                    </a:lnTo>
                    <a:lnTo>
                      <a:pt x="1939" y="5937"/>
                    </a:lnTo>
                    <a:lnTo>
                      <a:pt x="1999" y="5715"/>
                    </a:lnTo>
                    <a:lnTo>
                      <a:pt x="1999" y="5695"/>
                    </a:lnTo>
                    <a:lnTo>
                      <a:pt x="2040" y="5634"/>
                    </a:lnTo>
                    <a:lnTo>
                      <a:pt x="2080" y="5594"/>
                    </a:lnTo>
                    <a:lnTo>
                      <a:pt x="2424" y="5372"/>
                    </a:lnTo>
                    <a:lnTo>
                      <a:pt x="2747" y="5130"/>
                    </a:lnTo>
                    <a:lnTo>
                      <a:pt x="3070" y="4867"/>
                    </a:lnTo>
                    <a:lnTo>
                      <a:pt x="3393" y="4564"/>
                    </a:lnTo>
                    <a:lnTo>
                      <a:pt x="3877" y="4100"/>
                    </a:lnTo>
                    <a:lnTo>
                      <a:pt x="4059" y="3898"/>
                    </a:lnTo>
                    <a:lnTo>
                      <a:pt x="4221" y="3696"/>
                    </a:lnTo>
                    <a:lnTo>
                      <a:pt x="4079" y="3696"/>
                    </a:lnTo>
                    <a:lnTo>
                      <a:pt x="4099" y="3716"/>
                    </a:lnTo>
                    <a:lnTo>
                      <a:pt x="3897" y="3918"/>
                    </a:lnTo>
                    <a:lnTo>
                      <a:pt x="3655" y="4160"/>
                    </a:lnTo>
                    <a:lnTo>
                      <a:pt x="3393" y="4423"/>
                    </a:lnTo>
                    <a:lnTo>
                      <a:pt x="3272" y="4524"/>
                    </a:lnTo>
                    <a:lnTo>
                      <a:pt x="2827" y="4907"/>
                    </a:lnTo>
                    <a:lnTo>
                      <a:pt x="2363" y="5251"/>
                    </a:lnTo>
                    <a:lnTo>
                      <a:pt x="2080" y="5453"/>
                    </a:lnTo>
                    <a:lnTo>
                      <a:pt x="1818" y="5634"/>
                    </a:lnTo>
                    <a:lnTo>
                      <a:pt x="1575" y="5776"/>
                    </a:lnTo>
                    <a:lnTo>
                      <a:pt x="1333" y="5877"/>
                    </a:lnTo>
                    <a:lnTo>
                      <a:pt x="1192" y="5937"/>
                    </a:lnTo>
                    <a:lnTo>
                      <a:pt x="1071" y="5978"/>
                    </a:lnTo>
                    <a:lnTo>
                      <a:pt x="950" y="5998"/>
                    </a:lnTo>
                    <a:lnTo>
                      <a:pt x="828" y="5998"/>
                    </a:lnTo>
                    <a:lnTo>
                      <a:pt x="647" y="5978"/>
                    </a:lnTo>
                    <a:lnTo>
                      <a:pt x="505" y="5937"/>
                    </a:lnTo>
                    <a:lnTo>
                      <a:pt x="404" y="5836"/>
                    </a:lnTo>
                    <a:lnTo>
                      <a:pt x="303" y="5715"/>
                    </a:lnTo>
                    <a:lnTo>
                      <a:pt x="243" y="5533"/>
                    </a:lnTo>
                    <a:lnTo>
                      <a:pt x="202" y="5352"/>
                    </a:lnTo>
                    <a:lnTo>
                      <a:pt x="182" y="5150"/>
                    </a:lnTo>
                    <a:lnTo>
                      <a:pt x="182" y="4948"/>
                    </a:lnTo>
                    <a:lnTo>
                      <a:pt x="202" y="4928"/>
                    </a:lnTo>
                    <a:lnTo>
                      <a:pt x="243" y="4625"/>
                    </a:lnTo>
                    <a:lnTo>
                      <a:pt x="283" y="4362"/>
                    </a:lnTo>
                    <a:lnTo>
                      <a:pt x="344" y="4160"/>
                    </a:lnTo>
                    <a:lnTo>
                      <a:pt x="425" y="3938"/>
                    </a:lnTo>
                    <a:lnTo>
                      <a:pt x="525" y="3656"/>
                    </a:lnTo>
                    <a:lnTo>
                      <a:pt x="546" y="3635"/>
                    </a:lnTo>
                    <a:lnTo>
                      <a:pt x="606" y="3696"/>
                    </a:lnTo>
                    <a:lnTo>
                      <a:pt x="727" y="3777"/>
                    </a:lnTo>
                    <a:lnTo>
                      <a:pt x="950" y="3918"/>
                    </a:lnTo>
                    <a:lnTo>
                      <a:pt x="1131" y="4019"/>
                    </a:lnTo>
                    <a:lnTo>
                      <a:pt x="1273" y="4080"/>
                    </a:lnTo>
                    <a:lnTo>
                      <a:pt x="1374" y="4120"/>
                    </a:lnTo>
                    <a:lnTo>
                      <a:pt x="1454" y="4140"/>
                    </a:lnTo>
                    <a:lnTo>
                      <a:pt x="1313" y="4241"/>
                    </a:lnTo>
                    <a:lnTo>
                      <a:pt x="849" y="4544"/>
                    </a:lnTo>
                    <a:lnTo>
                      <a:pt x="808" y="4584"/>
                    </a:lnTo>
                    <a:lnTo>
                      <a:pt x="808" y="4645"/>
                    </a:lnTo>
                    <a:lnTo>
                      <a:pt x="849" y="4665"/>
                    </a:lnTo>
                    <a:lnTo>
                      <a:pt x="889" y="4645"/>
                    </a:lnTo>
                    <a:lnTo>
                      <a:pt x="1111" y="4504"/>
                    </a:lnTo>
                    <a:lnTo>
                      <a:pt x="1555" y="4221"/>
                    </a:lnTo>
                    <a:lnTo>
                      <a:pt x="1535" y="4181"/>
                    </a:lnTo>
                    <a:lnTo>
                      <a:pt x="2020" y="3898"/>
                    </a:lnTo>
                    <a:lnTo>
                      <a:pt x="2585" y="3595"/>
                    </a:lnTo>
                    <a:lnTo>
                      <a:pt x="3130" y="3292"/>
                    </a:lnTo>
                    <a:lnTo>
                      <a:pt x="3655" y="3050"/>
                    </a:lnTo>
                    <a:lnTo>
                      <a:pt x="3675" y="3030"/>
                    </a:lnTo>
                    <a:lnTo>
                      <a:pt x="3716" y="2909"/>
                    </a:lnTo>
                    <a:lnTo>
                      <a:pt x="3272" y="3110"/>
                    </a:lnTo>
                    <a:lnTo>
                      <a:pt x="2969" y="3252"/>
                    </a:lnTo>
                    <a:lnTo>
                      <a:pt x="2625" y="3454"/>
                    </a:lnTo>
                    <a:lnTo>
                      <a:pt x="2585" y="3454"/>
                    </a:lnTo>
                    <a:lnTo>
                      <a:pt x="2625" y="3232"/>
                    </a:lnTo>
                    <a:lnTo>
                      <a:pt x="2666" y="2969"/>
                    </a:lnTo>
                    <a:lnTo>
                      <a:pt x="2747" y="2707"/>
                    </a:lnTo>
                    <a:lnTo>
                      <a:pt x="2827" y="2464"/>
                    </a:lnTo>
                    <a:lnTo>
                      <a:pt x="2948" y="2222"/>
                    </a:lnTo>
                    <a:lnTo>
                      <a:pt x="2948" y="2161"/>
                    </a:lnTo>
                    <a:lnTo>
                      <a:pt x="2928" y="2141"/>
                    </a:lnTo>
                    <a:lnTo>
                      <a:pt x="2888" y="2141"/>
                    </a:lnTo>
                    <a:lnTo>
                      <a:pt x="2848" y="2161"/>
                    </a:lnTo>
                    <a:lnTo>
                      <a:pt x="2787" y="2283"/>
                    </a:lnTo>
                    <a:lnTo>
                      <a:pt x="2706" y="2424"/>
                    </a:lnTo>
                    <a:lnTo>
                      <a:pt x="2585" y="2828"/>
                    </a:lnTo>
                    <a:lnTo>
                      <a:pt x="2504" y="3232"/>
                    </a:lnTo>
                    <a:lnTo>
                      <a:pt x="2464" y="3393"/>
                    </a:lnTo>
                    <a:lnTo>
                      <a:pt x="2464" y="3494"/>
                    </a:lnTo>
                    <a:lnTo>
                      <a:pt x="2464" y="3534"/>
                    </a:lnTo>
                    <a:lnTo>
                      <a:pt x="2383" y="3575"/>
                    </a:lnTo>
                    <a:lnTo>
                      <a:pt x="2222" y="3676"/>
                    </a:lnTo>
                    <a:lnTo>
                      <a:pt x="1838" y="3918"/>
                    </a:lnTo>
                    <a:lnTo>
                      <a:pt x="1616" y="4039"/>
                    </a:lnTo>
                    <a:lnTo>
                      <a:pt x="1575" y="4059"/>
                    </a:lnTo>
                    <a:lnTo>
                      <a:pt x="1555" y="4059"/>
                    </a:lnTo>
                    <a:lnTo>
                      <a:pt x="1474" y="4019"/>
                    </a:lnTo>
                    <a:lnTo>
                      <a:pt x="1333" y="3979"/>
                    </a:lnTo>
                    <a:lnTo>
                      <a:pt x="1071" y="3858"/>
                    </a:lnTo>
                    <a:lnTo>
                      <a:pt x="808" y="3696"/>
                    </a:lnTo>
                    <a:lnTo>
                      <a:pt x="546" y="3494"/>
                    </a:lnTo>
                    <a:lnTo>
                      <a:pt x="324" y="3272"/>
                    </a:lnTo>
                    <a:lnTo>
                      <a:pt x="202" y="3131"/>
                    </a:lnTo>
                    <a:lnTo>
                      <a:pt x="122" y="2969"/>
                    </a:lnTo>
                    <a:lnTo>
                      <a:pt x="101" y="2929"/>
                    </a:lnTo>
                    <a:lnTo>
                      <a:pt x="101" y="2888"/>
                    </a:lnTo>
                    <a:lnTo>
                      <a:pt x="122" y="2848"/>
                    </a:lnTo>
                    <a:lnTo>
                      <a:pt x="142" y="2808"/>
                    </a:lnTo>
                    <a:lnTo>
                      <a:pt x="465" y="2444"/>
                    </a:lnTo>
                    <a:lnTo>
                      <a:pt x="1111" y="1758"/>
                    </a:lnTo>
                    <a:lnTo>
                      <a:pt x="1434" y="1435"/>
                    </a:lnTo>
                    <a:lnTo>
                      <a:pt x="1777" y="1132"/>
                    </a:lnTo>
                    <a:lnTo>
                      <a:pt x="2141" y="849"/>
                    </a:lnTo>
                    <a:lnTo>
                      <a:pt x="2323" y="728"/>
                    </a:lnTo>
                    <a:lnTo>
                      <a:pt x="2524" y="607"/>
                    </a:lnTo>
                    <a:lnTo>
                      <a:pt x="2726" y="506"/>
                    </a:lnTo>
                    <a:lnTo>
                      <a:pt x="2928" y="425"/>
                    </a:lnTo>
                    <a:lnTo>
                      <a:pt x="3150" y="344"/>
                    </a:lnTo>
                    <a:lnTo>
                      <a:pt x="3373" y="304"/>
                    </a:lnTo>
                    <a:lnTo>
                      <a:pt x="3373" y="284"/>
                    </a:lnTo>
                    <a:close/>
                    <a:moveTo>
                      <a:pt x="4483" y="1"/>
                    </a:moveTo>
                    <a:lnTo>
                      <a:pt x="4221" y="21"/>
                    </a:lnTo>
                    <a:lnTo>
                      <a:pt x="3938" y="61"/>
                    </a:lnTo>
                    <a:lnTo>
                      <a:pt x="3655" y="102"/>
                    </a:lnTo>
                    <a:lnTo>
                      <a:pt x="3393" y="162"/>
                    </a:lnTo>
                    <a:lnTo>
                      <a:pt x="3130" y="243"/>
                    </a:lnTo>
                    <a:lnTo>
                      <a:pt x="2888" y="324"/>
                    </a:lnTo>
                    <a:lnTo>
                      <a:pt x="2646" y="445"/>
                    </a:lnTo>
                    <a:lnTo>
                      <a:pt x="2424" y="546"/>
                    </a:lnTo>
                    <a:lnTo>
                      <a:pt x="2141" y="708"/>
                    </a:lnTo>
                    <a:lnTo>
                      <a:pt x="1899" y="889"/>
                    </a:lnTo>
                    <a:lnTo>
                      <a:pt x="1676" y="1071"/>
                    </a:lnTo>
                    <a:lnTo>
                      <a:pt x="1454" y="1273"/>
                    </a:lnTo>
                    <a:lnTo>
                      <a:pt x="1030" y="1697"/>
                    </a:lnTo>
                    <a:lnTo>
                      <a:pt x="626" y="2141"/>
                    </a:lnTo>
                    <a:lnTo>
                      <a:pt x="566" y="2202"/>
                    </a:lnTo>
                    <a:lnTo>
                      <a:pt x="283" y="2505"/>
                    </a:lnTo>
                    <a:lnTo>
                      <a:pt x="142" y="2646"/>
                    </a:lnTo>
                    <a:lnTo>
                      <a:pt x="41" y="2767"/>
                    </a:lnTo>
                    <a:lnTo>
                      <a:pt x="1" y="2848"/>
                    </a:lnTo>
                    <a:lnTo>
                      <a:pt x="1" y="2929"/>
                    </a:lnTo>
                    <a:lnTo>
                      <a:pt x="21" y="3009"/>
                    </a:lnTo>
                    <a:lnTo>
                      <a:pt x="61" y="3110"/>
                    </a:lnTo>
                    <a:lnTo>
                      <a:pt x="162" y="3252"/>
                    </a:lnTo>
                    <a:lnTo>
                      <a:pt x="283" y="3393"/>
                    </a:lnTo>
                    <a:lnTo>
                      <a:pt x="425" y="3514"/>
                    </a:lnTo>
                    <a:lnTo>
                      <a:pt x="425" y="3534"/>
                    </a:lnTo>
                    <a:lnTo>
                      <a:pt x="445" y="3555"/>
                    </a:lnTo>
                    <a:lnTo>
                      <a:pt x="445" y="3575"/>
                    </a:lnTo>
                    <a:lnTo>
                      <a:pt x="404" y="3656"/>
                    </a:lnTo>
                    <a:lnTo>
                      <a:pt x="364" y="3757"/>
                    </a:lnTo>
                    <a:lnTo>
                      <a:pt x="263" y="4039"/>
                    </a:lnTo>
                    <a:lnTo>
                      <a:pt x="182" y="4322"/>
                    </a:lnTo>
                    <a:lnTo>
                      <a:pt x="122" y="4584"/>
                    </a:lnTo>
                    <a:lnTo>
                      <a:pt x="81" y="4867"/>
                    </a:lnTo>
                    <a:lnTo>
                      <a:pt x="81" y="5150"/>
                    </a:lnTo>
                    <a:lnTo>
                      <a:pt x="101" y="5392"/>
                    </a:lnTo>
                    <a:lnTo>
                      <a:pt x="162" y="5634"/>
                    </a:lnTo>
                    <a:lnTo>
                      <a:pt x="202" y="5735"/>
                    </a:lnTo>
                    <a:lnTo>
                      <a:pt x="243" y="5836"/>
                    </a:lnTo>
                    <a:lnTo>
                      <a:pt x="324" y="5917"/>
                    </a:lnTo>
                    <a:lnTo>
                      <a:pt x="384" y="5978"/>
                    </a:lnTo>
                    <a:lnTo>
                      <a:pt x="485" y="6038"/>
                    </a:lnTo>
                    <a:lnTo>
                      <a:pt x="566" y="6079"/>
                    </a:lnTo>
                    <a:lnTo>
                      <a:pt x="667" y="6099"/>
                    </a:lnTo>
                    <a:lnTo>
                      <a:pt x="768" y="6119"/>
                    </a:lnTo>
                    <a:lnTo>
                      <a:pt x="950" y="6119"/>
                    </a:lnTo>
                    <a:lnTo>
                      <a:pt x="1151" y="6058"/>
                    </a:lnTo>
                    <a:lnTo>
                      <a:pt x="1333" y="5998"/>
                    </a:lnTo>
                    <a:lnTo>
                      <a:pt x="1515" y="5917"/>
                    </a:lnTo>
                    <a:lnTo>
                      <a:pt x="1777" y="5776"/>
                    </a:lnTo>
                    <a:lnTo>
                      <a:pt x="1878" y="5715"/>
                    </a:lnTo>
                    <a:lnTo>
                      <a:pt x="1878" y="5776"/>
                    </a:lnTo>
                    <a:lnTo>
                      <a:pt x="1838" y="5897"/>
                    </a:lnTo>
                    <a:lnTo>
                      <a:pt x="1717" y="6281"/>
                    </a:lnTo>
                    <a:lnTo>
                      <a:pt x="1474" y="6785"/>
                    </a:lnTo>
                    <a:lnTo>
                      <a:pt x="1333" y="7048"/>
                    </a:lnTo>
                    <a:lnTo>
                      <a:pt x="1172" y="7351"/>
                    </a:lnTo>
                    <a:lnTo>
                      <a:pt x="1071" y="7512"/>
                    </a:lnTo>
                    <a:lnTo>
                      <a:pt x="929" y="7755"/>
                    </a:lnTo>
                    <a:lnTo>
                      <a:pt x="889" y="7835"/>
                    </a:lnTo>
                    <a:lnTo>
                      <a:pt x="869" y="7936"/>
                    </a:lnTo>
                    <a:lnTo>
                      <a:pt x="869" y="8078"/>
                    </a:lnTo>
                    <a:lnTo>
                      <a:pt x="909" y="8219"/>
                    </a:lnTo>
                    <a:lnTo>
                      <a:pt x="970" y="8340"/>
                    </a:lnTo>
                    <a:lnTo>
                      <a:pt x="1050" y="8481"/>
                    </a:lnTo>
                    <a:lnTo>
                      <a:pt x="1192" y="8623"/>
                    </a:lnTo>
                    <a:lnTo>
                      <a:pt x="1333" y="8764"/>
                    </a:lnTo>
                    <a:lnTo>
                      <a:pt x="1495" y="8885"/>
                    </a:lnTo>
                    <a:lnTo>
                      <a:pt x="1676" y="9006"/>
                    </a:lnTo>
                    <a:lnTo>
                      <a:pt x="2040" y="9188"/>
                    </a:lnTo>
                    <a:lnTo>
                      <a:pt x="2424" y="9370"/>
                    </a:lnTo>
                    <a:lnTo>
                      <a:pt x="2747" y="9491"/>
                    </a:lnTo>
                    <a:lnTo>
                      <a:pt x="3049" y="9592"/>
                    </a:lnTo>
                    <a:lnTo>
                      <a:pt x="3352" y="9693"/>
                    </a:lnTo>
                    <a:lnTo>
                      <a:pt x="3655" y="9754"/>
                    </a:lnTo>
                    <a:lnTo>
                      <a:pt x="3958" y="9814"/>
                    </a:lnTo>
                    <a:lnTo>
                      <a:pt x="4241" y="9854"/>
                    </a:lnTo>
                    <a:lnTo>
                      <a:pt x="4544" y="9875"/>
                    </a:lnTo>
                    <a:lnTo>
                      <a:pt x="4847" y="9895"/>
                    </a:lnTo>
                    <a:lnTo>
                      <a:pt x="5129" y="9875"/>
                    </a:lnTo>
                    <a:lnTo>
                      <a:pt x="5432" y="9854"/>
                    </a:lnTo>
                    <a:lnTo>
                      <a:pt x="5715" y="9834"/>
                    </a:lnTo>
                    <a:lnTo>
                      <a:pt x="6038" y="9774"/>
                    </a:lnTo>
                    <a:lnTo>
                      <a:pt x="6381" y="9713"/>
                    </a:lnTo>
                    <a:lnTo>
                      <a:pt x="6765" y="9612"/>
                    </a:lnTo>
                    <a:lnTo>
                      <a:pt x="7169" y="9471"/>
                    </a:lnTo>
                    <a:lnTo>
                      <a:pt x="7350" y="9390"/>
                    </a:lnTo>
                    <a:lnTo>
                      <a:pt x="7552" y="9289"/>
                    </a:lnTo>
                    <a:lnTo>
                      <a:pt x="7734" y="9168"/>
                    </a:lnTo>
                    <a:lnTo>
                      <a:pt x="7875" y="9067"/>
                    </a:lnTo>
                    <a:lnTo>
                      <a:pt x="7976" y="8946"/>
                    </a:lnTo>
                    <a:lnTo>
                      <a:pt x="8057" y="8825"/>
                    </a:lnTo>
                    <a:lnTo>
                      <a:pt x="8097" y="8704"/>
                    </a:lnTo>
                    <a:lnTo>
                      <a:pt x="8118" y="8603"/>
                    </a:lnTo>
                    <a:lnTo>
                      <a:pt x="8118" y="8502"/>
                    </a:lnTo>
                    <a:lnTo>
                      <a:pt x="8118" y="8421"/>
                    </a:lnTo>
                    <a:lnTo>
                      <a:pt x="8077" y="8300"/>
                    </a:lnTo>
                    <a:lnTo>
                      <a:pt x="8017" y="8138"/>
                    </a:lnTo>
                    <a:lnTo>
                      <a:pt x="7875" y="7795"/>
                    </a:lnTo>
                    <a:lnTo>
                      <a:pt x="7714" y="7290"/>
                    </a:lnTo>
                    <a:lnTo>
                      <a:pt x="7613" y="6927"/>
                    </a:lnTo>
                    <a:lnTo>
                      <a:pt x="7552" y="6604"/>
                    </a:lnTo>
                    <a:lnTo>
                      <a:pt x="7532" y="6361"/>
                    </a:lnTo>
                    <a:lnTo>
                      <a:pt x="7512" y="6220"/>
                    </a:lnTo>
                    <a:lnTo>
                      <a:pt x="7552" y="6240"/>
                    </a:lnTo>
                    <a:lnTo>
                      <a:pt x="7572" y="6260"/>
                    </a:lnTo>
                    <a:lnTo>
                      <a:pt x="7593" y="6281"/>
                    </a:lnTo>
                    <a:lnTo>
                      <a:pt x="7835" y="6482"/>
                    </a:lnTo>
                    <a:lnTo>
                      <a:pt x="8097" y="6644"/>
                    </a:lnTo>
                    <a:lnTo>
                      <a:pt x="8219" y="6705"/>
                    </a:lnTo>
                    <a:lnTo>
                      <a:pt x="8340" y="6765"/>
                    </a:lnTo>
                    <a:lnTo>
                      <a:pt x="8461" y="6785"/>
                    </a:lnTo>
                    <a:lnTo>
                      <a:pt x="8562" y="6806"/>
                    </a:lnTo>
                    <a:lnTo>
                      <a:pt x="8784" y="6806"/>
                    </a:lnTo>
                    <a:lnTo>
                      <a:pt x="8885" y="6765"/>
                    </a:lnTo>
                    <a:lnTo>
                      <a:pt x="8966" y="6725"/>
                    </a:lnTo>
                    <a:lnTo>
                      <a:pt x="9067" y="6644"/>
                    </a:lnTo>
                    <a:lnTo>
                      <a:pt x="9168" y="6543"/>
                    </a:lnTo>
                    <a:lnTo>
                      <a:pt x="9248" y="6422"/>
                    </a:lnTo>
                    <a:lnTo>
                      <a:pt x="9329" y="6281"/>
                    </a:lnTo>
                    <a:lnTo>
                      <a:pt x="9369" y="6099"/>
                    </a:lnTo>
                    <a:lnTo>
                      <a:pt x="9410" y="5917"/>
                    </a:lnTo>
                    <a:lnTo>
                      <a:pt x="9430" y="5715"/>
                    </a:lnTo>
                    <a:lnTo>
                      <a:pt x="9450" y="5493"/>
                    </a:lnTo>
                    <a:lnTo>
                      <a:pt x="9430" y="5069"/>
                    </a:lnTo>
                    <a:lnTo>
                      <a:pt x="9390" y="4766"/>
                    </a:lnTo>
                    <a:lnTo>
                      <a:pt x="9369" y="4564"/>
                    </a:lnTo>
                    <a:lnTo>
                      <a:pt x="9329" y="4443"/>
                    </a:lnTo>
                    <a:lnTo>
                      <a:pt x="9309" y="4383"/>
                    </a:lnTo>
                    <a:lnTo>
                      <a:pt x="9309" y="4362"/>
                    </a:lnTo>
                    <a:lnTo>
                      <a:pt x="9349" y="4322"/>
                    </a:lnTo>
                    <a:lnTo>
                      <a:pt x="9390" y="4282"/>
                    </a:lnTo>
                    <a:lnTo>
                      <a:pt x="9632" y="4100"/>
                    </a:lnTo>
                    <a:lnTo>
                      <a:pt x="9733" y="4019"/>
                    </a:lnTo>
                    <a:lnTo>
                      <a:pt x="9814" y="3918"/>
                    </a:lnTo>
                    <a:lnTo>
                      <a:pt x="9854" y="3837"/>
                    </a:lnTo>
                    <a:lnTo>
                      <a:pt x="9874" y="3736"/>
                    </a:lnTo>
                    <a:lnTo>
                      <a:pt x="9854" y="3656"/>
                    </a:lnTo>
                    <a:lnTo>
                      <a:pt x="9814" y="3575"/>
                    </a:lnTo>
                    <a:lnTo>
                      <a:pt x="9410" y="2929"/>
                    </a:lnTo>
                    <a:lnTo>
                      <a:pt x="9147" y="2525"/>
                    </a:lnTo>
                    <a:lnTo>
                      <a:pt x="8885" y="2121"/>
                    </a:lnTo>
                    <a:lnTo>
                      <a:pt x="8602" y="1737"/>
                    </a:lnTo>
                    <a:lnTo>
                      <a:pt x="8279" y="1374"/>
                    </a:lnTo>
                    <a:lnTo>
                      <a:pt x="8097" y="1212"/>
                    </a:lnTo>
                    <a:lnTo>
                      <a:pt x="7916" y="1051"/>
                    </a:lnTo>
                    <a:lnTo>
                      <a:pt x="7714" y="889"/>
                    </a:lnTo>
                    <a:lnTo>
                      <a:pt x="7492" y="748"/>
                    </a:lnTo>
                    <a:lnTo>
                      <a:pt x="7249" y="607"/>
                    </a:lnTo>
                    <a:lnTo>
                      <a:pt x="6987" y="485"/>
                    </a:lnTo>
                    <a:lnTo>
                      <a:pt x="6724" y="364"/>
                    </a:lnTo>
                    <a:lnTo>
                      <a:pt x="6421" y="243"/>
                    </a:lnTo>
                    <a:lnTo>
                      <a:pt x="6159" y="183"/>
                    </a:lnTo>
                    <a:lnTo>
                      <a:pt x="5896" y="122"/>
                    </a:lnTo>
                    <a:lnTo>
                      <a:pt x="5371" y="41"/>
                    </a:lnTo>
                    <a:lnTo>
                      <a:pt x="48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5"/>
              <p:cNvSpPr/>
              <p:nvPr/>
            </p:nvSpPr>
            <p:spPr>
              <a:xfrm>
                <a:off x="2164169" y="-1281094"/>
                <a:ext cx="676215" cy="67758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895" fill="none" extrusionOk="0">
                    <a:moveTo>
                      <a:pt x="9814" y="3575"/>
                    </a:moveTo>
                    <a:lnTo>
                      <a:pt x="9814" y="3575"/>
                    </a:lnTo>
                    <a:lnTo>
                      <a:pt x="9410" y="2929"/>
                    </a:lnTo>
                    <a:lnTo>
                      <a:pt x="9410" y="2929"/>
                    </a:lnTo>
                    <a:lnTo>
                      <a:pt x="9147" y="2525"/>
                    </a:lnTo>
                    <a:lnTo>
                      <a:pt x="8885" y="2121"/>
                    </a:lnTo>
                    <a:lnTo>
                      <a:pt x="8602" y="1737"/>
                    </a:lnTo>
                    <a:lnTo>
                      <a:pt x="8279" y="1374"/>
                    </a:lnTo>
                    <a:lnTo>
                      <a:pt x="8097" y="1212"/>
                    </a:lnTo>
                    <a:lnTo>
                      <a:pt x="7916" y="1051"/>
                    </a:lnTo>
                    <a:lnTo>
                      <a:pt x="7714" y="889"/>
                    </a:lnTo>
                    <a:lnTo>
                      <a:pt x="7492" y="748"/>
                    </a:lnTo>
                    <a:lnTo>
                      <a:pt x="7249" y="607"/>
                    </a:lnTo>
                    <a:lnTo>
                      <a:pt x="6987" y="485"/>
                    </a:lnTo>
                    <a:lnTo>
                      <a:pt x="6724" y="364"/>
                    </a:lnTo>
                    <a:lnTo>
                      <a:pt x="6421" y="243"/>
                    </a:lnTo>
                    <a:lnTo>
                      <a:pt x="6421" y="243"/>
                    </a:lnTo>
                    <a:lnTo>
                      <a:pt x="6159" y="183"/>
                    </a:lnTo>
                    <a:lnTo>
                      <a:pt x="5896" y="122"/>
                    </a:lnTo>
                    <a:lnTo>
                      <a:pt x="5371" y="41"/>
                    </a:lnTo>
                    <a:lnTo>
                      <a:pt x="4887" y="1"/>
                    </a:lnTo>
                    <a:lnTo>
                      <a:pt x="4483" y="1"/>
                    </a:lnTo>
                    <a:lnTo>
                      <a:pt x="4483" y="1"/>
                    </a:lnTo>
                    <a:lnTo>
                      <a:pt x="4221" y="21"/>
                    </a:lnTo>
                    <a:lnTo>
                      <a:pt x="3938" y="61"/>
                    </a:lnTo>
                    <a:lnTo>
                      <a:pt x="3655" y="102"/>
                    </a:lnTo>
                    <a:lnTo>
                      <a:pt x="3393" y="162"/>
                    </a:lnTo>
                    <a:lnTo>
                      <a:pt x="3130" y="243"/>
                    </a:lnTo>
                    <a:lnTo>
                      <a:pt x="2888" y="324"/>
                    </a:lnTo>
                    <a:lnTo>
                      <a:pt x="2646" y="445"/>
                    </a:lnTo>
                    <a:lnTo>
                      <a:pt x="2424" y="546"/>
                    </a:lnTo>
                    <a:lnTo>
                      <a:pt x="2424" y="546"/>
                    </a:lnTo>
                    <a:lnTo>
                      <a:pt x="2141" y="708"/>
                    </a:lnTo>
                    <a:lnTo>
                      <a:pt x="1899" y="889"/>
                    </a:lnTo>
                    <a:lnTo>
                      <a:pt x="1676" y="1071"/>
                    </a:lnTo>
                    <a:lnTo>
                      <a:pt x="1454" y="1273"/>
                    </a:lnTo>
                    <a:lnTo>
                      <a:pt x="1030" y="1697"/>
                    </a:lnTo>
                    <a:lnTo>
                      <a:pt x="626" y="2141"/>
                    </a:lnTo>
                    <a:lnTo>
                      <a:pt x="566" y="2202"/>
                    </a:lnTo>
                    <a:lnTo>
                      <a:pt x="566" y="2202"/>
                    </a:lnTo>
                    <a:lnTo>
                      <a:pt x="283" y="2505"/>
                    </a:lnTo>
                    <a:lnTo>
                      <a:pt x="283" y="2505"/>
                    </a:lnTo>
                    <a:lnTo>
                      <a:pt x="142" y="2646"/>
                    </a:lnTo>
                    <a:lnTo>
                      <a:pt x="41" y="2767"/>
                    </a:lnTo>
                    <a:lnTo>
                      <a:pt x="1" y="2848"/>
                    </a:lnTo>
                    <a:lnTo>
                      <a:pt x="1" y="2929"/>
                    </a:lnTo>
                    <a:lnTo>
                      <a:pt x="1" y="2929"/>
                    </a:lnTo>
                    <a:lnTo>
                      <a:pt x="21" y="3009"/>
                    </a:lnTo>
                    <a:lnTo>
                      <a:pt x="61" y="3110"/>
                    </a:lnTo>
                    <a:lnTo>
                      <a:pt x="162" y="3252"/>
                    </a:lnTo>
                    <a:lnTo>
                      <a:pt x="283" y="3393"/>
                    </a:lnTo>
                    <a:lnTo>
                      <a:pt x="425" y="3514"/>
                    </a:lnTo>
                    <a:lnTo>
                      <a:pt x="425" y="3534"/>
                    </a:lnTo>
                    <a:lnTo>
                      <a:pt x="425" y="3534"/>
                    </a:lnTo>
                    <a:lnTo>
                      <a:pt x="445" y="3555"/>
                    </a:lnTo>
                    <a:lnTo>
                      <a:pt x="445" y="3575"/>
                    </a:lnTo>
                    <a:lnTo>
                      <a:pt x="404" y="3656"/>
                    </a:lnTo>
                    <a:lnTo>
                      <a:pt x="404" y="3656"/>
                    </a:lnTo>
                    <a:lnTo>
                      <a:pt x="364" y="3757"/>
                    </a:lnTo>
                    <a:lnTo>
                      <a:pt x="364" y="3757"/>
                    </a:lnTo>
                    <a:lnTo>
                      <a:pt x="263" y="4039"/>
                    </a:lnTo>
                    <a:lnTo>
                      <a:pt x="263" y="4039"/>
                    </a:lnTo>
                    <a:lnTo>
                      <a:pt x="182" y="4322"/>
                    </a:lnTo>
                    <a:lnTo>
                      <a:pt x="122" y="4584"/>
                    </a:lnTo>
                    <a:lnTo>
                      <a:pt x="81" y="4867"/>
                    </a:lnTo>
                    <a:lnTo>
                      <a:pt x="81" y="5150"/>
                    </a:lnTo>
                    <a:lnTo>
                      <a:pt x="101" y="5392"/>
                    </a:lnTo>
                    <a:lnTo>
                      <a:pt x="162" y="5634"/>
                    </a:lnTo>
                    <a:lnTo>
                      <a:pt x="202" y="5735"/>
                    </a:lnTo>
                    <a:lnTo>
                      <a:pt x="243" y="5836"/>
                    </a:lnTo>
                    <a:lnTo>
                      <a:pt x="324" y="5917"/>
                    </a:lnTo>
                    <a:lnTo>
                      <a:pt x="384" y="5978"/>
                    </a:lnTo>
                    <a:lnTo>
                      <a:pt x="384" y="5978"/>
                    </a:lnTo>
                    <a:lnTo>
                      <a:pt x="485" y="6038"/>
                    </a:lnTo>
                    <a:lnTo>
                      <a:pt x="566" y="6079"/>
                    </a:lnTo>
                    <a:lnTo>
                      <a:pt x="667" y="6099"/>
                    </a:lnTo>
                    <a:lnTo>
                      <a:pt x="768" y="6119"/>
                    </a:lnTo>
                    <a:lnTo>
                      <a:pt x="950" y="6119"/>
                    </a:lnTo>
                    <a:lnTo>
                      <a:pt x="1151" y="6058"/>
                    </a:lnTo>
                    <a:lnTo>
                      <a:pt x="1333" y="5998"/>
                    </a:lnTo>
                    <a:lnTo>
                      <a:pt x="1515" y="5917"/>
                    </a:lnTo>
                    <a:lnTo>
                      <a:pt x="1777" y="5776"/>
                    </a:lnTo>
                    <a:lnTo>
                      <a:pt x="1777" y="5776"/>
                    </a:lnTo>
                    <a:lnTo>
                      <a:pt x="1878" y="5715"/>
                    </a:lnTo>
                    <a:lnTo>
                      <a:pt x="1878" y="5715"/>
                    </a:lnTo>
                    <a:lnTo>
                      <a:pt x="1878" y="5776"/>
                    </a:lnTo>
                    <a:lnTo>
                      <a:pt x="1838" y="5897"/>
                    </a:lnTo>
                    <a:lnTo>
                      <a:pt x="1717" y="6281"/>
                    </a:lnTo>
                    <a:lnTo>
                      <a:pt x="1474" y="6785"/>
                    </a:lnTo>
                    <a:lnTo>
                      <a:pt x="1333" y="7048"/>
                    </a:lnTo>
                    <a:lnTo>
                      <a:pt x="1172" y="7351"/>
                    </a:lnTo>
                    <a:lnTo>
                      <a:pt x="1172" y="7351"/>
                    </a:lnTo>
                    <a:lnTo>
                      <a:pt x="1071" y="7512"/>
                    </a:lnTo>
                    <a:lnTo>
                      <a:pt x="1071" y="7512"/>
                    </a:lnTo>
                    <a:lnTo>
                      <a:pt x="929" y="7755"/>
                    </a:lnTo>
                    <a:lnTo>
                      <a:pt x="889" y="7835"/>
                    </a:lnTo>
                    <a:lnTo>
                      <a:pt x="869" y="7936"/>
                    </a:lnTo>
                    <a:lnTo>
                      <a:pt x="869" y="7936"/>
                    </a:lnTo>
                    <a:lnTo>
                      <a:pt x="869" y="8078"/>
                    </a:lnTo>
                    <a:lnTo>
                      <a:pt x="909" y="8219"/>
                    </a:lnTo>
                    <a:lnTo>
                      <a:pt x="970" y="8340"/>
                    </a:lnTo>
                    <a:lnTo>
                      <a:pt x="1050" y="8481"/>
                    </a:lnTo>
                    <a:lnTo>
                      <a:pt x="1050" y="8481"/>
                    </a:lnTo>
                    <a:lnTo>
                      <a:pt x="1192" y="8623"/>
                    </a:lnTo>
                    <a:lnTo>
                      <a:pt x="1333" y="8764"/>
                    </a:lnTo>
                    <a:lnTo>
                      <a:pt x="1495" y="8885"/>
                    </a:lnTo>
                    <a:lnTo>
                      <a:pt x="1676" y="9006"/>
                    </a:lnTo>
                    <a:lnTo>
                      <a:pt x="2040" y="9188"/>
                    </a:lnTo>
                    <a:lnTo>
                      <a:pt x="2424" y="9370"/>
                    </a:lnTo>
                    <a:lnTo>
                      <a:pt x="2424" y="9370"/>
                    </a:lnTo>
                    <a:lnTo>
                      <a:pt x="2747" y="9491"/>
                    </a:lnTo>
                    <a:lnTo>
                      <a:pt x="3049" y="9592"/>
                    </a:lnTo>
                    <a:lnTo>
                      <a:pt x="3352" y="9693"/>
                    </a:lnTo>
                    <a:lnTo>
                      <a:pt x="3655" y="9754"/>
                    </a:lnTo>
                    <a:lnTo>
                      <a:pt x="3958" y="9814"/>
                    </a:lnTo>
                    <a:lnTo>
                      <a:pt x="4241" y="9854"/>
                    </a:lnTo>
                    <a:lnTo>
                      <a:pt x="4544" y="9875"/>
                    </a:lnTo>
                    <a:lnTo>
                      <a:pt x="4847" y="9895"/>
                    </a:lnTo>
                    <a:lnTo>
                      <a:pt x="4847" y="9895"/>
                    </a:lnTo>
                    <a:lnTo>
                      <a:pt x="5129" y="9875"/>
                    </a:lnTo>
                    <a:lnTo>
                      <a:pt x="5432" y="9854"/>
                    </a:lnTo>
                    <a:lnTo>
                      <a:pt x="5715" y="9834"/>
                    </a:lnTo>
                    <a:lnTo>
                      <a:pt x="6038" y="9774"/>
                    </a:lnTo>
                    <a:lnTo>
                      <a:pt x="6038" y="9774"/>
                    </a:lnTo>
                    <a:lnTo>
                      <a:pt x="6381" y="9713"/>
                    </a:lnTo>
                    <a:lnTo>
                      <a:pt x="6765" y="9612"/>
                    </a:lnTo>
                    <a:lnTo>
                      <a:pt x="7169" y="9471"/>
                    </a:lnTo>
                    <a:lnTo>
                      <a:pt x="7350" y="9390"/>
                    </a:lnTo>
                    <a:lnTo>
                      <a:pt x="7552" y="9289"/>
                    </a:lnTo>
                    <a:lnTo>
                      <a:pt x="7552" y="9289"/>
                    </a:lnTo>
                    <a:lnTo>
                      <a:pt x="7734" y="9168"/>
                    </a:lnTo>
                    <a:lnTo>
                      <a:pt x="7875" y="9067"/>
                    </a:lnTo>
                    <a:lnTo>
                      <a:pt x="7976" y="8946"/>
                    </a:lnTo>
                    <a:lnTo>
                      <a:pt x="8057" y="8825"/>
                    </a:lnTo>
                    <a:lnTo>
                      <a:pt x="8097" y="8704"/>
                    </a:lnTo>
                    <a:lnTo>
                      <a:pt x="8118" y="8603"/>
                    </a:lnTo>
                    <a:lnTo>
                      <a:pt x="8118" y="8502"/>
                    </a:lnTo>
                    <a:lnTo>
                      <a:pt x="8118" y="8421"/>
                    </a:lnTo>
                    <a:lnTo>
                      <a:pt x="8118" y="8421"/>
                    </a:lnTo>
                    <a:lnTo>
                      <a:pt x="8077" y="8300"/>
                    </a:lnTo>
                    <a:lnTo>
                      <a:pt x="8017" y="8138"/>
                    </a:lnTo>
                    <a:lnTo>
                      <a:pt x="8017" y="8138"/>
                    </a:lnTo>
                    <a:lnTo>
                      <a:pt x="7875" y="7795"/>
                    </a:lnTo>
                    <a:lnTo>
                      <a:pt x="7714" y="7290"/>
                    </a:lnTo>
                    <a:lnTo>
                      <a:pt x="7714" y="7290"/>
                    </a:lnTo>
                    <a:lnTo>
                      <a:pt x="7613" y="6927"/>
                    </a:lnTo>
                    <a:lnTo>
                      <a:pt x="7552" y="6604"/>
                    </a:lnTo>
                    <a:lnTo>
                      <a:pt x="7532" y="6361"/>
                    </a:lnTo>
                    <a:lnTo>
                      <a:pt x="7512" y="6220"/>
                    </a:lnTo>
                    <a:lnTo>
                      <a:pt x="7512" y="6220"/>
                    </a:lnTo>
                    <a:lnTo>
                      <a:pt x="7552" y="6240"/>
                    </a:lnTo>
                    <a:lnTo>
                      <a:pt x="7572" y="6260"/>
                    </a:lnTo>
                    <a:lnTo>
                      <a:pt x="7593" y="6281"/>
                    </a:lnTo>
                    <a:lnTo>
                      <a:pt x="7593" y="6281"/>
                    </a:lnTo>
                    <a:lnTo>
                      <a:pt x="7835" y="6482"/>
                    </a:lnTo>
                    <a:lnTo>
                      <a:pt x="8097" y="6644"/>
                    </a:lnTo>
                    <a:lnTo>
                      <a:pt x="8097" y="6644"/>
                    </a:lnTo>
                    <a:lnTo>
                      <a:pt x="8219" y="6705"/>
                    </a:lnTo>
                    <a:lnTo>
                      <a:pt x="8340" y="6765"/>
                    </a:lnTo>
                    <a:lnTo>
                      <a:pt x="8461" y="6785"/>
                    </a:lnTo>
                    <a:lnTo>
                      <a:pt x="8562" y="6806"/>
                    </a:lnTo>
                    <a:lnTo>
                      <a:pt x="8683" y="6806"/>
                    </a:lnTo>
                    <a:lnTo>
                      <a:pt x="8784" y="6806"/>
                    </a:lnTo>
                    <a:lnTo>
                      <a:pt x="8885" y="6765"/>
                    </a:lnTo>
                    <a:lnTo>
                      <a:pt x="8966" y="6725"/>
                    </a:lnTo>
                    <a:lnTo>
                      <a:pt x="8966" y="6725"/>
                    </a:lnTo>
                    <a:lnTo>
                      <a:pt x="9067" y="6644"/>
                    </a:lnTo>
                    <a:lnTo>
                      <a:pt x="9168" y="6543"/>
                    </a:lnTo>
                    <a:lnTo>
                      <a:pt x="9248" y="6422"/>
                    </a:lnTo>
                    <a:lnTo>
                      <a:pt x="9329" y="6281"/>
                    </a:lnTo>
                    <a:lnTo>
                      <a:pt x="9369" y="6099"/>
                    </a:lnTo>
                    <a:lnTo>
                      <a:pt x="9410" y="5917"/>
                    </a:lnTo>
                    <a:lnTo>
                      <a:pt x="9430" y="5715"/>
                    </a:lnTo>
                    <a:lnTo>
                      <a:pt x="9450" y="5493"/>
                    </a:lnTo>
                    <a:lnTo>
                      <a:pt x="9450" y="5493"/>
                    </a:lnTo>
                    <a:lnTo>
                      <a:pt x="9430" y="5069"/>
                    </a:lnTo>
                    <a:lnTo>
                      <a:pt x="9390" y="4766"/>
                    </a:lnTo>
                    <a:lnTo>
                      <a:pt x="9369" y="4564"/>
                    </a:lnTo>
                    <a:lnTo>
                      <a:pt x="9329" y="4443"/>
                    </a:lnTo>
                    <a:lnTo>
                      <a:pt x="9329" y="4443"/>
                    </a:lnTo>
                    <a:lnTo>
                      <a:pt x="9309" y="4383"/>
                    </a:lnTo>
                    <a:lnTo>
                      <a:pt x="9309" y="4362"/>
                    </a:lnTo>
                    <a:lnTo>
                      <a:pt x="9349" y="4322"/>
                    </a:lnTo>
                    <a:lnTo>
                      <a:pt x="9390" y="4282"/>
                    </a:lnTo>
                    <a:lnTo>
                      <a:pt x="9390" y="4282"/>
                    </a:lnTo>
                    <a:lnTo>
                      <a:pt x="9632" y="4100"/>
                    </a:lnTo>
                    <a:lnTo>
                      <a:pt x="9632" y="4100"/>
                    </a:lnTo>
                    <a:lnTo>
                      <a:pt x="9733" y="4019"/>
                    </a:lnTo>
                    <a:lnTo>
                      <a:pt x="9814" y="3918"/>
                    </a:lnTo>
                    <a:lnTo>
                      <a:pt x="9814" y="3918"/>
                    </a:lnTo>
                    <a:lnTo>
                      <a:pt x="9854" y="3837"/>
                    </a:lnTo>
                    <a:lnTo>
                      <a:pt x="9874" y="3736"/>
                    </a:lnTo>
                    <a:lnTo>
                      <a:pt x="9854" y="3656"/>
                    </a:lnTo>
                    <a:lnTo>
                      <a:pt x="9814" y="357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5"/>
              <p:cNvSpPr/>
              <p:nvPr/>
            </p:nvSpPr>
            <p:spPr>
              <a:xfrm>
                <a:off x="2403364" y="-1274178"/>
                <a:ext cx="233782" cy="6231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910" fill="none" extrusionOk="0">
                    <a:moveTo>
                      <a:pt x="81" y="142"/>
                    </a:moveTo>
                    <a:lnTo>
                      <a:pt x="81" y="142"/>
                    </a:lnTo>
                    <a:lnTo>
                      <a:pt x="384" y="82"/>
                    </a:lnTo>
                    <a:lnTo>
                      <a:pt x="667" y="41"/>
                    </a:lnTo>
                    <a:lnTo>
                      <a:pt x="950" y="21"/>
                    </a:lnTo>
                    <a:lnTo>
                      <a:pt x="1192" y="1"/>
                    </a:lnTo>
                    <a:lnTo>
                      <a:pt x="1192" y="1"/>
                    </a:lnTo>
                    <a:lnTo>
                      <a:pt x="1737" y="41"/>
                    </a:lnTo>
                    <a:lnTo>
                      <a:pt x="2000" y="61"/>
                    </a:lnTo>
                    <a:lnTo>
                      <a:pt x="2262" y="102"/>
                    </a:lnTo>
                    <a:lnTo>
                      <a:pt x="2525" y="162"/>
                    </a:lnTo>
                    <a:lnTo>
                      <a:pt x="2787" y="223"/>
                    </a:lnTo>
                    <a:lnTo>
                      <a:pt x="3070" y="324"/>
                    </a:lnTo>
                    <a:lnTo>
                      <a:pt x="3352" y="445"/>
                    </a:lnTo>
                    <a:lnTo>
                      <a:pt x="3352" y="445"/>
                    </a:lnTo>
                    <a:lnTo>
                      <a:pt x="3352" y="445"/>
                    </a:lnTo>
                    <a:lnTo>
                      <a:pt x="3413" y="465"/>
                    </a:lnTo>
                    <a:lnTo>
                      <a:pt x="3393" y="526"/>
                    </a:lnTo>
                    <a:lnTo>
                      <a:pt x="3393" y="526"/>
                    </a:lnTo>
                    <a:lnTo>
                      <a:pt x="3393" y="546"/>
                    </a:lnTo>
                    <a:lnTo>
                      <a:pt x="3393" y="546"/>
                    </a:lnTo>
                    <a:lnTo>
                      <a:pt x="3312" y="687"/>
                    </a:lnTo>
                    <a:lnTo>
                      <a:pt x="3292" y="687"/>
                    </a:lnTo>
                    <a:lnTo>
                      <a:pt x="3292" y="687"/>
                    </a:lnTo>
                    <a:lnTo>
                      <a:pt x="3130" y="768"/>
                    </a:lnTo>
                    <a:lnTo>
                      <a:pt x="2949" y="809"/>
                    </a:lnTo>
                    <a:lnTo>
                      <a:pt x="2767" y="849"/>
                    </a:lnTo>
                    <a:lnTo>
                      <a:pt x="2565" y="889"/>
                    </a:lnTo>
                    <a:lnTo>
                      <a:pt x="2121" y="909"/>
                    </a:lnTo>
                    <a:lnTo>
                      <a:pt x="1656" y="889"/>
                    </a:lnTo>
                    <a:lnTo>
                      <a:pt x="1656" y="889"/>
                    </a:lnTo>
                    <a:lnTo>
                      <a:pt x="1192" y="829"/>
                    </a:lnTo>
                    <a:lnTo>
                      <a:pt x="970" y="788"/>
                    </a:lnTo>
                    <a:lnTo>
                      <a:pt x="748" y="728"/>
                    </a:lnTo>
                    <a:lnTo>
                      <a:pt x="566" y="667"/>
                    </a:lnTo>
                    <a:lnTo>
                      <a:pt x="384" y="586"/>
                    </a:lnTo>
                    <a:lnTo>
                      <a:pt x="203" y="485"/>
                    </a:lnTo>
                    <a:lnTo>
                      <a:pt x="61" y="405"/>
                    </a:lnTo>
                    <a:lnTo>
                      <a:pt x="41" y="405"/>
                    </a:lnTo>
                    <a:lnTo>
                      <a:pt x="41" y="405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03"/>
                    </a:lnTo>
                    <a:lnTo>
                      <a:pt x="1" y="162"/>
                    </a:lnTo>
                    <a:lnTo>
                      <a:pt x="21" y="162"/>
                    </a:lnTo>
                    <a:lnTo>
                      <a:pt x="81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5"/>
              <p:cNvSpPr/>
              <p:nvPr/>
            </p:nvSpPr>
            <p:spPr>
              <a:xfrm>
                <a:off x="2171085" y="-1261715"/>
                <a:ext cx="661013" cy="649920"/>
              </a:xfrm>
              <a:custGeom>
                <a:avLst/>
                <a:gdLst/>
                <a:ahLst/>
                <a:cxnLst/>
                <a:rect l="l" t="t" r="r" b="b"/>
                <a:pathLst>
                  <a:path w="9653" h="9491" fill="none" extrusionOk="0">
                    <a:moveTo>
                      <a:pt x="9632" y="3534"/>
                    </a:moveTo>
                    <a:lnTo>
                      <a:pt x="9632" y="3534"/>
                    </a:lnTo>
                    <a:lnTo>
                      <a:pt x="9511" y="3696"/>
                    </a:lnTo>
                    <a:lnTo>
                      <a:pt x="9349" y="3837"/>
                    </a:lnTo>
                    <a:lnTo>
                      <a:pt x="9147" y="3978"/>
                    </a:lnTo>
                    <a:lnTo>
                      <a:pt x="8945" y="4079"/>
                    </a:lnTo>
                    <a:lnTo>
                      <a:pt x="8703" y="4180"/>
                    </a:lnTo>
                    <a:lnTo>
                      <a:pt x="8481" y="4261"/>
                    </a:lnTo>
                    <a:lnTo>
                      <a:pt x="8259" y="4322"/>
                    </a:lnTo>
                    <a:lnTo>
                      <a:pt x="8057" y="4362"/>
                    </a:lnTo>
                    <a:lnTo>
                      <a:pt x="8057" y="4362"/>
                    </a:lnTo>
                    <a:lnTo>
                      <a:pt x="8017" y="4362"/>
                    </a:lnTo>
                    <a:lnTo>
                      <a:pt x="7996" y="4342"/>
                    </a:lnTo>
                    <a:lnTo>
                      <a:pt x="7855" y="4241"/>
                    </a:lnTo>
                    <a:lnTo>
                      <a:pt x="7855" y="4241"/>
                    </a:lnTo>
                    <a:lnTo>
                      <a:pt x="7633" y="4039"/>
                    </a:lnTo>
                    <a:lnTo>
                      <a:pt x="7249" y="3696"/>
                    </a:lnTo>
                    <a:lnTo>
                      <a:pt x="7249" y="3696"/>
                    </a:lnTo>
                    <a:lnTo>
                      <a:pt x="7229" y="3675"/>
                    </a:lnTo>
                    <a:lnTo>
                      <a:pt x="7229" y="3595"/>
                    </a:lnTo>
                    <a:lnTo>
                      <a:pt x="7229" y="3595"/>
                    </a:lnTo>
                    <a:lnTo>
                      <a:pt x="7249" y="3352"/>
                    </a:lnTo>
                    <a:lnTo>
                      <a:pt x="7249" y="3150"/>
                    </a:lnTo>
                    <a:lnTo>
                      <a:pt x="7229" y="2868"/>
                    </a:lnTo>
                    <a:lnTo>
                      <a:pt x="7229" y="2868"/>
                    </a:lnTo>
                    <a:lnTo>
                      <a:pt x="7169" y="2545"/>
                    </a:lnTo>
                    <a:lnTo>
                      <a:pt x="7088" y="2282"/>
                    </a:lnTo>
                    <a:lnTo>
                      <a:pt x="7088" y="2282"/>
                    </a:lnTo>
                    <a:lnTo>
                      <a:pt x="7068" y="2242"/>
                    </a:lnTo>
                    <a:lnTo>
                      <a:pt x="7047" y="2222"/>
                    </a:lnTo>
                    <a:lnTo>
                      <a:pt x="7027" y="2222"/>
                    </a:lnTo>
                    <a:lnTo>
                      <a:pt x="7027" y="2222"/>
                    </a:lnTo>
                    <a:lnTo>
                      <a:pt x="7007" y="2242"/>
                    </a:lnTo>
                    <a:lnTo>
                      <a:pt x="7007" y="2242"/>
                    </a:lnTo>
                    <a:lnTo>
                      <a:pt x="6987" y="2262"/>
                    </a:lnTo>
                    <a:lnTo>
                      <a:pt x="6987" y="2282"/>
                    </a:lnTo>
                    <a:lnTo>
                      <a:pt x="7007" y="2343"/>
                    </a:lnTo>
                    <a:lnTo>
                      <a:pt x="7007" y="2343"/>
                    </a:lnTo>
                    <a:lnTo>
                      <a:pt x="7047" y="2484"/>
                    </a:lnTo>
                    <a:lnTo>
                      <a:pt x="7088" y="2646"/>
                    </a:lnTo>
                    <a:lnTo>
                      <a:pt x="7128" y="2989"/>
                    </a:lnTo>
                    <a:lnTo>
                      <a:pt x="7148" y="3312"/>
                    </a:lnTo>
                    <a:lnTo>
                      <a:pt x="7128" y="3575"/>
                    </a:lnTo>
                    <a:lnTo>
                      <a:pt x="7128" y="3575"/>
                    </a:lnTo>
                    <a:lnTo>
                      <a:pt x="7128" y="3595"/>
                    </a:lnTo>
                    <a:lnTo>
                      <a:pt x="7128" y="3595"/>
                    </a:lnTo>
                    <a:lnTo>
                      <a:pt x="7128" y="3595"/>
                    </a:lnTo>
                    <a:lnTo>
                      <a:pt x="7027" y="3514"/>
                    </a:lnTo>
                    <a:lnTo>
                      <a:pt x="7027" y="3514"/>
                    </a:lnTo>
                    <a:lnTo>
                      <a:pt x="6967" y="3453"/>
                    </a:lnTo>
                    <a:lnTo>
                      <a:pt x="6967" y="3453"/>
                    </a:lnTo>
                    <a:lnTo>
                      <a:pt x="6502" y="3110"/>
                    </a:lnTo>
                    <a:lnTo>
                      <a:pt x="6159" y="2868"/>
                    </a:lnTo>
                    <a:lnTo>
                      <a:pt x="6159" y="2868"/>
                    </a:lnTo>
                    <a:lnTo>
                      <a:pt x="6159" y="3009"/>
                    </a:lnTo>
                    <a:lnTo>
                      <a:pt x="6159" y="3009"/>
                    </a:lnTo>
                    <a:lnTo>
                      <a:pt x="6603" y="3332"/>
                    </a:lnTo>
                    <a:lnTo>
                      <a:pt x="7148" y="3756"/>
                    </a:lnTo>
                    <a:lnTo>
                      <a:pt x="7148" y="3756"/>
                    </a:lnTo>
                    <a:lnTo>
                      <a:pt x="7148" y="3756"/>
                    </a:lnTo>
                    <a:lnTo>
                      <a:pt x="7552" y="4079"/>
                    </a:lnTo>
                    <a:lnTo>
                      <a:pt x="7916" y="4382"/>
                    </a:lnTo>
                    <a:lnTo>
                      <a:pt x="7916" y="4423"/>
                    </a:lnTo>
                    <a:lnTo>
                      <a:pt x="7916" y="4423"/>
                    </a:lnTo>
                    <a:lnTo>
                      <a:pt x="8441" y="4927"/>
                    </a:lnTo>
                    <a:lnTo>
                      <a:pt x="8441" y="4927"/>
                    </a:lnTo>
                    <a:lnTo>
                      <a:pt x="8582" y="5069"/>
                    </a:lnTo>
                    <a:lnTo>
                      <a:pt x="8622" y="5069"/>
                    </a:lnTo>
                    <a:lnTo>
                      <a:pt x="8643" y="5069"/>
                    </a:lnTo>
                    <a:lnTo>
                      <a:pt x="8643" y="5069"/>
                    </a:lnTo>
                    <a:lnTo>
                      <a:pt x="8683" y="5028"/>
                    </a:lnTo>
                    <a:lnTo>
                      <a:pt x="8683" y="5028"/>
                    </a:lnTo>
                    <a:lnTo>
                      <a:pt x="8663" y="5008"/>
                    </a:lnTo>
                    <a:lnTo>
                      <a:pt x="8643" y="4968"/>
                    </a:lnTo>
                    <a:lnTo>
                      <a:pt x="8501" y="4847"/>
                    </a:lnTo>
                    <a:lnTo>
                      <a:pt x="8501" y="4847"/>
                    </a:lnTo>
                    <a:lnTo>
                      <a:pt x="8118" y="4463"/>
                    </a:lnTo>
                    <a:lnTo>
                      <a:pt x="8118" y="4463"/>
                    </a:lnTo>
                    <a:lnTo>
                      <a:pt x="8198" y="4443"/>
                    </a:lnTo>
                    <a:lnTo>
                      <a:pt x="8198" y="4443"/>
                    </a:lnTo>
                    <a:lnTo>
                      <a:pt x="8400" y="4402"/>
                    </a:lnTo>
                    <a:lnTo>
                      <a:pt x="8582" y="4362"/>
                    </a:lnTo>
                    <a:lnTo>
                      <a:pt x="8844" y="4261"/>
                    </a:lnTo>
                    <a:lnTo>
                      <a:pt x="9107" y="4120"/>
                    </a:lnTo>
                    <a:lnTo>
                      <a:pt x="9107" y="4120"/>
                    </a:lnTo>
                    <a:lnTo>
                      <a:pt x="9147" y="4281"/>
                    </a:lnTo>
                    <a:lnTo>
                      <a:pt x="9208" y="4604"/>
                    </a:lnTo>
                    <a:lnTo>
                      <a:pt x="9228" y="5008"/>
                    </a:lnTo>
                    <a:lnTo>
                      <a:pt x="9228" y="5230"/>
                    </a:lnTo>
                    <a:lnTo>
                      <a:pt x="9228" y="5452"/>
                    </a:lnTo>
                    <a:lnTo>
                      <a:pt x="9228" y="5452"/>
                    </a:lnTo>
                    <a:lnTo>
                      <a:pt x="9188" y="5735"/>
                    </a:lnTo>
                    <a:lnTo>
                      <a:pt x="9147" y="5876"/>
                    </a:lnTo>
                    <a:lnTo>
                      <a:pt x="9087" y="6018"/>
                    </a:lnTo>
                    <a:lnTo>
                      <a:pt x="9087" y="6018"/>
                    </a:lnTo>
                    <a:lnTo>
                      <a:pt x="9026" y="6139"/>
                    </a:lnTo>
                    <a:lnTo>
                      <a:pt x="8945" y="6260"/>
                    </a:lnTo>
                    <a:lnTo>
                      <a:pt x="8844" y="6341"/>
                    </a:lnTo>
                    <a:lnTo>
                      <a:pt x="8723" y="6381"/>
                    </a:lnTo>
                    <a:lnTo>
                      <a:pt x="8723" y="6381"/>
                    </a:lnTo>
                    <a:lnTo>
                      <a:pt x="8602" y="6422"/>
                    </a:lnTo>
                    <a:lnTo>
                      <a:pt x="8441" y="6401"/>
                    </a:lnTo>
                    <a:lnTo>
                      <a:pt x="8279" y="6361"/>
                    </a:lnTo>
                    <a:lnTo>
                      <a:pt x="8097" y="6300"/>
                    </a:lnTo>
                    <a:lnTo>
                      <a:pt x="8097" y="6300"/>
                    </a:lnTo>
                    <a:lnTo>
                      <a:pt x="7855" y="6159"/>
                    </a:lnTo>
                    <a:lnTo>
                      <a:pt x="7593" y="5957"/>
                    </a:lnTo>
                    <a:lnTo>
                      <a:pt x="7310" y="5695"/>
                    </a:lnTo>
                    <a:lnTo>
                      <a:pt x="6987" y="5372"/>
                    </a:lnTo>
                    <a:lnTo>
                      <a:pt x="6987" y="5372"/>
                    </a:lnTo>
                    <a:lnTo>
                      <a:pt x="6987" y="5372"/>
                    </a:lnTo>
                    <a:lnTo>
                      <a:pt x="6886" y="5250"/>
                    </a:lnTo>
                    <a:lnTo>
                      <a:pt x="6886" y="5250"/>
                    </a:lnTo>
                    <a:lnTo>
                      <a:pt x="6583" y="4927"/>
                    </a:lnTo>
                    <a:lnTo>
                      <a:pt x="6300" y="4584"/>
                    </a:lnTo>
                    <a:lnTo>
                      <a:pt x="6300" y="4584"/>
                    </a:lnTo>
                    <a:lnTo>
                      <a:pt x="5997" y="4160"/>
                    </a:lnTo>
                    <a:lnTo>
                      <a:pt x="5735" y="3776"/>
                    </a:lnTo>
                    <a:lnTo>
                      <a:pt x="5735" y="3776"/>
                    </a:lnTo>
                    <a:lnTo>
                      <a:pt x="5594" y="3575"/>
                    </a:lnTo>
                    <a:lnTo>
                      <a:pt x="5614" y="3554"/>
                    </a:lnTo>
                    <a:lnTo>
                      <a:pt x="5614" y="3554"/>
                    </a:lnTo>
                    <a:lnTo>
                      <a:pt x="5472" y="3534"/>
                    </a:lnTo>
                    <a:lnTo>
                      <a:pt x="5472" y="3534"/>
                    </a:lnTo>
                    <a:lnTo>
                      <a:pt x="5654" y="3837"/>
                    </a:lnTo>
                    <a:lnTo>
                      <a:pt x="5856" y="4140"/>
                    </a:lnTo>
                    <a:lnTo>
                      <a:pt x="6078" y="4463"/>
                    </a:lnTo>
                    <a:lnTo>
                      <a:pt x="6320" y="4766"/>
                    </a:lnTo>
                    <a:lnTo>
                      <a:pt x="6563" y="5069"/>
                    </a:lnTo>
                    <a:lnTo>
                      <a:pt x="6805" y="5331"/>
                    </a:lnTo>
                    <a:lnTo>
                      <a:pt x="7027" y="5574"/>
                    </a:lnTo>
                    <a:lnTo>
                      <a:pt x="7229" y="5775"/>
                    </a:lnTo>
                    <a:lnTo>
                      <a:pt x="7249" y="5775"/>
                    </a:lnTo>
                    <a:lnTo>
                      <a:pt x="7249" y="5775"/>
                    </a:lnTo>
                    <a:lnTo>
                      <a:pt x="7269" y="5816"/>
                    </a:lnTo>
                    <a:lnTo>
                      <a:pt x="7290" y="5876"/>
                    </a:lnTo>
                    <a:lnTo>
                      <a:pt x="7290" y="5876"/>
                    </a:lnTo>
                    <a:lnTo>
                      <a:pt x="7330" y="6199"/>
                    </a:lnTo>
                    <a:lnTo>
                      <a:pt x="7391" y="6543"/>
                    </a:lnTo>
                    <a:lnTo>
                      <a:pt x="7451" y="6866"/>
                    </a:lnTo>
                    <a:lnTo>
                      <a:pt x="7532" y="7148"/>
                    </a:lnTo>
                    <a:lnTo>
                      <a:pt x="7532" y="7148"/>
                    </a:lnTo>
                    <a:lnTo>
                      <a:pt x="7693" y="7613"/>
                    </a:lnTo>
                    <a:lnTo>
                      <a:pt x="7815" y="7916"/>
                    </a:lnTo>
                    <a:lnTo>
                      <a:pt x="7815" y="7916"/>
                    </a:lnTo>
                    <a:lnTo>
                      <a:pt x="7875" y="8037"/>
                    </a:lnTo>
                    <a:lnTo>
                      <a:pt x="7895" y="8158"/>
                    </a:lnTo>
                    <a:lnTo>
                      <a:pt x="7916" y="8259"/>
                    </a:lnTo>
                    <a:lnTo>
                      <a:pt x="7895" y="8360"/>
                    </a:lnTo>
                    <a:lnTo>
                      <a:pt x="7895" y="8360"/>
                    </a:lnTo>
                    <a:lnTo>
                      <a:pt x="7855" y="8481"/>
                    </a:lnTo>
                    <a:lnTo>
                      <a:pt x="7794" y="8582"/>
                    </a:lnTo>
                    <a:lnTo>
                      <a:pt x="7693" y="8703"/>
                    </a:lnTo>
                    <a:lnTo>
                      <a:pt x="7572" y="8804"/>
                    </a:lnTo>
                    <a:lnTo>
                      <a:pt x="7572" y="8804"/>
                    </a:lnTo>
                    <a:lnTo>
                      <a:pt x="7391" y="8925"/>
                    </a:lnTo>
                    <a:lnTo>
                      <a:pt x="7148" y="9046"/>
                    </a:lnTo>
                    <a:lnTo>
                      <a:pt x="7148" y="9046"/>
                    </a:lnTo>
                    <a:lnTo>
                      <a:pt x="6765" y="9188"/>
                    </a:lnTo>
                    <a:lnTo>
                      <a:pt x="6341" y="9309"/>
                    </a:lnTo>
                    <a:lnTo>
                      <a:pt x="5856" y="9410"/>
                    </a:lnTo>
                    <a:lnTo>
                      <a:pt x="5351" y="9471"/>
                    </a:lnTo>
                    <a:lnTo>
                      <a:pt x="4806" y="9491"/>
                    </a:lnTo>
                    <a:lnTo>
                      <a:pt x="4523" y="9471"/>
                    </a:lnTo>
                    <a:lnTo>
                      <a:pt x="4261" y="9450"/>
                    </a:lnTo>
                    <a:lnTo>
                      <a:pt x="3978" y="9430"/>
                    </a:lnTo>
                    <a:lnTo>
                      <a:pt x="3696" y="9390"/>
                    </a:lnTo>
                    <a:lnTo>
                      <a:pt x="3413" y="9329"/>
                    </a:lnTo>
                    <a:lnTo>
                      <a:pt x="3130" y="9248"/>
                    </a:lnTo>
                    <a:lnTo>
                      <a:pt x="3130" y="9248"/>
                    </a:lnTo>
                    <a:lnTo>
                      <a:pt x="2605" y="9087"/>
                    </a:lnTo>
                    <a:lnTo>
                      <a:pt x="2343" y="8986"/>
                    </a:lnTo>
                    <a:lnTo>
                      <a:pt x="2080" y="8865"/>
                    </a:lnTo>
                    <a:lnTo>
                      <a:pt x="1838" y="8744"/>
                    </a:lnTo>
                    <a:lnTo>
                      <a:pt x="1596" y="8602"/>
                    </a:lnTo>
                    <a:lnTo>
                      <a:pt x="1373" y="8441"/>
                    </a:lnTo>
                    <a:lnTo>
                      <a:pt x="1172" y="8259"/>
                    </a:lnTo>
                    <a:lnTo>
                      <a:pt x="1172" y="8259"/>
                    </a:lnTo>
                    <a:lnTo>
                      <a:pt x="1030" y="8118"/>
                    </a:lnTo>
                    <a:lnTo>
                      <a:pt x="949" y="7997"/>
                    </a:lnTo>
                    <a:lnTo>
                      <a:pt x="889" y="7855"/>
                    </a:lnTo>
                    <a:lnTo>
                      <a:pt x="869" y="7734"/>
                    </a:lnTo>
                    <a:lnTo>
                      <a:pt x="869" y="7734"/>
                    </a:lnTo>
                    <a:lnTo>
                      <a:pt x="889" y="7633"/>
                    </a:lnTo>
                    <a:lnTo>
                      <a:pt x="909" y="7532"/>
                    </a:lnTo>
                    <a:lnTo>
                      <a:pt x="1050" y="7290"/>
                    </a:lnTo>
                    <a:lnTo>
                      <a:pt x="1050" y="7290"/>
                    </a:lnTo>
                    <a:lnTo>
                      <a:pt x="1192" y="7068"/>
                    </a:lnTo>
                    <a:lnTo>
                      <a:pt x="1192" y="7068"/>
                    </a:lnTo>
                    <a:lnTo>
                      <a:pt x="1353" y="6785"/>
                    </a:lnTo>
                    <a:lnTo>
                      <a:pt x="1495" y="6502"/>
                    </a:lnTo>
                    <a:lnTo>
                      <a:pt x="1717" y="6038"/>
                    </a:lnTo>
                    <a:lnTo>
                      <a:pt x="1838" y="5654"/>
                    </a:lnTo>
                    <a:lnTo>
                      <a:pt x="1898" y="5432"/>
                    </a:lnTo>
                    <a:lnTo>
                      <a:pt x="1898" y="5412"/>
                    </a:lnTo>
                    <a:lnTo>
                      <a:pt x="1898" y="5412"/>
                    </a:lnTo>
                    <a:lnTo>
                      <a:pt x="1939" y="5351"/>
                    </a:lnTo>
                    <a:lnTo>
                      <a:pt x="1979" y="5311"/>
                    </a:lnTo>
                    <a:lnTo>
                      <a:pt x="1979" y="5311"/>
                    </a:lnTo>
                    <a:lnTo>
                      <a:pt x="2323" y="5089"/>
                    </a:lnTo>
                    <a:lnTo>
                      <a:pt x="2646" y="4847"/>
                    </a:lnTo>
                    <a:lnTo>
                      <a:pt x="2969" y="4584"/>
                    </a:lnTo>
                    <a:lnTo>
                      <a:pt x="3292" y="4281"/>
                    </a:lnTo>
                    <a:lnTo>
                      <a:pt x="3292" y="4281"/>
                    </a:lnTo>
                    <a:lnTo>
                      <a:pt x="3776" y="3817"/>
                    </a:lnTo>
                    <a:lnTo>
                      <a:pt x="3958" y="3615"/>
                    </a:lnTo>
                    <a:lnTo>
                      <a:pt x="4120" y="3413"/>
                    </a:lnTo>
                    <a:lnTo>
                      <a:pt x="4120" y="3413"/>
                    </a:lnTo>
                    <a:lnTo>
                      <a:pt x="3978" y="3413"/>
                    </a:lnTo>
                    <a:lnTo>
                      <a:pt x="3978" y="3413"/>
                    </a:lnTo>
                    <a:lnTo>
                      <a:pt x="3998" y="3433"/>
                    </a:lnTo>
                    <a:lnTo>
                      <a:pt x="3998" y="3433"/>
                    </a:lnTo>
                    <a:lnTo>
                      <a:pt x="3796" y="3635"/>
                    </a:lnTo>
                    <a:lnTo>
                      <a:pt x="3796" y="3635"/>
                    </a:lnTo>
                    <a:lnTo>
                      <a:pt x="3796" y="3635"/>
                    </a:lnTo>
                    <a:lnTo>
                      <a:pt x="3554" y="3877"/>
                    </a:lnTo>
                    <a:lnTo>
                      <a:pt x="3292" y="4140"/>
                    </a:lnTo>
                    <a:lnTo>
                      <a:pt x="3292" y="4140"/>
                    </a:lnTo>
                    <a:lnTo>
                      <a:pt x="3171" y="4241"/>
                    </a:lnTo>
                    <a:lnTo>
                      <a:pt x="3171" y="4241"/>
                    </a:lnTo>
                    <a:lnTo>
                      <a:pt x="2726" y="4624"/>
                    </a:lnTo>
                    <a:lnTo>
                      <a:pt x="2262" y="4968"/>
                    </a:lnTo>
                    <a:lnTo>
                      <a:pt x="2262" y="4968"/>
                    </a:lnTo>
                    <a:lnTo>
                      <a:pt x="1979" y="5170"/>
                    </a:lnTo>
                    <a:lnTo>
                      <a:pt x="1717" y="5351"/>
                    </a:lnTo>
                    <a:lnTo>
                      <a:pt x="1474" y="5493"/>
                    </a:lnTo>
                    <a:lnTo>
                      <a:pt x="1232" y="5594"/>
                    </a:lnTo>
                    <a:lnTo>
                      <a:pt x="1232" y="5594"/>
                    </a:lnTo>
                    <a:lnTo>
                      <a:pt x="1091" y="5654"/>
                    </a:lnTo>
                    <a:lnTo>
                      <a:pt x="970" y="5695"/>
                    </a:lnTo>
                    <a:lnTo>
                      <a:pt x="849" y="5715"/>
                    </a:lnTo>
                    <a:lnTo>
                      <a:pt x="727" y="5715"/>
                    </a:lnTo>
                    <a:lnTo>
                      <a:pt x="727" y="5715"/>
                    </a:lnTo>
                    <a:lnTo>
                      <a:pt x="546" y="5695"/>
                    </a:lnTo>
                    <a:lnTo>
                      <a:pt x="404" y="5654"/>
                    </a:lnTo>
                    <a:lnTo>
                      <a:pt x="404" y="5654"/>
                    </a:lnTo>
                    <a:lnTo>
                      <a:pt x="303" y="5553"/>
                    </a:lnTo>
                    <a:lnTo>
                      <a:pt x="202" y="5432"/>
                    </a:lnTo>
                    <a:lnTo>
                      <a:pt x="142" y="5250"/>
                    </a:lnTo>
                    <a:lnTo>
                      <a:pt x="101" y="5069"/>
                    </a:lnTo>
                    <a:lnTo>
                      <a:pt x="101" y="5069"/>
                    </a:lnTo>
                    <a:lnTo>
                      <a:pt x="81" y="4867"/>
                    </a:lnTo>
                    <a:lnTo>
                      <a:pt x="81" y="4665"/>
                    </a:lnTo>
                    <a:lnTo>
                      <a:pt x="81" y="4665"/>
                    </a:lnTo>
                    <a:lnTo>
                      <a:pt x="101" y="4645"/>
                    </a:lnTo>
                    <a:lnTo>
                      <a:pt x="101" y="4645"/>
                    </a:lnTo>
                    <a:lnTo>
                      <a:pt x="142" y="4342"/>
                    </a:lnTo>
                    <a:lnTo>
                      <a:pt x="182" y="4079"/>
                    </a:lnTo>
                    <a:lnTo>
                      <a:pt x="182" y="4079"/>
                    </a:lnTo>
                    <a:lnTo>
                      <a:pt x="243" y="3877"/>
                    </a:lnTo>
                    <a:lnTo>
                      <a:pt x="324" y="3655"/>
                    </a:lnTo>
                    <a:lnTo>
                      <a:pt x="424" y="3373"/>
                    </a:lnTo>
                    <a:lnTo>
                      <a:pt x="424" y="3373"/>
                    </a:lnTo>
                    <a:lnTo>
                      <a:pt x="445" y="3352"/>
                    </a:lnTo>
                    <a:lnTo>
                      <a:pt x="445" y="3352"/>
                    </a:lnTo>
                    <a:lnTo>
                      <a:pt x="445" y="3352"/>
                    </a:lnTo>
                    <a:lnTo>
                      <a:pt x="505" y="3413"/>
                    </a:lnTo>
                    <a:lnTo>
                      <a:pt x="505" y="3413"/>
                    </a:lnTo>
                    <a:lnTo>
                      <a:pt x="626" y="3494"/>
                    </a:lnTo>
                    <a:lnTo>
                      <a:pt x="626" y="3494"/>
                    </a:lnTo>
                    <a:lnTo>
                      <a:pt x="849" y="3635"/>
                    </a:lnTo>
                    <a:lnTo>
                      <a:pt x="1030" y="3736"/>
                    </a:lnTo>
                    <a:lnTo>
                      <a:pt x="1172" y="3797"/>
                    </a:lnTo>
                    <a:lnTo>
                      <a:pt x="1273" y="3837"/>
                    </a:lnTo>
                    <a:lnTo>
                      <a:pt x="1273" y="3837"/>
                    </a:lnTo>
                    <a:lnTo>
                      <a:pt x="1353" y="3857"/>
                    </a:lnTo>
                    <a:lnTo>
                      <a:pt x="1353" y="3857"/>
                    </a:lnTo>
                    <a:lnTo>
                      <a:pt x="1353" y="3857"/>
                    </a:lnTo>
                    <a:lnTo>
                      <a:pt x="1212" y="3958"/>
                    </a:lnTo>
                    <a:lnTo>
                      <a:pt x="1212" y="3958"/>
                    </a:lnTo>
                    <a:lnTo>
                      <a:pt x="748" y="4261"/>
                    </a:lnTo>
                    <a:lnTo>
                      <a:pt x="748" y="4261"/>
                    </a:lnTo>
                    <a:lnTo>
                      <a:pt x="707" y="4301"/>
                    </a:lnTo>
                    <a:lnTo>
                      <a:pt x="707" y="4362"/>
                    </a:lnTo>
                    <a:lnTo>
                      <a:pt x="707" y="4362"/>
                    </a:lnTo>
                    <a:lnTo>
                      <a:pt x="748" y="4382"/>
                    </a:lnTo>
                    <a:lnTo>
                      <a:pt x="788" y="4362"/>
                    </a:lnTo>
                    <a:lnTo>
                      <a:pt x="788" y="4362"/>
                    </a:lnTo>
                    <a:lnTo>
                      <a:pt x="1010" y="4221"/>
                    </a:lnTo>
                    <a:lnTo>
                      <a:pt x="1010" y="4221"/>
                    </a:lnTo>
                    <a:lnTo>
                      <a:pt x="1454" y="3938"/>
                    </a:lnTo>
                    <a:lnTo>
                      <a:pt x="1434" y="3898"/>
                    </a:lnTo>
                    <a:lnTo>
                      <a:pt x="1434" y="3898"/>
                    </a:lnTo>
                    <a:lnTo>
                      <a:pt x="1919" y="3615"/>
                    </a:lnTo>
                    <a:lnTo>
                      <a:pt x="2484" y="3312"/>
                    </a:lnTo>
                    <a:lnTo>
                      <a:pt x="2484" y="3312"/>
                    </a:lnTo>
                    <a:lnTo>
                      <a:pt x="3029" y="3009"/>
                    </a:lnTo>
                    <a:lnTo>
                      <a:pt x="3554" y="2767"/>
                    </a:lnTo>
                    <a:lnTo>
                      <a:pt x="3554" y="2767"/>
                    </a:lnTo>
                    <a:lnTo>
                      <a:pt x="3554" y="2767"/>
                    </a:lnTo>
                    <a:lnTo>
                      <a:pt x="3574" y="2747"/>
                    </a:lnTo>
                    <a:lnTo>
                      <a:pt x="3574" y="2747"/>
                    </a:lnTo>
                    <a:lnTo>
                      <a:pt x="3615" y="2626"/>
                    </a:lnTo>
                    <a:lnTo>
                      <a:pt x="3615" y="2626"/>
                    </a:lnTo>
                    <a:lnTo>
                      <a:pt x="3171" y="2827"/>
                    </a:lnTo>
                    <a:lnTo>
                      <a:pt x="2868" y="2969"/>
                    </a:lnTo>
                    <a:lnTo>
                      <a:pt x="2524" y="3171"/>
                    </a:lnTo>
                    <a:lnTo>
                      <a:pt x="2524" y="3171"/>
                    </a:lnTo>
                    <a:lnTo>
                      <a:pt x="2484" y="3171"/>
                    </a:lnTo>
                    <a:lnTo>
                      <a:pt x="2484" y="3171"/>
                    </a:lnTo>
                    <a:lnTo>
                      <a:pt x="2484" y="3171"/>
                    </a:lnTo>
                    <a:lnTo>
                      <a:pt x="2524" y="2949"/>
                    </a:lnTo>
                    <a:lnTo>
                      <a:pt x="2565" y="2686"/>
                    </a:lnTo>
                    <a:lnTo>
                      <a:pt x="2646" y="2424"/>
                    </a:lnTo>
                    <a:lnTo>
                      <a:pt x="2726" y="2181"/>
                    </a:lnTo>
                    <a:lnTo>
                      <a:pt x="2726" y="2181"/>
                    </a:lnTo>
                    <a:lnTo>
                      <a:pt x="2847" y="1939"/>
                    </a:lnTo>
                    <a:lnTo>
                      <a:pt x="2847" y="1939"/>
                    </a:lnTo>
                    <a:lnTo>
                      <a:pt x="2847" y="1939"/>
                    </a:lnTo>
                    <a:lnTo>
                      <a:pt x="2847" y="1878"/>
                    </a:lnTo>
                    <a:lnTo>
                      <a:pt x="2827" y="1858"/>
                    </a:lnTo>
                    <a:lnTo>
                      <a:pt x="2827" y="1858"/>
                    </a:lnTo>
                    <a:lnTo>
                      <a:pt x="2787" y="1858"/>
                    </a:lnTo>
                    <a:lnTo>
                      <a:pt x="2747" y="1878"/>
                    </a:lnTo>
                    <a:lnTo>
                      <a:pt x="2747" y="1878"/>
                    </a:lnTo>
                    <a:lnTo>
                      <a:pt x="2686" y="2000"/>
                    </a:lnTo>
                    <a:lnTo>
                      <a:pt x="2605" y="2141"/>
                    </a:lnTo>
                    <a:lnTo>
                      <a:pt x="2484" y="2545"/>
                    </a:lnTo>
                    <a:lnTo>
                      <a:pt x="2403" y="2949"/>
                    </a:lnTo>
                    <a:lnTo>
                      <a:pt x="2363" y="3110"/>
                    </a:lnTo>
                    <a:lnTo>
                      <a:pt x="2363" y="3211"/>
                    </a:lnTo>
                    <a:lnTo>
                      <a:pt x="2363" y="3211"/>
                    </a:lnTo>
                    <a:lnTo>
                      <a:pt x="2363" y="3251"/>
                    </a:lnTo>
                    <a:lnTo>
                      <a:pt x="2282" y="3292"/>
                    </a:lnTo>
                    <a:lnTo>
                      <a:pt x="2282" y="3292"/>
                    </a:lnTo>
                    <a:lnTo>
                      <a:pt x="2121" y="3393"/>
                    </a:lnTo>
                    <a:lnTo>
                      <a:pt x="2121" y="3393"/>
                    </a:lnTo>
                    <a:lnTo>
                      <a:pt x="1737" y="3635"/>
                    </a:lnTo>
                    <a:lnTo>
                      <a:pt x="1737" y="3635"/>
                    </a:lnTo>
                    <a:lnTo>
                      <a:pt x="1515" y="3756"/>
                    </a:lnTo>
                    <a:lnTo>
                      <a:pt x="1474" y="3776"/>
                    </a:lnTo>
                    <a:lnTo>
                      <a:pt x="1454" y="3776"/>
                    </a:lnTo>
                    <a:lnTo>
                      <a:pt x="1454" y="3776"/>
                    </a:lnTo>
                    <a:lnTo>
                      <a:pt x="1454" y="3776"/>
                    </a:lnTo>
                    <a:lnTo>
                      <a:pt x="1373" y="3736"/>
                    </a:lnTo>
                    <a:lnTo>
                      <a:pt x="1373" y="3736"/>
                    </a:lnTo>
                    <a:lnTo>
                      <a:pt x="1232" y="3696"/>
                    </a:lnTo>
                    <a:lnTo>
                      <a:pt x="1232" y="3696"/>
                    </a:lnTo>
                    <a:lnTo>
                      <a:pt x="970" y="3575"/>
                    </a:lnTo>
                    <a:lnTo>
                      <a:pt x="707" y="3413"/>
                    </a:lnTo>
                    <a:lnTo>
                      <a:pt x="445" y="3211"/>
                    </a:lnTo>
                    <a:lnTo>
                      <a:pt x="223" y="2989"/>
                    </a:lnTo>
                    <a:lnTo>
                      <a:pt x="223" y="2989"/>
                    </a:lnTo>
                    <a:lnTo>
                      <a:pt x="101" y="2848"/>
                    </a:lnTo>
                    <a:lnTo>
                      <a:pt x="21" y="2686"/>
                    </a:lnTo>
                    <a:lnTo>
                      <a:pt x="21" y="2686"/>
                    </a:lnTo>
                    <a:lnTo>
                      <a:pt x="0" y="2646"/>
                    </a:lnTo>
                    <a:lnTo>
                      <a:pt x="0" y="2605"/>
                    </a:lnTo>
                    <a:lnTo>
                      <a:pt x="21" y="2565"/>
                    </a:lnTo>
                    <a:lnTo>
                      <a:pt x="41" y="2525"/>
                    </a:lnTo>
                    <a:lnTo>
                      <a:pt x="41" y="2525"/>
                    </a:lnTo>
                    <a:lnTo>
                      <a:pt x="364" y="2161"/>
                    </a:lnTo>
                    <a:lnTo>
                      <a:pt x="364" y="2161"/>
                    </a:lnTo>
                    <a:lnTo>
                      <a:pt x="1010" y="1475"/>
                    </a:lnTo>
                    <a:lnTo>
                      <a:pt x="1333" y="1152"/>
                    </a:lnTo>
                    <a:lnTo>
                      <a:pt x="1676" y="849"/>
                    </a:lnTo>
                    <a:lnTo>
                      <a:pt x="2040" y="566"/>
                    </a:lnTo>
                    <a:lnTo>
                      <a:pt x="2222" y="445"/>
                    </a:lnTo>
                    <a:lnTo>
                      <a:pt x="2423" y="324"/>
                    </a:lnTo>
                    <a:lnTo>
                      <a:pt x="2625" y="223"/>
                    </a:lnTo>
                    <a:lnTo>
                      <a:pt x="2827" y="142"/>
                    </a:lnTo>
                    <a:lnTo>
                      <a:pt x="3049" y="61"/>
                    </a:lnTo>
                    <a:lnTo>
                      <a:pt x="3272" y="21"/>
                    </a:lnTo>
                    <a:lnTo>
                      <a:pt x="3272" y="1"/>
                    </a:lnTo>
                    <a:lnTo>
                      <a:pt x="3272" y="1"/>
                    </a:lnTo>
                    <a:lnTo>
                      <a:pt x="3272" y="1"/>
                    </a:lnTo>
                    <a:lnTo>
                      <a:pt x="3292" y="102"/>
                    </a:lnTo>
                    <a:lnTo>
                      <a:pt x="3292" y="102"/>
                    </a:lnTo>
                    <a:lnTo>
                      <a:pt x="3352" y="404"/>
                    </a:lnTo>
                    <a:lnTo>
                      <a:pt x="3534" y="1010"/>
                    </a:lnTo>
                    <a:lnTo>
                      <a:pt x="3534" y="1010"/>
                    </a:lnTo>
                    <a:lnTo>
                      <a:pt x="3716" y="1535"/>
                    </a:lnTo>
                    <a:lnTo>
                      <a:pt x="3897" y="2020"/>
                    </a:lnTo>
                    <a:lnTo>
                      <a:pt x="3897" y="2020"/>
                    </a:lnTo>
                    <a:lnTo>
                      <a:pt x="3938" y="2040"/>
                    </a:lnTo>
                    <a:lnTo>
                      <a:pt x="3938" y="2040"/>
                    </a:lnTo>
                    <a:lnTo>
                      <a:pt x="3998" y="1979"/>
                    </a:lnTo>
                    <a:lnTo>
                      <a:pt x="3998" y="1979"/>
                    </a:lnTo>
                    <a:lnTo>
                      <a:pt x="3918" y="1818"/>
                    </a:lnTo>
                    <a:lnTo>
                      <a:pt x="3918" y="1818"/>
                    </a:lnTo>
                    <a:lnTo>
                      <a:pt x="3837" y="1636"/>
                    </a:lnTo>
                    <a:lnTo>
                      <a:pt x="3796" y="1555"/>
                    </a:lnTo>
                    <a:lnTo>
                      <a:pt x="3796" y="1454"/>
                    </a:lnTo>
                    <a:lnTo>
                      <a:pt x="3796" y="1454"/>
                    </a:lnTo>
                    <a:lnTo>
                      <a:pt x="3615" y="909"/>
                    </a:lnTo>
                    <a:lnTo>
                      <a:pt x="3473" y="384"/>
                    </a:lnTo>
                    <a:lnTo>
                      <a:pt x="3473" y="384"/>
                    </a:lnTo>
                    <a:lnTo>
                      <a:pt x="3635" y="465"/>
                    </a:lnTo>
                    <a:lnTo>
                      <a:pt x="3796" y="546"/>
                    </a:lnTo>
                    <a:lnTo>
                      <a:pt x="4180" y="687"/>
                    </a:lnTo>
                    <a:lnTo>
                      <a:pt x="4584" y="788"/>
                    </a:lnTo>
                    <a:lnTo>
                      <a:pt x="5028" y="849"/>
                    </a:lnTo>
                    <a:lnTo>
                      <a:pt x="5028" y="849"/>
                    </a:lnTo>
                    <a:lnTo>
                      <a:pt x="5472" y="869"/>
                    </a:lnTo>
                    <a:lnTo>
                      <a:pt x="5896" y="828"/>
                    </a:lnTo>
                    <a:lnTo>
                      <a:pt x="6300" y="768"/>
                    </a:lnTo>
                    <a:lnTo>
                      <a:pt x="6462" y="727"/>
                    </a:lnTo>
                    <a:lnTo>
                      <a:pt x="6644" y="667"/>
                    </a:lnTo>
                    <a:lnTo>
                      <a:pt x="6644" y="667"/>
                    </a:lnTo>
                    <a:lnTo>
                      <a:pt x="6260" y="1414"/>
                    </a:lnTo>
                    <a:lnTo>
                      <a:pt x="6260" y="1434"/>
                    </a:lnTo>
                    <a:lnTo>
                      <a:pt x="6260" y="1434"/>
                    </a:lnTo>
                    <a:lnTo>
                      <a:pt x="6240" y="1515"/>
                    </a:lnTo>
                    <a:lnTo>
                      <a:pt x="6219" y="1576"/>
                    </a:lnTo>
                    <a:lnTo>
                      <a:pt x="6159" y="1697"/>
                    </a:lnTo>
                    <a:lnTo>
                      <a:pt x="6159" y="1697"/>
                    </a:lnTo>
                    <a:lnTo>
                      <a:pt x="6098" y="1737"/>
                    </a:lnTo>
                    <a:lnTo>
                      <a:pt x="6098" y="1737"/>
                    </a:lnTo>
                    <a:lnTo>
                      <a:pt x="6058" y="1757"/>
                    </a:lnTo>
                    <a:lnTo>
                      <a:pt x="6058" y="1757"/>
                    </a:lnTo>
                    <a:lnTo>
                      <a:pt x="6038" y="1818"/>
                    </a:lnTo>
                    <a:lnTo>
                      <a:pt x="6038" y="1818"/>
                    </a:lnTo>
                    <a:lnTo>
                      <a:pt x="6199" y="1757"/>
                    </a:lnTo>
                    <a:lnTo>
                      <a:pt x="6199" y="1757"/>
                    </a:lnTo>
                    <a:lnTo>
                      <a:pt x="6219" y="1737"/>
                    </a:lnTo>
                    <a:lnTo>
                      <a:pt x="6219" y="1737"/>
                    </a:lnTo>
                    <a:lnTo>
                      <a:pt x="6522" y="1192"/>
                    </a:lnTo>
                    <a:lnTo>
                      <a:pt x="6684" y="849"/>
                    </a:lnTo>
                    <a:lnTo>
                      <a:pt x="6845" y="505"/>
                    </a:lnTo>
                    <a:lnTo>
                      <a:pt x="6845" y="505"/>
                    </a:lnTo>
                    <a:lnTo>
                      <a:pt x="6886" y="404"/>
                    </a:lnTo>
                    <a:lnTo>
                      <a:pt x="6886" y="404"/>
                    </a:lnTo>
                    <a:lnTo>
                      <a:pt x="6906" y="344"/>
                    </a:lnTo>
                    <a:lnTo>
                      <a:pt x="6906" y="344"/>
                    </a:lnTo>
                    <a:lnTo>
                      <a:pt x="6926" y="344"/>
                    </a:lnTo>
                    <a:lnTo>
                      <a:pt x="6926" y="344"/>
                    </a:lnTo>
                    <a:lnTo>
                      <a:pt x="7330" y="566"/>
                    </a:lnTo>
                    <a:lnTo>
                      <a:pt x="7673" y="808"/>
                    </a:lnTo>
                    <a:lnTo>
                      <a:pt x="7976" y="1051"/>
                    </a:lnTo>
                    <a:lnTo>
                      <a:pt x="8239" y="1313"/>
                    </a:lnTo>
                    <a:lnTo>
                      <a:pt x="8481" y="1596"/>
                    </a:lnTo>
                    <a:lnTo>
                      <a:pt x="8703" y="1919"/>
                    </a:lnTo>
                    <a:lnTo>
                      <a:pt x="9167" y="2626"/>
                    </a:lnTo>
                    <a:lnTo>
                      <a:pt x="9167" y="2626"/>
                    </a:lnTo>
                    <a:lnTo>
                      <a:pt x="9309" y="2868"/>
                    </a:lnTo>
                    <a:lnTo>
                      <a:pt x="9309" y="2868"/>
                    </a:lnTo>
                    <a:lnTo>
                      <a:pt x="9491" y="3150"/>
                    </a:lnTo>
                    <a:lnTo>
                      <a:pt x="9491" y="3150"/>
                    </a:lnTo>
                    <a:lnTo>
                      <a:pt x="9592" y="3312"/>
                    </a:lnTo>
                    <a:lnTo>
                      <a:pt x="9652" y="3413"/>
                    </a:lnTo>
                    <a:lnTo>
                      <a:pt x="9652" y="3474"/>
                    </a:lnTo>
                    <a:lnTo>
                      <a:pt x="9632" y="353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5"/>
              <p:cNvSpPr/>
              <p:nvPr/>
            </p:nvSpPr>
            <p:spPr>
              <a:xfrm>
                <a:off x="2267845" y="-1326701"/>
                <a:ext cx="475713" cy="47571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47" extrusionOk="0">
                    <a:moveTo>
                      <a:pt x="3413" y="1"/>
                    </a:moveTo>
                    <a:lnTo>
                      <a:pt x="3070" y="41"/>
                    </a:lnTo>
                    <a:lnTo>
                      <a:pt x="2727" y="81"/>
                    </a:lnTo>
                    <a:lnTo>
                      <a:pt x="2404" y="182"/>
                    </a:lnTo>
                    <a:lnTo>
                      <a:pt x="2081" y="303"/>
                    </a:lnTo>
                    <a:lnTo>
                      <a:pt x="1798" y="445"/>
                    </a:lnTo>
                    <a:lnTo>
                      <a:pt x="1495" y="627"/>
                    </a:lnTo>
                    <a:lnTo>
                      <a:pt x="1233" y="828"/>
                    </a:lnTo>
                    <a:lnTo>
                      <a:pt x="990" y="1051"/>
                    </a:lnTo>
                    <a:lnTo>
                      <a:pt x="768" y="1293"/>
                    </a:lnTo>
                    <a:lnTo>
                      <a:pt x="566" y="1555"/>
                    </a:lnTo>
                    <a:lnTo>
                      <a:pt x="405" y="1858"/>
                    </a:lnTo>
                    <a:lnTo>
                      <a:pt x="263" y="2161"/>
                    </a:lnTo>
                    <a:lnTo>
                      <a:pt x="142" y="2484"/>
                    </a:lnTo>
                    <a:lnTo>
                      <a:pt x="61" y="2827"/>
                    </a:lnTo>
                    <a:lnTo>
                      <a:pt x="1" y="3171"/>
                    </a:lnTo>
                    <a:lnTo>
                      <a:pt x="1" y="3534"/>
                    </a:lnTo>
                    <a:lnTo>
                      <a:pt x="21" y="3877"/>
                    </a:lnTo>
                    <a:lnTo>
                      <a:pt x="61" y="4200"/>
                    </a:lnTo>
                    <a:lnTo>
                      <a:pt x="162" y="4544"/>
                    </a:lnTo>
                    <a:lnTo>
                      <a:pt x="284" y="4847"/>
                    </a:lnTo>
                    <a:lnTo>
                      <a:pt x="425" y="5149"/>
                    </a:lnTo>
                    <a:lnTo>
                      <a:pt x="586" y="5432"/>
                    </a:lnTo>
                    <a:lnTo>
                      <a:pt x="788" y="5695"/>
                    </a:lnTo>
                    <a:lnTo>
                      <a:pt x="1031" y="5937"/>
                    </a:lnTo>
                    <a:lnTo>
                      <a:pt x="1273" y="6179"/>
                    </a:lnTo>
                    <a:lnTo>
                      <a:pt x="1535" y="6361"/>
                    </a:lnTo>
                    <a:lnTo>
                      <a:pt x="1838" y="6543"/>
                    </a:lnTo>
                    <a:lnTo>
                      <a:pt x="2141" y="6684"/>
                    </a:lnTo>
                    <a:lnTo>
                      <a:pt x="2464" y="6805"/>
                    </a:lnTo>
                    <a:lnTo>
                      <a:pt x="2808" y="6886"/>
                    </a:lnTo>
                    <a:lnTo>
                      <a:pt x="3151" y="6947"/>
                    </a:lnTo>
                    <a:lnTo>
                      <a:pt x="3514" y="6947"/>
                    </a:lnTo>
                    <a:lnTo>
                      <a:pt x="3857" y="6926"/>
                    </a:lnTo>
                    <a:lnTo>
                      <a:pt x="4201" y="6866"/>
                    </a:lnTo>
                    <a:lnTo>
                      <a:pt x="4524" y="6785"/>
                    </a:lnTo>
                    <a:lnTo>
                      <a:pt x="4847" y="6664"/>
                    </a:lnTo>
                    <a:lnTo>
                      <a:pt x="5150" y="6523"/>
                    </a:lnTo>
                    <a:lnTo>
                      <a:pt x="5432" y="6341"/>
                    </a:lnTo>
                    <a:lnTo>
                      <a:pt x="5695" y="6139"/>
                    </a:lnTo>
                    <a:lnTo>
                      <a:pt x="5937" y="5917"/>
                    </a:lnTo>
                    <a:lnTo>
                      <a:pt x="6159" y="5674"/>
                    </a:lnTo>
                    <a:lnTo>
                      <a:pt x="6361" y="5392"/>
                    </a:lnTo>
                    <a:lnTo>
                      <a:pt x="6523" y="5109"/>
                    </a:lnTo>
                    <a:lnTo>
                      <a:pt x="6684" y="4806"/>
                    </a:lnTo>
                    <a:lnTo>
                      <a:pt x="6785" y="4483"/>
                    </a:lnTo>
                    <a:lnTo>
                      <a:pt x="6866" y="4140"/>
                    </a:lnTo>
                    <a:lnTo>
                      <a:pt x="6927" y="3797"/>
                    </a:lnTo>
                    <a:lnTo>
                      <a:pt x="6947" y="3453"/>
                    </a:lnTo>
                    <a:lnTo>
                      <a:pt x="6927" y="3130"/>
                    </a:lnTo>
                    <a:lnTo>
                      <a:pt x="6866" y="2807"/>
                    </a:lnTo>
                    <a:lnTo>
                      <a:pt x="6785" y="2484"/>
                    </a:lnTo>
                    <a:lnTo>
                      <a:pt x="6684" y="2181"/>
                    </a:lnTo>
                    <a:lnTo>
                      <a:pt x="6563" y="1899"/>
                    </a:lnTo>
                    <a:lnTo>
                      <a:pt x="6402" y="1616"/>
                    </a:lnTo>
                    <a:lnTo>
                      <a:pt x="6220" y="1374"/>
                    </a:lnTo>
                    <a:lnTo>
                      <a:pt x="5998" y="1091"/>
                    </a:lnTo>
                    <a:lnTo>
                      <a:pt x="5735" y="849"/>
                    </a:lnTo>
                    <a:lnTo>
                      <a:pt x="5453" y="647"/>
                    </a:lnTo>
                    <a:lnTo>
                      <a:pt x="5150" y="445"/>
                    </a:lnTo>
                    <a:lnTo>
                      <a:pt x="4847" y="283"/>
                    </a:lnTo>
                    <a:lnTo>
                      <a:pt x="4504" y="162"/>
                    </a:lnTo>
                    <a:lnTo>
                      <a:pt x="4140" y="81"/>
                    </a:lnTo>
                    <a:lnTo>
                      <a:pt x="3777" y="21"/>
                    </a:lnTo>
                    <a:lnTo>
                      <a:pt x="34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5"/>
              <p:cNvSpPr/>
              <p:nvPr/>
            </p:nvSpPr>
            <p:spPr>
              <a:xfrm>
                <a:off x="2267845" y="-1326701"/>
                <a:ext cx="475713" cy="47571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47" fill="none" extrusionOk="0">
                    <a:moveTo>
                      <a:pt x="6927" y="3797"/>
                    </a:moveTo>
                    <a:lnTo>
                      <a:pt x="6927" y="3797"/>
                    </a:lnTo>
                    <a:lnTo>
                      <a:pt x="6866" y="4140"/>
                    </a:lnTo>
                    <a:lnTo>
                      <a:pt x="6785" y="4483"/>
                    </a:lnTo>
                    <a:lnTo>
                      <a:pt x="6684" y="4806"/>
                    </a:lnTo>
                    <a:lnTo>
                      <a:pt x="6523" y="5109"/>
                    </a:lnTo>
                    <a:lnTo>
                      <a:pt x="6361" y="5392"/>
                    </a:lnTo>
                    <a:lnTo>
                      <a:pt x="6159" y="5674"/>
                    </a:lnTo>
                    <a:lnTo>
                      <a:pt x="5937" y="5917"/>
                    </a:lnTo>
                    <a:lnTo>
                      <a:pt x="5695" y="6139"/>
                    </a:lnTo>
                    <a:lnTo>
                      <a:pt x="5432" y="6341"/>
                    </a:lnTo>
                    <a:lnTo>
                      <a:pt x="5150" y="6523"/>
                    </a:lnTo>
                    <a:lnTo>
                      <a:pt x="4847" y="6664"/>
                    </a:lnTo>
                    <a:lnTo>
                      <a:pt x="4524" y="6785"/>
                    </a:lnTo>
                    <a:lnTo>
                      <a:pt x="4201" y="6866"/>
                    </a:lnTo>
                    <a:lnTo>
                      <a:pt x="3857" y="6926"/>
                    </a:lnTo>
                    <a:lnTo>
                      <a:pt x="3514" y="6947"/>
                    </a:lnTo>
                    <a:lnTo>
                      <a:pt x="3151" y="6947"/>
                    </a:lnTo>
                    <a:lnTo>
                      <a:pt x="3151" y="6947"/>
                    </a:lnTo>
                    <a:lnTo>
                      <a:pt x="2808" y="6886"/>
                    </a:lnTo>
                    <a:lnTo>
                      <a:pt x="2464" y="6805"/>
                    </a:lnTo>
                    <a:lnTo>
                      <a:pt x="2141" y="6684"/>
                    </a:lnTo>
                    <a:lnTo>
                      <a:pt x="1838" y="6543"/>
                    </a:lnTo>
                    <a:lnTo>
                      <a:pt x="1535" y="6361"/>
                    </a:lnTo>
                    <a:lnTo>
                      <a:pt x="1273" y="6179"/>
                    </a:lnTo>
                    <a:lnTo>
                      <a:pt x="1031" y="5937"/>
                    </a:lnTo>
                    <a:lnTo>
                      <a:pt x="788" y="5695"/>
                    </a:lnTo>
                    <a:lnTo>
                      <a:pt x="788" y="5695"/>
                    </a:lnTo>
                    <a:lnTo>
                      <a:pt x="586" y="5432"/>
                    </a:lnTo>
                    <a:lnTo>
                      <a:pt x="425" y="5149"/>
                    </a:lnTo>
                    <a:lnTo>
                      <a:pt x="284" y="4847"/>
                    </a:lnTo>
                    <a:lnTo>
                      <a:pt x="162" y="4544"/>
                    </a:lnTo>
                    <a:lnTo>
                      <a:pt x="61" y="4200"/>
                    </a:lnTo>
                    <a:lnTo>
                      <a:pt x="21" y="3877"/>
                    </a:lnTo>
                    <a:lnTo>
                      <a:pt x="1" y="3534"/>
                    </a:lnTo>
                    <a:lnTo>
                      <a:pt x="1" y="3171"/>
                    </a:lnTo>
                    <a:lnTo>
                      <a:pt x="1" y="3171"/>
                    </a:lnTo>
                    <a:lnTo>
                      <a:pt x="61" y="2827"/>
                    </a:lnTo>
                    <a:lnTo>
                      <a:pt x="142" y="2484"/>
                    </a:lnTo>
                    <a:lnTo>
                      <a:pt x="263" y="2161"/>
                    </a:lnTo>
                    <a:lnTo>
                      <a:pt x="405" y="1858"/>
                    </a:lnTo>
                    <a:lnTo>
                      <a:pt x="566" y="1555"/>
                    </a:lnTo>
                    <a:lnTo>
                      <a:pt x="768" y="1293"/>
                    </a:lnTo>
                    <a:lnTo>
                      <a:pt x="990" y="1051"/>
                    </a:lnTo>
                    <a:lnTo>
                      <a:pt x="1233" y="828"/>
                    </a:lnTo>
                    <a:lnTo>
                      <a:pt x="1495" y="627"/>
                    </a:lnTo>
                    <a:lnTo>
                      <a:pt x="1798" y="445"/>
                    </a:lnTo>
                    <a:lnTo>
                      <a:pt x="2081" y="303"/>
                    </a:lnTo>
                    <a:lnTo>
                      <a:pt x="2404" y="182"/>
                    </a:lnTo>
                    <a:lnTo>
                      <a:pt x="2727" y="81"/>
                    </a:lnTo>
                    <a:lnTo>
                      <a:pt x="3070" y="41"/>
                    </a:lnTo>
                    <a:lnTo>
                      <a:pt x="3413" y="1"/>
                    </a:lnTo>
                    <a:lnTo>
                      <a:pt x="3777" y="21"/>
                    </a:lnTo>
                    <a:lnTo>
                      <a:pt x="3777" y="21"/>
                    </a:lnTo>
                    <a:lnTo>
                      <a:pt x="4140" y="81"/>
                    </a:lnTo>
                    <a:lnTo>
                      <a:pt x="4504" y="162"/>
                    </a:lnTo>
                    <a:lnTo>
                      <a:pt x="4847" y="283"/>
                    </a:lnTo>
                    <a:lnTo>
                      <a:pt x="5150" y="445"/>
                    </a:lnTo>
                    <a:lnTo>
                      <a:pt x="5453" y="647"/>
                    </a:lnTo>
                    <a:lnTo>
                      <a:pt x="5735" y="849"/>
                    </a:lnTo>
                    <a:lnTo>
                      <a:pt x="5998" y="1091"/>
                    </a:lnTo>
                    <a:lnTo>
                      <a:pt x="6220" y="1374"/>
                    </a:lnTo>
                    <a:lnTo>
                      <a:pt x="6220" y="1374"/>
                    </a:lnTo>
                    <a:lnTo>
                      <a:pt x="6402" y="1616"/>
                    </a:lnTo>
                    <a:lnTo>
                      <a:pt x="6563" y="1899"/>
                    </a:lnTo>
                    <a:lnTo>
                      <a:pt x="6684" y="2181"/>
                    </a:lnTo>
                    <a:lnTo>
                      <a:pt x="6785" y="2484"/>
                    </a:lnTo>
                    <a:lnTo>
                      <a:pt x="6866" y="2807"/>
                    </a:lnTo>
                    <a:lnTo>
                      <a:pt x="6927" y="3130"/>
                    </a:lnTo>
                    <a:lnTo>
                      <a:pt x="6947" y="3453"/>
                    </a:lnTo>
                    <a:lnTo>
                      <a:pt x="6927" y="379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5"/>
              <p:cNvSpPr/>
              <p:nvPr/>
            </p:nvSpPr>
            <p:spPr>
              <a:xfrm>
                <a:off x="2580381" y="-1193990"/>
                <a:ext cx="13901" cy="8423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3" extrusionOk="0">
                    <a:moveTo>
                      <a:pt x="182" y="1"/>
                    </a:moveTo>
                    <a:lnTo>
                      <a:pt x="121" y="21"/>
                    </a:lnTo>
                    <a:lnTo>
                      <a:pt x="20" y="82"/>
                    </a:lnTo>
                    <a:lnTo>
                      <a:pt x="0" y="82"/>
                    </a:lnTo>
                    <a:lnTo>
                      <a:pt x="61" y="122"/>
                    </a:lnTo>
                    <a:lnTo>
                      <a:pt x="142" y="122"/>
                    </a:lnTo>
                    <a:lnTo>
                      <a:pt x="182" y="102"/>
                    </a:lnTo>
                    <a:lnTo>
                      <a:pt x="202" y="41"/>
                    </a:lnTo>
                    <a:lnTo>
                      <a:pt x="202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5"/>
              <p:cNvSpPr/>
              <p:nvPr/>
            </p:nvSpPr>
            <p:spPr>
              <a:xfrm>
                <a:off x="2656392" y="-1124827"/>
                <a:ext cx="13901" cy="1390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0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2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41" y="122"/>
                    </a:lnTo>
                    <a:lnTo>
                      <a:pt x="142" y="182"/>
                    </a:lnTo>
                    <a:lnTo>
                      <a:pt x="203" y="202"/>
                    </a:lnTo>
                    <a:lnTo>
                      <a:pt x="102" y="122"/>
                    </a:lnTo>
                    <a:lnTo>
                      <a:pt x="61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5"/>
              <p:cNvSpPr/>
              <p:nvPr/>
            </p:nvSpPr>
            <p:spPr>
              <a:xfrm>
                <a:off x="2601130" y="-1155231"/>
                <a:ext cx="14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42" extrusionOk="0">
                    <a:moveTo>
                      <a:pt x="20" y="0"/>
                    </a:moveTo>
                    <a:lnTo>
                      <a:pt x="0" y="21"/>
                    </a:lnTo>
                    <a:lnTo>
                      <a:pt x="0" y="142"/>
                    </a:lnTo>
                    <a:lnTo>
                      <a:pt x="20" y="121"/>
                    </a:lnTo>
                    <a:lnTo>
                      <a:pt x="20" y="6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5"/>
              <p:cNvSpPr/>
              <p:nvPr/>
            </p:nvSpPr>
            <p:spPr>
              <a:xfrm>
                <a:off x="2507109" y="-1224394"/>
                <a:ext cx="235083" cy="264186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858" extrusionOk="0">
                    <a:moveTo>
                      <a:pt x="2827" y="1"/>
                    </a:moveTo>
                    <a:lnTo>
                      <a:pt x="2726" y="82"/>
                    </a:lnTo>
                    <a:lnTo>
                      <a:pt x="2706" y="102"/>
                    </a:lnTo>
                    <a:lnTo>
                      <a:pt x="2665" y="142"/>
                    </a:lnTo>
                    <a:lnTo>
                      <a:pt x="2605" y="162"/>
                    </a:lnTo>
                    <a:lnTo>
                      <a:pt x="2524" y="162"/>
                    </a:lnTo>
                    <a:lnTo>
                      <a:pt x="2463" y="142"/>
                    </a:lnTo>
                    <a:lnTo>
                      <a:pt x="2322" y="102"/>
                    </a:lnTo>
                    <a:lnTo>
                      <a:pt x="2262" y="82"/>
                    </a:lnTo>
                    <a:lnTo>
                      <a:pt x="2181" y="61"/>
                    </a:lnTo>
                    <a:lnTo>
                      <a:pt x="2100" y="82"/>
                    </a:lnTo>
                    <a:lnTo>
                      <a:pt x="2019" y="122"/>
                    </a:lnTo>
                    <a:lnTo>
                      <a:pt x="1979" y="162"/>
                    </a:lnTo>
                    <a:lnTo>
                      <a:pt x="1938" y="223"/>
                    </a:lnTo>
                    <a:lnTo>
                      <a:pt x="1918" y="243"/>
                    </a:lnTo>
                    <a:lnTo>
                      <a:pt x="1837" y="283"/>
                    </a:lnTo>
                    <a:lnTo>
                      <a:pt x="1757" y="304"/>
                    </a:lnTo>
                    <a:lnTo>
                      <a:pt x="1696" y="304"/>
                    </a:lnTo>
                    <a:lnTo>
                      <a:pt x="1656" y="283"/>
                    </a:lnTo>
                    <a:lnTo>
                      <a:pt x="1615" y="243"/>
                    </a:lnTo>
                    <a:lnTo>
                      <a:pt x="1575" y="203"/>
                    </a:lnTo>
                    <a:lnTo>
                      <a:pt x="1535" y="142"/>
                    </a:lnTo>
                    <a:lnTo>
                      <a:pt x="1514" y="82"/>
                    </a:lnTo>
                    <a:lnTo>
                      <a:pt x="1474" y="41"/>
                    </a:lnTo>
                    <a:lnTo>
                      <a:pt x="1434" y="21"/>
                    </a:lnTo>
                    <a:lnTo>
                      <a:pt x="1353" y="41"/>
                    </a:lnTo>
                    <a:lnTo>
                      <a:pt x="1292" y="61"/>
                    </a:lnTo>
                    <a:lnTo>
                      <a:pt x="1272" y="122"/>
                    </a:lnTo>
                    <a:lnTo>
                      <a:pt x="1272" y="142"/>
                    </a:lnTo>
                    <a:lnTo>
                      <a:pt x="1252" y="162"/>
                    </a:lnTo>
                    <a:lnTo>
                      <a:pt x="1232" y="223"/>
                    </a:lnTo>
                    <a:lnTo>
                      <a:pt x="1212" y="243"/>
                    </a:lnTo>
                    <a:lnTo>
                      <a:pt x="1171" y="243"/>
                    </a:lnTo>
                    <a:lnTo>
                      <a:pt x="1151" y="263"/>
                    </a:lnTo>
                    <a:lnTo>
                      <a:pt x="1070" y="243"/>
                    </a:lnTo>
                    <a:lnTo>
                      <a:pt x="1010" y="243"/>
                    </a:lnTo>
                    <a:lnTo>
                      <a:pt x="969" y="304"/>
                    </a:lnTo>
                    <a:lnTo>
                      <a:pt x="969" y="344"/>
                    </a:lnTo>
                    <a:lnTo>
                      <a:pt x="989" y="405"/>
                    </a:lnTo>
                    <a:lnTo>
                      <a:pt x="1010" y="425"/>
                    </a:lnTo>
                    <a:lnTo>
                      <a:pt x="1070" y="425"/>
                    </a:lnTo>
                    <a:lnTo>
                      <a:pt x="1131" y="384"/>
                    </a:lnTo>
                    <a:lnTo>
                      <a:pt x="1232" y="344"/>
                    </a:lnTo>
                    <a:lnTo>
                      <a:pt x="1292" y="344"/>
                    </a:lnTo>
                    <a:lnTo>
                      <a:pt x="1353" y="405"/>
                    </a:lnTo>
                    <a:lnTo>
                      <a:pt x="1373" y="445"/>
                    </a:lnTo>
                    <a:lnTo>
                      <a:pt x="1373" y="506"/>
                    </a:lnTo>
                    <a:lnTo>
                      <a:pt x="1373" y="546"/>
                    </a:lnTo>
                    <a:lnTo>
                      <a:pt x="1333" y="607"/>
                    </a:lnTo>
                    <a:lnTo>
                      <a:pt x="1272" y="647"/>
                    </a:lnTo>
                    <a:lnTo>
                      <a:pt x="1191" y="667"/>
                    </a:lnTo>
                    <a:lnTo>
                      <a:pt x="1111" y="667"/>
                    </a:lnTo>
                    <a:lnTo>
                      <a:pt x="1050" y="647"/>
                    </a:lnTo>
                    <a:lnTo>
                      <a:pt x="1050" y="627"/>
                    </a:lnTo>
                    <a:lnTo>
                      <a:pt x="969" y="627"/>
                    </a:lnTo>
                    <a:lnTo>
                      <a:pt x="929" y="647"/>
                    </a:lnTo>
                    <a:lnTo>
                      <a:pt x="888" y="687"/>
                    </a:lnTo>
                    <a:lnTo>
                      <a:pt x="848" y="748"/>
                    </a:lnTo>
                    <a:lnTo>
                      <a:pt x="808" y="768"/>
                    </a:lnTo>
                    <a:lnTo>
                      <a:pt x="666" y="768"/>
                    </a:lnTo>
                    <a:lnTo>
                      <a:pt x="606" y="808"/>
                    </a:lnTo>
                    <a:lnTo>
                      <a:pt x="545" y="869"/>
                    </a:lnTo>
                    <a:lnTo>
                      <a:pt x="505" y="930"/>
                    </a:lnTo>
                    <a:lnTo>
                      <a:pt x="464" y="950"/>
                    </a:lnTo>
                    <a:lnTo>
                      <a:pt x="424" y="970"/>
                    </a:lnTo>
                    <a:lnTo>
                      <a:pt x="404" y="990"/>
                    </a:lnTo>
                    <a:lnTo>
                      <a:pt x="404" y="1010"/>
                    </a:lnTo>
                    <a:lnTo>
                      <a:pt x="404" y="1031"/>
                    </a:lnTo>
                    <a:lnTo>
                      <a:pt x="464" y="1051"/>
                    </a:lnTo>
                    <a:lnTo>
                      <a:pt x="505" y="1051"/>
                    </a:lnTo>
                    <a:lnTo>
                      <a:pt x="525" y="1031"/>
                    </a:lnTo>
                    <a:lnTo>
                      <a:pt x="586" y="970"/>
                    </a:lnTo>
                    <a:lnTo>
                      <a:pt x="626" y="930"/>
                    </a:lnTo>
                    <a:lnTo>
                      <a:pt x="707" y="889"/>
                    </a:lnTo>
                    <a:lnTo>
                      <a:pt x="788" y="869"/>
                    </a:lnTo>
                    <a:lnTo>
                      <a:pt x="828" y="889"/>
                    </a:lnTo>
                    <a:lnTo>
                      <a:pt x="868" y="930"/>
                    </a:lnTo>
                    <a:lnTo>
                      <a:pt x="888" y="950"/>
                    </a:lnTo>
                    <a:lnTo>
                      <a:pt x="909" y="950"/>
                    </a:lnTo>
                    <a:lnTo>
                      <a:pt x="969" y="930"/>
                    </a:lnTo>
                    <a:lnTo>
                      <a:pt x="1050" y="909"/>
                    </a:lnTo>
                    <a:lnTo>
                      <a:pt x="1090" y="909"/>
                    </a:lnTo>
                    <a:lnTo>
                      <a:pt x="1131" y="930"/>
                    </a:lnTo>
                    <a:lnTo>
                      <a:pt x="1171" y="970"/>
                    </a:lnTo>
                    <a:lnTo>
                      <a:pt x="1191" y="1031"/>
                    </a:lnTo>
                    <a:lnTo>
                      <a:pt x="1212" y="1111"/>
                    </a:lnTo>
                    <a:lnTo>
                      <a:pt x="1212" y="1212"/>
                    </a:lnTo>
                    <a:lnTo>
                      <a:pt x="1252" y="1253"/>
                    </a:lnTo>
                    <a:lnTo>
                      <a:pt x="1272" y="1273"/>
                    </a:lnTo>
                    <a:lnTo>
                      <a:pt x="1272" y="1253"/>
                    </a:lnTo>
                    <a:lnTo>
                      <a:pt x="1272" y="1212"/>
                    </a:lnTo>
                    <a:lnTo>
                      <a:pt x="1272" y="1172"/>
                    </a:lnTo>
                    <a:lnTo>
                      <a:pt x="1252" y="1091"/>
                    </a:lnTo>
                    <a:lnTo>
                      <a:pt x="1252" y="1031"/>
                    </a:lnTo>
                    <a:lnTo>
                      <a:pt x="1272" y="970"/>
                    </a:lnTo>
                    <a:lnTo>
                      <a:pt x="1312" y="930"/>
                    </a:lnTo>
                    <a:lnTo>
                      <a:pt x="1353" y="909"/>
                    </a:lnTo>
                    <a:lnTo>
                      <a:pt x="1393" y="889"/>
                    </a:lnTo>
                    <a:lnTo>
                      <a:pt x="1434" y="909"/>
                    </a:lnTo>
                    <a:lnTo>
                      <a:pt x="1454" y="909"/>
                    </a:lnTo>
                    <a:lnTo>
                      <a:pt x="1474" y="950"/>
                    </a:lnTo>
                    <a:lnTo>
                      <a:pt x="1494" y="970"/>
                    </a:lnTo>
                    <a:lnTo>
                      <a:pt x="1494" y="1071"/>
                    </a:lnTo>
                    <a:lnTo>
                      <a:pt x="1494" y="1152"/>
                    </a:lnTo>
                    <a:lnTo>
                      <a:pt x="1474" y="1172"/>
                    </a:lnTo>
                    <a:lnTo>
                      <a:pt x="1494" y="1212"/>
                    </a:lnTo>
                    <a:lnTo>
                      <a:pt x="1494" y="1232"/>
                    </a:lnTo>
                    <a:lnTo>
                      <a:pt x="1595" y="1253"/>
                    </a:lnTo>
                    <a:lnTo>
                      <a:pt x="1656" y="1253"/>
                    </a:lnTo>
                    <a:lnTo>
                      <a:pt x="1676" y="1273"/>
                    </a:lnTo>
                    <a:lnTo>
                      <a:pt x="1716" y="1333"/>
                    </a:lnTo>
                    <a:lnTo>
                      <a:pt x="1716" y="1394"/>
                    </a:lnTo>
                    <a:lnTo>
                      <a:pt x="1696" y="1434"/>
                    </a:lnTo>
                    <a:lnTo>
                      <a:pt x="1656" y="1455"/>
                    </a:lnTo>
                    <a:lnTo>
                      <a:pt x="1615" y="1475"/>
                    </a:lnTo>
                    <a:lnTo>
                      <a:pt x="1575" y="1495"/>
                    </a:lnTo>
                    <a:lnTo>
                      <a:pt x="1474" y="1475"/>
                    </a:lnTo>
                    <a:lnTo>
                      <a:pt x="1413" y="1475"/>
                    </a:lnTo>
                    <a:lnTo>
                      <a:pt x="1393" y="1495"/>
                    </a:lnTo>
                    <a:lnTo>
                      <a:pt x="1353" y="1515"/>
                    </a:lnTo>
                    <a:lnTo>
                      <a:pt x="1292" y="1535"/>
                    </a:lnTo>
                    <a:lnTo>
                      <a:pt x="1212" y="1556"/>
                    </a:lnTo>
                    <a:lnTo>
                      <a:pt x="1171" y="1556"/>
                    </a:lnTo>
                    <a:lnTo>
                      <a:pt x="1111" y="1535"/>
                    </a:lnTo>
                    <a:lnTo>
                      <a:pt x="1050" y="1475"/>
                    </a:lnTo>
                    <a:lnTo>
                      <a:pt x="1030" y="1434"/>
                    </a:lnTo>
                    <a:lnTo>
                      <a:pt x="989" y="1394"/>
                    </a:lnTo>
                    <a:lnTo>
                      <a:pt x="949" y="1354"/>
                    </a:lnTo>
                    <a:lnTo>
                      <a:pt x="909" y="1333"/>
                    </a:lnTo>
                    <a:lnTo>
                      <a:pt x="868" y="1333"/>
                    </a:lnTo>
                    <a:lnTo>
                      <a:pt x="808" y="1354"/>
                    </a:lnTo>
                    <a:lnTo>
                      <a:pt x="707" y="1354"/>
                    </a:lnTo>
                    <a:lnTo>
                      <a:pt x="646" y="1313"/>
                    </a:lnTo>
                    <a:lnTo>
                      <a:pt x="626" y="1273"/>
                    </a:lnTo>
                    <a:lnTo>
                      <a:pt x="586" y="1273"/>
                    </a:lnTo>
                    <a:lnTo>
                      <a:pt x="505" y="1293"/>
                    </a:lnTo>
                    <a:lnTo>
                      <a:pt x="444" y="1313"/>
                    </a:lnTo>
                    <a:lnTo>
                      <a:pt x="363" y="1333"/>
                    </a:lnTo>
                    <a:lnTo>
                      <a:pt x="323" y="1394"/>
                    </a:lnTo>
                    <a:lnTo>
                      <a:pt x="323" y="1455"/>
                    </a:lnTo>
                    <a:lnTo>
                      <a:pt x="323" y="1515"/>
                    </a:lnTo>
                    <a:lnTo>
                      <a:pt x="323" y="1535"/>
                    </a:lnTo>
                    <a:lnTo>
                      <a:pt x="303" y="1576"/>
                    </a:lnTo>
                    <a:lnTo>
                      <a:pt x="263" y="1616"/>
                    </a:lnTo>
                    <a:lnTo>
                      <a:pt x="162" y="1677"/>
                    </a:lnTo>
                    <a:lnTo>
                      <a:pt x="61" y="1737"/>
                    </a:lnTo>
                    <a:lnTo>
                      <a:pt x="20" y="1798"/>
                    </a:lnTo>
                    <a:lnTo>
                      <a:pt x="0" y="1858"/>
                    </a:lnTo>
                    <a:lnTo>
                      <a:pt x="20" y="1899"/>
                    </a:lnTo>
                    <a:lnTo>
                      <a:pt x="40" y="1939"/>
                    </a:lnTo>
                    <a:lnTo>
                      <a:pt x="81" y="1980"/>
                    </a:lnTo>
                    <a:lnTo>
                      <a:pt x="101" y="2020"/>
                    </a:lnTo>
                    <a:lnTo>
                      <a:pt x="101" y="2060"/>
                    </a:lnTo>
                    <a:lnTo>
                      <a:pt x="121" y="2121"/>
                    </a:lnTo>
                    <a:lnTo>
                      <a:pt x="121" y="2161"/>
                    </a:lnTo>
                    <a:lnTo>
                      <a:pt x="121" y="2222"/>
                    </a:lnTo>
                    <a:lnTo>
                      <a:pt x="162" y="2262"/>
                    </a:lnTo>
                    <a:lnTo>
                      <a:pt x="202" y="2303"/>
                    </a:lnTo>
                    <a:lnTo>
                      <a:pt x="363" y="2303"/>
                    </a:lnTo>
                    <a:lnTo>
                      <a:pt x="424" y="2282"/>
                    </a:lnTo>
                    <a:lnTo>
                      <a:pt x="505" y="2262"/>
                    </a:lnTo>
                    <a:lnTo>
                      <a:pt x="565" y="2282"/>
                    </a:lnTo>
                    <a:lnTo>
                      <a:pt x="646" y="2303"/>
                    </a:lnTo>
                    <a:lnTo>
                      <a:pt x="707" y="2363"/>
                    </a:lnTo>
                    <a:lnTo>
                      <a:pt x="727" y="2424"/>
                    </a:lnTo>
                    <a:lnTo>
                      <a:pt x="727" y="2505"/>
                    </a:lnTo>
                    <a:lnTo>
                      <a:pt x="707" y="2525"/>
                    </a:lnTo>
                    <a:lnTo>
                      <a:pt x="687" y="2626"/>
                    </a:lnTo>
                    <a:lnTo>
                      <a:pt x="687" y="2686"/>
                    </a:lnTo>
                    <a:lnTo>
                      <a:pt x="707" y="2747"/>
                    </a:lnTo>
                    <a:lnTo>
                      <a:pt x="747" y="2787"/>
                    </a:lnTo>
                    <a:lnTo>
                      <a:pt x="767" y="2807"/>
                    </a:lnTo>
                    <a:lnTo>
                      <a:pt x="808" y="2868"/>
                    </a:lnTo>
                    <a:lnTo>
                      <a:pt x="848" y="2929"/>
                    </a:lnTo>
                    <a:lnTo>
                      <a:pt x="848" y="2989"/>
                    </a:lnTo>
                    <a:lnTo>
                      <a:pt x="828" y="3050"/>
                    </a:lnTo>
                    <a:lnTo>
                      <a:pt x="808" y="3110"/>
                    </a:lnTo>
                    <a:lnTo>
                      <a:pt x="767" y="3171"/>
                    </a:lnTo>
                    <a:lnTo>
                      <a:pt x="747" y="3231"/>
                    </a:lnTo>
                    <a:lnTo>
                      <a:pt x="747" y="3312"/>
                    </a:lnTo>
                    <a:lnTo>
                      <a:pt x="788" y="3393"/>
                    </a:lnTo>
                    <a:lnTo>
                      <a:pt x="848" y="3454"/>
                    </a:lnTo>
                    <a:lnTo>
                      <a:pt x="868" y="3534"/>
                    </a:lnTo>
                    <a:lnTo>
                      <a:pt x="868" y="3635"/>
                    </a:lnTo>
                    <a:lnTo>
                      <a:pt x="868" y="3696"/>
                    </a:lnTo>
                    <a:lnTo>
                      <a:pt x="888" y="3777"/>
                    </a:lnTo>
                    <a:lnTo>
                      <a:pt x="949" y="3837"/>
                    </a:lnTo>
                    <a:lnTo>
                      <a:pt x="1010" y="3857"/>
                    </a:lnTo>
                    <a:lnTo>
                      <a:pt x="1070" y="3857"/>
                    </a:lnTo>
                    <a:lnTo>
                      <a:pt x="1131" y="3837"/>
                    </a:lnTo>
                    <a:lnTo>
                      <a:pt x="1151" y="3837"/>
                    </a:lnTo>
                    <a:lnTo>
                      <a:pt x="1212" y="3817"/>
                    </a:lnTo>
                    <a:lnTo>
                      <a:pt x="1312" y="3837"/>
                    </a:lnTo>
                    <a:lnTo>
                      <a:pt x="1373" y="3837"/>
                    </a:lnTo>
                    <a:lnTo>
                      <a:pt x="1413" y="3797"/>
                    </a:lnTo>
                    <a:lnTo>
                      <a:pt x="1454" y="3777"/>
                    </a:lnTo>
                    <a:lnTo>
                      <a:pt x="1494" y="3716"/>
                    </a:lnTo>
                    <a:lnTo>
                      <a:pt x="1514" y="3676"/>
                    </a:lnTo>
                    <a:lnTo>
                      <a:pt x="1535" y="3615"/>
                    </a:lnTo>
                    <a:lnTo>
                      <a:pt x="1514" y="3534"/>
                    </a:lnTo>
                    <a:lnTo>
                      <a:pt x="1514" y="3514"/>
                    </a:lnTo>
                    <a:lnTo>
                      <a:pt x="1514" y="3454"/>
                    </a:lnTo>
                    <a:lnTo>
                      <a:pt x="1514" y="3393"/>
                    </a:lnTo>
                    <a:lnTo>
                      <a:pt x="1555" y="3332"/>
                    </a:lnTo>
                    <a:lnTo>
                      <a:pt x="1595" y="3312"/>
                    </a:lnTo>
                    <a:lnTo>
                      <a:pt x="1696" y="3272"/>
                    </a:lnTo>
                    <a:lnTo>
                      <a:pt x="1737" y="3272"/>
                    </a:lnTo>
                    <a:lnTo>
                      <a:pt x="1777" y="3252"/>
                    </a:lnTo>
                    <a:lnTo>
                      <a:pt x="1837" y="3211"/>
                    </a:lnTo>
                    <a:lnTo>
                      <a:pt x="1837" y="3151"/>
                    </a:lnTo>
                    <a:lnTo>
                      <a:pt x="1777" y="3050"/>
                    </a:lnTo>
                    <a:lnTo>
                      <a:pt x="1737" y="2989"/>
                    </a:lnTo>
                    <a:lnTo>
                      <a:pt x="1716" y="2929"/>
                    </a:lnTo>
                    <a:lnTo>
                      <a:pt x="1716" y="2868"/>
                    </a:lnTo>
                    <a:lnTo>
                      <a:pt x="1757" y="2807"/>
                    </a:lnTo>
                    <a:lnTo>
                      <a:pt x="1817" y="2767"/>
                    </a:lnTo>
                    <a:lnTo>
                      <a:pt x="1938" y="2706"/>
                    </a:lnTo>
                    <a:lnTo>
                      <a:pt x="1999" y="2646"/>
                    </a:lnTo>
                    <a:lnTo>
                      <a:pt x="2039" y="2585"/>
                    </a:lnTo>
                    <a:lnTo>
                      <a:pt x="2100" y="2464"/>
                    </a:lnTo>
                    <a:lnTo>
                      <a:pt x="2120" y="2383"/>
                    </a:lnTo>
                    <a:lnTo>
                      <a:pt x="2120" y="2323"/>
                    </a:lnTo>
                    <a:lnTo>
                      <a:pt x="2080" y="2282"/>
                    </a:lnTo>
                    <a:lnTo>
                      <a:pt x="2019" y="2262"/>
                    </a:lnTo>
                    <a:lnTo>
                      <a:pt x="1959" y="2242"/>
                    </a:lnTo>
                    <a:lnTo>
                      <a:pt x="1898" y="2242"/>
                    </a:lnTo>
                    <a:lnTo>
                      <a:pt x="1858" y="2222"/>
                    </a:lnTo>
                    <a:lnTo>
                      <a:pt x="1797" y="2161"/>
                    </a:lnTo>
                    <a:lnTo>
                      <a:pt x="1757" y="2101"/>
                    </a:lnTo>
                    <a:lnTo>
                      <a:pt x="1716" y="2040"/>
                    </a:lnTo>
                    <a:lnTo>
                      <a:pt x="1676" y="1959"/>
                    </a:lnTo>
                    <a:lnTo>
                      <a:pt x="1676" y="1899"/>
                    </a:lnTo>
                    <a:lnTo>
                      <a:pt x="1676" y="1838"/>
                    </a:lnTo>
                    <a:lnTo>
                      <a:pt x="1716" y="1737"/>
                    </a:lnTo>
                    <a:lnTo>
                      <a:pt x="1737" y="1677"/>
                    </a:lnTo>
                    <a:lnTo>
                      <a:pt x="1757" y="1636"/>
                    </a:lnTo>
                    <a:lnTo>
                      <a:pt x="1858" y="1636"/>
                    </a:lnTo>
                    <a:lnTo>
                      <a:pt x="1898" y="1697"/>
                    </a:lnTo>
                    <a:lnTo>
                      <a:pt x="1918" y="1737"/>
                    </a:lnTo>
                    <a:lnTo>
                      <a:pt x="1918" y="1838"/>
                    </a:lnTo>
                    <a:lnTo>
                      <a:pt x="1918" y="1858"/>
                    </a:lnTo>
                    <a:lnTo>
                      <a:pt x="1938" y="1959"/>
                    </a:lnTo>
                    <a:lnTo>
                      <a:pt x="1979" y="2000"/>
                    </a:lnTo>
                    <a:lnTo>
                      <a:pt x="2080" y="2000"/>
                    </a:lnTo>
                    <a:lnTo>
                      <a:pt x="2181" y="1939"/>
                    </a:lnTo>
                    <a:lnTo>
                      <a:pt x="2302" y="1939"/>
                    </a:lnTo>
                    <a:lnTo>
                      <a:pt x="2342" y="1959"/>
                    </a:lnTo>
                    <a:lnTo>
                      <a:pt x="2383" y="1959"/>
                    </a:lnTo>
                    <a:lnTo>
                      <a:pt x="2403" y="1939"/>
                    </a:lnTo>
                    <a:lnTo>
                      <a:pt x="2423" y="1939"/>
                    </a:lnTo>
                    <a:lnTo>
                      <a:pt x="2423" y="1899"/>
                    </a:lnTo>
                    <a:lnTo>
                      <a:pt x="2443" y="1858"/>
                    </a:lnTo>
                    <a:lnTo>
                      <a:pt x="2423" y="1838"/>
                    </a:lnTo>
                    <a:lnTo>
                      <a:pt x="2403" y="1798"/>
                    </a:lnTo>
                    <a:lnTo>
                      <a:pt x="2362" y="1778"/>
                    </a:lnTo>
                    <a:lnTo>
                      <a:pt x="2282" y="1737"/>
                    </a:lnTo>
                    <a:lnTo>
                      <a:pt x="2221" y="1717"/>
                    </a:lnTo>
                    <a:lnTo>
                      <a:pt x="2161" y="1677"/>
                    </a:lnTo>
                    <a:lnTo>
                      <a:pt x="2100" y="1616"/>
                    </a:lnTo>
                    <a:lnTo>
                      <a:pt x="2080" y="1535"/>
                    </a:lnTo>
                    <a:lnTo>
                      <a:pt x="2080" y="1475"/>
                    </a:lnTo>
                    <a:lnTo>
                      <a:pt x="2100" y="1414"/>
                    </a:lnTo>
                    <a:lnTo>
                      <a:pt x="2140" y="1374"/>
                    </a:lnTo>
                    <a:lnTo>
                      <a:pt x="2181" y="1354"/>
                    </a:lnTo>
                    <a:lnTo>
                      <a:pt x="2282" y="1354"/>
                    </a:lnTo>
                    <a:lnTo>
                      <a:pt x="2302" y="1374"/>
                    </a:lnTo>
                    <a:lnTo>
                      <a:pt x="2342" y="1434"/>
                    </a:lnTo>
                    <a:lnTo>
                      <a:pt x="2403" y="1535"/>
                    </a:lnTo>
                    <a:lnTo>
                      <a:pt x="2443" y="1576"/>
                    </a:lnTo>
                    <a:lnTo>
                      <a:pt x="2504" y="1616"/>
                    </a:lnTo>
                    <a:lnTo>
                      <a:pt x="2524" y="1636"/>
                    </a:lnTo>
                    <a:lnTo>
                      <a:pt x="2585" y="1656"/>
                    </a:lnTo>
                    <a:lnTo>
                      <a:pt x="2645" y="1656"/>
                    </a:lnTo>
                    <a:lnTo>
                      <a:pt x="2746" y="1677"/>
                    </a:lnTo>
                    <a:lnTo>
                      <a:pt x="2847" y="1717"/>
                    </a:lnTo>
                    <a:lnTo>
                      <a:pt x="2887" y="1737"/>
                    </a:lnTo>
                    <a:lnTo>
                      <a:pt x="2908" y="1778"/>
                    </a:lnTo>
                    <a:lnTo>
                      <a:pt x="2928" y="1838"/>
                    </a:lnTo>
                    <a:lnTo>
                      <a:pt x="2928" y="1899"/>
                    </a:lnTo>
                    <a:lnTo>
                      <a:pt x="2908" y="1959"/>
                    </a:lnTo>
                    <a:lnTo>
                      <a:pt x="2887" y="2020"/>
                    </a:lnTo>
                    <a:lnTo>
                      <a:pt x="2908" y="2060"/>
                    </a:lnTo>
                    <a:lnTo>
                      <a:pt x="2948" y="2081"/>
                    </a:lnTo>
                    <a:lnTo>
                      <a:pt x="2968" y="2121"/>
                    </a:lnTo>
                    <a:lnTo>
                      <a:pt x="3009" y="2161"/>
                    </a:lnTo>
                    <a:lnTo>
                      <a:pt x="3009" y="2202"/>
                    </a:lnTo>
                    <a:lnTo>
                      <a:pt x="3009" y="2303"/>
                    </a:lnTo>
                    <a:lnTo>
                      <a:pt x="3009" y="2363"/>
                    </a:lnTo>
                    <a:lnTo>
                      <a:pt x="3009" y="2404"/>
                    </a:lnTo>
                    <a:lnTo>
                      <a:pt x="3049" y="2424"/>
                    </a:lnTo>
                    <a:lnTo>
                      <a:pt x="3069" y="2424"/>
                    </a:lnTo>
                    <a:lnTo>
                      <a:pt x="3089" y="2404"/>
                    </a:lnTo>
                    <a:lnTo>
                      <a:pt x="3130" y="2383"/>
                    </a:lnTo>
                    <a:lnTo>
                      <a:pt x="3150" y="2343"/>
                    </a:lnTo>
                    <a:lnTo>
                      <a:pt x="3150" y="2323"/>
                    </a:lnTo>
                    <a:lnTo>
                      <a:pt x="3211" y="2202"/>
                    </a:lnTo>
                    <a:lnTo>
                      <a:pt x="3271" y="2161"/>
                    </a:lnTo>
                    <a:lnTo>
                      <a:pt x="3332" y="2141"/>
                    </a:lnTo>
                    <a:lnTo>
                      <a:pt x="3412" y="2101"/>
                    </a:lnTo>
                    <a:lnTo>
                      <a:pt x="3433" y="2101"/>
                    </a:lnTo>
                    <a:lnTo>
                      <a:pt x="3433" y="1838"/>
                    </a:lnTo>
                    <a:lnTo>
                      <a:pt x="3433" y="1737"/>
                    </a:lnTo>
                    <a:lnTo>
                      <a:pt x="3433" y="1697"/>
                    </a:lnTo>
                    <a:lnTo>
                      <a:pt x="3412" y="1576"/>
                    </a:lnTo>
                    <a:lnTo>
                      <a:pt x="3412" y="1455"/>
                    </a:lnTo>
                    <a:lnTo>
                      <a:pt x="3392" y="1434"/>
                    </a:lnTo>
                    <a:lnTo>
                      <a:pt x="3372" y="1313"/>
                    </a:lnTo>
                    <a:lnTo>
                      <a:pt x="3352" y="1192"/>
                    </a:lnTo>
                    <a:lnTo>
                      <a:pt x="3311" y="1071"/>
                    </a:lnTo>
                    <a:lnTo>
                      <a:pt x="3311" y="1051"/>
                    </a:lnTo>
                    <a:lnTo>
                      <a:pt x="3291" y="970"/>
                    </a:lnTo>
                    <a:lnTo>
                      <a:pt x="3271" y="889"/>
                    </a:lnTo>
                    <a:lnTo>
                      <a:pt x="3251" y="829"/>
                    </a:lnTo>
                    <a:lnTo>
                      <a:pt x="3231" y="788"/>
                    </a:lnTo>
                    <a:lnTo>
                      <a:pt x="3190" y="687"/>
                    </a:lnTo>
                    <a:lnTo>
                      <a:pt x="3130" y="566"/>
                    </a:lnTo>
                    <a:lnTo>
                      <a:pt x="3049" y="384"/>
                    </a:lnTo>
                    <a:lnTo>
                      <a:pt x="2968" y="223"/>
                    </a:lnTo>
                    <a:lnTo>
                      <a:pt x="2887" y="102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5"/>
              <p:cNvSpPr/>
              <p:nvPr/>
            </p:nvSpPr>
            <p:spPr>
              <a:xfrm>
                <a:off x="2507109" y="-1224394"/>
                <a:ext cx="235083" cy="264186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858" fill="none" extrusionOk="0">
                    <a:moveTo>
                      <a:pt x="3433" y="2101"/>
                    </a:moveTo>
                    <a:lnTo>
                      <a:pt x="3433" y="2101"/>
                    </a:lnTo>
                    <a:lnTo>
                      <a:pt x="3412" y="2101"/>
                    </a:lnTo>
                    <a:lnTo>
                      <a:pt x="3412" y="2101"/>
                    </a:lnTo>
                    <a:lnTo>
                      <a:pt x="3332" y="2141"/>
                    </a:lnTo>
                    <a:lnTo>
                      <a:pt x="3332" y="2141"/>
                    </a:lnTo>
                    <a:lnTo>
                      <a:pt x="3271" y="2161"/>
                    </a:lnTo>
                    <a:lnTo>
                      <a:pt x="3211" y="2202"/>
                    </a:lnTo>
                    <a:lnTo>
                      <a:pt x="3150" y="2323"/>
                    </a:lnTo>
                    <a:lnTo>
                      <a:pt x="3150" y="2343"/>
                    </a:lnTo>
                    <a:lnTo>
                      <a:pt x="3150" y="2343"/>
                    </a:lnTo>
                    <a:lnTo>
                      <a:pt x="3130" y="2383"/>
                    </a:lnTo>
                    <a:lnTo>
                      <a:pt x="3089" y="2404"/>
                    </a:lnTo>
                    <a:lnTo>
                      <a:pt x="3069" y="2424"/>
                    </a:lnTo>
                    <a:lnTo>
                      <a:pt x="3049" y="2424"/>
                    </a:lnTo>
                    <a:lnTo>
                      <a:pt x="3049" y="2424"/>
                    </a:lnTo>
                    <a:lnTo>
                      <a:pt x="3009" y="2404"/>
                    </a:lnTo>
                    <a:lnTo>
                      <a:pt x="3009" y="2363"/>
                    </a:lnTo>
                    <a:lnTo>
                      <a:pt x="3009" y="2363"/>
                    </a:lnTo>
                    <a:lnTo>
                      <a:pt x="3009" y="2303"/>
                    </a:lnTo>
                    <a:lnTo>
                      <a:pt x="3009" y="2303"/>
                    </a:lnTo>
                    <a:lnTo>
                      <a:pt x="3009" y="2202"/>
                    </a:lnTo>
                    <a:lnTo>
                      <a:pt x="3009" y="2161"/>
                    </a:lnTo>
                    <a:lnTo>
                      <a:pt x="2968" y="2121"/>
                    </a:lnTo>
                    <a:lnTo>
                      <a:pt x="2968" y="2121"/>
                    </a:lnTo>
                    <a:lnTo>
                      <a:pt x="2948" y="2081"/>
                    </a:lnTo>
                    <a:lnTo>
                      <a:pt x="2948" y="2081"/>
                    </a:lnTo>
                    <a:lnTo>
                      <a:pt x="2908" y="2060"/>
                    </a:lnTo>
                    <a:lnTo>
                      <a:pt x="2887" y="2020"/>
                    </a:lnTo>
                    <a:lnTo>
                      <a:pt x="2887" y="2020"/>
                    </a:lnTo>
                    <a:lnTo>
                      <a:pt x="2908" y="1959"/>
                    </a:lnTo>
                    <a:lnTo>
                      <a:pt x="2908" y="1959"/>
                    </a:lnTo>
                    <a:lnTo>
                      <a:pt x="2908" y="1959"/>
                    </a:lnTo>
                    <a:lnTo>
                      <a:pt x="2928" y="1899"/>
                    </a:lnTo>
                    <a:lnTo>
                      <a:pt x="2928" y="1899"/>
                    </a:lnTo>
                    <a:lnTo>
                      <a:pt x="2928" y="1838"/>
                    </a:lnTo>
                    <a:lnTo>
                      <a:pt x="2908" y="1778"/>
                    </a:lnTo>
                    <a:lnTo>
                      <a:pt x="2908" y="1778"/>
                    </a:lnTo>
                    <a:lnTo>
                      <a:pt x="2887" y="1737"/>
                    </a:lnTo>
                    <a:lnTo>
                      <a:pt x="2847" y="1717"/>
                    </a:lnTo>
                    <a:lnTo>
                      <a:pt x="2746" y="1677"/>
                    </a:lnTo>
                    <a:lnTo>
                      <a:pt x="2746" y="1677"/>
                    </a:lnTo>
                    <a:lnTo>
                      <a:pt x="2645" y="1656"/>
                    </a:lnTo>
                    <a:lnTo>
                      <a:pt x="2645" y="1656"/>
                    </a:lnTo>
                    <a:lnTo>
                      <a:pt x="2585" y="1656"/>
                    </a:lnTo>
                    <a:lnTo>
                      <a:pt x="2524" y="1636"/>
                    </a:lnTo>
                    <a:lnTo>
                      <a:pt x="2504" y="1616"/>
                    </a:lnTo>
                    <a:lnTo>
                      <a:pt x="2504" y="1616"/>
                    </a:lnTo>
                    <a:lnTo>
                      <a:pt x="2443" y="1576"/>
                    </a:lnTo>
                    <a:lnTo>
                      <a:pt x="2403" y="1535"/>
                    </a:lnTo>
                    <a:lnTo>
                      <a:pt x="2342" y="1434"/>
                    </a:lnTo>
                    <a:lnTo>
                      <a:pt x="2342" y="1434"/>
                    </a:lnTo>
                    <a:lnTo>
                      <a:pt x="2302" y="1374"/>
                    </a:lnTo>
                    <a:lnTo>
                      <a:pt x="2302" y="1374"/>
                    </a:lnTo>
                    <a:lnTo>
                      <a:pt x="2282" y="1354"/>
                    </a:lnTo>
                    <a:lnTo>
                      <a:pt x="2262" y="1354"/>
                    </a:lnTo>
                    <a:lnTo>
                      <a:pt x="2181" y="1354"/>
                    </a:lnTo>
                    <a:lnTo>
                      <a:pt x="2181" y="1354"/>
                    </a:lnTo>
                    <a:lnTo>
                      <a:pt x="2140" y="1374"/>
                    </a:lnTo>
                    <a:lnTo>
                      <a:pt x="2100" y="1414"/>
                    </a:lnTo>
                    <a:lnTo>
                      <a:pt x="2080" y="1475"/>
                    </a:lnTo>
                    <a:lnTo>
                      <a:pt x="2080" y="1535"/>
                    </a:lnTo>
                    <a:lnTo>
                      <a:pt x="2080" y="1535"/>
                    </a:lnTo>
                    <a:lnTo>
                      <a:pt x="2100" y="1616"/>
                    </a:lnTo>
                    <a:lnTo>
                      <a:pt x="2161" y="1677"/>
                    </a:lnTo>
                    <a:lnTo>
                      <a:pt x="2221" y="1717"/>
                    </a:lnTo>
                    <a:lnTo>
                      <a:pt x="2282" y="1737"/>
                    </a:lnTo>
                    <a:lnTo>
                      <a:pt x="2282" y="1737"/>
                    </a:lnTo>
                    <a:lnTo>
                      <a:pt x="2282" y="1737"/>
                    </a:lnTo>
                    <a:lnTo>
                      <a:pt x="2362" y="1778"/>
                    </a:lnTo>
                    <a:lnTo>
                      <a:pt x="2403" y="1798"/>
                    </a:lnTo>
                    <a:lnTo>
                      <a:pt x="2423" y="1838"/>
                    </a:lnTo>
                    <a:lnTo>
                      <a:pt x="2443" y="1858"/>
                    </a:lnTo>
                    <a:lnTo>
                      <a:pt x="2443" y="1858"/>
                    </a:lnTo>
                    <a:lnTo>
                      <a:pt x="2423" y="1899"/>
                    </a:lnTo>
                    <a:lnTo>
                      <a:pt x="2423" y="1939"/>
                    </a:lnTo>
                    <a:lnTo>
                      <a:pt x="2403" y="1939"/>
                    </a:lnTo>
                    <a:lnTo>
                      <a:pt x="2403" y="1939"/>
                    </a:lnTo>
                    <a:lnTo>
                      <a:pt x="2403" y="1939"/>
                    </a:lnTo>
                    <a:lnTo>
                      <a:pt x="2383" y="1959"/>
                    </a:lnTo>
                    <a:lnTo>
                      <a:pt x="2342" y="1959"/>
                    </a:lnTo>
                    <a:lnTo>
                      <a:pt x="2342" y="1959"/>
                    </a:lnTo>
                    <a:lnTo>
                      <a:pt x="2342" y="1959"/>
                    </a:lnTo>
                    <a:lnTo>
                      <a:pt x="2302" y="1939"/>
                    </a:lnTo>
                    <a:lnTo>
                      <a:pt x="2302" y="1939"/>
                    </a:lnTo>
                    <a:lnTo>
                      <a:pt x="2241" y="1939"/>
                    </a:lnTo>
                    <a:lnTo>
                      <a:pt x="2181" y="1939"/>
                    </a:lnTo>
                    <a:lnTo>
                      <a:pt x="2080" y="2000"/>
                    </a:lnTo>
                    <a:lnTo>
                      <a:pt x="2039" y="2000"/>
                    </a:lnTo>
                    <a:lnTo>
                      <a:pt x="2039" y="2000"/>
                    </a:lnTo>
                    <a:lnTo>
                      <a:pt x="2019" y="2000"/>
                    </a:lnTo>
                    <a:lnTo>
                      <a:pt x="1979" y="2000"/>
                    </a:lnTo>
                    <a:lnTo>
                      <a:pt x="1979" y="2000"/>
                    </a:lnTo>
                    <a:lnTo>
                      <a:pt x="1938" y="1959"/>
                    </a:lnTo>
                    <a:lnTo>
                      <a:pt x="1918" y="1858"/>
                    </a:lnTo>
                    <a:lnTo>
                      <a:pt x="1918" y="1838"/>
                    </a:lnTo>
                    <a:lnTo>
                      <a:pt x="1918" y="1838"/>
                    </a:lnTo>
                    <a:lnTo>
                      <a:pt x="1918" y="1737"/>
                    </a:lnTo>
                    <a:lnTo>
                      <a:pt x="1898" y="1697"/>
                    </a:lnTo>
                    <a:lnTo>
                      <a:pt x="1858" y="1636"/>
                    </a:lnTo>
                    <a:lnTo>
                      <a:pt x="1858" y="1636"/>
                    </a:lnTo>
                    <a:lnTo>
                      <a:pt x="1817" y="1636"/>
                    </a:lnTo>
                    <a:lnTo>
                      <a:pt x="1797" y="1636"/>
                    </a:lnTo>
                    <a:lnTo>
                      <a:pt x="1797" y="1636"/>
                    </a:lnTo>
                    <a:lnTo>
                      <a:pt x="1757" y="1636"/>
                    </a:lnTo>
                    <a:lnTo>
                      <a:pt x="1737" y="1677"/>
                    </a:lnTo>
                    <a:lnTo>
                      <a:pt x="1737" y="1677"/>
                    </a:lnTo>
                    <a:lnTo>
                      <a:pt x="1716" y="1737"/>
                    </a:lnTo>
                    <a:lnTo>
                      <a:pt x="1716" y="1737"/>
                    </a:lnTo>
                    <a:lnTo>
                      <a:pt x="1676" y="1838"/>
                    </a:lnTo>
                    <a:lnTo>
                      <a:pt x="1676" y="1899"/>
                    </a:lnTo>
                    <a:lnTo>
                      <a:pt x="1676" y="1959"/>
                    </a:lnTo>
                    <a:lnTo>
                      <a:pt x="1676" y="1959"/>
                    </a:lnTo>
                    <a:lnTo>
                      <a:pt x="1716" y="2040"/>
                    </a:lnTo>
                    <a:lnTo>
                      <a:pt x="1757" y="2101"/>
                    </a:lnTo>
                    <a:lnTo>
                      <a:pt x="1797" y="2161"/>
                    </a:lnTo>
                    <a:lnTo>
                      <a:pt x="1858" y="2222"/>
                    </a:lnTo>
                    <a:lnTo>
                      <a:pt x="1858" y="2222"/>
                    </a:lnTo>
                    <a:lnTo>
                      <a:pt x="1898" y="2242"/>
                    </a:lnTo>
                    <a:lnTo>
                      <a:pt x="1959" y="2242"/>
                    </a:lnTo>
                    <a:lnTo>
                      <a:pt x="1959" y="2242"/>
                    </a:lnTo>
                    <a:lnTo>
                      <a:pt x="2019" y="2262"/>
                    </a:lnTo>
                    <a:lnTo>
                      <a:pt x="2019" y="2262"/>
                    </a:lnTo>
                    <a:lnTo>
                      <a:pt x="2080" y="2282"/>
                    </a:lnTo>
                    <a:lnTo>
                      <a:pt x="2120" y="2323"/>
                    </a:lnTo>
                    <a:lnTo>
                      <a:pt x="2120" y="2323"/>
                    </a:lnTo>
                    <a:lnTo>
                      <a:pt x="2120" y="2383"/>
                    </a:lnTo>
                    <a:lnTo>
                      <a:pt x="2100" y="2464"/>
                    </a:lnTo>
                    <a:lnTo>
                      <a:pt x="2100" y="2464"/>
                    </a:lnTo>
                    <a:lnTo>
                      <a:pt x="2039" y="2585"/>
                    </a:lnTo>
                    <a:lnTo>
                      <a:pt x="2039" y="2585"/>
                    </a:lnTo>
                    <a:lnTo>
                      <a:pt x="1999" y="2646"/>
                    </a:lnTo>
                    <a:lnTo>
                      <a:pt x="1938" y="2706"/>
                    </a:lnTo>
                    <a:lnTo>
                      <a:pt x="1938" y="2706"/>
                    </a:lnTo>
                    <a:lnTo>
                      <a:pt x="1817" y="2767"/>
                    </a:lnTo>
                    <a:lnTo>
                      <a:pt x="1817" y="2767"/>
                    </a:lnTo>
                    <a:lnTo>
                      <a:pt x="1757" y="2807"/>
                    </a:lnTo>
                    <a:lnTo>
                      <a:pt x="1757" y="2807"/>
                    </a:lnTo>
                    <a:lnTo>
                      <a:pt x="1716" y="2868"/>
                    </a:lnTo>
                    <a:lnTo>
                      <a:pt x="1716" y="2929"/>
                    </a:lnTo>
                    <a:lnTo>
                      <a:pt x="1737" y="2989"/>
                    </a:lnTo>
                    <a:lnTo>
                      <a:pt x="1777" y="3050"/>
                    </a:lnTo>
                    <a:lnTo>
                      <a:pt x="1777" y="3050"/>
                    </a:lnTo>
                    <a:lnTo>
                      <a:pt x="1837" y="3151"/>
                    </a:lnTo>
                    <a:lnTo>
                      <a:pt x="1837" y="3151"/>
                    </a:lnTo>
                    <a:lnTo>
                      <a:pt x="1837" y="3211"/>
                    </a:lnTo>
                    <a:lnTo>
                      <a:pt x="1777" y="3252"/>
                    </a:lnTo>
                    <a:lnTo>
                      <a:pt x="1777" y="3252"/>
                    </a:lnTo>
                    <a:lnTo>
                      <a:pt x="1737" y="3272"/>
                    </a:lnTo>
                    <a:lnTo>
                      <a:pt x="1737" y="3272"/>
                    </a:lnTo>
                    <a:lnTo>
                      <a:pt x="1696" y="3272"/>
                    </a:lnTo>
                    <a:lnTo>
                      <a:pt x="1696" y="3272"/>
                    </a:lnTo>
                    <a:lnTo>
                      <a:pt x="1595" y="3312"/>
                    </a:lnTo>
                    <a:lnTo>
                      <a:pt x="1555" y="3332"/>
                    </a:lnTo>
                    <a:lnTo>
                      <a:pt x="1514" y="3393"/>
                    </a:lnTo>
                    <a:lnTo>
                      <a:pt x="1514" y="3393"/>
                    </a:lnTo>
                    <a:lnTo>
                      <a:pt x="1514" y="3454"/>
                    </a:lnTo>
                    <a:lnTo>
                      <a:pt x="1514" y="3514"/>
                    </a:lnTo>
                    <a:lnTo>
                      <a:pt x="1514" y="3534"/>
                    </a:lnTo>
                    <a:lnTo>
                      <a:pt x="1514" y="3534"/>
                    </a:lnTo>
                    <a:lnTo>
                      <a:pt x="1535" y="3615"/>
                    </a:lnTo>
                    <a:lnTo>
                      <a:pt x="1535" y="3615"/>
                    </a:lnTo>
                    <a:lnTo>
                      <a:pt x="1514" y="3676"/>
                    </a:lnTo>
                    <a:lnTo>
                      <a:pt x="1494" y="3716"/>
                    </a:lnTo>
                    <a:lnTo>
                      <a:pt x="1454" y="3777"/>
                    </a:lnTo>
                    <a:lnTo>
                      <a:pt x="1413" y="3797"/>
                    </a:lnTo>
                    <a:lnTo>
                      <a:pt x="1413" y="3797"/>
                    </a:lnTo>
                    <a:lnTo>
                      <a:pt x="1373" y="3837"/>
                    </a:lnTo>
                    <a:lnTo>
                      <a:pt x="1312" y="3837"/>
                    </a:lnTo>
                    <a:lnTo>
                      <a:pt x="1312" y="3837"/>
                    </a:lnTo>
                    <a:lnTo>
                      <a:pt x="1212" y="3817"/>
                    </a:lnTo>
                    <a:lnTo>
                      <a:pt x="1151" y="3837"/>
                    </a:lnTo>
                    <a:lnTo>
                      <a:pt x="1151" y="3837"/>
                    </a:lnTo>
                    <a:lnTo>
                      <a:pt x="1151" y="3837"/>
                    </a:lnTo>
                    <a:lnTo>
                      <a:pt x="1131" y="3837"/>
                    </a:lnTo>
                    <a:lnTo>
                      <a:pt x="1131" y="3837"/>
                    </a:lnTo>
                    <a:lnTo>
                      <a:pt x="1070" y="3857"/>
                    </a:lnTo>
                    <a:lnTo>
                      <a:pt x="1070" y="3857"/>
                    </a:lnTo>
                    <a:lnTo>
                      <a:pt x="1010" y="3857"/>
                    </a:lnTo>
                    <a:lnTo>
                      <a:pt x="949" y="3837"/>
                    </a:lnTo>
                    <a:lnTo>
                      <a:pt x="949" y="3837"/>
                    </a:lnTo>
                    <a:lnTo>
                      <a:pt x="888" y="3777"/>
                    </a:lnTo>
                    <a:lnTo>
                      <a:pt x="868" y="3696"/>
                    </a:lnTo>
                    <a:lnTo>
                      <a:pt x="868" y="3696"/>
                    </a:lnTo>
                    <a:lnTo>
                      <a:pt x="868" y="3635"/>
                    </a:lnTo>
                    <a:lnTo>
                      <a:pt x="868" y="3635"/>
                    </a:lnTo>
                    <a:lnTo>
                      <a:pt x="868" y="3534"/>
                    </a:lnTo>
                    <a:lnTo>
                      <a:pt x="848" y="3454"/>
                    </a:lnTo>
                    <a:lnTo>
                      <a:pt x="788" y="3393"/>
                    </a:lnTo>
                    <a:lnTo>
                      <a:pt x="788" y="3393"/>
                    </a:lnTo>
                    <a:lnTo>
                      <a:pt x="747" y="3312"/>
                    </a:lnTo>
                    <a:lnTo>
                      <a:pt x="747" y="3231"/>
                    </a:lnTo>
                    <a:lnTo>
                      <a:pt x="767" y="3171"/>
                    </a:lnTo>
                    <a:lnTo>
                      <a:pt x="808" y="3110"/>
                    </a:lnTo>
                    <a:lnTo>
                      <a:pt x="808" y="3110"/>
                    </a:lnTo>
                    <a:lnTo>
                      <a:pt x="828" y="3050"/>
                    </a:lnTo>
                    <a:lnTo>
                      <a:pt x="828" y="3050"/>
                    </a:lnTo>
                    <a:lnTo>
                      <a:pt x="848" y="2989"/>
                    </a:lnTo>
                    <a:lnTo>
                      <a:pt x="848" y="2929"/>
                    </a:lnTo>
                    <a:lnTo>
                      <a:pt x="808" y="2868"/>
                    </a:lnTo>
                    <a:lnTo>
                      <a:pt x="767" y="2807"/>
                    </a:lnTo>
                    <a:lnTo>
                      <a:pt x="747" y="2787"/>
                    </a:lnTo>
                    <a:lnTo>
                      <a:pt x="747" y="2787"/>
                    </a:lnTo>
                    <a:lnTo>
                      <a:pt x="707" y="2747"/>
                    </a:lnTo>
                    <a:lnTo>
                      <a:pt x="687" y="2686"/>
                    </a:lnTo>
                    <a:lnTo>
                      <a:pt x="687" y="2686"/>
                    </a:lnTo>
                    <a:lnTo>
                      <a:pt x="687" y="2626"/>
                    </a:lnTo>
                    <a:lnTo>
                      <a:pt x="707" y="2525"/>
                    </a:lnTo>
                    <a:lnTo>
                      <a:pt x="727" y="2505"/>
                    </a:lnTo>
                    <a:lnTo>
                      <a:pt x="727" y="2505"/>
                    </a:lnTo>
                    <a:lnTo>
                      <a:pt x="727" y="2424"/>
                    </a:lnTo>
                    <a:lnTo>
                      <a:pt x="707" y="2363"/>
                    </a:lnTo>
                    <a:lnTo>
                      <a:pt x="707" y="2363"/>
                    </a:lnTo>
                    <a:lnTo>
                      <a:pt x="646" y="2303"/>
                    </a:lnTo>
                    <a:lnTo>
                      <a:pt x="565" y="2282"/>
                    </a:lnTo>
                    <a:lnTo>
                      <a:pt x="565" y="2282"/>
                    </a:lnTo>
                    <a:lnTo>
                      <a:pt x="505" y="2262"/>
                    </a:lnTo>
                    <a:lnTo>
                      <a:pt x="505" y="2262"/>
                    </a:lnTo>
                    <a:lnTo>
                      <a:pt x="424" y="2282"/>
                    </a:lnTo>
                    <a:lnTo>
                      <a:pt x="363" y="2303"/>
                    </a:lnTo>
                    <a:lnTo>
                      <a:pt x="363" y="2303"/>
                    </a:lnTo>
                    <a:lnTo>
                      <a:pt x="263" y="2303"/>
                    </a:lnTo>
                    <a:lnTo>
                      <a:pt x="263" y="2303"/>
                    </a:lnTo>
                    <a:lnTo>
                      <a:pt x="202" y="2303"/>
                    </a:lnTo>
                    <a:lnTo>
                      <a:pt x="162" y="2262"/>
                    </a:lnTo>
                    <a:lnTo>
                      <a:pt x="121" y="2222"/>
                    </a:lnTo>
                    <a:lnTo>
                      <a:pt x="121" y="2161"/>
                    </a:lnTo>
                    <a:lnTo>
                      <a:pt x="121" y="2161"/>
                    </a:lnTo>
                    <a:lnTo>
                      <a:pt x="121" y="2121"/>
                    </a:lnTo>
                    <a:lnTo>
                      <a:pt x="121" y="2121"/>
                    </a:lnTo>
                    <a:lnTo>
                      <a:pt x="101" y="2060"/>
                    </a:lnTo>
                    <a:lnTo>
                      <a:pt x="101" y="2020"/>
                    </a:lnTo>
                    <a:lnTo>
                      <a:pt x="81" y="1980"/>
                    </a:lnTo>
                    <a:lnTo>
                      <a:pt x="81" y="1980"/>
                    </a:lnTo>
                    <a:lnTo>
                      <a:pt x="40" y="1939"/>
                    </a:lnTo>
                    <a:lnTo>
                      <a:pt x="40" y="1939"/>
                    </a:lnTo>
                    <a:lnTo>
                      <a:pt x="20" y="1899"/>
                    </a:lnTo>
                    <a:lnTo>
                      <a:pt x="0" y="1858"/>
                    </a:lnTo>
                    <a:lnTo>
                      <a:pt x="0" y="1858"/>
                    </a:lnTo>
                    <a:lnTo>
                      <a:pt x="20" y="1798"/>
                    </a:lnTo>
                    <a:lnTo>
                      <a:pt x="61" y="1737"/>
                    </a:lnTo>
                    <a:lnTo>
                      <a:pt x="61" y="1737"/>
                    </a:lnTo>
                    <a:lnTo>
                      <a:pt x="162" y="1677"/>
                    </a:lnTo>
                    <a:lnTo>
                      <a:pt x="162" y="1677"/>
                    </a:lnTo>
                    <a:lnTo>
                      <a:pt x="263" y="1616"/>
                    </a:lnTo>
                    <a:lnTo>
                      <a:pt x="303" y="1576"/>
                    </a:lnTo>
                    <a:lnTo>
                      <a:pt x="323" y="1535"/>
                    </a:lnTo>
                    <a:lnTo>
                      <a:pt x="323" y="1515"/>
                    </a:lnTo>
                    <a:lnTo>
                      <a:pt x="323" y="1515"/>
                    </a:lnTo>
                    <a:lnTo>
                      <a:pt x="323" y="1455"/>
                    </a:lnTo>
                    <a:lnTo>
                      <a:pt x="323" y="1455"/>
                    </a:lnTo>
                    <a:lnTo>
                      <a:pt x="323" y="1394"/>
                    </a:lnTo>
                    <a:lnTo>
                      <a:pt x="363" y="1333"/>
                    </a:lnTo>
                    <a:lnTo>
                      <a:pt x="363" y="1333"/>
                    </a:lnTo>
                    <a:lnTo>
                      <a:pt x="444" y="1313"/>
                    </a:lnTo>
                    <a:lnTo>
                      <a:pt x="505" y="1293"/>
                    </a:lnTo>
                    <a:lnTo>
                      <a:pt x="586" y="1273"/>
                    </a:lnTo>
                    <a:lnTo>
                      <a:pt x="586" y="1273"/>
                    </a:lnTo>
                    <a:lnTo>
                      <a:pt x="626" y="1273"/>
                    </a:lnTo>
                    <a:lnTo>
                      <a:pt x="646" y="1313"/>
                    </a:lnTo>
                    <a:lnTo>
                      <a:pt x="646" y="1313"/>
                    </a:lnTo>
                    <a:lnTo>
                      <a:pt x="707" y="1354"/>
                    </a:lnTo>
                    <a:lnTo>
                      <a:pt x="747" y="1354"/>
                    </a:lnTo>
                    <a:lnTo>
                      <a:pt x="808" y="1354"/>
                    </a:lnTo>
                    <a:lnTo>
                      <a:pt x="808" y="1354"/>
                    </a:lnTo>
                    <a:lnTo>
                      <a:pt x="868" y="1333"/>
                    </a:lnTo>
                    <a:lnTo>
                      <a:pt x="909" y="1333"/>
                    </a:lnTo>
                    <a:lnTo>
                      <a:pt x="949" y="1354"/>
                    </a:lnTo>
                    <a:lnTo>
                      <a:pt x="989" y="1394"/>
                    </a:lnTo>
                    <a:lnTo>
                      <a:pt x="989" y="1394"/>
                    </a:lnTo>
                    <a:lnTo>
                      <a:pt x="1030" y="1434"/>
                    </a:lnTo>
                    <a:lnTo>
                      <a:pt x="1030" y="1434"/>
                    </a:lnTo>
                    <a:lnTo>
                      <a:pt x="1050" y="1475"/>
                    </a:lnTo>
                    <a:lnTo>
                      <a:pt x="1111" y="1535"/>
                    </a:lnTo>
                    <a:lnTo>
                      <a:pt x="1111" y="1535"/>
                    </a:lnTo>
                    <a:lnTo>
                      <a:pt x="1171" y="1556"/>
                    </a:lnTo>
                    <a:lnTo>
                      <a:pt x="1212" y="1556"/>
                    </a:lnTo>
                    <a:lnTo>
                      <a:pt x="1212" y="1556"/>
                    </a:lnTo>
                    <a:lnTo>
                      <a:pt x="1212" y="1556"/>
                    </a:lnTo>
                    <a:lnTo>
                      <a:pt x="1292" y="1535"/>
                    </a:lnTo>
                    <a:lnTo>
                      <a:pt x="1353" y="1515"/>
                    </a:lnTo>
                    <a:lnTo>
                      <a:pt x="1353" y="1515"/>
                    </a:lnTo>
                    <a:lnTo>
                      <a:pt x="1393" y="1495"/>
                    </a:lnTo>
                    <a:lnTo>
                      <a:pt x="1393" y="1495"/>
                    </a:lnTo>
                    <a:lnTo>
                      <a:pt x="1413" y="1475"/>
                    </a:lnTo>
                    <a:lnTo>
                      <a:pt x="1474" y="1475"/>
                    </a:lnTo>
                    <a:lnTo>
                      <a:pt x="1474" y="1475"/>
                    </a:lnTo>
                    <a:lnTo>
                      <a:pt x="1575" y="1495"/>
                    </a:lnTo>
                    <a:lnTo>
                      <a:pt x="1575" y="1495"/>
                    </a:lnTo>
                    <a:lnTo>
                      <a:pt x="1615" y="1475"/>
                    </a:lnTo>
                    <a:lnTo>
                      <a:pt x="1656" y="1455"/>
                    </a:lnTo>
                    <a:lnTo>
                      <a:pt x="1696" y="1434"/>
                    </a:lnTo>
                    <a:lnTo>
                      <a:pt x="1716" y="1394"/>
                    </a:lnTo>
                    <a:lnTo>
                      <a:pt x="1716" y="1394"/>
                    </a:lnTo>
                    <a:lnTo>
                      <a:pt x="1716" y="1333"/>
                    </a:lnTo>
                    <a:lnTo>
                      <a:pt x="1676" y="1273"/>
                    </a:lnTo>
                    <a:lnTo>
                      <a:pt x="1676" y="1273"/>
                    </a:lnTo>
                    <a:lnTo>
                      <a:pt x="1656" y="1253"/>
                    </a:lnTo>
                    <a:lnTo>
                      <a:pt x="1595" y="1253"/>
                    </a:lnTo>
                    <a:lnTo>
                      <a:pt x="1595" y="1253"/>
                    </a:lnTo>
                    <a:lnTo>
                      <a:pt x="1494" y="1232"/>
                    </a:lnTo>
                    <a:lnTo>
                      <a:pt x="1494" y="1232"/>
                    </a:lnTo>
                    <a:lnTo>
                      <a:pt x="1494" y="1212"/>
                    </a:lnTo>
                    <a:lnTo>
                      <a:pt x="1474" y="1172"/>
                    </a:lnTo>
                    <a:lnTo>
                      <a:pt x="1474" y="1172"/>
                    </a:lnTo>
                    <a:lnTo>
                      <a:pt x="1494" y="1152"/>
                    </a:lnTo>
                    <a:lnTo>
                      <a:pt x="1494" y="1152"/>
                    </a:lnTo>
                    <a:lnTo>
                      <a:pt x="1494" y="1071"/>
                    </a:lnTo>
                    <a:lnTo>
                      <a:pt x="1494" y="970"/>
                    </a:lnTo>
                    <a:lnTo>
                      <a:pt x="1494" y="970"/>
                    </a:lnTo>
                    <a:lnTo>
                      <a:pt x="1474" y="950"/>
                    </a:lnTo>
                    <a:lnTo>
                      <a:pt x="1454" y="909"/>
                    </a:lnTo>
                    <a:lnTo>
                      <a:pt x="1434" y="909"/>
                    </a:lnTo>
                    <a:lnTo>
                      <a:pt x="1393" y="889"/>
                    </a:lnTo>
                    <a:lnTo>
                      <a:pt x="1393" y="889"/>
                    </a:lnTo>
                    <a:lnTo>
                      <a:pt x="1353" y="909"/>
                    </a:lnTo>
                    <a:lnTo>
                      <a:pt x="1312" y="930"/>
                    </a:lnTo>
                    <a:lnTo>
                      <a:pt x="1272" y="970"/>
                    </a:lnTo>
                    <a:lnTo>
                      <a:pt x="1252" y="1031"/>
                    </a:lnTo>
                    <a:lnTo>
                      <a:pt x="1252" y="1031"/>
                    </a:lnTo>
                    <a:lnTo>
                      <a:pt x="1252" y="1091"/>
                    </a:lnTo>
                    <a:lnTo>
                      <a:pt x="1272" y="1172"/>
                    </a:lnTo>
                    <a:lnTo>
                      <a:pt x="1272" y="1172"/>
                    </a:lnTo>
                    <a:lnTo>
                      <a:pt x="1272" y="1212"/>
                    </a:lnTo>
                    <a:lnTo>
                      <a:pt x="1272" y="1212"/>
                    </a:lnTo>
                    <a:lnTo>
                      <a:pt x="1272" y="1253"/>
                    </a:lnTo>
                    <a:lnTo>
                      <a:pt x="1272" y="1273"/>
                    </a:lnTo>
                    <a:lnTo>
                      <a:pt x="1252" y="1253"/>
                    </a:lnTo>
                    <a:lnTo>
                      <a:pt x="1252" y="1253"/>
                    </a:lnTo>
                    <a:lnTo>
                      <a:pt x="1212" y="1212"/>
                    </a:lnTo>
                    <a:lnTo>
                      <a:pt x="1212" y="1212"/>
                    </a:lnTo>
                    <a:lnTo>
                      <a:pt x="1212" y="1111"/>
                    </a:lnTo>
                    <a:lnTo>
                      <a:pt x="1212" y="1111"/>
                    </a:lnTo>
                    <a:lnTo>
                      <a:pt x="1191" y="1031"/>
                    </a:lnTo>
                    <a:lnTo>
                      <a:pt x="1171" y="970"/>
                    </a:lnTo>
                    <a:lnTo>
                      <a:pt x="1131" y="930"/>
                    </a:lnTo>
                    <a:lnTo>
                      <a:pt x="1131" y="930"/>
                    </a:lnTo>
                    <a:lnTo>
                      <a:pt x="1090" y="909"/>
                    </a:lnTo>
                    <a:lnTo>
                      <a:pt x="1050" y="909"/>
                    </a:lnTo>
                    <a:lnTo>
                      <a:pt x="969" y="930"/>
                    </a:lnTo>
                    <a:lnTo>
                      <a:pt x="969" y="930"/>
                    </a:lnTo>
                    <a:lnTo>
                      <a:pt x="909" y="950"/>
                    </a:lnTo>
                    <a:lnTo>
                      <a:pt x="888" y="950"/>
                    </a:lnTo>
                    <a:lnTo>
                      <a:pt x="868" y="930"/>
                    </a:lnTo>
                    <a:lnTo>
                      <a:pt x="868" y="930"/>
                    </a:lnTo>
                    <a:lnTo>
                      <a:pt x="828" y="889"/>
                    </a:lnTo>
                    <a:lnTo>
                      <a:pt x="788" y="869"/>
                    </a:lnTo>
                    <a:lnTo>
                      <a:pt x="788" y="869"/>
                    </a:lnTo>
                    <a:lnTo>
                      <a:pt x="707" y="889"/>
                    </a:lnTo>
                    <a:lnTo>
                      <a:pt x="626" y="930"/>
                    </a:lnTo>
                    <a:lnTo>
                      <a:pt x="626" y="930"/>
                    </a:lnTo>
                    <a:lnTo>
                      <a:pt x="586" y="970"/>
                    </a:lnTo>
                    <a:lnTo>
                      <a:pt x="586" y="970"/>
                    </a:lnTo>
                    <a:lnTo>
                      <a:pt x="525" y="1031"/>
                    </a:lnTo>
                    <a:lnTo>
                      <a:pt x="525" y="1031"/>
                    </a:lnTo>
                    <a:lnTo>
                      <a:pt x="505" y="1051"/>
                    </a:lnTo>
                    <a:lnTo>
                      <a:pt x="464" y="1051"/>
                    </a:lnTo>
                    <a:lnTo>
                      <a:pt x="404" y="1031"/>
                    </a:lnTo>
                    <a:lnTo>
                      <a:pt x="404" y="1031"/>
                    </a:lnTo>
                    <a:lnTo>
                      <a:pt x="404" y="1010"/>
                    </a:lnTo>
                    <a:lnTo>
                      <a:pt x="404" y="990"/>
                    </a:lnTo>
                    <a:lnTo>
                      <a:pt x="404" y="990"/>
                    </a:lnTo>
                    <a:lnTo>
                      <a:pt x="424" y="970"/>
                    </a:lnTo>
                    <a:lnTo>
                      <a:pt x="464" y="950"/>
                    </a:lnTo>
                    <a:lnTo>
                      <a:pt x="464" y="950"/>
                    </a:lnTo>
                    <a:lnTo>
                      <a:pt x="505" y="930"/>
                    </a:lnTo>
                    <a:lnTo>
                      <a:pt x="545" y="869"/>
                    </a:lnTo>
                    <a:lnTo>
                      <a:pt x="545" y="869"/>
                    </a:lnTo>
                    <a:lnTo>
                      <a:pt x="606" y="808"/>
                    </a:lnTo>
                    <a:lnTo>
                      <a:pt x="666" y="768"/>
                    </a:lnTo>
                    <a:lnTo>
                      <a:pt x="666" y="768"/>
                    </a:lnTo>
                    <a:lnTo>
                      <a:pt x="727" y="768"/>
                    </a:lnTo>
                    <a:lnTo>
                      <a:pt x="727" y="768"/>
                    </a:lnTo>
                    <a:lnTo>
                      <a:pt x="767" y="768"/>
                    </a:lnTo>
                    <a:lnTo>
                      <a:pt x="767" y="768"/>
                    </a:lnTo>
                    <a:lnTo>
                      <a:pt x="808" y="768"/>
                    </a:lnTo>
                    <a:lnTo>
                      <a:pt x="848" y="748"/>
                    </a:lnTo>
                    <a:lnTo>
                      <a:pt x="888" y="687"/>
                    </a:lnTo>
                    <a:lnTo>
                      <a:pt x="888" y="687"/>
                    </a:lnTo>
                    <a:lnTo>
                      <a:pt x="929" y="647"/>
                    </a:lnTo>
                    <a:lnTo>
                      <a:pt x="969" y="627"/>
                    </a:lnTo>
                    <a:lnTo>
                      <a:pt x="1010" y="627"/>
                    </a:lnTo>
                    <a:lnTo>
                      <a:pt x="1010" y="627"/>
                    </a:lnTo>
                    <a:lnTo>
                      <a:pt x="1050" y="627"/>
                    </a:lnTo>
                    <a:lnTo>
                      <a:pt x="1050" y="647"/>
                    </a:lnTo>
                    <a:lnTo>
                      <a:pt x="1050" y="647"/>
                    </a:lnTo>
                    <a:lnTo>
                      <a:pt x="1111" y="667"/>
                    </a:lnTo>
                    <a:lnTo>
                      <a:pt x="1191" y="667"/>
                    </a:lnTo>
                    <a:lnTo>
                      <a:pt x="1191" y="667"/>
                    </a:lnTo>
                    <a:lnTo>
                      <a:pt x="1272" y="647"/>
                    </a:lnTo>
                    <a:lnTo>
                      <a:pt x="1333" y="607"/>
                    </a:lnTo>
                    <a:lnTo>
                      <a:pt x="1333" y="607"/>
                    </a:lnTo>
                    <a:lnTo>
                      <a:pt x="1373" y="546"/>
                    </a:lnTo>
                    <a:lnTo>
                      <a:pt x="1373" y="506"/>
                    </a:lnTo>
                    <a:lnTo>
                      <a:pt x="1373" y="445"/>
                    </a:lnTo>
                    <a:lnTo>
                      <a:pt x="1353" y="405"/>
                    </a:lnTo>
                    <a:lnTo>
                      <a:pt x="1353" y="405"/>
                    </a:lnTo>
                    <a:lnTo>
                      <a:pt x="1292" y="344"/>
                    </a:lnTo>
                    <a:lnTo>
                      <a:pt x="1232" y="344"/>
                    </a:lnTo>
                    <a:lnTo>
                      <a:pt x="1232" y="344"/>
                    </a:lnTo>
                    <a:lnTo>
                      <a:pt x="1131" y="384"/>
                    </a:lnTo>
                    <a:lnTo>
                      <a:pt x="1131" y="384"/>
                    </a:lnTo>
                    <a:lnTo>
                      <a:pt x="1070" y="425"/>
                    </a:lnTo>
                    <a:lnTo>
                      <a:pt x="1070" y="425"/>
                    </a:lnTo>
                    <a:lnTo>
                      <a:pt x="1010" y="425"/>
                    </a:lnTo>
                    <a:lnTo>
                      <a:pt x="989" y="405"/>
                    </a:lnTo>
                    <a:lnTo>
                      <a:pt x="989" y="405"/>
                    </a:lnTo>
                    <a:lnTo>
                      <a:pt x="969" y="344"/>
                    </a:lnTo>
                    <a:lnTo>
                      <a:pt x="969" y="304"/>
                    </a:lnTo>
                    <a:lnTo>
                      <a:pt x="969" y="304"/>
                    </a:lnTo>
                    <a:lnTo>
                      <a:pt x="1010" y="243"/>
                    </a:lnTo>
                    <a:lnTo>
                      <a:pt x="1070" y="243"/>
                    </a:lnTo>
                    <a:lnTo>
                      <a:pt x="1070" y="243"/>
                    </a:lnTo>
                    <a:lnTo>
                      <a:pt x="1070" y="243"/>
                    </a:lnTo>
                    <a:lnTo>
                      <a:pt x="1151" y="263"/>
                    </a:lnTo>
                    <a:lnTo>
                      <a:pt x="1171" y="243"/>
                    </a:lnTo>
                    <a:lnTo>
                      <a:pt x="1212" y="243"/>
                    </a:lnTo>
                    <a:lnTo>
                      <a:pt x="1212" y="243"/>
                    </a:lnTo>
                    <a:lnTo>
                      <a:pt x="1232" y="223"/>
                    </a:lnTo>
                    <a:lnTo>
                      <a:pt x="1252" y="162"/>
                    </a:lnTo>
                    <a:lnTo>
                      <a:pt x="1272" y="142"/>
                    </a:lnTo>
                    <a:lnTo>
                      <a:pt x="1272" y="122"/>
                    </a:lnTo>
                    <a:lnTo>
                      <a:pt x="1272" y="122"/>
                    </a:lnTo>
                    <a:lnTo>
                      <a:pt x="1292" y="61"/>
                    </a:lnTo>
                    <a:lnTo>
                      <a:pt x="1353" y="41"/>
                    </a:lnTo>
                    <a:lnTo>
                      <a:pt x="1353" y="41"/>
                    </a:lnTo>
                    <a:lnTo>
                      <a:pt x="1434" y="21"/>
                    </a:lnTo>
                    <a:lnTo>
                      <a:pt x="1474" y="41"/>
                    </a:lnTo>
                    <a:lnTo>
                      <a:pt x="1514" y="82"/>
                    </a:lnTo>
                    <a:lnTo>
                      <a:pt x="1535" y="142"/>
                    </a:lnTo>
                    <a:lnTo>
                      <a:pt x="1535" y="142"/>
                    </a:lnTo>
                    <a:lnTo>
                      <a:pt x="1575" y="203"/>
                    </a:lnTo>
                    <a:lnTo>
                      <a:pt x="1575" y="203"/>
                    </a:lnTo>
                    <a:lnTo>
                      <a:pt x="1615" y="243"/>
                    </a:lnTo>
                    <a:lnTo>
                      <a:pt x="1656" y="283"/>
                    </a:lnTo>
                    <a:lnTo>
                      <a:pt x="1696" y="304"/>
                    </a:lnTo>
                    <a:lnTo>
                      <a:pt x="1757" y="304"/>
                    </a:lnTo>
                    <a:lnTo>
                      <a:pt x="1757" y="304"/>
                    </a:lnTo>
                    <a:lnTo>
                      <a:pt x="1837" y="283"/>
                    </a:lnTo>
                    <a:lnTo>
                      <a:pt x="1918" y="243"/>
                    </a:lnTo>
                    <a:lnTo>
                      <a:pt x="1938" y="223"/>
                    </a:lnTo>
                    <a:lnTo>
                      <a:pt x="1938" y="223"/>
                    </a:lnTo>
                    <a:lnTo>
                      <a:pt x="1979" y="162"/>
                    </a:lnTo>
                    <a:lnTo>
                      <a:pt x="2019" y="122"/>
                    </a:lnTo>
                    <a:lnTo>
                      <a:pt x="2100" y="82"/>
                    </a:lnTo>
                    <a:lnTo>
                      <a:pt x="2181" y="61"/>
                    </a:lnTo>
                    <a:lnTo>
                      <a:pt x="2181" y="61"/>
                    </a:lnTo>
                    <a:lnTo>
                      <a:pt x="2262" y="82"/>
                    </a:lnTo>
                    <a:lnTo>
                      <a:pt x="2322" y="102"/>
                    </a:lnTo>
                    <a:lnTo>
                      <a:pt x="2322" y="102"/>
                    </a:lnTo>
                    <a:lnTo>
                      <a:pt x="2463" y="142"/>
                    </a:lnTo>
                    <a:lnTo>
                      <a:pt x="2463" y="142"/>
                    </a:lnTo>
                    <a:lnTo>
                      <a:pt x="2524" y="162"/>
                    </a:lnTo>
                    <a:lnTo>
                      <a:pt x="2605" y="162"/>
                    </a:lnTo>
                    <a:lnTo>
                      <a:pt x="2665" y="142"/>
                    </a:lnTo>
                    <a:lnTo>
                      <a:pt x="2706" y="102"/>
                    </a:lnTo>
                    <a:lnTo>
                      <a:pt x="2726" y="82"/>
                    </a:lnTo>
                    <a:lnTo>
                      <a:pt x="2726" y="82"/>
                    </a:lnTo>
                    <a:lnTo>
                      <a:pt x="2827" y="1"/>
                    </a:lnTo>
                    <a:lnTo>
                      <a:pt x="2827" y="1"/>
                    </a:lnTo>
                    <a:lnTo>
                      <a:pt x="2887" y="102"/>
                    </a:lnTo>
                    <a:lnTo>
                      <a:pt x="2887" y="102"/>
                    </a:lnTo>
                    <a:lnTo>
                      <a:pt x="2968" y="223"/>
                    </a:lnTo>
                    <a:lnTo>
                      <a:pt x="2968" y="223"/>
                    </a:lnTo>
                    <a:lnTo>
                      <a:pt x="3049" y="384"/>
                    </a:lnTo>
                    <a:lnTo>
                      <a:pt x="3130" y="566"/>
                    </a:lnTo>
                    <a:lnTo>
                      <a:pt x="3130" y="566"/>
                    </a:lnTo>
                    <a:lnTo>
                      <a:pt x="3190" y="687"/>
                    </a:lnTo>
                    <a:lnTo>
                      <a:pt x="3190" y="687"/>
                    </a:lnTo>
                    <a:lnTo>
                      <a:pt x="3231" y="788"/>
                    </a:lnTo>
                    <a:lnTo>
                      <a:pt x="3231" y="788"/>
                    </a:lnTo>
                    <a:lnTo>
                      <a:pt x="3251" y="829"/>
                    </a:lnTo>
                    <a:lnTo>
                      <a:pt x="3251" y="829"/>
                    </a:lnTo>
                    <a:lnTo>
                      <a:pt x="3271" y="889"/>
                    </a:lnTo>
                    <a:lnTo>
                      <a:pt x="3271" y="889"/>
                    </a:lnTo>
                    <a:lnTo>
                      <a:pt x="3291" y="970"/>
                    </a:lnTo>
                    <a:lnTo>
                      <a:pt x="3291" y="970"/>
                    </a:lnTo>
                    <a:lnTo>
                      <a:pt x="3311" y="1051"/>
                    </a:lnTo>
                    <a:lnTo>
                      <a:pt x="3311" y="1051"/>
                    </a:lnTo>
                    <a:lnTo>
                      <a:pt x="3311" y="1071"/>
                    </a:lnTo>
                    <a:lnTo>
                      <a:pt x="3311" y="1071"/>
                    </a:lnTo>
                    <a:lnTo>
                      <a:pt x="3352" y="1192"/>
                    </a:lnTo>
                    <a:lnTo>
                      <a:pt x="3352" y="1192"/>
                    </a:lnTo>
                    <a:lnTo>
                      <a:pt x="3372" y="1313"/>
                    </a:lnTo>
                    <a:lnTo>
                      <a:pt x="3372" y="1313"/>
                    </a:lnTo>
                    <a:lnTo>
                      <a:pt x="3392" y="1434"/>
                    </a:lnTo>
                    <a:lnTo>
                      <a:pt x="3392" y="1434"/>
                    </a:lnTo>
                    <a:lnTo>
                      <a:pt x="3412" y="1455"/>
                    </a:lnTo>
                    <a:lnTo>
                      <a:pt x="3412" y="1455"/>
                    </a:lnTo>
                    <a:lnTo>
                      <a:pt x="3412" y="1576"/>
                    </a:lnTo>
                    <a:lnTo>
                      <a:pt x="3412" y="1576"/>
                    </a:lnTo>
                    <a:lnTo>
                      <a:pt x="3433" y="1697"/>
                    </a:lnTo>
                    <a:lnTo>
                      <a:pt x="3433" y="1697"/>
                    </a:lnTo>
                    <a:lnTo>
                      <a:pt x="3433" y="1737"/>
                    </a:lnTo>
                    <a:lnTo>
                      <a:pt x="3433" y="1737"/>
                    </a:lnTo>
                    <a:lnTo>
                      <a:pt x="3433" y="1838"/>
                    </a:lnTo>
                    <a:lnTo>
                      <a:pt x="3433" y="1838"/>
                    </a:lnTo>
                    <a:lnTo>
                      <a:pt x="3433" y="210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5"/>
              <p:cNvSpPr/>
              <p:nvPr/>
            </p:nvSpPr>
            <p:spPr>
              <a:xfrm>
                <a:off x="2359127" y="-910489"/>
                <a:ext cx="271102" cy="59507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869" extrusionOk="0">
                    <a:moveTo>
                      <a:pt x="162" y="0"/>
                    </a:moveTo>
                    <a:lnTo>
                      <a:pt x="122" y="20"/>
                    </a:lnTo>
                    <a:lnTo>
                      <a:pt x="81" y="41"/>
                    </a:lnTo>
                    <a:lnTo>
                      <a:pt x="1" y="142"/>
                    </a:lnTo>
                    <a:lnTo>
                      <a:pt x="202" y="283"/>
                    </a:lnTo>
                    <a:lnTo>
                      <a:pt x="303" y="344"/>
                    </a:lnTo>
                    <a:lnTo>
                      <a:pt x="404" y="404"/>
                    </a:lnTo>
                    <a:lnTo>
                      <a:pt x="505" y="465"/>
                    </a:lnTo>
                    <a:lnTo>
                      <a:pt x="606" y="525"/>
                    </a:lnTo>
                    <a:lnTo>
                      <a:pt x="727" y="586"/>
                    </a:lnTo>
                    <a:lnTo>
                      <a:pt x="828" y="626"/>
                    </a:lnTo>
                    <a:lnTo>
                      <a:pt x="849" y="626"/>
                    </a:lnTo>
                    <a:lnTo>
                      <a:pt x="950" y="667"/>
                    </a:lnTo>
                    <a:lnTo>
                      <a:pt x="1071" y="707"/>
                    </a:lnTo>
                    <a:lnTo>
                      <a:pt x="1313" y="768"/>
                    </a:lnTo>
                    <a:lnTo>
                      <a:pt x="1434" y="808"/>
                    </a:lnTo>
                    <a:lnTo>
                      <a:pt x="1555" y="828"/>
                    </a:lnTo>
                    <a:lnTo>
                      <a:pt x="1676" y="848"/>
                    </a:lnTo>
                    <a:lnTo>
                      <a:pt x="1697" y="848"/>
                    </a:lnTo>
                    <a:lnTo>
                      <a:pt x="1798" y="869"/>
                    </a:lnTo>
                    <a:lnTo>
                      <a:pt x="2242" y="869"/>
                    </a:lnTo>
                    <a:lnTo>
                      <a:pt x="2625" y="848"/>
                    </a:lnTo>
                    <a:lnTo>
                      <a:pt x="2747" y="828"/>
                    </a:lnTo>
                    <a:lnTo>
                      <a:pt x="2989" y="768"/>
                    </a:lnTo>
                    <a:lnTo>
                      <a:pt x="3090" y="747"/>
                    </a:lnTo>
                    <a:lnTo>
                      <a:pt x="3211" y="707"/>
                    </a:lnTo>
                    <a:lnTo>
                      <a:pt x="3312" y="667"/>
                    </a:lnTo>
                    <a:lnTo>
                      <a:pt x="3433" y="626"/>
                    </a:lnTo>
                    <a:lnTo>
                      <a:pt x="3534" y="586"/>
                    </a:lnTo>
                    <a:lnTo>
                      <a:pt x="3615" y="545"/>
                    </a:lnTo>
                    <a:lnTo>
                      <a:pt x="3655" y="525"/>
                    </a:lnTo>
                    <a:lnTo>
                      <a:pt x="3756" y="465"/>
                    </a:lnTo>
                    <a:lnTo>
                      <a:pt x="3857" y="424"/>
                    </a:lnTo>
                    <a:lnTo>
                      <a:pt x="3958" y="364"/>
                    </a:lnTo>
                    <a:lnTo>
                      <a:pt x="3958" y="303"/>
                    </a:lnTo>
                    <a:lnTo>
                      <a:pt x="3958" y="283"/>
                    </a:lnTo>
                    <a:lnTo>
                      <a:pt x="3898" y="243"/>
                    </a:lnTo>
                    <a:lnTo>
                      <a:pt x="3817" y="243"/>
                    </a:lnTo>
                    <a:lnTo>
                      <a:pt x="3756" y="263"/>
                    </a:lnTo>
                    <a:lnTo>
                      <a:pt x="3675" y="283"/>
                    </a:lnTo>
                    <a:lnTo>
                      <a:pt x="3534" y="344"/>
                    </a:lnTo>
                    <a:lnTo>
                      <a:pt x="3433" y="404"/>
                    </a:lnTo>
                    <a:lnTo>
                      <a:pt x="3332" y="424"/>
                    </a:lnTo>
                    <a:lnTo>
                      <a:pt x="3272" y="404"/>
                    </a:lnTo>
                    <a:lnTo>
                      <a:pt x="3211" y="384"/>
                    </a:lnTo>
                    <a:lnTo>
                      <a:pt x="3110" y="303"/>
                    </a:lnTo>
                    <a:lnTo>
                      <a:pt x="3029" y="222"/>
                    </a:lnTo>
                    <a:lnTo>
                      <a:pt x="2969" y="202"/>
                    </a:lnTo>
                    <a:lnTo>
                      <a:pt x="2908" y="202"/>
                    </a:lnTo>
                    <a:lnTo>
                      <a:pt x="2848" y="222"/>
                    </a:lnTo>
                    <a:lnTo>
                      <a:pt x="2767" y="283"/>
                    </a:lnTo>
                    <a:lnTo>
                      <a:pt x="2686" y="323"/>
                    </a:lnTo>
                    <a:lnTo>
                      <a:pt x="2605" y="364"/>
                    </a:lnTo>
                    <a:lnTo>
                      <a:pt x="2545" y="384"/>
                    </a:lnTo>
                    <a:lnTo>
                      <a:pt x="2504" y="384"/>
                    </a:lnTo>
                    <a:lnTo>
                      <a:pt x="2424" y="344"/>
                    </a:lnTo>
                    <a:lnTo>
                      <a:pt x="2302" y="344"/>
                    </a:lnTo>
                    <a:lnTo>
                      <a:pt x="2222" y="364"/>
                    </a:lnTo>
                    <a:lnTo>
                      <a:pt x="2121" y="364"/>
                    </a:lnTo>
                    <a:lnTo>
                      <a:pt x="2040" y="303"/>
                    </a:lnTo>
                    <a:lnTo>
                      <a:pt x="1939" y="202"/>
                    </a:lnTo>
                    <a:lnTo>
                      <a:pt x="1919" y="182"/>
                    </a:lnTo>
                    <a:lnTo>
                      <a:pt x="1878" y="162"/>
                    </a:lnTo>
                    <a:lnTo>
                      <a:pt x="1818" y="142"/>
                    </a:lnTo>
                    <a:lnTo>
                      <a:pt x="1777" y="142"/>
                    </a:lnTo>
                    <a:lnTo>
                      <a:pt x="1737" y="162"/>
                    </a:lnTo>
                    <a:lnTo>
                      <a:pt x="1717" y="202"/>
                    </a:lnTo>
                    <a:lnTo>
                      <a:pt x="1737" y="303"/>
                    </a:lnTo>
                    <a:lnTo>
                      <a:pt x="1757" y="404"/>
                    </a:lnTo>
                    <a:lnTo>
                      <a:pt x="1737" y="445"/>
                    </a:lnTo>
                    <a:lnTo>
                      <a:pt x="1697" y="485"/>
                    </a:lnTo>
                    <a:lnTo>
                      <a:pt x="1616" y="525"/>
                    </a:lnTo>
                    <a:lnTo>
                      <a:pt x="1535" y="525"/>
                    </a:lnTo>
                    <a:lnTo>
                      <a:pt x="1434" y="505"/>
                    </a:lnTo>
                    <a:lnTo>
                      <a:pt x="1333" y="465"/>
                    </a:lnTo>
                    <a:lnTo>
                      <a:pt x="1273" y="465"/>
                    </a:lnTo>
                    <a:lnTo>
                      <a:pt x="1192" y="505"/>
                    </a:lnTo>
                    <a:lnTo>
                      <a:pt x="1131" y="525"/>
                    </a:lnTo>
                    <a:lnTo>
                      <a:pt x="1071" y="505"/>
                    </a:lnTo>
                    <a:lnTo>
                      <a:pt x="1010" y="505"/>
                    </a:lnTo>
                    <a:lnTo>
                      <a:pt x="950" y="465"/>
                    </a:lnTo>
                    <a:lnTo>
                      <a:pt x="909" y="424"/>
                    </a:lnTo>
                    <a:lnTo>
                      <a:pt x="889" y="384"/>
                    </a:lnTo>
                    <a:lnTo>
                      <a:pt x="889" y="344"/>
                    </a:lnTo>
                    <a:lnTo>
                      <a:pt x="909" y="303"/>
                    </a:lnTo>
                    <a:lnTo>
                      <a:pt x="929" y="243"/>
                    </a:lnTo>
                    <a:lnTo>
                      <a:pt x="970" y="202"/>
                    </a:lnTo>
                    <a:lnTo>
                      <a:pt x="1010" y="142"/>
                    </a:lnTo>
                    <a:lnTo>
                      <a:pt x="1030" y="101"/>
                    </a:lnTo>
                    <a:lnTo>
                      <a:pt x="1030" y="81"/>
                    </a:lnTo>
                    <a:lnTo>
                      <a:pt x="1030" y="61"/>
                    </a:lnTo>
                    <a:lnTo>
                      <a:pt x="1010" y="41"/>
                    </a:lnTo>
                    <a:lnTo>
                      <a:pt x="950" y="41"/>
                    </a:lnTo>
                    <a:lnTo>
                      <a:pt x="889" y="61"/>
                    </a:lnTo>
                    <a:lnTo>
                      <a:pt x="849" y="81"/>
                    </a:lnTo>
                    <a:lnTo>
                      <a:pt x="768" y="142"/>
                    </a:lnTo>
                    <a:lnTo>
                      <a:pt x="707" y="182"/>
                    </a:lnTo>
                    <a:lnTo>
                      <a:pt x="647" y="202"/>
                    </a:lnTo>
                    <a:lnTo>
                      <a:pt x="606" y="202"/>
                    </a:lnTo>
                    <a:lnTo>
                      <a:pt x="546" y="222"/>
                    </a:lnTo>
                    <a:lnTo>
                      <a:pt x="505" y="222"/>
                    </a:lnTo>
                    <a:lnTo>
                      <a:pt x="445" y="243"/>
                    </a:lnTo>
                    <a:lnTo>
                      <a:pt x="344" y="243"/>
                    </a:lnTo>
                    <a:lnTo>
                      <a:pt x="283" y="202"/>
                    </a:lnTo>
                    <a:lnTo>
                      <a:pt x="243" y="162"/>
                    </a:lnTo>
                    <a:lnTo>
                      <a:pt x="223" y="8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5"/>
              <p:cNvSpPr/>
              <p:nvPr/>
            </p:nvSpPr>
            <p:spPr>
              <a:xfrm>
                <a:off x="2359127" y="-910489"/>
                <a:ext cx="271102" cy="59507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869" fill="none" extrusionOk="0">
                    <a:moveTo>
                      <a:pt x="3958" y="303"/>
                    </a:moveTo>
                    <a:lnTo>
                      <a:pt x="3958" y="303"/>
                    </a:lnTo>
                    <a:lnTo>
                      <a:pt x="3958" y="303"/>
                    </a:lnTo>
                    <a:lnTo>
                      <a:pt x="3958" y="364"/>
                    </a:lnTo>
                    <a:lnTo>
                      <a:pt x="3958" y="364"/>
                    </a:lnTo>
                    <a:lnTo>
                      <a:pt x="3857" y="424"/>
                    </a:lnTo>
                    <a:lnTo>
                      <a:pt x="3857" y="424"/>
                    </a:lnTo>
                    <a:lnTo>
                      <a:pt x="3756" y="465"/>
                    </a:lnTo>
                    <a:lnTo>
                      <a:pt x="3756" y="465"/>
                    </a:lnTo>
                    <a:lnTo>
                      <a:pt x="3655" y="525"/>
                    </a:lnTo>
                    <a:lnTo>
                      <a:pt x="3655" y="525"/>
                    </a:lnTo>
                    <a:lnTo>
                      <a:pt x="3615" y="545"/>
                    </a:lnTo>
                    <a:lnTo>
                      <a:pt x="3615" y="545"/>
                    </a:lnTo>
                    <a:lnTo>
                      <a:pt x="3534" y="586"/>
                    </a:lnTo>
                    <a:lnTo>
                      <a:pt x="3534" y="586"/>
                    </a:lnTo>
                    <a:lnTo>
                      <a:pt x="3433" y="626"/>
                    </a:lnTo>
                    <a:lnTo>
                      <a:pt x="3433" y="626"/>
                    </a:lnTo>
                    <a:lnTo>
                      <a:pt x="3312" y="667"/>
                    </a:lnTo>
                    <a:lnTo>
                      <a:pt x="3312" y="66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090" y="747"/>
                    </a:lnTo>
                    <a:lnTo>
                      <a:pt x="3090" y="747"/>
                    </a:lnTo>
                    <a:lnTo>
                      <a:pt x="2989" y="768"/>
                    </a:lnTo>
                    <a:lnTo>
                      <a:pt x="2989" y="768"/>
                    </a:lnTo>
                    <a:lnTo>
                      <a:pt x="2747" y="828"/>
                    </a:lnTo>
                    <a:lnTo>
                      <a:pt x="2747" y="828"/>
                    </a:lnTo>
                    <a:lnTo>
                      <a:pt x="2625" y="848"/>
                    </a:lnTo>
                    <a:lnTo>
                      <a:pt x="2625" y="848"/>
                    </a:lnTo>
                    <a:lnTo>
                      <a:pt x="2625" y="848"/>
                    </a:lnTo>
                    <a:lnTo>
                      <a:pt x="2242" y="869"/>
                    </a:lnTo>
                    <a:lnTo>
                      <a:pt x="1858" y="869"/>
                    </a:lnTo>
                    <a:lnTo>
                      <a:pt x="1858" y="869"/>
                    </a:lnTo>
                    <a:lnTo>
                      <a:pt x="1798" y="869"/>
                    </a:lnTo>
                    <a:lnTo>
                      <a:pt x="1798" y="869"/>
                    </a:lnTo>
                    <a:lnTo>
                      <a:pt x="1697" y="848"/>
                    </a:lnTo>
                    <a:lnTo>
                      <a:pt x="1697" y="848"/>
                    </a:lnTo>
                    <a:lnTo>
                      <a:pt x="1676" y="848"/>
                    </a:lnTo>
                    <a:lnTo>
                      <a:pt x="1676" y="848"/>
                    </a:lnTo>
                    <a:lnTo>
                      <a:pt x="1555" y="828"/>
                    </a:lnTo>
                    <a:lnTo>
                      <a:pt x="1555" y="828"/>
                    </a:lnTo>
                    <a:lnTo>
                      <a:pt x="1434" y="808"/>
                    </a:lnTo>
                    <a:lnTo>
                      <a:pt x="1434" y="808"/>
                    </a:lnTo>
                    <a:lnTo>
                      <a:pt x="1313" y="768"/>
                    </a:lnTo>
                    <a:lnTo>
                      <a:pt x="1313" y="768"/>
                    </a:lnTo>
                    <a:lnTo>
                      <a:pt x="1071" y="707"/>
                    </a:lnTo>
                    <a:lnTo>
                      <a:pt x="1071" y="707"/>
                    </a:lnTo>
                    <a:lnTo>
                      <a:pt x="950" y="667"/>
                    </a:lnTo>
                    <a:lnTo>
                      <a:pt x="950" y="667"/>
                    </a:lnTo>
                    <a:lnTo>
                      <a:pt x="849" y="626"/>
                    </a:lnTo>
                    <a:lnTo>
                      <a:pt x="828" y="626"/>
                    </a:lnTo>
                    <a:lnTo>
                      <a:pt x="828" y="626"/>
                    </a:lnTo>
                    <a:lnTo>
                      <a:pt x="727" y="586"/>
                    </a:lnTo>
                    <a:lnTo>
                      <a:pt x="727" y="586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404" y="404"/>
                    </a:lnTo>
                    <a:lnTo>
                      <a:pt x="404" y="404"/>
                    </a:lnTo>
                    <a:lnTo>
                      <a:pt x="303" y="344"/>
                    </a:lnTo>
                    <a:lnTo>
                      <a:pt x="303" y="344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81" y="41"/>
                    </a:lnTo>
                    <a:lnTo>
                      <a:pt x="12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82" y="0"/>
                    </a:lnTo>
                    <a:lnTo>
                      <a:pt x="223" y="81"/>
                    </a:lnTo>
                    <a:lnTo>
                      <a:pt x="223" y="81"/>
                    </a:lnTo>
                    <a:lnTo>
                      <a:pt x="243" y="162"/>
                    </a:lnTo>
                    <a:lnTo>
                      <a:pt x="243" y="162"/>
                    </a:lnTo>
                    <a:lnTo>
                      <a:pt x="283" y="202"/>
                    </a:lnTo>
                    <a:lnTo>
                      <a:pt x="344" y="243"/>
                    </a:lnTo>
                    <a:lnTo>
                      <a:pt x="384" y="243"/>
                    </a:lnTo>
                    <a:lnTo>
                      <a:pt x="445" y="243"/>
                    </a:lnTo>
                    <a:lnTo>
                      <a:pt x="445" y="243"/>
                    </a:lnTo>
                    <a:lnTo>
                      <a:pt x="505" y="222"/>
                    </a:lnTo>
                    <a:lnTo>
                      <a:pt x="505" y="222"/>
                    </a:lnTo>
                    <a:lnTo>
                      <a:pt x="546" y="222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47" y="202"/>
                    </a:lnTo>
                    <a:lnTo>
                      <a:pt x="707" y="182"/>
                    </a:lnTo>
                    <a:lnTo>
                      <a:pt x="768" y="142"/>
                    </a:lnTo>
                    <a:lnTo>
                      <a:pt x="768" y="142"/>
                    </a:lnTo>
                    <a:lnTo>
                      <a:pt x="849" y="81"/>
                    </a:lnTo>
                    <a:lnTo>
                      <a:pt x="849" y="81"/>
                    </a:lnTo>
                    <a:lnTo>
                      <a:pt x="889" y="6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1010" y="41"/>
                    </a:lnTo>
                    <a:lnTo>
                      <a:pt x="1010" y="41"/>
                    </a:lnTo>
                    <a:lnTo>
                      <a:pt x="1030" y="61"/>
                    </a:lnTo>
                    <a:lnTo>
                      <a:pt x="1030" y="81"/>
                    </a:lnTo>
                    <a:lnTo>
                      <a:pt x="1030" y="101"/>
                    </a:lnTo>
                    <a:lnTo>
                      <a:pt x="1030" y="101"/>
                    </a:lnTo>
                    <a:lnTo>
                      <a:pt x="1010" y="142"/>
                    </a:lnTo>
                    <a:lnTo>
                      <a:pt x="970" y="202"/>
                    </a:lnTo>
                    <a:lnTo>
                      <a:pt x="970" y="202"/>
                    </a:lnTo>
                    <a:lnTo>
                      <a:pt x="929" y="243"/>
                    </a:lnTo>
                    <a:lnTo>
                      <a:pt x="909" y="303"/>
                    </a:lnTo>
                    <a:lnTo>
                      <a:pt x="909" y="303"/>
                    </a:lnTo>
                    <a:lnTo>
                      <a:pt x="889" y="344"/>
                    </a:lnTo>
                    <a:lnTo>
                      <a:pt x="889" y="384"/>
                    </a:lnTo>
                    <a:lnTo>
                      <a:pt x="909" y="424"/>
                    </a:lnTo>
                    <a:lnTo>
                      <a:pt x="950" y="465"/>
                    </a:lnTo>
                    <a:lnTo>
                      <a:pt x="950" y="465"/>
                    </a:lnTo>
                    <a:lnTo>
                      <a:pt x="1010" y="505"/>
                    </a:lnTo>
                    <a:lnTo>
                      <a:pt x="1071" y="505"/>
                    </a:lnTo>
                    <a:lnTo>
                      <a:pt x="1131" y="525"/>
                    </a:lnTo>
                    <a:lnTo>
                      <a:pt x="1192" y="505"/>
                    </a:lnTo>
                    <a:lnTo>
                      <a:pt x="1192" y="505"/>
                    </a:lnTo>
                    <a:lnTo>
                      <a:pt x="1273" y="465"/>
                    </a:lnTo>
                    <a:lnTo>
                      <a:pt x="1333" y="465"/>
                    </a:lnTo>
                    <a:lnTo>
                      <a:pt x="1434" y="505"/>
                    </a:lnTo>
                    <a:lnTo>
                      <a:pt x="1434" y="505"/>
                    </a:lnTo>
                    <a:lnTo>
                      <a:pt x="1535" y="525"/>
                    </a:lnTo>
                    <a:lnTo>
                      <a:pt x="1535" y="525"/>
                    </a:lnTo>
                    <a:lnTo>
                      <a:pt x="1616" y="525"/>
                    </a:lnTo>
                    <a:lnTo>
                      <a:pt x="1697" y="485"/>
                    </a:lnTo>
                    <a:lnTo>
                      <a:pt x="1697" y="485"/>
                    </a:lnTo>
                    <a:lnTo>
                      <a:pt x="1737" y="445"/>
                    </a:lnTo>
                    <a:lnTo>
                      <a:pt x="1757" y="404"/>
                    </a:lnTo>
                    <a:lnTo>
                      <a:pt x="1737" y="303"/>
                    </a:lnTo>
                    <a:lnTo>
                      <a:pt x="1737" y="303"/>
                    </a:lnTo>
                    <a:lnTo>
                      <a:pt x="1717" y="202"/>
                    </a:lnTo>
                    <a:lnTo>
                      <a:pt x="1717" y="202"/>
                    </a:lnTo>
                    <a:lnTo>
                      <a:pt x="1737" y="162"/>
                    </a:lnTo>
                    <a:lnTo>
                      <a:pt x="1777" y="142"/>
                    </a:lnTo>
                    <a:lnTo>
                      <a:pt x="1777" y="142"/>
                    </a:lnTo>
                    <a:lnTo>
                      <a:pt x="1818" y="142"/>
                    </a:lnTo>
                    <a:lnTo>
                      <a:pt x="1878" y="162"/>
                    </a:lnTo>
                    <a:lnTo>
                      <a:pt x="1919" y="182"/>
                    </a:lnTo>
                    <a:lnTo>
                      <a:pt x="1939" y="202"/>
                    </a:lnTo>
                    <a:lnTo>
                      <a:pt x="1939" y="202"/>
                    </a:lnTo>
                    <a:lnTo>
                      <a:pt x="2040" y="303"/>
                    </a:lnTo>
                    <a:lnTo>
                      <a:pt x="2121" y="364"/>
                    </a:lnTo>
                    <a:lnTo>
                      <a:pt x="2222" y="364"/>
                    </a:lnTo>
                    <a:lnTo>
                      <a:pt x="2302" y="344"/>
                    </a:lnTo>
                    <a:lnTo>
                      <a:pt x="2302" y="344"/>
                    </a:lnTo>
                    <a:lnTo>
                      <a:pt x="2383" y="344"/>
                    </a:lnTo>
                    <a:lnTo>
                      <a:pt x="2383" y="344"/>
                    </a:lnTo>
                    <a:lnTo>
                      <a:pt x="2424" y="344"/>
                    </a:lnTo>
                    <a:lnTo>
                      <a:pt x="2424" y="344"/>
                    </a:lnTo>
                    <a:lnTo>
                      <a:pt x="2504" y="384"/>
                    </a:lnTo>
                    <a:lnTo>
                      <a:pt x="2545" y="384"/>
                    </a:lnTo>
                    <a:lnTo>
                      <a:pt x="2605" y="364"/>
                    </a:lnTo>
                    <a:lnTo>
                      <a:pt x="2605" y="364"/>
                    </a:lnTo>
                    <a:lnTo>
                      <a:pt x="2686" y="323"/>
                    </a:lnTo>
                    <a:lnTo>
                      <a:pt x="2767" y="283"/>
                    </a:lnTo>
                    <a:lnTo>
                      <a:pt x="2767" y="283"/>
                    </a:lnTo>
                    <a:lnTo>
                      <a:pt x="2848" y="222"/>
                    </a:lnTo>
                    <a:lnTo>
                      <a:pt x="2908" y="202"/>
                    </a:lnTo>
                    <a:lnTo>
                      <a:pt x="2908" y="202"/>
                    </a:lnTo>
                    <a:lnTo>
                      <a:pt x="2969" y="202"/>
                    </a:lnTo>
                    <a:lnTo>
                      <a:pt x="3029" y="222"/>
                    </a:lnTo>
                    <a:lnTo>
                      <a:pt x="3110" y="303"/>
                    </a:lnTo>
                    <a:lnTo>
                      <a:pt x="3110" y="303"/>
                    </a:lnTo>
                    <a:lnTo>
                      <a:pt x="3211" y="384"/>
                    </a:lnTo>
                    <a:lnTo>
                      <a:pt x="3272" y="404"/>
                    </a:lnTo>
                    <a:lnTo>
                      <a:pt x="3332" y="424"/>
                    </a:lnTo>
                    <a:lnTo>
                      <a:pt x="3332" y="424"/>
                    </a:lnTo>
                    <a:lnTo>
                      <a:pt x="3433" y="404"/>
                    </a:lnTo>
                    <a:lnTo>
                      <a:pt x="3534" y="344"/>
                    </a:lnTo>
                    <a:lnTo>
                      <a:pt x="3534" y="344"/>
                    </a:lnTo>
                    <a:lnTo>
                      <a:pt x="3675" y="283"/>
                    </a:lnTo>
                    <a:lnTo>
                      <a:pt x="3756" y="26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98" y="243"/>
                    </a:lnTo>
                    <a:lnTo>
                      <a:pt x="3898" y="243"/>
                    </a:lnTo>
                    <a:lnTo>
                      <a:pt x="3958" y="283"/>
                    </a:lnTo>
                    <a:lnTo>
                      <a:pt x="3958" y="30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5"/>
              <p:cNvSpPr/>
              <p:nvPr/>
            </p:nvSpPr>
            <p:spPr>
              <a:xfrm>
                <a:off x="2288594" y="-1257538"/>
                <a:ext cx="167359" cy="3221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705" extrusionOk="0">
                    <a:moveTo>
                      <a:pt x="849" y="0"/>
                    </a:moveTo>
                    <a:lnTo>
                      <a:pt x="788" y="20"/>
                    </a:lnTo>
                    <a:lnTo>
                      <a:pt x="748" y="41"/>
                    </a:lnTo>
                    <a:lnTo>
                      <a:pt x="667" y="61"/>
                    </a:lnTo>
                    <a:lnTo>
                      <a:pt x="465" y="283"/>
                    </a:lnTo>
                    <a:lnTo>
                      <a:pt x="283" y="525"/>
                    </a:lnTo>
                    <a:lnTo>
                      <a:pt x="142" y="788"/>
                    </a:lnTo>
                    <a:lnTo>
                      <a:pt x="1" y="1050"/>
                    </a:lnTo>
                    <a:lnTo>
                      <a:pt x="61" y="1191"/>
                    </a:lnTo>
                    <a:lnTo>
                      <a:pt x="82" y="1252"/>
                    </a:lnTo>
                    <a:lnTo>
                      <a:pt x="82" y="1313"/>
                    </a:lnTo>
                    <a:lnTo>
                      <a:pt x="102" y="1434"/>
                    </a:lnTo>
                    <a:lnTo>
                      <a:pt x="102" y="1494"/>
                    </a:lnTo>
                    <a:lnTo>
                      <a:pt x="102" y="1555"/>
                    </a:lnTo>
                    <a:lnTo>
                      <a:pt x="122" y="1615"/>
                    </a:lnTo>
                    <a:lnTo>
                      <a:pt x="142" y="1535"/>
                    </a:lnTo>
                    <a:lnTo>
                      <a:pt x="162" y="1414"/>
                    </a:lnTo>
                    <a:lnTo>
                      <a:pt x="203" y="1373"/>
                    </a:lnTo>
                    <a:lnTo>
                      <a:pt x="243" y="1353"/>
                    </a:lnTo>
                    <a:lnTo>
                      <a:pt x="263" y="1353"/>
                    </a:lnTo>
                    <a:lnTo>
                      <a:pt x="283" y="1373"/>
                    </a:lnTo>
                    <a:lnTo>
                      <a:pt x="304" y="1393"/>
                    </a:lnTo>
                    <a:lnTo>
                      <a:pt x="324" y="1434"/>
                    </a:lnTo>
                    <a:lnTo>
                      <a:pt x="324" y="1474"/>
                    </a:lnTo>
                    <a:lnTo>
                      <a:pt x="304" y="1575"/>
                    </a:lnTo>
                    <a:lnTo>
                      <a:pt x="304" y="1636"/>
                    </a:lnTo>
                    <a:lnTo>
                      <a:pt x="304" y="1676"/>
                    </a:lnTo>
                    <a:lnTo>
                      <a:pt x="324" y="1737"/>
                    </a:lnTo>
                    <a:lnTo>
                      <a:pt x="364" y="1777"/>
                    </a:lnTo>
                    <a:lnTo>
                      <a:pt x="405" y="1838"/>
                    </a:lnTo>
                    <a:lnTo>
                      <a:pt x="506" y="1858"/>
                    </a:lnTo>
                    <a:lnTo>
                      <a:pt x="566" y="1878"/>
                    </a:lnTo>
                    <a:lnTo>
                      <a:pt x="607" y="1898"/>
                    </a:lnTo>
                    <a:lnTo>
                      <a:pt x="647" y="1959"/>
                    </a:lnTo>
                    <a:lnTo>
                      <a:pt x="687" y="2019"/>
                    </a:lnTo>
                    <a:lnTo>
                      <a:pt x="728" y="2040"/>
                    </a:lnTo>
                    <a:lnTo>
                      <a:pt x="788" y="2060"/>
                    </a:lnTo>
                    <a:lnTo>
                      <a:pt x="829" y="2080"/>
                    </a:lnTo>
                    <a:lnTo>
                      <a:pt x="869" y="2140"/>
                    </a:lnTo>
                    <a:lnTo>
                      <a:pt x="909" y="2241"/>
                    </a:lnTo>
                    <a:lnTo>
                      <a:pt x="970" y="2282"/>
                    </a:lnTo>
                    <a:lnTo>
                      <a:pt x="1031" y="2302"/>
                    </a:lnTo>
                    <a:lnTo>
                      <a:pt x="1091" y="2322"/>
                    </a:lnTo>
                    <a:lnTo>
                      <a:pt x="1131" y="2363"/>
                    </a:lnTo>
                    <a:lnTo>
                      <a:pt x="1172" y="2423"/>
                    </a:lnTo>
                    <a:lnTo>
                      <a:pt x="1172" y="2484"/>
                    </a:lnTo>
                    <a:lnTo>
                      <a:pt x="1131" y="2544"/>
                    </a:lnTo>
                    <a:lnTo>
                      <a:pt x="1071" y="2605"/>
                    </a:lnTo>
                    <a:lnTo>
                      <a:pt x="1010" y="2645"/>
                    </a:lnTo>
                    <a:lnTo>
                      <a:pt x="970" y="2706"/>
                    </a:lnTo>
                    <a:lnTo>
                      <a:pt x="970" y="2766"/>
                    </a:lnTo>
                    <a:lnTo>
                      <a:pt x="970" y="2847"/>
                    </a:lnTo>
                    <a:lnTo>
                      <a:pt x="1010" y="2908"/>
                    </a:lnTo>
                    <a:lnTo>
                      <a:pt x="1071" y="2968"/>
                    </a:lnTo>
                    <a:lnTo>
                      <a:pt x="1111" y="3009"/>
                    </a:lnTo>
                    <a:lnTo>
                      <a:pt x="1152" y="3069"/>
                    </a:lnTo>
                    <a:lnTo>
                      <a:pt x="1172" y="3130"/>
                    </a:lnTo>
                    <a:lnTo>
                      <a:pt x="1172" y="3170"/>
                    </a:lnTo>
                    <a:lnTo>
                      <a:pt x="1152" y="3231"/>
                    </a:lnTo>
                    <a:lnTo>
                      <a:pt x="1131" y="3312"/>
                    </a:lnTo>
                    <a:lnTo>
                      <a:pt x="1152" y="3352"/>
                    </a:lnTo>
                    <a:lnTo>
                      <a:pt x="1192" y="3413"/>
                    </a:lnTo>
                    <a:lnTo>
                      <a:pt x="1253" y="3493"/>
                    </a:lnTo>
                    <a:lnTo>
                      <a:pt x="1273" y="3574"/>
                    </a:lnTo>
                    <a:lnTo>
                      <a:pt x="1273" y="3635"/>
                    </a:lnTo>
                    <a:lnTo>
                      <a:pt x="1253" y="3715"/>
                    </a:lnTo>
                    <a:lnTo>
                      <a:pt x="1212" y="3897"/>
                    </a:lnTo>
                    <a:lnTo>
                      <a:pt x="1212" y="3938"/>
                    </a:lnTo>
                    <a:lnTo>
                      <a:pt x="1253" y="4018"/>
                    </a:lnTo>
                    <a:lnTo>
                      <a:pt x="1253" y="4059"/>
                    </a:lnTo>
                    <a:lnTo>
                      <a:pt x="1273" y="4139"/>
                    </a:lnTo>
                    <a:lnTo>
                      <a:pt x="1273" y="4240"/>
                    </a:lnTo>
                    <a:lnTo>
                      <a:pt x="1253" y="4341"/>
                    </a:lnTo>
                    <a:lnTo>
                      <a:pt x="1293" y="4422"/>
                    </a:lnTo>
                    <a:lnTo>
                      <a:pt x="1313" y="4442"/>
                    </a:lnTo>
                    <a:lnTo>
                      <a:pt x="1374" y="4563"/>
                    </a:lnTo>
                    <a:lnTo>
                      <a:pt x="1455" y="4664"/>
                    </a:lnTo>
                    <a:lnTo>
                      <a:pt x="1515" y="4705"/>
                    </a:lnTo>
                    <a:lnTo>
                      <a:pt x="1556" y="4705"/>
                    </a:lnTo>
                    <a:lnTo>
                      <a:pt x="1535" y="4644"/>
                    </a:lnTo>
                    <a:lnTo>
                      <a:pt x="1515" y="4624"/>
                    </a:lnTo>
                    <a:lnTo>
                      <a:pt x="1475" y="4563"/>
                    </a:lnTo>
                    <a:lnTo>
                      <a:pt x="1434" y="4483"/>
                    </a:lnTo>
                    <a:lnTo>
                      <a:pt x="1434" y="4422"/>
                    </a:lnTo>
                    <a:lnTo>
                      <a:pt x="1455" y="4382"/>
                    </a:lnTo>
                    <a:lnTo>
                      <a:pt x="1515" y="4362"/>
                    </a:lnTo>
                    <a:lnTo>
                      <a:pt x="1556" y="4341"/>
                    </a:lnTo>
                    <a:lnTo>
                      <a:pt x="1616" y="4301"/>
                    </a:lnTo>
                    <a:lnTo>
                      <a:pt x="1636" y="4261"/>
                    </a:lnTo>
                    <a:lnTo>
                      <a:pt x="1656" y="4220"/>
                    </a:lnTo>
                    <a:lnTo>
                      <a:pt x="1656" y="4160"/>
                    </a:lnTo>
                    <a:lnTo>
                      <a:pt x="1697" y="4079"/>
                    </a:lnTo>
                    <a:lnTo>
                      <a:pt x="1717" y="4018"/>
                    </a:lnTo>
                    <a:lnTo>
                      <a:pt x="1737" y="3978"/>
                    </a:lnTo>
                    <a:lnTo>
                      <a:pt x="1757" y="3897"/>
                    </a:lnTo>
                    <a:lnTo>
                      <a:pt x="1778" y="3857"/>
                    </a:lnTo>
                    <a:lnTo>
                      <a:pt x="1818" y="3837"/>
                    </a:lnTo>
                    <a:lnTo>
                      <a:pt x="1879" y="3816"/>
                    </a:lnTo>
                    <a:lnTo>
                      <a:pt x="1899" y="3816"/>
                    </a:lnTo>
                    <a:lnTo>
                      <a:pt x="1939" y="3796"/>
                    </a:lnTo>
                    <a:lnTo>
                      <a:pt x="1959" y="3776"/>
                    </a:lnTo>
                    <a:lnTo>
                      <a:pt x="1959" y="3715"/>
                    </a:lnTo>
                    <a:lnTo>
                      <a:pt x="1980" y="3635"/>
                    </a:lnTo>
                    <a:lnTo>
                      <a:pt x="1980" y="3594"/>
                    </a:lnTo>
                    <a:lnTo>
                      <a:pt x="2000" y="3554"/>
                    </a:lnTo>
                    <a:lnTo>
                      <a:pt x="2040" y="3534"/>
                    </a:lnTo>
                    <a:lnTo>
                      <a:pt x="2181" y="3534"/>
                    </a:lnTo>
                    <a:lnTo>
                      <a:pt x="2242" y="3493"/>
                    </a:lnTo>
                    <a:lnTo>
                      <a:pt x="2282" y="3453"/>
                    </a:lnTo>
                    <a:lnTo>
                      <a:pt x="2303" y="3413"/>
                    </a:lnTo>
                    <a:lnTo>
                      <a:pt x="2282" y="3291"/>
                    </a:lnTo>
                    <a:lnTo>
                      <a:pt x="2282" y="3251"/>
                    </a:lnTo>
                    <a:lnTo>
                      <a:pt x="2282" y="3190"/>
                    </a:lnTo>
                    <a:lnTo>
                      <a:pt x="2303" y="3130"/>
                    </a:lnTo>
                    <a:lnTo>
                      <a:pt x="2343" y="3089"/>
                    </a:lnTo>
                    <a:lnTo>
                      <a:pt x="2383" y="3069"/>
                    </a:lnTo>
                    <a:lnTo>
                      <a:pt x="2424" y="3029"/>
                    </a:lnTo>
                    <a:lnTo>
                      <a:pt x="2444" y="2948"/>
                    </a:lnTo>
                    <a:lnTo>
                      <a:pt x="2444" y="2908"/>
                    </a:lnTo>
                    <a:lnTo>
                      <a:pt x="2424" y="2867"/>
                    </a:lnTo>
                    <a:lnTo>
                      <a:pt x="2363" y="2807"/>
                    </a:lnTo>
                    <a:lnTo>
                      <a:pt x="2242" y="2807"/>
                    </a:lnTo>
                    <a:lnTo>
                      <a:pt x="2161" y="2827"/>
                    </a:lnTo>
                    <a:lnTo>
                      <a:pt x="2101" y="2807"/>
                    </a:lnTo>
                    <a:lnTo>
                      <a:pt x="2040" y="2787"/>
                    </a:lnTo>
                    <a:lnTo>
                      <a:pt x="2000" y="2746"/>
                    </a:lnTo>
                    <a:lnTo>
                      <a:pt x="1980" y="2686"/>
                    </a:lnTo>
                    <a:lnTo>
                      <a:pt x="1959" y="2605"/>
                    </a:lnTo>
                    <a:lnTo>
                      <a:pt x="1959" y="2565"/>
                    </a:lnTo>
                    <a:lnTo>
                      <a:pt x="1939" y="2524"/>
                    </a:lnTo>
                    <a:lnTo>
                      <a:pt x="1919" y="2484"/>
                    </a:lnTo>
                    <a:lnTo>
                      <a:pt x="1858" y="2464"/>
                    </a:lnTo>
                    <a:lnTo>
                      <a:pt x="1778" y="2464"/>
                    </a:lnTo>
                    <a:lnTo>
                      <a:pt x="1717" y="2423"/>
                    </a:lnTo>
                    <a:lnTo>
                      <a:pt x="1656" y="2383"/>
                    </a:lnTo>
                    <a:lnTo>
                      <a:pt x="1616" y="2302"/>
                    </a:lnTo>
                    <a:lnTo>
                      <a:pt x="1596" y="2262"/>
                    </a:lnTo>
                    <a:lnTo>
                      <a:pt x="1576" y="2241"/>
                    </a:lnTo>
                    <a:lnTo>
                      <a:pt x="1556" y="2201"/>
                    </a:lnTo>
                    <a:lnTo>
                      <a:pt x="1495" y="2201"/>
                    </a:lnTo>
                    <a:lnTo>
                      <a:pt x="1414" y="2241"/>
                    </a:lnTo>
                    <a:lnTo>
                      <a:pt x="1354" y="2262"/>
                    </a:lnTo>
                    <a:lnTo>
                      <a:pt x="1313" y="2262"/>
                    </a:lnTo>
                    <a:lnTo>
                      <a:pt x="1273" y="2241"/>
                    </a:lnTo>
                    <a:lnTo>
                      <a:pt x="1212" y="2221"/>
                    </a:lnTo>
                    <a:lnTo>
                      <a:pt x="1192" y="2201"/>
                    </a:lnTo>
                    <a:lnTo>
                      <a:pt x="990" y="2201"/>
                    </a:lnTo>
                    <a:lnTo>
                      <a:pt x="930" y="2161"/>
                    </a:lnTo>
                    <a:lnTo>
                      <a:pt x="909" y="2120"/>
                    </a:lnTo>
                    <a:lnTo>
                      <a:pt x="889" y="2060"/>
                    </a:lnTo>
                    <a:lnTo>
                      <a:pt x="889" y="1979"/>
                    </a:lnTo>
                    <a:lnTo>
                      <a:pt x="889" y="1939"/>
                    </a:lnTo>
                    <a:lnTo>
                      <a:pt x="909" y="1878"/>
                    </a:lnTo>
                    <a:lnTo>
                      <a:pt x="909" y="1838"/>
                    </a:lnTo>
                    <a:lnTo>
                      <a:pt x="869" y="1817"/>
                    </a:lnTo>
                    <a:lnTo>
                      <a:pt x="808" y="1838"/>
                    </a:lnTo>
                    <a:lnTo>
                      <a:pt x="768" y="1858"/>
                    </a:lnTo>
                    <a:lnTo>
                      <a:pt x="687" y="1858"/>
                    </a:lnTo>
                    <a:lnTo>
                      <a:pt x="647" y="1838"/>
                    </a:lnTo>
                    <a:lnTo>
                      <a:pt x="627" y="1797"/>
                    </a:lnTo>
                    <a:lnTo>
                      <a:pt x="586" y="1696"/>
                    </a:lnTo>
                    <a:lnTo>
                      <a:pt x="607" y="1595"/>
                    </a:lnTo>
                    <a:lnTo>
                      <a:pt x="627" y="1515"/>
                    </a:lnTo>
                    <a:lnTo>
                      <a:pt x="687" y="1434"/>
                    </a:lnTo>
                    <a:lnTo>
                      <a:pt x="768" y="1414"/>
                    </a:lnTo>
                    <a:lnTo>
                      <a:pt x="829" y="1393"/>
                    </a:lnTo>
                    <a:lnTo>
                      <a:pt x="1051" y="1393"/>
                    </a:lnTo>
                    <a:lnTo>
                      <a:pt x="1091" y="1414"/>
                    </a:lnTo>
                    <a:lnTo>
                      <a:pt x="1111" y="1434"/>
                    </a:lnTo>
                    <a:lnTo>
                      <a:pt x="1131" y="1474"/>
                    </a:lnTo>
                    <a:lnTo>
                      <a:pt x="1111" y="1575"/>
                    </a:lnTo>
                    <a:lnTo>
                      <a:pt x="1111" y="1636"/>
                    </a:lnTo>
                    <a:lnTo>
                      <a:pt x="1111" y="1676"/>
                    </a:lnTo>
                    <a:lnTo>
                      <a:pt x="1131" y="1716"/>
                    </a:lnTo>
                    <a:lnTo>
                      <a:pt x="1152" y="1716"/>
                    </a:lnTo>
                    <a:lnTo>
                      <a:pt x="1172" y="1656"/>
                    </a:lnTo>
                    <a:lnTo>
                      <a:pt x="1172" y="1595"/>
                    </a:lnTo>
                    <a:lnTo>
                      <a:pt x="1152" y="1535"/>
                    </a:lnTo>
                    <a:lnTo>
                      <a:pt x="1172" y="1474"/>
                    </a:lnTo>
                    <a:lnTo>
                      <a:pt x="1192" y="1414"/>
                    </a:lnTo>
                    <a:lnTo>
                      <a:pt x="1253" y="1393"/>
                    </a:lnTo>
                    <a:lnTo>
                      <a:pt x="1374" y="1393"/>
                    </a:lnTo>
                    <a:lnTo>
                      <a:pt x="1414" y="1373"/>
                    </a:lnTo>
                    <a:lnTo>
                      <a:pt x="1434" y="1353"/>
                    </a:lnTo>
                    <a:lnTo>
                      <a:pt x="1455" y="1313"/>
                    </a:lnTo>
                    <a:lnTo>
                      <a:pt x="1455" y="1252"/>
                    </a:lnTo>
                    <a:lnTo>
                      <a:pt x="1475" y="1171"/>
                    </a:lnTo>
                    <a:lnTo>
                      <a:pt x="1515" y="1111"/>
                    </a:lnTo>
                    <a:lnTo>
                      <a:pt x="1556" y="1091"/>
                    </a:lnTo>
                    <a:lnTo>
                      <a:pt x="1636" y="1070"/>
                    </a:lnTo>
                    <a:lnTo>
                      <a:pt x="1656" y="1070"/>
                    </a:lnTo>
                    <a:lnTo>
                      <a:pt x="1717" y="1050"/>
                    </a:lnTo>
                    <a:lnTo>
                      <a:pt x="1757" y="990"/>
                    </a:lnTo>
                    <a:lnTo>
                      <a:pt x="1778" y="969"/>
                    </a:lnTo>
                    <a:lnTo>
                      <a:pt x="1838" y="929"/>
                    </a:lnTo>
                    <a:lnTo>
                      <a:pt x="1879" y="909"/>
                    </a:lnTo>
                    <a:lnTo>
                      <a:pt x="1939" y="909"/>
                    </a:lnTo>
                    <a:lnTo>
                      <a:pt x="2000" y="929"/>
                    </a:lnTo>
                    <a:lnTo>
                      <a:pt x="2000" y="949"/>
                    </a:lnTo>
                    <a:lnTo>
                      <a:pt x="2060" y="990"/>
                    </a:lnTo>
                    <a:lnTo>
                      <a:pt x="2101" y="969"/>
                    </a:lnTo>
                    <a:lnTo>
                      <a:pt x="2121" y="929"/>
                    </a:lnTo>
                    <a:lnTo>
                      <a:pt x="2181" y="848"/>
                    </a:lnTo>
                    <a:lnTo>
                      <a:pt x="2202" y="747"/>
                    </a:lnTo>
                    <a:lnTo>
                      <a:pt x="2202" y="666"/>
                    </a:lnTo>
                    <a:lnTo>
                      <a:pt x="2202" y="606"/>
                    </a:lnTo>
                    <a:lnTo>
                      <a:pt x="2202" y="545"/>
                    </a:lnTo>
                    <a:lnTo>
                      <a:pt x="2161" y="485"/>
                    </a:lnTo>
                    <a:lnTo>
                      <a:pt x="2121" y="444"/>
                    </a:lnTo>
                    <a:lnTo>
                      <a:pt x="2080" y="424"/>
                    </a:lnTo>
                    <a:lnTo>
                      <a:pt x="2040" y="424"/>
                    </a:lnTo>
                    <a:lnTo>
                      <a:pt x="2000" y="444"/>
                    </a:lnTo>
                    <a:lnTo>
                      <a:pt x="1919" y="505"/>
                    </a:lnTo>
                    <a:lnTo>
                      <a:pt x="1858" y="586"/>
                    </a:lnTo>
                    <a:lnTo>
                      <a:pt x="1798" y="666"/>
                    </a:lnTo>
                    <a:lnTo>
                      <a:pt x="1757" y="707"/>
                    </a:lnTo>
                    <a:lnTo>
                      <a:pt x="1717" y="727"/>
                    </a:lnTo>
                    <a:lnTo>
                      <a:pt x="1656" y="747"/>
                    </a:lnTo>
                    <a:lnTo>
                      <a:pt x="1576" y="747"/>
                    </a:lnTo>
                    <a:lnTo>
                      <a:pt x="1515" y="727"/>
                    </a:lnTo>
                    <a:lnTo>
                      <a:pt x="1455" y="687"/>
                    </a:lnTo>
                    <a:lnTo>
                      <a:pt x="1414" y="626"/>
                    </a:lnTo>
                    <a:lnTo>
                      <a:pt x="1374" y="566"/>
                    </a:lnTo>
                    <a:lnTo>
                      <a:pt x="1374" y="505"/>
                    </a:lnTo>
                    <a:lnTo>
                      <a:pt x="1394" y="465"/>
                    </a:lnTo>
                    <a:lnTo>
                      <a:pt x="1434" y="424"/>
                    </a:lnTo>
                    <a:lnTo>
                      <a:pt x="1495" y="404"/>
                    </a:lnTo>
                    <a:lnTo>
                      <a:pt x="1556" y="404"/>
                    </a:lnTo>
                    <a:lnTo>
                      <a:pt x="1596" y="384"/>
                    </a:lnTo>
                    <a:lnTo>
                      <a:pt x="1636" y="323"/>
                    </a:lnTo>
                    <a:lnTo>
                      <a:pt x="1636" y="263"/>
                    </a:lnTo>
                    <a:lnTo>
                      <a:pt x="1636" y="222"/>
                    </a:lnTo>
                    <a:lnTo>
                      <a:pt x="1616" y="182"/>
                    </a:lnTo>
                    <a:lnTo>
                      <a:pt x="1576" y="141"/>
                    </a:lnTo>
                    <a:lnTo>
                      <a:pt x="1515" y="141"/>
                    </a:lnTo>
                    <a:lnTo>
                      <a:pt x="1455" y="182"/>
                    </a:lnTo>
                    <a:lnTo>
                      <a:pt x="1414" y="182"/>
                    </a:lnTo>
                    <a:lnTo>
                      <a:pt x="1354" y="202"/>
                    </a:lnTo>
                    <a:lnTo>
                      <a:pt x="1293" y="202"/>
                    </a:lnTo>
                    <a:lnTo>
                      <a:pt x="1212" y="182"/>
                    </a:lnTo>
                    <a:lnTo>
                      <a:pt x="1152" y="121"/>
                    </a:lnTo>
                    <a:lnTo>
                      <a:pt x="1131" y="101"/>
                    </a:lnTo>
                    <a:lnTo>
                      <a:pt x="1031" y="20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5"/>
              <p:cNvSpPr/>
              <p:nvPr/>
            </p:nvSpPr>
            <p:spPr>
              <a:xfrm>
                <a:off x="2288594" y="-1257538"/>
                <a:ext cx="167359" cy="3221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705" fill="none" extrusionOk="0">
                    <a:moveTo>
                      <a:pt x="1071" y="2968"/>
                    </a:moveTo>
                    <a:lnTo>
                      <a:pt x="1071" y="2968"/>
                    </a:lnTo>
                    <a:lnTo>
                      <a:pt x="1111" y="3009"/>
                    </a:lnTo>
                    <a:lnTo>
                      <a:pt x="1111" y="3009"/>
                    </a:lnTo>
                    <a:lnTo>
                      <a:pt x="1152" y="3069"/>
                    </a:lnTo>
                    <a:lnTo>
                      <a:pt x="1172" y="3130"/>
                    </a:lnTo>
                    <a:lnTo>
                      <a:pt x="1172" y="3170"/>
                    </a:lnTo>
                    <a:lnTo>
                      <a:pt x="1152" y="3231"/>
                    </a:lnTo>
                    <a:lnTo>
                      <a:pt x="1152" y="3231"/>
                    </a:lnTo>
                    <a:lnTo>
                      <a:pt x="1131" y="3312"/>
                    </a:lnTo>
                    <a:lnTo>
                      <a:pt x="1131" y="3312"/>
                    </a:lnTo>
                    <a:lnTo>
                      <a:pt x="1152" y="3352"/>
                    </a:lnTo>
                    <a:lnTo>
                      <a:pt x="1192" y="3413"/>
                    </a:lnTo>
                    <a:lnTo>
                      <a:pt x="1192" y="3413"/>
                    </a:lnTo>
                    <a:lnTo>
                      <a:pt x="1253" y="3493"/>
                    </a:lnTo>
                    <a:lnTo>
                      <a:pt x="1273" y="3574"/>
                    </a:lnTo>
                    <a:lnTo>
                      <a:pt x="1273" y="3635"/>
                    </a:lnTo>
                    <a:lnTo>
                      <a:pt x="1253" y="3715"/>
                    </a:lnTo>
                    <a:lnTo>
                      <a:pt x="1253" y="3715"/>
                    </a:lnTo>
                    <a:lnTo>
                      <a:pt x="1212" y="3897"/>
                    </a:lnTo>
                    <a:lnTo>
                      <a:pt x="1212" y="3938"/>
                    </a:lnTo>
                    <a:lnTo>
                      <a:pt x="1253" y="4018"/>
                    </a:lnTo>
                    <a:lnTo>
                      <a:pt x="1253" y="4059"/>
                    </a:lnTo>
                    <a:lnTo>
                      <a:pt x="1253" y="4059"/>
                    </a:lnTo>
                    <a:lnTo>
                      <a:pt x="1273" y="4139"/>
                    </a:lnTo>
                    <a:lnTo>
                      <a:pt x="1273" y="4240"/>
                    </a:lnTo>
                    <a:lnTo>
                      <a:pt x="1273" y="4240"/>
                    </a:lnTo>
                    <a:lnTo>
                      <a:pt x="1253" y="4341"/>
                    </a:lnTo>
                    <a:lnTo>
                      <a:pt x="1293" y="4422"/>
                    </a:lnTo>
                    <a:lnTo>
                      <a:pt x="1313" y="4442"/>
                    </a:lnTo>
                    <a:lnTo>
                      <a:pt x="1313" y="4442"/>
                    </a:lnTo>
                    <a:lnTo>
                      <a:pt x="1374" y="4563"/>
                    </a:lnTo>
                    <a:lnTo>
                      <a:pt x="1455" y="4664"/>
                    </a:lnTo>
                    <a:lnTo>
                      <a:pt x="1455" y="4664"/>
                    </a:lnTo>
                    <a:lnTo>
                      <a:pt x="1515" y="4705"/>
                    </a:lnTo>
                    <a:lnTo>
                      <a:pt x="1556" y="4705"/>
                    </a:lnTo>
                    <a:lnTo>
                      <a:pt x="1556" y="4705"/>
                    </a:lnTo>
                    <a:lnTo>
                      <a:pt x="1535" y="4644"/>
                    </a:lnTo>
                    <a:lnTo>
                      <a:pt x="1515" y="4624"/>
                    </a:lnTo>
                    <a:lnTo>
                      <a:pt x="1515" y="4624"/>
                    </a:lnTo>
                    <a:lnTo>
                      <a:pt x="1475" y="4563"/>
                    </a:lnTo>
                    <a:lnTo>
                      <a:pt x="1434" y="4483"/>
                    </a:lnTo>
                    <a:lnTo>
                      <a:pt x="1434" y="4483"/>
                    </a:lnTo>
                    <a:lnTo>
                      <a:pt x="1434" y="4422"/>
                    </a:lnTo>
                    <a:lnTo>
                      <a:pt x="1455" y="4382"/>
                    </a:lnTo>
                    <a:lnTo>
                      <a:pt x="1515" y="4362"/>
                    </a:lnTo>
                    <a:lnTo>
                      <a:pt x="1515" y="4362"/>
                    </a:lnTo>
                    <a:lnTo>
                      <a:pt x="1556" y="4341"/>
                    </a:lnTo>
                    <a:lnTo>
                      <a:pt x="1616" y="4301"/>
                    </a:lnTo>
                    <a:lnTo>
                      <a:pt x="1616" y="4301"/>
                    </a:lnTo>
                    <a:lnTo>
                      <a:pt x="1636" y="4261"/>
                    </a:lnTo>
                    <a:lnTo>
                      <a:pt x="1656" y="4220"/>
                    </a:lnTo>
                    <a:lnTo>
                      <a:pt x="1656" y="4220"/>
                    </a:lnTo>
                    <a:lnTo>
                      <a:pt x="1656" y="4160"/>
                    </a:lnTo>
                    <a:lnTo>
                      <a:pt x="1697" y="4079"/>
                    </a:lnTo>
                    <a:lnTo>
                      <a:pt x="1697" y="4079"/>
                    </a:lnTo>
                    <a:lnTo>
                      <a:pt x="1717" y="4018"/>
                    </a:lnTo>
                    <a:lnTo>
                      <a:pt x="1737" y="3978"/>
                    </a:lnTo>
                    <a:lnTo>
                      <a:pt x="1737" y="3978"/>
                    </a:lnTo>
                    <a:lnTo>
                      <a:pt x="1757" y="3897"/>
                    </a:lnTo>
                    <a:lnTo>
                      <a:pt x="1757" y="3897"/>
                    </a:lnTo>
                    <a:lnTo>
                      <a:pt x="1778" y="3857"/>
                    </a:lnTo>
                    <a:lnTo>
                      <a:pt x="1818" y="3837"/>
                    </a:lnTo>
                    <a:lnTo>
                      <a:pt x="1879" y="3816"/>
                    </a:lnTo>
                    <a:lnTo>
                      <a:pt x="1899" y="3816"/>
                    </a:lnTo>
                    <a:lnTo>
                      <a:pt x="1899" y="3816"/>
                    </a:lnTo>
                    <a:lnTo>
                      <a:pt x="1899" y="3816"/>
                    </a:lnTo>
                    <a:lnTo>
                      <a:pt x="1939" y="3796"/>
                    </a:lnTo>
                    <a:lnTo>
                      <a:pt x="1959" y="3776"/>
                    </a:lnTo>
                    <a:lnTo>
                      <a:pt x="1959" y="3776"/>
                    </a:lnTo>
                    <a:lnTo>
                      <a:pt x="1959" y="3715"/>
                    </a:lnTo>
                    <a:lnTo>
                      <a:pt x="1959" y="3715"/>
                    </a:lnTo>
                    <a:lnTo>
                      <a:pt x="1980" y="3635"/>
                    </a:lnTo>
                    <a:lnTo>
                      <a:pt x="1980" y="3635"/>
                    </a:lnTo>
                    <a:lnTo>
                      <a:pt x="1980" y="3594"/>
                    </a:lnTo>
                    <a:lnTo>
                      <a:pt x="2000" y="3554"/>
                    </a:lnTo>
                    <a:lnTo>
                      <a:pt x="2040" y="3534"/>
                    </a:lnTo>
                    <a:lnTo>
                      <a:pt x="2101" y="3534"/>
                    </a:lnTo>
                    <a:lnTo>
                      <a:pt x="2101" y="3534"/>
                    </a:lnTo>
                    <a:lnTo>
                      <a:pt x="2121" y="3534"/>
                    </a:lnTo>
                    <a:lnTo>
                      <a:pt x="2121" y="3534"/>
                    </a:lnTo>
                    <a:lnTo>
                      <a:pt x="2181" y="3534"/>
                    </a:lnTo>
                    <a:lnTo>
                      <a:pt x="2242" y="3493"/>
                    </a:lnTo>
                    <a:lnTo>
                      <a:pt x="2242" y="3493"/>
                    </a:lnTo>
                    <a:lnTo>
                      <a:pt x="2282" y="3453"/>
                    </a:lnTo>
                    <a:lnTo>
                      <a:pt x="2303" y="3413"/>
                    </a:lnTo>
                    <a:lnTo>
                      <a:pt x="2282" y="3291"/>
                    </a:lnTo>
                    <a:lnTo>
                      <a:pt x="2282" y="3291"/>
                    </a:lnTo>
                    <a:lnTo>
                      <a:pt x="2282" y="3251"/>
                    </a:lnTo>
                    <a:lnTo>
                      <a:pt x="2282" y="3190"/>
                    </a:lnTo>
                    <a:lnTo>
                      <a:pt x="2303" y="3130"/>
                    </a:lnTo>
                    <a:lnTo>
                      <a:pt x="2343" y="3089"/>
                    </a:lnTo>
                    <a:lnTo>
                      <a:pt x="2343" y="3089"/>
                    </a:lnTo>
                    <a:lnTo>
                      <a:pt x="2383" y="3069"/>
                    </a:lnTo>
                    <a:lnTo>
                      <a:pt x="2424" y="3029"/>
                    </a:lnTo>
                    <a:lnTo>
                      <a:pt x="2424" y="3029"/>
                    </a:lnTo>
                    <a:lnTo>
                      <a:pt x="2444" y="2948"/>
                    </a:lnTo>
                    <a:lnTo>
                      <a:pt x="2444" y="2908"/>
                    </a:lnTo>
                    <a:lnTo>
                      <a:pt x="2424" y="2867"/>
                    </a:lnTo>
                    <a:lnTo>
                      <a:pt x="2424" y="2867"/>
                    </a:lnTo>
                    <a:lnTo>
                      <a:pt x="2363" y="2807"/>
                    </a:lnTo>
                    <a:lnTo>
                      <a:pt x="2282" y="2807"/>
                    </a:lnTo>
                    <a:lnTo>
                      <a:pt x="2282" y="2807"/>
                    </a:lnTo>
                    <a:lnTo>
                      <a:pt x="2242" y="2807"/>
                    </a:lnTo>
                    <a:lnTo>
                      <a:pt x="2242" y="2807"/>
                    </a:lnTo>
                    <a:lnTo>
                      <a:pt x="2161" y="2827"/>
                    </a:lnTo>
                    <a:lnTo>
                      <a:pt x="2101" y="2807"/>
                    </a:lnTo>
                    <a:lnTo>
                      <a:pt x="2101" y="2807"/>
                    </a:lnTo>
                    <a:lnTo>
                      <a:pt x="2040" y="2787"/>
                    </a:lnTo>
                    <a:lnTo>
                      <a:pt x="2000" y="2746"/>
                    </a:lnTo>
                    <a:lnTo>
                      <a:pt x="1980" y="2686"/>
                    </a:lnTo>
                    <a:lnTo>
                      <a:pt x="1959" y="2605"/>
                    </a:lnTo>
                    <a:lnTo>
                      <a:pt x="1959" y="2605"/>
                    </a:lnTo>
                    <a:lnTo>
                      <a:pt x="1959" y="2565"/>
                    </a:lnTo>
                    <a:lnTo>
                      <a:pt x="1939" y="2524"/>
                    </a:lnTo>
                    <a:lnTo>
                      <a:pt x="1919" y="2484"/>
                    </a:lnTo>
                    <a:lnTo>
                      <a:pt x="1858" y="2464"/>
                    </a:lnTo>
                    <a:lnTo>
                      <a:pt x="1858" y="2464"/>
                    </a:lnTo>
                    <a:lnTo>
                      <a:pt x="1858" y="2464"/>
                    </a:lnTo>
                    <a:lnTo>
                      <a:pt x="1778" y="2464"/>
                    </a:lnTo>
                    <a:lnTo>
                      <a:pt x="1717" y="2423"/>
                    </a:lnTo>
                    <a:lnTo>
                      <a:pt x="1656" y="2383"/>
                    </a:lnTo>
                    <a:lnTo>
                      <a:pt x="1616" y="2302"/>
                    </a:lnTo>
                    <a:lnTo>
                      <a:pt x="1616" y="2302"/>
                    </a:lnTo>
                    <a:lnTo>
                      <a:pt x="1596" y="2262"/>
                    </a:lnTo>
                    <a:lnTo>
                      <a:pt x="1596" y="2262"/>
                    </a:lnTo>
                    <a:lnTo>
                      <a:pt x="1576" y="2241"/>
                    </a:lnTo>
                    <a:lnTo>
                      <a:pt x="1576" y="2241"/>
                    </a:lnTo>
                    <a:lnTo>
                      <a:pt x="1556" y="2201"/>
                    </a:lnTo>
                    <a:lnTo>
                      <a:pt x="1495" y="2201"/>
                    </a:lnTo>
                    <a:lnTo>
                      <a:pt x="1495" y="2201"/>
                    </a:lnTo>
                    <a:lnTo>
                      <a:pt x="1414" y="2241"/>
                    </a:lnTo>
                    <a:lnTo>
                      <a:pt x="1414" y="2241"/>
                    </a:lnTo>
                    <a:lnTo>
                      <a:pt x="1354" y="2262"/>
                    </a:lnTo>
                    <a:lnTo>
                      <a:pt x="1313" y="2262"/>
                    </a:lnTo>
                    <a:lnTo>
                      <a:pt x="1273" y="2241"/>
                    </a:lnTo>
                    <a:lnTo>
                      <a:pt x="1273" y="2241"/>
                    </a:lnTo>
                    <a:lnTo>
                      <a:pt x="1212" y="2221"/>
                    </a:lnTo>
                    <a:lnTo>
                      <a:pt x="1192" y="2201"/>
                    </a:lnTo>
                    <a:lnTo>
                      <a:pt x="1192" y="2201"/>
                    </a:lnTo>
                    <a:lnTo>
                      <a:pt x="1111" y="2201"/>
                    </a:lnTo>
                    <a:lnTo>
                      <a:pt x="1111" y="2201"/>
                    </a:lnTo>
                    <a:lnTo>
                      <a:pt x="1031" y="2201"/>
                    </a:lnTo>
                    <a:lnTo>
                      <a:pt x="990" y="2201"/>
                    </a:lnTo>
                    <a:lnTo>
                      <a:pt x="930" y="2161"/>
                    </a:lnTo>
                    <a:lnTo>
                      <a:pt x="930" y="2161"/>
                    </a:lnTo>
                    <a:lnTo>
                      <a:pt x="909" y="2120"/>
                    </a:lnTo>
                    <a:lnTo>
                      <a:pt x="889" y="2060"/>
                    </a:lnTo>
                    <a:lnTo>
                      <a:pt x="889" y="1979"/>
                    </a:lnTo>
                    <a:lnTo>
                      <a:pt x="889" y="1979"/>
                    </a:lnTo>
                    <a:lnTo>
                      <a:pt x="889" y="1939"/>
                    </a:lnTo>
                    <a:lnTo>
                      <a:pt x="889" y="1939"/>
                    </a:lnTo>
                    <a:lnTo>
                      <a:pt x="909" y="1878"/>
                    </a:lnTo>
                    <a:lnTo>
                      <a:pt x="909" y="1838"/>
                    </a:lnTo>
                    <a:lnTo>
                      <a:pt x="909" y="1838"/>
                    </a:lnTo>
                    <a:lnTo>
                      <a:pt x="869" y="1817"/>
                    </a:lnTo>
                    <a:lnTo>
                      <a:pt x="808" y="1838"/>
                    </a:lnTo>
                    <a:lnTo>
                      <a:pt x="808" y="1838"/>
                    </a:lnTo>
                    <a:lnTo>
                      <a:pt x="768" y="1858"/>
                    </a:lnTo>
                    <a:lnTo>
                      <a:pt x="768" y="1858"/>
                    </a:lnTo>
                    <a:lnTo>
                      <a:pt x="728" y="1858"/>
                    </a:lnTo>
                    <a:lnTo>
                      <a:pt x="687" y="1858"/>
                    </a:lnTo>
                    <a:lnTo>
                      <a:pt x="647" y="1838"/>
                    </a:lnTo>
                    <a:lnTo>
                      <a:pt x="627" y="1797"/>
                    </a:lnTo>
                    <a:lnTo>
                      <a:pt x="627" y="1797"/>
                    </a:lnTo>
                    <a:lnTo>
                      <a:pt x="586" y="1696"/>
                    </a:lnTo>
                    <a:lnTo>
                      <a:pt x="607" y="1595"/>
                    </a:lnTo>
                    <a:lnTo>
                      <a:pt x="627" y="1515"/>
                    </a:lnTo>
                    <a:lnTo>
                      <a:pt x="687" y="1434"/>
                    </a:lnTo>
                    <a:lnTo>
                      <a:pt x="687" y="1434"/>
                    </a:lnTo>
                    <a:lnTo>
                      <a:pt x="768" y="1414"/>
                    </a:lnTo>
                    <a:lnTo>
                      <a:pt x="829" y="1393"/>
                    </a:lnTo>
                    <a:lnTo>
                      <a:pt x="829" y="1393"/>
                    </a:lnTo>
                    <a:lnTo>
                      <a:pt x="869" y="1393"/>
                    </a:lnTo>
                    <a:lnTo>
                      <a:pt x="869" y="1393"/>
                    </a:lnTo>
                    <a:lnTo>
                      <a:pt x="950" y="1393"/>
                    </a:lnTo>
                    <a:lnTo>
                      <a:pt x="950" y="1393"/>
                    </a:lnTo>
                    <a:lnTo>
                      <a:pt x="1010" y="1393"/>
                    </a:lnTo>
                    <a:lnTo>
                      <a:pt x="1010" y="1393"/>
                    </a:lnTo>
                    <a:lnTo>
                      <a:pt x="1051" y="1393"/>
                    </a:lnTo>
                    <a:lnTo>
                      <a:pt x="1091" y="1414"/>
                    </a:lnTo>
                    <a:lnTo>
                      <a:pt x="1091" y="1414"/>
                    </a:lnTo>
                    <a:lnTo>
                      <a:pt x="1111" y="1434"/>
                    </a:lnTo>
                    <a:lnTo>
                      <a:pt x="1131" y="1474"/>
                    </a:lnTo>
                    <a:lnTo>
                      <a:pt x="1111" y="1575"/>
                    </a:lnTo>
                    <a:lnTo>
                      <a:pt x="1111" y="1575"/>
                    </a:lnTo>
                    <a:lnTo>
                      <a:pt x="1111" y="1636"/>
                    </a:lnTo>
                    <a:lnTo>
                      <a:pt x="1111" y="1676"/>
                    </a:lnTo>
                    <a:lnTo>
                      <a:pt x="1131" y="1716"/>
                    </a:lnTo>
                    <a:lnTo>
                      <a:pt x="1131" y="1716"/>
                    </a:lnTo>
                    <a:lnTo>
                      <a:pt x="1131" y="1716"/>
                    </a:lnTo>
                    <a:lnTo>
                      <a:pt x="1152" y="1716"/>
                    </a:lnTo>
                    <a:lnTo>
                      <a:pt x="1152" y="1716"/>
                    </a:lnTo>
                    <a:lnTo>
                      <a:pt x="1172" y="1656"/>
                    </a:lnTo>
                    <a:lnTo>
                      <a:pt x="1172" y="1595"/>
                    </a:lnTo>
                    <a:lnTo>
                      <a:pt x="1172" y="1595"/>
                    </a:lnTo>
                    <a:lnTo>
                      <a:pt x="1152" y="1535"/>
                    </a:lnTo>
                    <a:lnTo>
                      <a:pt x="1172" y="1474"/>
                    </a:lnTo>
                    <a:lnTo>
                      <a:pt x="1172" y="1474"/>
                    </a:lnTo>
                    <a:lnTo>
                      <a:pt x="1192" y="1414"/>
                    </a:lnTo>
                    <a:lnTo>
                      <a:pt x="1253" y="1393"/>
                    </a:lnTo>
                    <a:lnTo>
                      <a:pt x="1253" y="1393"/>
                    </a:lnTo>
                    <a:lnTo>
                      <a:pt x="1293" y="1393"/>
                    </a:lnTo>
                    <a:lnTo>
                      <a:pt x="1293" y="1393"/>
                    </a:lnTo>
                    <a:lnTo>
                      <a:pt x="1374" y="1393"/>
                    </a:lnTo>
                    <a:lnTo>
                      <a:pt x="1414" y="1373"/>
                    </a:lnTo>
                    <a:lnTo>
                      <a:pt x="1434" y="1353"/>
                    </a:lnTo>
                    <a:lnTo>
                      <a:pt x="1434" y="1353"/>
                    </a:lnTo>
                    <a:lnTo>
                      <a:pt x="1455" y="1313"/>
                    </a:lnTo>
                    <a:lnTo>
                      <a:pt x="1455" y="1313"/>
                    </a:lnTo>
                    <a:lnTo>
                      <a:pt x="1455" y="1252"/>
                    </a:lnTo>
                    <a:lnTo>
                      <a:pt x="1475" y="1171"/>
                    </a:lnTo>
                    <a:lnTo>
                      <a:pt x="1475" y="1171"/>
                    </a:lnTo>
                    <a:lnTo>
                      <a:pt x="1515" y="1111"/>
                    </a:lnTo>
                    <a:lnTo>
                      <a:pt x="1556" y="1091"/>
                    </a:lnTo>
                    <a:lnTo>
                      <a:pt x="1636" y="1070"/>
                    </a:lnTo>
                    <a:lnTo>
                      <a:pt x="1636" y="1070"/>
                    </a:lnTo>
                    <a:lnTo>
                      <a:pt x="1656" y="1070"/>
                    </a:lnTo>
                    <a:lnTo>
                      <a:pt x="1656" y="1070"/>
                    </a:lnTo>
                    <a:lnTo>
                      <a:pt x="1717" y="1050"/>
                    </a:lnTo>
                    <a:lnTo>
                      <a:pt x="1757" y="990"/>
                    </a:lnTo>
                    <a:lnTo>
                      <a:pt x="1757" y="990"/>
                    </a:lnTo>
                    <a:lnTo>
                      <a:pt x="1778" y="969"/>
                    </a:lnTo>
                    <a:lnTo>
                      <a:pt x="1778" y="969"/>
                    </a:lnTo>
                    <a:lnTo>
                      <a:pt x="1838" y="929"/>
                    </a:lnTo>
                    <a:lnTo>
                      <a:pt x="1879" y="909"/>
                    </a:lnTo>
                    <a:lnTo>
                      <a:pt x="1939" y="909"/>
                    </a:lnTo>
                    <a:lnTo>
                      <a:pt x="2000" y="929"/>
                    </a:lnTo>
                    <a:lnTo>
                      <a:pt x="2000" y="949"/>
                    </a:lnTo>
                    <a:lnTo>
                      <a:pt x="2000" y="949"/>
                    </a:lnTo>
                    <a:lnTo>
                      <a:pt x="2060" y="990"/>
                    </a:lnTo>
                    <a:lnTo>
                      <a:pt x="2060" y="990"/>
                    </a:lnTo>
                    <a:lnTo>
                      <a:pt x="2101" y="969"/>
                    </a:lnTo>
                    <a:lnTo>
                      <a:pt x="2121" y="929"/>
                    </a:lnTo>
                    <a:lnTo>
                      <a:pt x="2121" y="929"/>
                    </a:lnTo>
                    <a:lnTo>
                      <a:pt x="2181" y="848"/>
                    </a:lnTo>
                    <a:lnTo>
                      <a:pt x="2202" y="747"/>
                    </a:lnTo>
                    <a:lnTo>
                      <a:pt x="2202" y="666"/>
                    </a:lnTo>
                    <a:lnTo>
                      <a:pt x="2202" y="606"/>
                    </a:lnTo>
                    <a:lnTo>
                      <a:pt x="2202" y="606"/>
                    </a:lnTo>
                    <a:lnTo>
                      <a:pt x="2202" y="545"/>
                    </a:lnTo>
                    <a:lnTo>
                      <a:pt x="2161" y="485"/>
                    </a:lnTo>
                    <a:lnTo>
                      <a:pt x="2121" y="444"/>
                    </a:lnTo>
                    <a:lnTo>
                      <a:pt x="2080" y="424"/>
                    </a:lnTo>
                    <a:lnTo>
                      <a:pt x="2080" y="424"/>
                    </a:lnTo>
                    <a:lnTo>
                      <a:pt x="2040" y="424"/>
                    </a:lnTo>
                    <a:lnTo>
                      <a:pt x="2000" y="444"/>
                    </a:lnTo>
                    <a:lnTo>
                      <a:pt x="1919" y="505"/>
                    </a:lnTo>
                    <a:lnTo>
                      <a:pt x="1919" y="505"/>
                    </a:lnTo>
                    <a:lnTo>
                      <a:pt x="1858" y="586"/>
                    </a:lnTo>
                    <a:lnTo>
                      <a:pt x="1858" y="586"/>
                    </a:lnTo>
                    <a:lnTo>
                      <a:pt x="1798" y="666"/>
                    </a:lnTo>
                    <a:lnTo>
                      <a:pt x="1798" y="666"/>
                    </a:lnTo>
                    <a:lnTo>
                      <a:pt x="1757" y="707"/>
                    </a:lnTo>
                    <a:lnTo>
                      <a:pt x="1717" y="727"/>
                    </a:lnTo>
                    <a:lnTo>
                      <a:pt x="1717" y="727"/>
                    </a:lnTo>
                    <a:lnTo>
                      <a:pt x="1656" y="747"/>
                    </a:lnTo>
                    <a:lnTo>
                      <a:pt x="1576" y="747"/>
                    </a:lnTo>
                    <a:lnTo>
                      <a:pt x="1576" y="747"/>
                    </a:lnTo>
                    <a:lnTo>
                      <a:pt x="1515" y="727"/>
                    </a:lnTo>
                    <a:lnTo>
                      <a:pt x="1455" y="687"/>
                    </a:lnTo>
                    <a:lnTo>
                      <a:pt x="1414" y="626"/>
                    </a:lnTo>
                    <a:lnTo>
                      <a:pt x="1374" y="566"/>
                    </a:lnTo>
                    <a:lnTo>
                      <a:pt x="1374" y="566"/>
                    </a:lnTo>
                    <a:lnTo>
                      <a:pt x="1374" y="505"/>
                    </a:lnTo>
                    <a:lnTo>
                      <a:pt x="1394" y="465"/>
                    </a:lnTo>
                    <a:lnTo>
                      <a:pt x="1394" y="465"/>
                    </a:lnTo>
                    <a:lnTo>
                      <a:pt x="1434" y="424"/>
                    </a:lnTo>
                    <a:lnTo>
                      <a:pt x="1495" y="404"/>
                    </a:lnTo>
                    <a:lnTo>
                      <a:pt x="1515" y="404"/>
                    </a:lnTo>
                    <a:lnTo>
                      <a:pt x="1515" y="404"/>
                    </a:lnTo>
                    <a:lnTo>
                      <a:pt x="1556" y="404"/>
                    </a:lnTo>
                    <a:lnTo>
                      <a:pt x="1596" y="384"/>
                    </a:lnTo>
                    <a:lnTo>
                      <a:pt x="1596" y="384"/>
                    </a:lnTo>
                    <a:lnTo>
                      <a:pt x="1636" y="323"/>
                    </a:lnTo>
                    <a:lnTo>
                      <a:pt x="1636" y="263"/>
                    </a:lnTo>
                    <a:lnTo>
                      <a:pt x="1636" y="222"/>
                    </a:lnTo>
                    <a:lnTo>
                      <a:pt x="1616" y="182"/>
                    </a:lnTo>
                    <a:lnTo>
                      <a:pt x="1616" y="182"/>
                    </a:lnTo>
                    <a:lnTo>
                      <a:pt x="1576" y="141"/>
                    </a:lnTo>
                    <a:lnTo>
                      <a:pt x="1556" y="141"/>
                    </a:lnTo>
                    <a:lnTo>
                      <a:pt x="1515" y="141"/>
                    </a:lnTo>
                    <a:lnTo>
                      <a:pt x="1515" y="141"/>
                    </a:lnTo>
                    <a:lnTo>
                      <a:pt x="1455" y="182"/>
                    </a:lnTo>
                    <a:lnTo>
                      <a:pt x="1455" y="182"/>
                    </a:lnTo>
                    <a:lnTo>
                      <a:pt x="1414" y="182"/>
                    </a:lnTo>
                    <a:lnTo>
                      <a:pt x="1414" y="182"/>
                    </a:lnTo>
                    <a:lnTo>
                      <a:pt x="1354" y="202"/>
                    </a:lnTo>
                    <a:lnTo>
                      <a:pt x="1293" y="202"/>
                    </a:lnTo>
                    <a:lnTo>
                      <a:pt x="1212" y="182"/>
                    </a:lnTo>
                    <a:lnTo>
                      <a:pt x="1152" y="121"/>
                    </a:lnTo>
                    <a:lnTo>
                      <a:pt x="1152" y="121"/>
                    </a:lnTo>
                    <a:lnTo>
                      <a:pt x="1131" y="101"/>
                    </a:lnTo>
                    <a:lnTo>
                      <a:pt x="1131" y="101"/>
                    </a:lnTo>
                    <a:lnTo>
                      <a:pt x="1031" y="20"/>
                    </a:lnTo>
                    <a:lnTo>
                      <a:pt x="990" y="0"/>
                    </a:lnTo>
                    <a:lnTo>
                      <a:pt x="950" y="0"/>
                    </a:lnTo>
                    <a:lnTo>
                      <a:pt x="950" y="0"/>
                    </a:lnTo>
                    <a:lnTo>
                      <a:pt x="849" y="0"/>
                    </a:lnTo>
                    <a:lnTo>
                      <a:pt x="788" y="20"/>
                    </a:lnTo>
                    <a:lnTo>
                      <a:pt x="788" y="20"/>
                    </a:lnTo>
                    <a:lnTo>
                      <a:pt x="748" y="41"/>
                    </a:lnTo>
                    <a:lnTo>
                      <a:pt x="748" y="41"/>
                    </a:lnTo>
                    <a:lnTo>
                      <a:pt x="667" y="61"/>
                    </a:lnTo>
                    <a:lnTo>
                      <a:pt x="667" y="61"/>
                    </a:lnTo>
                    <a:lnTo>
                      <a:pt x="465" y="283"/>
                    </a:lnTo>
                    <a:lnTo>
                      <a:pt x="283" y="525"/>
                    </a:lnTo>
                    <a:lnTo>
                      <a:pt x="142" y="788"/>
                    </a:lnTo>
                    <a:lnTo>
                      <a:pt x="1" y="1050"/>
                    </a:lnTo>
                    <a:lnTo>
                      <a:pt x="1" y="1050"/>
                    </a:lnTo>
                    <a:lnTo>
                      <a:pt x="61" y="1191"/>
                    </a:lnTo>
                    <a:lnTo>
                      <a:pt x="61" y="1191"/>
                    </a:lnTo>
                    <a:lnTo>
                      <a:pt x="82" y="1252"/>
                    </a:lnTo>
                    <a:lnTo>
                      <a:pt x="82" y="1313"/>
                    </a:lnTo>
                    <a:lnTo>
                      <a:pt x="102" y="1434"/>
                    </a:lnTo>
                    <a:lnTo>
                      <a:pt x="102" y="1434"/>
                    </a:lnTo>
                    <a:lnTo>
                      <a:pt x="102" y="1494"/>
                    </a:lnTo>
                    <a:lnTo>
                      <a:pt x="102" y="1555"/>
                    </a:lnTo>
                    <a:lnTo>
                      <a:pt x="102" y="1555"/>
                    </a:lnTo>
                    <a:lnTo>
                      <a:pt x="122" y="1615"/>
                    </a:lnTo>
                    <a:lnTo>
                      <a:pt x="122" y="1615"/>
                    </a:lnTo>
                    <a:lnTo>
                      <a:pt x="142" y="1535"/>
                    </a:lnTo>
                    <a:lnTo>
                      <a:pt x="142" y="1535"/>
                    </a:lnTo>
                    <a:lnTo>
                      <a:pt x="162" y="1414"/>
                    </a:lnTo>
                    <a:lnTo>
                      <a:pt x="162" y="1414"/>
                    </a:lnTo>
                    <a:lnTo>
                      <a:pt x="203" y="1373"/>
                    </a:lnTo>
                    <a:lnTo>
                      <a:pt x="243" y="1353"/>
                    </a:lnTo>
                    <a:lnTo>
                      <a:pt x="263" y="1353"/>
                    </a:lnTo>
                    <a:lnTo>
                      <a:pt x="263" y="1353"/>
                    </a:lnTo>
                    <a:lnTo>
                      <a:pt x="283" y="1373"/>
                    </a:lnTo>
                    <a:lnTo>
                      <a:pt x="304" y="1393"/>
                    </a:lnTo>
                    <a:lnTo>
                      <a:pt x="304" y="1393"/>
                    </a:lnTo>
                    <a:lnTo>
                      <a:pt x="324" y="1434"/>
                    </a:lnTo>
                    <a:lnTo>
                      <a:pt x="324" y="1474"/>
                    </a:lnTo>
                    <a:lnTo>
                      <a:pt x="304" y="1575"/>
                    </a:lnTo>
                    <a:lnTo>
                      <a:pt x="304" y="1575"/>
                    </a:lnTo>
                    <a:lnTo>
                      <a:pt x="304" y="1636"/>
                    </a:lnTo>
                    <a:lnTo>
                      <a:pt x="304" y="1676"/>
                    </a:lnTo>
                    <a:lnTo>
                      <a:pt x="324" y="1737"/>
                    </a:lnTo>
                    <a:lnTo>
                      <a:pt x="364" y="1777"/>
                    </a:lnTo>
                    <a:lnTo>
                      <a:pt x="364" y="1777"/>
                    </a:lnTo>
                    <a:lnTo>
                      <a:pt x="405" y="1838"/>
                    </a:lnTo>
                    <a:lnTo>
                      <a:pt x="506" y="1858"/>
                    </a:lnTo>
                    <a:lnTo>
                      <a:pt x="506" y="1858"/>
                    </a:lnTo>
                    <a:lnTo>
                      <a:pt x="566" y="1878"/>
                    </a:lnTo>
                    <a:lnTo>
                      <a:pt x="607" y="1898"/>
                    </a:lnTo>
                    <a:lnTo>
                      <a:pt x="647" y="1959"/>
                    </a:lnTo>
                    <a:lnTo>
                      <a:pt x="647" y="1959"/>
                    </a:lnTo>
                    <a:lnTo>
                      <a:pt x="647" y="1959"/>
                    </a:lnTo>
                    <a:lnTo>
                      <a:pt x="687" y="2019"/>
                    </a:lnTo>
                    <a:lnTo>
                      <a:pt x="728" y="2040"/>
                    </a:lnTo>
                    <a:lnTo>
                      <a:pt x="728" y="2040"/>
                    </a:lnTo>
                    <a:lnTo>
                      <a:pt x="788" y="2060"/>
                    </a:lnTo>
                    <a:lnTo>
                      <a:pt x="829" y="2080"/>
                    </a:lnTo>
                    <a:lnTo>
                      <a:pt x="869" y="2140"/>
                    </a:lnTo>
                    <a:lnTo>
                      <a:pt x="869" y="2140"/>
                    </a:lnTo>
                    <a:lnTo>
                      <a:pt x="909" y="2241"/>
                    </a:lnTo>
                    <a:lnTo>
                      <a:pt x="970" y="2282"/>
                    </a:lnTo>
                    <a:lnTo>
                      <a:pt x="1031" y="2302"/>
                    </a:lnTo>
                    <a:lnTo>
                      <a:pt x="1031" y="2302"/>
                    </a:lnTo>
                    <a:lnTo>
                      <a:pt x="1091" y="2322"/>
                    </a:lnTo>
                    <a:lnTo>
                      <a:pt x="1131" y="2363"/>
                    </a:lnTo>
                    <a:lnTo>
                      <a:pt x="1131" y="2363"/>
                    </a:lnTo>
                    <a:lnTo>
                      <a:pt x="1172" y="2423"/>
                    </a:lnTo>
                    <a:lnTo>
                      <a:pt x="1172" y="2484"/>
                    </a:lnTo>
                    <a:lnTo>
                      <a:pt x="1172" y="2484"/>
                    </a:lnTo>
                    <a:lnTo>
                      <a:pt x="1131" y="2544"/>
                    </a:lnTo>
                    <a:lnTo>
                      <a:pt x="1071" y="2605"/>
                    </a:lnTo>
                    <a:lnTo>
                      <a:pt x="1071" y="2605"/>
                    </a:lnTo>
                    <a:lnTo>
                      <a:pt x="1010" y="2645"/>
                    </a:lnTo>
                    <a:lnTo>
                      <a:pt x="1010" y="2645"/>
                    </a:lnTo>
                    <a:lnTo>
                      <a:pt x="970" y="2706"/>
                    </a:lnTo>
                    <a:lnTo>
                      <a:pt x="970" y="2766"/>
                    </a:lnTo>
                    <a:lnTo>
                      <a:pt x="970" y="2847"/>
                    </a:lnTo>
                    <a:lnTo>
                      <a:pt x="1010" y="2908"/>
                    </a:lnTo>
                    <a:lnTo>
                      <a:pt x="1010" y="2908"/>
                    </a:lnTo>
                    <a:lnTo>
                      <a:pt x="1071" y="296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5"/>
              <p:cNvSpPr/>
              <p:nvPr/>
            </p:nvSpPr>
            <p:spPr>
              <a:xfrm>
                <a:off x="2475267" y="-1308691"/>
                <a:ext cx="65054" cy="4841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707" extrusionOk="0">
                    <a:moveTo>
                      <a:pt x="425" y="0"/>
                    </a:moveTo>
                    <a:lnTo>
                      <a:pt x="324" y="20"/>
                    </a:lnTo>
                    <a:lnTo>
                      <a:pt x="223" y="40"/>
                    </a:lnTo>
                    <a:lnTo>
                      <a:pt x="122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1" y="182"/>
                    </a:lnTo>
                    <a:lnTo>
                      <a:pt x="21" y="222"/>
                    </a:lnTo>
                    <a:lnTo>
                      <a:pt x="41" y="242"/>
                    </a:lnTo>
                    <a:lnTo>
                      <a:pt x="81" y="303"/>
                    </a:lnTo>
                    <a:lnTo>
                      <a:pt x="102" y="343"/>
                    </a:lnTo>
                    <a:lnTo>
                      <a:pt x="102" y="384"/>
                    </a:lnTo>
                    <a:lnTo>
                      <a:pt x="102" y="424"/>
                    </a:lnTo>
                    <a:lnTo>
                      <a:pt x="81" y="464"/>
                    </a:lnTo>
                    <a:lnTo>
                      <a:pt x="21" y="525"/>
                    </a:lnTo>
                    <a:lnTo>
                      <a:pt x="1" y="586"/>
                    </a:lnTo>
                    <a:lnTo>
                      <a:pt x="1" y="626"/>
                    </a:lnTo>
                    <a:lnTo>
                      <a:pt x="21" y="666"/>
                    </a:lnTo>
                    <a:lnTo>
                      <a:pt x="61" y="707"/>
                    </a:lnTo>
                    <a:lnTo>
                      <a:pt x="102" y="707"/>
                    </a:lnTo>
                    <a:lnTo>
                      <a:pt x="142" y="687"/>
                    </a:lnTo>
                    <a:lnTo>
                      <a:pt x="182" y="626"/>
                    </a:lnTo>
                    <a:lnTo>
                      <a:pt x="223" y="565"/>
                    </a:lnTo>
                    <a:lnTo>
                      <a:pt x="283" y="525"/>
                    </a:lnTo>
                    <a:lnTo>
                      <a:pt x="344" y="505"/>
                    </a:lnTo>
                    <a:lnTo>
                      <a:pt x="404" y="525"/>
                    </a:lnTo>
                    <a:lnTo>
                      <a:pt x="425" y="525"/>
                    </a:lnTo>
                    <a:lnTo>
                      <a:pt x="465" y="545"/>
                    </a:lnTo>
                    <a:lnTo>
                      <a:pt x="526" y="565"/>
                    </a:lnTo>
                    <a:lnTo>
                      <a:pt x="566" y="545"/>
                    </a:lnTo>
                    <a:lnTo>
                      <a:pt x="586" y="505"/>
                    </a:lnTo>
                    <a:lnTo>
                      <a:pt x="627" y="424"/>
                    </a:lnTo>
                    <a:lnTo>
                      <a:pt x="667" y="384"/>
                    </a:lnTo>
                    <a:lnTo>
                      <a:pt x="728" y="364"/>
                    </a:lnTo>
                    <a:lnTo>
                      <a:pt x="788" y="384"/>
                    </a:lnTo>
                    <a:lnTo>
                      <a:pt x="869" y="384"/>
                    </a:lnTo>
                    <a:lnTo>
                      <a:pt x="909" y="323"/>
                    </a:lnTo>
                    <a:lnTo>
                      <a:pt x="950" y="283"/>
                    </a:lnTo>
                    <a:lnTo>
                      <a:pt x="950" y="222"/>
                    </a:lnTo>
                    <a:lnTo>
                      <a:pt x="950" y="182"/>
                    </a:lnTo>
                    <a:lnTo>
                      <a:pt x="929" y="141"/>
                    </a:lnTo>
                    <a:lnTo>
                      <a:pt x="828" y="81"/>
                    </a:lnTo>
                    <a:lnTo>
                      <a:pt x="707" y="40"/>
                    </a:lnTo>
                    <a:lnTo>
                      <a:pt x="566" y="20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5"/>
              <p:cNvSpPr/>
              <p:nvPr/>
            </p:nvSpPr>
            <p:spPr>
              <a:xfrm>
                <a:off x="2648106" y="-1007318"/>
                <a:ext cx="23556" cy="3054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46" extrusionOk="0">
                    <a:moveTo>
                      <a:pt x="182" y="1"/>
                    </a:moveTo>
                    <a:lnTo>
                      <a:pt x="142" y="41"/>
                    </a:lnTo>
                    <a:lnTo>
                      <a:pt x="142" y="61"/>
                    </a:lnTo>
                    <a:lnTo>
                      <a:pt x="142" y="102"/>
                    </a:lnTo>
                    <a:lnTo>
                      <a:pt x="142" y="122"/>
                    </a:lnTo>
                    <a:lnTo>
                      <a:pt x="122" y="183"/>
                    </a:lnTo>
                    <a:lnTo>
                      <a:pt x="81" y="223"/>
                    </a:lnTo>
                    <a:lnTo>
                      <a:pt x="21" y="284"/>
                    </a:lnTo>
                    <a:lnTo>
                      <a:pt x="1" y="324"/>
                    </a:lnTo>
                    <a:lnTo>
                      <a:pt x="1" y="344"/>
                    </a:lnTo>
                    <a:lnTo>
                      <a:pt x="1" y="405"/>
                    </a:lnTo>
                    <a:lnTo>
                      <a:pt x="41" y="425"/>
                    </a:lnTo>
                    <a:lnTo>
                      <a:pt x="81" y="445"/>
                    </a:lnTo>
                    <a:lnTo>
                      <a:pt x="142" y="425"/>
                    </a:lnTo>
                    <a:lnTo>
                      <a:pt x="182" y="364"/>
                    </a:lnTo>
                    <a:lnTo>
                      <a:pt x="223" y="304"/>
                    </a:lnTo>
                    <a:lnTo>
                      <a:pt x="283" y="263"/>
                    </a:lnTo>
                    <a:lnTo>
                      <a:pt x="344" y="203"/>
                    </a:lnTo>
                    <a:lnTo>
                      <a:pt x="344" y="122"/>
                    </a:lnTo>
                    <a:lnTo>
                      <a:pt x="324" y="4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5"/>
              <p:cNvSpPr/>
              <p:nvPr/>
            </p:nvSpPr>
            <p:spPr>
              <a:xfrm>
                <a:off x="2648106" y="-1007318"/>
                <a:ext cx="23556" cy="3054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46" fill="none" extrusionOk="0">
                    <a:moveTo>
                      <a:pt x="344" y="122"/>
                    </a:moveTo>
                    <a:lnTo>
                      <a:pt x="344" y="122"/>
                    </a:lnTo>
                    <a:lnTo>
                      <a:pt x="344" y="203"/>
                    </a:lnTo>
                    <a:lnTo>
                      <a:pt x="283" y="263"/>
                    </a:lnTo>
                    <a:lnTo>
                      <a:pt x="283" y="263"/>
                    </a:lnTo>
                    <a:lnTo>
                      <a:pt x="223" y="304"/>
                    </a:lnTo>
                    <a:lnTo>
                      <a:pt x="182" y="364"/>
                    </a:lnTo>
                    <a:lnTo>
                      <a:pt x="182" y="364"/>
                    </a:lnTo>
                    <a:lnTo>
                      <a:pt x="142" y="425"/>
                    </a:lnTo>
                    <a:lnTo>
                      <a:pt x="142" y="425"/>
                    </a:lnTo>
                    <a:lnTo>
                      <a:pt x="81" y="445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1" y="405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1" y="324"/>
                    </a:lnTo>
                    <a:lnTo>
                      <a:pt x="21" y="284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122" y="183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42" y="4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23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324" y="41"/>
                    </a:lnTo>
                    <a:lnTo>
                      <a:pt x="344" y="12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5"/>
              <p:cNvSpPr/>
              <p:nvPr/>
            </p:nvSpPr>
            <p:spPr>
              <a:xfrm>
                <a:off x="2538883" y="-1220217"/>
                <a:ext cx="16640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04" extrusionOk="0">
                    <a:moveTo>
                      <a:pt x="21" y="0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0" y="61"/>
                    </a:lnTo>
                    <a:lnTo>
                      <a:pt x="21" y="101"/>
                    </a:lnTo>
                    <a:lnTo>
                      <a:pt x="41" y="142"/>
                    </a:lnTo>
                    <a:lnTo>
                      <a:pt x="41" y="162"/>
                    </a:lnTo>
                    <a:lnTo>
                      <a:pt x="21" y="222"/>
                    </a:lnTo>
                    <a:lnTo>
                      <a:pt x="0" y="243"/>
                    </a:lnTo>
                    <a:lnTo>
                      <a:pt x="0" y="263"/>
                    </a:lnTo>
                    <a:lnTo>
                      <a:pt x="0" y="283"/>
                    </a:lnTo>
                    <a:lnTo>
                      <a:pt x="81" y="303"/>
                    </a:lnTo>
                    <a:lnTo>
                      <a:pt x="122" y="283"/>
                    </a:lnTo>
                    <a:lnTo>
                      <a:pt x="162" y="243"/>
                    </a:lnTo>
                    <a:lnTo>
                      <a:pt x="162" y="182"/>
                    </a:lnTo>
                    <a:lnTo>
                      <a:pt x="202" y="142"/>
                    </a:lnTo>
                    <a:lnTo>
                      <a:pt x="243" y="101"/>
                    </a:lnTo>
                    <a:lnTo>
                      <a:pt x="243" y="81"/>
                    </a:lnTo>
                    <a:lnTo>
                      <a:pt x="223" y="21"/>
                    </a:lnTo>
                    <a:lnTo>
                      <a:pt x="202" y="0"/>
                    </a:lnTo>
                    <a:lnTo>
                      <a:pt x="182" y="0"/>
                    </a:lnTo>
                    <a:lnTo>
                      <a:pt x="101" y="2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5"/>
              <p:cNvSpPr/>
              <p:nvPr/>
            </p:nvSpPr>
            <p:spPr>
              <a:xfrm>
                <a:off x="2580381" y="-1274178"/>
                <a:ext cx="26295" cy="125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83" extrusionOk="0">
                    <a:moveTo>
                      <a:pt x="162" y="1"/>
                    </a:moveTo>
                    <a:lnTo>
                      <a:pt x="101" y="21"/>
                    </a:lnTo>
                    <a:lnTo>
                      <a:pt x="41" y="41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0" y="122"/>
                    </a:lnTo>
                    <a:lnTo>
                      <a:pt x="182" y="122"/>
                    </a:lnTo>
                    <a:lnTo>
                      <a:pt x="263" y="162"/>
                    </a:lnTo>
                    <a:lnTo>
                      <a:pt x="283" y="183"/>
                    </a:lnTo>
                    <a:lnTo>
                      <a:pt x="343" y="162"/>
                    </a:lnTo>
                    <a:lnTo>
                      <a:pt x="384" y="142"/>
                    </a:lnTo>
                    <a:lnTo>
                      <a:pt x="384" y="122"/>
                    </a:lnTo>
                    <a:lnTo>
                      <a:pt x="384" y="82"/>
                    </a:lnTo>
                    <a:lnTo>
                      <a:pt x="343" y="4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5"/>
              <p:cNvSpPr/>
              <p:nvPr/>
            </p:nvSpPr>
            <p:spPr>
              <a:xfrm>
                <a:off x="2425483" y="-1286573"/>
                <a:ext cx="22187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43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122" y="41"/>
                    </a:lnTo>
                    <a:lnTo>
                      <a:pt x="102" y="81"/>
                    </a:lnTo>
                    <a:lnTo>
                      <a:pt x="102" y="141"/>
                    </a:lnTo>
                    <a:lnTo>
                      <a:pt x="81" y="162"/>
                    </a:lnTo>
                    <a:lnTo>
                      <a:pt x="41" y="202"/>
                    </a:lnTo>
                    <a:lnTo>
                      <a:pt x="1" y="222"/>
                    </a:lnTo>
                    <a:lnTo>
                      <a:pt x="1" y="242"/>
                    </a:lnTo>
                    <a:lnTo>
                      <a:pt x="41" y="242"/>
                    </a:lnTo>
                    <a:lnTo>
                      <a:pt x="81" y="222"/>
                    </a:lnTo>
                    <a:lnTo>
                      <a:pt x="81" y="202"/>
                    </a:lnTo>
                    <a:lnTo>
                      <a:pt x="122" y="162"/>
                    </a:lnTo>
                    <a:lnTo>
                      <a:pt x="182" y="162"/>
                    </a:lnTo>
                    <a:lnTo>
                      <a:pt x="243" y="141"/>
                    </a:lnTo>
                    <a:lnTo>
                      <a:pt x="304" y="101"/>
                    </a:lnTo>
                    <a:lnTo>
                      <a:pt x="324" y="81"/>
                    </a:lnTo>
                    <a:lnTo>
                      <a:pt x="324" y="61"/>
                    </a:lnTo>
                    <a:lnTo>
                      <a:pt x="324" y="41"/>
                    </a:lnTo>
                    <a:lnTo>
                      <a:pt x="304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5"/>
              <p:cNvSpPr/>
              <p:nvPr/>
            </p:nvSpPr>
            <p:spPr>
              <a:xfrm>
                <a:off x="2509848" y="-1252060"/>
                <a:ext cx="20817" cy="11162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63" extrusionOk="0">
                    <a:moveTo>
                      <a:pt x="263" y="1"/>
                    </a:moveTo>
                    <a:lnTo>
                      <a:pt x="243" y="21"/>
                    </a:lnTo>
                    <a:lnTo>
                      <a:pt x="223" y="21"/>
                    </a:lnTo>
                    <a:lnTo>
                      <a:pt x="202" y="41"/>
                    </a:lnTo>
                    <a:lnTo>
                      <a:pt x="142" y="82"/>
                    </a:lnTo>
                    <a:lnTo>
                      <a:pt x="41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61" y="162"/>
                    </a:lnTo>
                    <a:lnTo>
                      <a:pt x="202" y="162"/>
                    </a:lnTo>
                    <a:lnTo>
                      <a:pt x="243" y="142"/>
                    </a:lnTo>
                    <a:lnTo>
                      <a:pt x="283" y="102"/>
                    </a:lnTo>
                    <a:lnTo>
                      <a:pt x="303" y="61"/>
                    </a:lnTo>
                    <a:lnTo>
                      <a:pt x="283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5"/>
              <p:cNvSpPr/>
              <p:nvPr/>
            </p:nvSpPr>
            <p:spPr>
              <a:xfrm>
                <a:off x="2707546" y="-1036352"/>
                <a:ext cx="9792" cy="1116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3" extrusionOk="0">
                    <a:moveTo>
                      <a:pt x="102" y="1"/>
                    </a:moveTo>
                    <a:lnTo>
                      <a:pt x="41" y="4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21" y="142"/>
                    </a:lnTo>
                    <a:lnTo>
                      <a:pt x="41" y="162"/>
                    </a:lnTo>
                    <a:lnTo>
                      <a:pt x="82" y="162"/>
                    </a:lnTo>
                    <a:lnTo>
                      <a:pt x="102" y="142"/>
                    </a:lnTo>
                    <a:lnTo>
                      <a:pt x="122" y="102"/>
                    </a:lnTo>
                    <a:lnTo>
                      <a:pt x="142" y="41"/>
                    </a:lnTo>
                    <a:lnTo>
                      <a:pt x="122" y="21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5"/>
              <p:cNvSpPr/>
              <p:nvPr/>
            </p:nvSpPr>
            <p:spPr>
              <a:xfrm>
                <a:off x="2383985" y="-1278287"/>
                <a:ext cx="13901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82" extrusionOk="0">
                    <a:moveTo>
                      <a:pt x="163" y="0"/>
                    </a:moveTo>
                    <a:lnTo>
                      <a:pt x="102" y="20"/>
                    </a:lnTo>
                    <a:lnTo>
                      <a:pt x="41" y="20"/>
                    </a:lnTo>
                    <a:lnTo>
                      <a:pt x="1" y="41"/>
                    </a:lnTo>
                    <a:lnTo>
                      <a:pt x="41" y="81"/>
                    </a:lnTo>
                    <a:lnTo>
                      <a:pt x="122" y="81"/>
                    </a:lnTo>
                    <a:lnTo>
                      <a:pt x="203" y="61"/>
                    </a:lnTo>
                    <a:lnTo>
                      <a:pt x="203" y="41"/>
                    </a:lnTo>
                    <a:lnTo>
                      <a:pt x="183" y="2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5"/>
              <p:cNvSpPr/>
              <p:nvPr/>
            </p:nvSpPr>
            <p:spPr>
              <a:xfrm>
                <a:off x="2446232" y="-1253429"/>
                <a:ext cx="8354" cy="979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43" extrusionOk="0">
                    <a:moveTo>
                      <a:pt x="61" y="1"/>
                    </a:moveTo>
                    <a:lnTo>
                      <a:pt x="4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102"/>
                    </a:lnTo>
                    <a:lnTo>
                      <a:pt x="41" y="122"/>
                    </a:lnTo>
                    <a:lnTo>
                      <a:pt x="61" y="142"/>
                    </a:lnTo>
                    <a:lnTo>
                      <a:pt x="102" y="122"/>
                    </a:lnTo>
                    <a:lnTo>
                      <a:pt x="102" y="102"/>
                    </a:lnTo>
                    <a:lnTo>
                      <a:pt x="122" y="81"/>
                    </a:lnTo>
                    <a:lnTo>
                      <a:pt x="122" y="41"/>
                    </a:lnTo>
                    <a:lnTo>
                      <a:pt x="102" y="41"/>
                    </a:lnTo>
                    <a:lnTo>
                      <a:pt x="102" y="2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5"/>
              <p:cNvSpPr/>
              <p:nvPr/>
            </p:nvSpPr>
            <p:spPr>
              <a:xfrm>
                <a:off x="2425483" y="-877345"/>
                <a:ext cx="835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1" y="21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61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5"/>
              <p:cNvSpPr/>
              <p:nvPr/>
            </p:nvSpPr>
            <p:spPr>
              <a:xfrm>
                <a:off x="2425483" y="-878715"/>
                <a:ext cx="68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5"/>
              <p:cNvSpPr/>
              <p:nvPr/>
            </p:nvSpPr>
            <p:spPr>
              <a:xfrm>
                <a:off x="2435207" y="-878715"/>
                <a:ext cx="18010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62" fill="none" extrusionOk="0">
                    <a:moveTo>
                      <a:pt x="202" y="1"/>
                    </a:moveTo>
                    <a:lnTo>
                      <a:pt x="202" y="1"/>
                    </a:lnTo>
                    <a:lnTo>
                      <a:pt x="141" y="2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62" y="2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63" y="21"/>
                    </a:lnTo>
                    <a:lnTo>
                      <a:pt x="263" y="21"/>
                    </a:lnTo>
                    <a:lnTo>
                      <a:pt x="20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5"/>
              <p:cNvSpPr/>
              <p:nvPr/>
            </p:nvSpPr>
            <p:spPr>
              <a:xfrm>
                <a:off x="2473897" y="-881454"/>
                <a:ext cx="4246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62" h="82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5"/>
              <p:cNvSpPr/>
              <p:nvPr/>
            </p:nvSpPr>
            <p:spPr>
              <a:xfrm>
                <a:off x="2522311" y="-887001"/>
                <a:ext cx="280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5"/>
              <p:cNvSpPr/>
              <p:nvPr/>
            </p:nvSpPr>
            <p:spPr>
              <a:xfrm>
                <a:off x="2419936" y="-888370"/>
                <a:ext cx="4246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62" h="142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21" y="61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5"/>
              <p:cNvSpPr/>
              <p:nvPr/>
            </p:nvSpPr>
            <p:spPr>
              <a:xfrm>
                <a:off x="2616332" y="-893917"/>
                <a:ext cx="13901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1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0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5"/>
              <p:cNvSpPr/>
              <p:nvPr/>
            </p:nvSpPr>
            <p:spPr>
              <a:xfrm>
                <a:off x="2381246" y="-895287"/>
                <a:ext cx="6985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4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5"/>
              <p:cNvSpPr/>
              <p:nvPr/>
            </p:nvSpPr>
            <p:spPr>
              <a:xfrm>
                <a:off x="2531967" y="-896656"/>
                <a:ext cx="70600" cy="1527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23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24" y="20"/>
                    </a:lnTo>
                    <a:lnTo>
                      <a:pt x="243" y="81"/>
                    </a:lnTo>
                    <a:lnTo>
                      <a:pt x="243" y="81"/>
                    </a:lnTo>
                    <a:lnTo>
                      <a:pt x="162" y="121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61" y="162"/>
                    </a:lnTo>
                    <a:lnTo>
                      <a:pt x="61" y="16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162" y="121"/>
                    </a:lnTo>
                    <a:lnTo>
                      <a:pt x="243" y="81"/>
                    </a:lnTo>
                    <a:lnTo>
                      <a:pt x="243" y="81"/>
                    </a:lnTo>
                    <a:lnTo>
                      <a:pt x="324" y="2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65" y="0"/>
                    </a:lnTo>
                    <a:lnTo>
                      <a:pt x="505" y="20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687" y="182"/>
                    </a:lnTo>
                    <a:lnTo>
                      <a:pt x="748" y="20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909" y="202"/>
                    </a:lnTo>
                    <a:lnTo>
                      <a:pt x="1010" y="142"/>
                    </a:lnTo>
                    <a:lnTo>
                      <a:pt x="1010" y="142"/>
                    </a:lnTo>
                    <a:lnTo>
                      <a:pt x="1030" y="142"/>
                    </a:lnTo>
                    <a:lnTo>
                      <a:pt x="1030" y="142"/>
                    </a:lnTo>
                    <a:lnTo>
                      <a:pt x="1010" y="142"/>
                    </a:lnTo>
                    <a:lnTo>
                      <a:pt x="1010" y="142"/>
                    </a:lnTo>
                    <a:lnTo>
                      <a:pt x="909" y="20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808" y="222"/>
                    </a:lnTo>
                    <a:lnTo>
                      <a:pt x="727" y="202"/>
                    </a:lnTo>
                    <a:lnTo>
                      <a:pt x="667" y="182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05" y="20"/>
                    </a:lnTo>
                    <a:lnTo>
                      <a:pt x="465" y="0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5"/>
              <p:cNvSpPr/>
              <p:nvPr/>
            </p:nvSpPr>
            <p:spPr>
              <a:xfrm>
                <a:off x="2491838" y="-898026"/>
                <a:ext cx="16709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82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82" y="121"/>
                    </a:lnTo>
                    <a:lnTo>
                      <a:pt x="142" y="162"/>
                    </a:lnTo>
                    <a:lnTo>
                      <a:pt x="183" y="182"/>
                    </a:lnTo>
                    <a:lnTo>
                      <a:pt x="243" y="182"/>
                    </a:lnTo>
                    <a:lnTo>
                      <a:pt x="243" y="182"/>
                    </a:lnTo>
                    <a:lnTo>
                      <a:pt x="183" y="182"/>
                    </a:lnTo>
                    <a:lnTo>
                      <a:pt x="122" y="141"/>
                    </a:lnTo>
                    <a:lnTo>
                      <a:pt x="62" y="10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5"/>
              <p:cNvSpPr/>
              <p:nvPr/>
            </p:nvSpPr>
            <p:spPr>
              <a:xfrm>
                <a:off x="2491838" y="-898026"/>
                <a:ext cx="6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5"/>
              <p:cNvSpPr/>
              <p:nvPr/>
            </p:nvSpPr>
            <p:spPr>
              <a:xfrm>
                <a:off x="2396448" y="-898026"/>
                <a:ext cx="11162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22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22" y="2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5"/>
              <p:cNvSpPr/>
              <p:nvPr/>
            </p:nvSpPr>
            <p:spPr>
              <a:xfrm>
                <a:off x="2414458" y="-906380"/>
                <a:ext cx="5547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81" h="62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5"/>
              <p:cNvSpPr/>
              <p:nvPr/>
            </p:nvSpPr>
            <p:spPr>
              <a:xfrm>
                <a:off x="2364674" y="-90775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5"/>
              <p:cNvSpPr/>
              <p:nvPr/>
            </p:nvSpPr>
            <p:spPr>
              <a:xfrm>
                <a:off x="2426852" y="-907750"/>
                <a:ext cx="287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2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5"/>
              <p:cNvSpPr/>
              <p:nvPr/>
            </p:nvSpPr>
            <p:spPr>
              <a:xfrm>
                <a:off x="2364674" y="-910489"/>
                <a:ext cx="11093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2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41" y="2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1" y="2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62" y="142"/>
                    </a:lnTo>
                    <a:lnTo>
                      <a:pt x="162" y="142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01" y="2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5"/>
              <p:cNvSpPr/>
              <p:nvPr/>
            </p:nvSpPr>
            <p:spPr>
              <a:xfrm>
                <a:off x="2335639" y="-956164"/>
                <a:ext cx="308423" cy="7477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092" fill="none" extrusionOk="0">
                    <a:moveTo>
                      <a:pt x="3736" y="1"/>
                    </a:moveTo>
                    <a:lnTo>
                      <a:pt x="3736" y="1"/>
                    </a:lnTo>
                    <a:lnTo>
                      <a:pt x="3655" y="21"/>
                    </a:lnTo>
                    <a:lnTo>
                      <a:pt x="3655" y="21"/>
                    </a:lnTo>
                    <a:lnTo>
                      <a:pt x="3615" y="41"/>
                    </a:lnTo>
                    <a:lnTo>
                      <a:pt x="3615" y="41"/>
                    </a:lnTo>
                    <a:lnTo>
                      <a:pt x="3534" y="62"/>
                    </a:lnTo>
                    <a:lnTo>
                      <a:pt x="3534" y="62"/>
                    </a:lnTo>
                    <a:lnTo>
                      <a:pt x="3453" y="41"/>
                    </a:lnTo>
                    <a:lnTo>
                      <a:pt x="3453" y="41"/>
                    </a:lnTo>
                    <a:lnTo>
                      <a:pt x="3271" y="142"/>
                    </a:lnTo>
                    <a:lnTo>
                      <a:pt x="3049" y="243"/>
                    </a:lnTo>
                    <a:lnTo>
                      <a:pt x="2827" y="324"/>
                    </a:lnTo>
                    <a:lnTo>
                      <a:pt x="2585" y="385"/>
                    </a:lnTo>
                    <a:lnTo>
                      <a:pt x="2343" y="425"/>
                    </a:lnTo>
                    <a:lnTo>
                      <a:pt x="2080" y="465"/>
                    </a:lnTo>
                    <a:lnTo>
                      <a:pt x="1818" y="486"/>
                    </a:lnTo>
                    <a:lnTo>
                      <a:pt x="1535" y="506"/>
                    </a:lnTo>
                    <a:lnTo>
                      <a:pt x="1535" y="506"/>
                    </a:lnTo>
                    <a:lnTo>
                      <a:pt x="1333" y="486"/>
                    </a:lnTo>
                    <a:lnTo>
                      <a:pt x="1333" y="486"/>
                    </a:lnTo>
                    <a:lnTo>
                      <a:pt x="1010" y="486"/>
                    </a:lnTo>
                    <a:lnTo>
                      <a:pt x="707" y="445"/>
                    </a:lnTo>
                    <a:lnTo>
                      <a:pt x="101" y="344"/>
                    </a:lnTo>
                    <a:lnTo>
                      <a:pt x="101" y="344"/>
                    </a:lnTo>
                    <a:lnTo>
                      <a:pt x="0" y="425"/>
                    </a:lnTo>
                    <a:lnTo>
                      <a:pt x="0" y="425"/>
                    </a:lnTo>
                    <a:lnTo>
                      <a:pt x="142" y="566"/>
                    </a:lnTo>
                    <a:lnTo>
                      <a:pt x="303" y="708"/>
                    </a:lnTo>
                    <a:lnTo>
                      <a:pt x="303" y="708"/>
                    </a:lnTo>
                    <a:lnTo>
                      <a:pt x="384" y="607"/>
                    </a:lnTo>
                    <a:lnTo>
                      <a:pt x="424" y="587"/>
                    </a:lnTo>
                    <a:lnTo>
                      <a:pt x="485" y="566"/>
                    </a:lnTo>
                    <a:lnTo>
                      <a:pt x="485" y="566"/>
                    </a:lnTo>
                    <a:lnTo>
                      <a:pt x="505" y="566"/>
                    </a:lnTo>
                    <a:lnTo>
                      <a:pt x="505" y="566"/>
                    </a:lnTo>
                    <a:lnTo>
                      <a:pt x="566" y="566"/>
                    </a:lnTo>
                    <a:lnTo>
                      <a:pt x="606" y="607"/>
                    </a:lnTo>
                    <a:lnTo>
                      <a:pt x="667" y="708"/>
                    </a:lnTo>
                    <a:lnTo>
                      <a:pt x="667" y="708"/>
                    </a:lnTo>
                    <a:lnTo>
                      <a:pt x="687" y="768"/>
                    </a:lnTo>
                    <a:lnTo>
                      <a:pt x="687" y="768"/>
                    </a:lnTo>
                    <a:lnTo>
                      <a:pt x="707" y="809"/>
                    </a:lnTo>
                    <a:lnTo>
                      <a:pt x="747" y="809"/>
                    </a:lnTo>
                    <a:lnTo>
                      <a:pt x="747" y="809"/>
                    </a:lnTo>
                    <a:lnTo>
                      <a:pt x="768" y="809"/>
                    </a:lnTo>
                    <a:lnTo>
                      <a:pt x="768" y="809"/>
                    </a:lnTo>
                    <a:lnTo>
                      <a:pt x="808" y="809"/>
                    </a:lnTo>
                    <a:lnTo>
                      <a:pt x="808" y="809"/>
                    </a:lnTo>
                    <a:lnTo>
                      <a:pt x="869" y="788"/>
                    </a:lnTo>
                    <a:lnTo>
                      <a:pt x="949" y="768"/>
                    </a:lnTo>
                    <a:lnTo>
                      <a:pt x="949" y="768"/>
                    </a:lnTo>
                    <a:lnTo>
                      <a:pt x="949" y="768"/>
                    </a:lnTo>
                    <a:lnTo>
                      <a:pt x="949" y="768"/>
                    </a:lnTo>
                    <a:lnTo>
                      <a:pt x="949" y="768"/>
                    </a:lnTo>
                    <a:lnTo>
                      <a:pt x="990" y="748"/>
                    </a:lnTo>
                    <a:lnTo>
                      <a:pt x="1050" y="728"/>
                    </a:lnTo>
                    <a:lnTo>
                      <a:pt x="1050" y="728"/>
                    </a:lnTo>
                    <a:lnTo>
                      <a:pt x="1151" y="647"/>
                    </a:lnTo>
                    <a:lnTo>
                      <a:pt x="1151" y="647"/>
                    </a:lnTo>
                    <a:lnTo>
                      <a:pt x="1212" y="627"/>
                    </a:lnTo>
                    <a:lnTo>
                      <a:pt x="1272" y="607"/>
                    </a:lnTo>
                    <a:lnTo>
                      <a:pt x="1272" y="607"/>
                    </a:lnTo>
                    <a:lnTo>
                      <a:pt x="1313" y="607"/>
                    </a:lnTo>
                    <a:lnTo>
                      <a:pt x="1313" y="607"/>
                    </a:lnTo>
                    <a:lnTo>
                      <a:pt x="1373" y="607"/>
                    </a:lnTo>
                    <a:lnTo>
                      <a:pt x="1373" y="607"/>
                    </a:lnTo>
                    <a:lnTo>
                      <a:pt x="1434" y="647"/>
                    </a:lnTo>
                    <a:lnTo>
                      <a:pt x="1474" y="687"/>
                    </a:lnTo>
                    <a:lnTo>
                      <a:pt x="1494" y="728"/>
                    </a:lnTo>
                    <a:lnTo>
                      <a:pt x="1474" y="788"/>
                    </a:lnTo>
                    <a:lnTo>
                      <a:pt x="1474" y="788"/>
                    </a:lnTo>
                    <a:lnTo>
                      <a:pt x="1454" y="869"/>
                    </a:lnTo>
                    <a:lnTo>
                      <a:pt x="1393" y="930"/>
                    </a:lnTo>
                    <a:lnTo>
                      <a:pt x="1393" y="930"/>
                    </a:lnTo>
                    <a:lnTo>
                      <a:pt x="1353" y="1011"/>
                    </a:lnTo>
                    <a:lnTo>
                      <a:pt x="1353" y="1011"/>
                    </a:lnTo>
                    <a:lnTo>
                      <a:pt x="1353" y="1031"/>
                    </a:lnTo>
                    <a:lnTo>
                      <a:pt x="1353" y="1051"/>
                    </a:lnTo>
                    <a:lnTo>
                      <a:pt x="1353" y="1051"/>
                    </a:lnTo>
                    <a:lnTo>
                      <a:pt x="1393" y="1071"/>
                    </a:lnTo>
                    <a:lnTo>
                      <a:pt x="1434" y="1071"/>
                    </a:lnTo>
                    <a:lnTo>
                      <a:pt x="1434" y="1071"/>
                    </a:lnTo>
                    <a:lnTo>
                      <a:pt x="1494" y="1071"/>
                    </a:lnTo>
                    <a:lnTo>
                      <a:pt x="1494" y="1071"/>
                    </a:lnTo>
                    <a:lnTo>
                      <a:pt x="1595" y="1031"/>
                    </a:lnTo>
                    <a:lnTo>
                      <a:pt x="1656" y="1031"/>
                    </a:lnTo>
                    <a:lnTo>
                      <a:pt x="1656" y="1031"/>
                    </a:lnTo>
                    <a:lnTo>
                      <a:pt x="1757" y="1051"/>
                    </a:lnTo>
                    <a:lnTo>
                      <a:pt x="1818" y="1071"/>
                    </a:lnTo>
                    <a:lnTo>
                      <a:pt x="1818" y="1071"/>
                    </a:lnTo>
                    <a:lnTo>
                      <a:pt x="1898" y="1091"/>
                    </a:lnTo>
                    <a:lnTo>
                      <a:pt x="1898" y="1091"/>
                    </a:lnTo>
                    <a:lnTo>
                      <a:pt x="1918" y="1091"/>
                    </a:lnTo>
                    <a:lnTo>
                      <a:pt x="1918" y="1091"/>
                    </a:lnTo>
                    <a:lnTo>
                      <a:pt x="1979" y="1071"/>
                    </a:lnTo>
                    <a:lnTo>
                      <a:pt x="1979" y="1071"/>
                    </a:lnTo>
                    <a:lnTo>
                      <a:pt x="1999" y="1051"/>
                    </a:lnTo>
                    <a:lnTo>
                      <a:pt x="1979" y="1011"/>
                    </a:lnTo>
                    <a:lnTo>
                      <a:pt x="1979" y="1011"/>
                    </a:lnTo>
                    <a:lnTo>
                      <a:pt x="1959" y="950"/>
                    </a:lnTo>
                    <a:lnTo>
                      <a:pt x="1959" y="869"/>
                    </a:lnTo>
                    <a:lnTo>
                      <a:pt x="1959" y="869"/>
                    </a:lnTo>
                    <a:lnTo>
                      <a:pt x="1959" y="809"/>
                    </a:lnTo>
                    <a:lnTo>
                      <a:pt x="1999" y="768"/>
                    </a:lnTo>
                    <a:lnTo>
                      <a:pt x="2040" y="728"/>
                    </a:lnTo>
                    <a:lnTo>
                      <a:pt x="2080" y="708"/>
                    </a:lnTo>
                    <a:lnTo>
                      <a:pt x="2080" y="708"/>
                    </a:lnTo>
                    <a:lnTo>
                      <a:pt x="2161" y="708"/>
                    </a:lnTo>
                    <a:lnTo>
                      <a:pt x="2161" y="708"/>
                    </a:lnTo>
                    <a:lnTo>
                      <a:pt x="2221" y="708"/>
                    </a:lnTo>
                    <a:lnTo>
                      <a:pt x="2282" y="728"/>
                    </a:lnTo>
                    <a:lnTo>
                      <a:pt x="2343" y="768"/>
                    </a:lnTo>
                    <a:lnTo>
                      <a:pt x="2383" y="809"/>
                    </a:lnTo>
                    <a:lnTo>
                      <a:pt x="2383" y="809"/>
                    </a:lnTo>
                    <a:lnTo>
                      <a:pt x="2464" y="910"/>
                    </a:lnTo>
                    <a:lnTo>
                      <a:pt x="2504" y="930"/>
                    </a:lnTo>
                    <a:lnTo>
                      <a:pt x="2544" y="930"/>
                    </a:lnTo>
                    <a:lnTo>
                      <a:pt x="2544" y="930"/>
                    </a:lnTo>
                    <a:lnTo>
                      <a:pt x="2625" y="910"/>
                    </a:lnTo>
                    <a:lnTo>
                      <a:pt x="2625" y="910"/>
                    </a:lnTo>
                    <a:lnTo>
                      <a:pt x="2706" y="910"/>
                    </a:lnTo>
                    <a:lnTo>
                      <a:pt x="2706" y="910"/>
                    </a:lnTo>
                    <a:lnTo>
                      <a:pt x="2726" y="910"/>
                    </a:lnTo>
                    <a:lnTo>
                      <a:pt x="2726" y="910"/>
                    </a:lnTo>
                    <a:lnTo>
                      <a:pt x="2787" y="910"/>
                    </a:lnTo>
                    <a:lnTo>
                      <a:pt x="2807" y="930"/>
                    </a:lnTo>
                    <a:lnTo>
                      <a:pt x="2807" y="930"/>
                    </a:lnTo>
                    <a:lnTo>
                      <a:pt x="2867" y="950"/>
                    </a:lnTo>
                    <a:lnTo>
                      <a:pt x="2867" y="950"/>
                    </a:lnTo>
                    <a:lnTo>
                      <a:pt x="2908" y="930"/>
                    </a:lnTo>
                    <a:lnTo>
                      <a:pt x="2908" y="930"/>
                    </a:lnTo>
                    <a:lnTo>
                      <a:pt x="2989" y="889"/>
                    </a:lnTo>
                    <a:lnTo>
                      <a:pt x="3049" y="849"/>
                    </a:lnTo>
                    <a:lnTo>
                      <a:pt x="3049" y="849"/>
                    </a:lnTo>
                    <a:lnTo>
                      <a:pt x="3150" y="788"/>
                    </a:lnTo>
                    <a:lnTo>
                      <a:pt x="3251" y="768"/>
                    </a:lnTo>
                    <a:lnTo>
                      <a:pt x="3251" y="768"/>
                    </a:lnTo>
                    <a:lnTo>
                      <a:pt x="3271" y="768"/>
                    </a:lnTo>
                    <a:lnTo>
                      <a:pt x="3271" y="768"/>
                    </a:lnTo>
                    <a:lnTo>
                      <a:pt x="3352" y="768"/>
                    </a:lnTo>
                    <a:lnTo>
                      <a:pt x="3433" y="809"/>
                    </a:lnTo>
                    <a:lnTo>
                      <a:pt x="3534" y="889"/>
                    </a:lnTo>
                    <a:lnTo>
                      <a:pt x="3534" y="889"/>
                    </a:lnTo>
                    <a:lnTo>
                      <a:pt x="3594" y="970"/>
                    </a:lnTo>
                    <a:lnTo>
                      <a:pt x="3635" y="970"/>
                    </a:lnTo>
                    <a:lnTo>
                      <a:pt x="3675" y="990"/>
                    </a:lnTo>
                    <a:lnTo>
                      <a:pt x="3675" y="990"/>
                    </a:lnTo>
                    <a:lnTo>
                      <a:pt x="3675" y="990"/>
                    </a:lnTo>
                    <a:lnTo>
                      <a:pt x="3736" y="970"/>
                    </a:lnTo>
                    <a:lnTo>
                      <a:pt x="3837" y="930"/>
                    </a:lnTo>
                    <a:lnTo>
                      <a:pt x="3837" y="930"/>
                    </a:lnTo>
                    <a:lnTo>
                      <a:pt x="3978" y="849"/>
                    </a:lnTo>
                    <a:lnTo>
                      <a:pt x="4059" y="829"/>
                    </a:lnTo>
                    <a:lnTo>
                      <a:pt x="4160" y="809"/>
                    </a:lnTo>
                    <a:lnTo>
                      <a:pt x="4160" y="809"/>
                    </a:lnTo>
                    <a:lnTo>
                      <a:pt x="4200" y="809"/>
                    </a:lnTo>
                    <a:lnTo>
                      <a:pt x="4200" y="809"/>
                    </a:lnTo>
                    <a:lnTo>
                      <a:pt x="4261" y="809"/>
                    </a:lnTo>
                    <a:lnTo>
                      <a:pt x="4261" y="809"/>
                    </a:lnTo>
                    <a:lnTo>
                      <a:pt x="4341" y="849"/>
                    </a:lnTo>
                    <a:lnTo>
                      <a:pt x="4402" y="910"/>
                    </a:lnTo>
                    <a:lnTo>
                      <a:pt x="4402" y="910"/>
                    </a:lnTo>
                    <a:lnTo>
                      <a:pt x="4503" y="829"/>
                    </a:lnTo>
                    <a:lnTo>
                      <a:pt x="4503" y="829"/>
                    </a:lnTo>
                    <a:lnTo>
                      <a:pt x="4483" y="809"/>
                    </a:lnTo>
                    <a:lnTo>
                      <a:pt x="4483" y="809"/>
                    </a:lnTo>
                    <a:lnTo>
                      <a:pt x="4180" y="465"/>
                    </a:lnTo>
                    <a:lnTo>
                      <a:pt x="3897" y="122"/>
                    </a:lnTo>
                    <a:lnTo>
                      <a:pt x="3897" y="122"/>
                    </a:lnTo>
                    <a:lnTo>
                      <a:pt x="3816" y="21"/>
                    </a:lnTo>
                    <a:lnTo>
                      <a:pt x="3816" y="21"/>
                    </a:lnTo>
                    <a:lnTo>
                      <a:pt x="3796" y="21"/>
                    </a:lnTo>
                    <a:lnTo>
                      <a:pt x="3796" y="21"/>
                    </a:lnTo>
                    <a:lnTo>
                      <a:pt x="373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5"/>
              <p:cNvSpPr/>
              <p:nvPr/>
            </p:nvSpPr>
            <p:spPr>
              <a:xfrm>
                <a:off x="2585859" y="-961642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5"/>
              <p:cNvSpPr/>
              <p:nvPr/>
            </p:nvSpPr>
            <p:spPr>
              <a:xfrm>
                <a:off x="2588667" y="-963080"/>
                <a:ext cx="280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5"/>
              <p:cNvSpPr/>
              <p:nvPr/>
            </p:nvSpPr>
            <p:spPr>
              <a:xfrm>
                <a:off x="2714462" y="-1059841"/>
                <a:ext cx="68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5"/>
              <p:cNvSpPr/>
              <p:nvPr/>
            </p:nvSpPr>
            <p:spPr>
              <a:xfrm>
                <a:off x="2714462" y="-1059841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5"/>
              <p:cNvSpPr/>
              <p:nvPr/>
            </p:nvSpPr>
            <p:spPr>
              <a:xfrm>
                <a:off x="2713092" y="-1065387"/>
                <a:ext cx="1438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21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5"/>
              <p:cNvSpPr/>
              <p:nvPr/>
            </p:nvSpPr>
            <p:spPr>
              <a:xfrm>
                <a:off x="2715831" y="-1075043"/>
                <a:ext cx="12531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43" fill="none" extrusionOk="0">
                    <a:moveTo>
                      <a:pt x="183" y="0"/>
                    </a:moveTo>
                    <a:lnTo>
                      <a:pt x="183" y="0"/>
                    </a:lnTo>
                    <a:lnTo>
                      <a:pt x="142" y="61"/>
                    </a:lnTo>
                    <a:lnTo>
                      <a:pt x="102" y="14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62" y="223"/>
                    </a:lnTo>
                    <a:lnTo>
                      <a:pt x="21" y="243"/>
                    </a:lnTo>
                    <a:lnTo>
                      <a:pt x="2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62" y="223"/>
                    </a:lnTo>
                    <a:lnTo>
                      <a:pt x="102" y="162"/>
                    </a:lnTo>
                    <a:lnTo>
                      <a:pt x="102" y="142"/>
                    </a:lnTo>
                    <a:lnTo>
                      <a:pt x="102" y="142"/>
                    </a:lnTo>
                    <a:lnTo>
                      <a:pt x="142" y="61"/>
                    </a:lnTo>
                    <a:lnTo>
                      <a:pt x="18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5"/>
              <p:cNvSpPr/>
              <p:nvPr/>
            </p:nvSpPr>
            <p:spPr>
              <a:xfrm>
                <a:off x="2704806" y="-1090245"/>
                <a:ext cx="835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04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1" y="101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122" y="243"/>
                    </a:lnTo>
                    <a:lnTo>
                      <a:pt x="122" y="303"/>
                    </a:lnTo>
                    <a:lnTo>
                      <a:pt x="122" y="303"/>
                    </a:lnTo>
                    <a:lnTo>
                      <a:pt x="122" y="283"/>
                    </a:lnTo>
                    <a:lnTo>
                      <a:pt x="122" y="283"/>
                    </a:lnTo>
                    <a:lnTo>
                      <a:pt x="122" y="22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21" y="10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5"/>
              <p:cNvSpPr/>
              <p:nvPr/>
            </p:nvSpPr>
            <p:spPr>
              <a:xfrm>
                <a:off x="2671594" y="-1091615"/>
                <a:ext cx="1507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fill="none" extrusionOk="0">
                    <a:moveTo>
                      <a:pt x="2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5"/>
              <p:cNvSpPr/>
              <p:nvPr/>
            </p:nvSpPr>
            <p:spPr>
              <a:xfrm>
                <a:off x="2674402" y="-1097161"/>
                <a:ext cx="68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1" h="4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5"/>
              <p:cNvSpPr/>
              <p:nvPr/>
            </p:nvSpPr>
            <p:spPr>
              <a:xfrm>
                <a:off x="2706176" y="-1099900"/>
                <a:ext cx="1438" cy="691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1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5"/>
              <p:cNvSpPr/>
              <p:nvPr/>
            </p:nvSpPr>
            <p:spPr>
              <a:xfrm>
                <a:off x="2639820" y="-1106817"/>
                <a:ext cx="98265" cy="139694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040" fill="none" extrusionOk="0">
                    <a:moveTo>
                      <a:pt x="525" y="0"/>
                    </a:moveTo>
                    <a:lnTo>
                      <a:pt x="525" y="0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86" y="81"/>
                    </a:lnTo>
                    <a:lnTo>
                      <a:pt x="586" y="81"/>
                    </a:lnTo>
                    <a:lnTo>
                      <a:pt x="606" y="121"/>
                    </a:lnTo>
                    <a:lnTo>
                      <a:pt x="606" y="182"/>
                    </a:lnTo>
                    <a:lnTo>
                      <a:pt x="586" y="24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505" y="323"/>
                    </a:lnTo>
                    <a:lnTo>
                      <a:pt x="424" y="343"/>
                    </a:lnTo>
                    <a:lnTo>
                      <a:pt x="424" y="343"/>
                    </a:lnTo>
                    <a:lnTo>
                      <a:pt x="344" y="606"/>
                    </a:lnTo>
                    <a:lnTo>
                      <a:pt x="243" y="828"/>
                    </a:lnTo>
                    <a:lnTo>
                      <a:pt x="122" y="1050"/>
                    </a:lnTo>
                    <a:lnTo>
                      <a:pt x="0" y="1272"/>
                    </a:lnTo>
                    <a:lnTo>
                      <a:pt x="0" y="1272"/>
                    </a:lnTo>
                    <a:lnTo>
                      <a:pt x="283" y="1474"/>
                    </a:lnTo>
                    <a:lnTo>
                      <a:pt x="283" y="1474"/>
                    </a:lnTo>
                    <a:lnTo>
                      <a:pt x="303" y="1454"/>
                    </a:lnTo>
                    <a:lnTo>
                      <a:pt x="303" y="1454"/>
                    </a:lnTo>
                    <a:lnTo>
                      <a:pt x="303" y="1454"/>
                    </a:lnTo>
                    <a:lnTo>
                      <a:pt x="303" y="1454"/>
                    </a:lnTo>
                    <a:lnTo>
                      <a:pt x="303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44" y="1454"/>
                    </a:lnTo>
                    <a:lnTo>
                      <a:pt x="384" y="1454"/>
                    </a:lnTo>
                    <a:lnTo>
                      <a:pt x="384" y="1454"/>
                    </a:lnTo>
                    <a:lnTo>
                      <a:pt x="384" y="1454"/>
                    </a:lnTo>
                    <a:lnTo>
                      <a:pt x="445" y="1494"/>
                    </a:lnTo>
                    <a:lnTo>
                      <a:pt x="465" y="1575"/>
                    </a:lnTo>
                    <a:lnTo>
                      <a:pt x="465" y="1575"/>
                    </a:lnTo>
                    <a:lnTo>
                      <a:pt x="465" y="1575"/>
                    </a:lnTo>
                    <a:lnTo>
                      <a:pt x="465" y="1575"/>
                    </a:lnTo>
                    <a:lnTo>
                      <a:pt x="465" y="1575"/>
                    </a:lnTo>
                    <a:lnTo>
                      <a:pt x="465" y="1615"/>
                    </a:lnTo>
                    <a:lnTo>
                      <a:pt x="465" y="1615"/>
                    </a:lnTo>
                    <a:lnTo>
                      <a:pt x="970" y="2039"/>
                    </a:lnTo>
                    <a:lnTo>
                      <a:pt x="970" y="2039"/>
                    </a:lnTo>
                    <a:lnTo>
                      <a:pt x="1151" y="1696"/>
                    </a:lnTo>
                    <a:lnTo>
                      <a:pt x="1293" y="1333"/>
                    </a:lnTo>
                    <a:lnTo>
                      <a:pt x="1373" y="969"/>
                    </a:lnTo>
                    <a:lnTo>
                      <a:pt x="1434" y="565"/>
                    </a:lnTo>
                    <a:lnTo>
                      <a:pt x="1434" y="565"/>
                    </a:lnTo>
                    <a:lnTo>
                      <a:pt x="1434" y="505"/>
                    </a:lnTo>
                    <a:lnTo>
                      <a:pt x="1434" y="505"/>
                    </a:lnTo>
                    <a:lnTo>
                      <a:pt x="1414" y="525"/>
                    </a:lnTo>
                    <a:lnTo>
                      <a:pt x="1414" y="525"/>
                    </a:lnTo>
                    <a:lnTo>
                      <a:pt x="1394" y="525"/>
                    </a:lnTo>
                    <a:lnTo>
                      <a:pt x="1353" y="545"/>
                    </a:lnTo>
                    <a:lnTo>
                      <a:pt x="1313" y="646"/>
                    </a:lnTo>
                    <a:lnTo>
                      <a:pt x="1313" y="666"/>
                    </a:lnTo>
                    <a:lnTo>
                      <a:pt x="1313" y="666"/>
                    </a:lnTo>
                    <a:lnTo>
                      <a:pt x="1273" y="727"/>
                    </a:lnTo>
                    <a:lnTo>
                      <a:pt x="1212" y="767"/>
                    </a:lnTo>
                    <a:lnTo>
                      <a:pt x="1172" y="808"/>
                    </a:lnTo>
                    <a:lnTo>
                      <a:pt x="1111" y="808"/>
                    </a:lnTo>
                    <a:lnTo>
                      <a:pt x="1111" y="808"/>
                    </a:lnTo>
                    <a:lnTo>
                      <a:pt x="1071" y="808"/>
                    </a:lnTo>
                    <a:lnTo>
                      <a:pt x="1071" y="808"/>
                    </a:lnTo>
                    <a:lnTo>
                      <a:pt x="1030" y="788"/>
                    </a:lnTo>
                    <a:lnTo>
                      <a:pt x="990" y="747"/>
                    </a:lnTo>
                    <a:lnTo>
                      <a:pt x="970" y="687"/>
                    </a:lnTo>
                    <a:lnTo>
                      <a:pt x="970" y="646"/>
                    </a:lnTo>
                    <a:lnTo>
                      <a:pt x="970" y="646"/>
                    </a:lnTo>
                    <a:lnTo>
                      <a:pt x="970" y="586"/>
                    </a:lnTo>
                    <a:lnTo>
                      <a:pt x="970" y="586"/>
                    </a:lnTo>
                    <a:lnTo>
                      <a:pt x="970" y="505"/>
                    </a:lnTo>
                    <a:lnTo>
                      <a:pt x="949" y="464"/>
                    </a:lnTo>
                    <a:lnTo>
                      <a:pt x="949" y="464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889" y="384"/>
                    </a:lnTo>
                    <a:lnTo>
                      <a:pt x="848" y="303"/>
                    </a:lnTo>
                    <a:lnTo>
                      <a:pt x="848" y="303"/>
                    </a:lnTo>
                    <a:lnTo>
                      <a:pt x="869" y="222"/>
                    </a:lnTo>
                    <a:lnTo>
                      <a:pt x="869" y="202"/>
                    </a:lnTo>
                    <a:lnTo>
                      <a:pt x="869" y="202"/>
                    </a:lnTo>
                    <a:lnTo>
                      <a:pt x="889" y="141"/>
                    </a:lnTo>
                    <a:lnTo>
                      <a:pt x="889" y="141"/>
                    </a:lnTo>
                    <a:lnTo>
                      <a:pt x="889" y="121"/>
                    </a:lnTo>
                    <a:lnTo>
                      <a:pt x="889" y="121"/>
                    </a:lnTo>
                    <a:lnTo>
                      <a:pt x="848" y="81"/>
                    </a:lnTo>
                    <a:lnTo>
                      <a:pt x="788" y="61"/>
                    </a:lnTo>
                    <a:lnTo>
                      <a:pt x="788" y="61"/>
                    </a:lnTo>
                    <a:lnTo>
                      <a:pt x="687" y="40"/>
                    </a:lnTo>
                    <a:lnTo>
                      <a:pt x="687" y="40"/>
                    </a:lnTo>
                    <a:lnTo>
                      <a:pt x="606" y="40"/>
                    </a:lnTo>
                    <a:lnTo>
                      <a:pt x="525" y="0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5"/>
              <p:cNvSpPr/>
              <p:nvPr/>
            </p:nvSpPr>
            <p:spPr>
              <a:xfrm>
                <a:off x="2688235" y="-1110994"/>
                <a:ext cx="9724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41" y="41"/>
                    </a:lnTo>
                    <a:lnTo>
                      <a:pt x="141" y="4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5"/>
              <p:cNvSpPr/>
              <p:nvPr/>
            </p:nvSpPr>
            <p:spPr>
              <a:xfrm>
                <a:off x="2678511" y="-1113733"/>
                <a:ext cx="2876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21" y="2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5"/>
              <p:cNvSpPr/>
              <p:nvPr/>
            </p:nvSpPr>
            <p:spPr>
              <a:xfrm>
                <a:off x="2585859" y="-964450"/>
                <a:ext cx="561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82" h="42" extrusionOk="0">
                    <a:moveTo>
                      <a:pt x="62" y="1"/>
                    </a:moveTo>
                    <a:lnTo>
                      <a:pt x="31" y="21"/>
                    </a:lnTo>
                    <a:lnTo>
                      <a:pt x="82" y="21"/>
                    </a:lnTo>
                    <a:lnTo>
                      <a:pt x="62" y="1"/>
                    </a:lnTo>
                    <a:close/>
                    <a:moveTo>
                      <a:pt x="21" y="21"/>
                    </a:moveTo>
                    <a:lnTo>
                      <a:pt x="1" y="41"/>
                    </a:lnTo>
                    <a:lnTo>
                      <a:pt x="1" y="41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5"/>
              <p:cNvSpPr/>
              <p:nvPr/>
            </p:nvSpPr>
            <p:spPr>
              <a:xfrm>
                <a:off x="2585859" y="-964450"/>
                <a:ext cx="561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82" h="42" fill="none" extrusionOk="0">
                    <a:moveTo>
                      <a:pt x="62" y="1"/>
                    </a:moveTo>
                    <a:lnTo>
                      <a:pt x="62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6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5"/>
              <p:cNvSpPr/>
              <p:nvPr/>
            </p:nvSpPr>
            <p:spPr>
              <a:xfrm>
                <a:off x="2587297" y="-963080"/>
                <a:ext cx="4177" cy="68"/>
              </a:xfrm>
              <a:custGeom>
                <a:avLst/>
                <a:gdLst/>
                <a:ahLst/>
                <a:cxnLst/>
                <a:rect l="l" t="t" r="r" b="b"/>
                <a:pathLst>
                  <a:path w="6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61" y="1"/>
                    </a:moveTo>
                    <a:lnTo>
                      <a:pt x="61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61" y="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5"/>
              <p:cNvSpPr/>
              <p:nvPr/>
            </p:nvSpPr>
            <p:spPr>
              <a:xfrm>
                <a:off x="2587297" y="-96308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5"/>
              <p:cNvSpPr/>
              <p:nvPr/>
            </p:nvSpPr>
            <p:spPr>
              <a:xfrm>
                <a:off x="2588667" y="-963080"/>
                <a:ext cx="280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5"/>
              <p:cNvSpPr/>
              <p:nvPr/>
            </p:nvSpPr>
            <p:spPr>
              <a:xfrm>
                <a:off x="2361866" y="-910489"/>
                <a:ext cx="268363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29" extrusionOk="0">
                    <a:moveTo>
                      <a:pt x="122" y="0"/>
                    </a:moveTo>
                    <a:lnTo>
                      <a:pt x="82" y="20"/>
                    </a:lnTo>
                    <a:lnTo>
                      <a:pt x="21" y="61"/>
                    </a:lnTo>
                    <a:lnTo>
                      <a:pt x="1" y="101"/>
                    </a:lnTo>
                    <a:lnTo>
                      <a:pt x="183" y="243"/>
                    </a:lnTo>
                    <a:lnTo>
                      <a:pt x="405" y="364"/>
                    </a:lnTo>
                    <a:lnTo>
                      <a:pt x="607" y="485"/>
                    </a:lnTo>
                    <a:lnTo>
                      <a:pt x="829" y="586"/>
                    </a:lnTo>
                    <a:lnTo>
                      <a:pt x="1071" y="667"/>
                    </a:lnTo>
                    <a:lnTo>
                      <a:pt x="1293" y="727"/>
                    </a:lnTo>
                    <a:lnTo>
                      <a:pt x="1535" y="788"/>
                    </a:lnTo>
                    <a:lnTo>
                      <a:pt x="1798" y="808"/>
                    </a:lnTo>
                    <a:lnTo>
                      <a:pt x="2101" y="828"/>
                    </a:lnTo>
                    <a:lnTo>
                      <a:pt x="2343" y="808"/>
                    </a:lnTo>
                    <a:lnTo>
                      <a:pt x="2585" y="788"/>
                    </a:lnTo>
                    <a:lnTo>
                      <a:pt x="2808" y="747"/>
                    </a:lnTo>
                    <a:lnTo>
                      <a:pt x="3050" y="687"/>
                    </a:lnTo>
                    <a:lnTo>
                      <a:pt x="3272" y="606"/>
                    </a:lnTo>
                    <a:lnTo>
                      <a:pt x="3494" y="525"/>
                    </a:lnTo>
                    <a:lnTo>
                      <a:pt x="3716" y="424"/>
                    </a:lnTo>
                    <a:lnTo>
                      <a:pt x="3918" y="283"/>
                    </a:lnTo>
                    <a:lnTo>
                      <a:pt x="3858" y="243"/>
                    </a:lnTo>
                    <a:lnTo>
                      <a:pt x="3777" y="243"/>
                    </a:lnTo>
                    <a:lnTo>
                      <a:pt x="3716" y="263"/>
                    </a:lnTo>
                    <a:lnTo>
                      <a:pt x="3615" y="283"/>
                    </a:lnTo>
                    <a:lnTo>
                      <a:pt x="3514" y="344"/>
                    </a:lnTo>
                    <a:lnTo>
                      <a:pt x="3494" y="344"/>
                    </a:lnTo>
                    <a:lnTo>
                      <a:pt x="3393" y="404"/>
                    </a:lnTo>
                    <a:lnTo>
                      <a:pt x="3292" y="424"/>
                    </a:lnTo>
                    <a:lnTo>
                      <a:pt x="3232" y="404"/>
                    </a:lnTo>
                    <a:lnTo>
                      <a:pt x="3171" y="384"/>
                    </a:lnTo>
                    <a:lnTo>
                      <a:pt x="3070" y="303"/>
                    </a:lnTo>
                    <a:lnTo>
                      <a:pt x="3050" y="283"/>
                    </a:lnTo>
                    <a:lnTo>
                      <a:pt x="2989" y="222"/>
                    </a:lnTo>
                    <a:lnTo>
                      <a:pt x="2949" y="202"/>
                    </a:lnTo>
                    <a:lnTo>
                      <a:pt x="2868" y="202"/>
                    </a:lnTo>
                    <a:lnTo>
                      <a:pt x="2808" y="222"/>
                    </a:lnTo>
                    <a:lnTo>
                      <a:pt x="2727" y="283"/>
                    </a:lnTo>
                    <a:lnTo>
                      <a:pt x="2646" y="323"/>
                    </a:lnTo>
                    <a:lnTo>
                      <a:pt x="2565" y="364"/>
                    </a:lnTo>
                    <a:lnTo>
                      <a:pt x="2545" y="364"/>
                    </a:lnTo>
                    <a:lnTo>
                      <a:pt x="2484" y="384"/>
                    </a:lnTo>
                    <a:lnTo>
                      <a:pt x="2424" y="364"/>
                    </a:lnTo>
                    <a:lnTo>
                      <a:pt x="2384" y="344"/>
                    </a:lnTo>
                    <a:lnTo>
                      <a:pt x="2262" y="344"/>
                    </a:lnTo>
                    <a:lnTo>
                      <a:pt x="2141" y="364"/>
                    </a:lnTo>
                    <a:lnTo>
                      <a:pt x="2081" y="364"/>
                    </a:lnTo>
                    <a:lnTo>
                      <a:pt x="2040" y="344"/>
                    </a:lnTo>
                    <a:lnTo>
                      <a:pt x="1980" y="303"/>
                    </a:lnTo>
                    <a:lnTo>
                      <a:pt x="1939" y="243"/>
                    </a:lnTo>
                    <a:lnTo>
                      <a:pt x="1919" y="243"/>
                    </a:lnTo>
                    <a:lnTo>
                      <a:pt x="1919" y="222"/>
                    </a:lnTo>
                    <a:lnTo>
                      <a:pt x="1899" y="202"/>
                    </a:lnTo>
                    <a:lnTo>
                      <a:pt x="1899" y="182"/>
                    </a:lnTo>
                    <a:lnTo>
                      <a:pt x="1838" y="162"/>
                    </a:lnTo>
                    <a:lnTo>
                      <a:pt x="1778" y="142"/>
                    </a:lnTo>
                    <a:lnTo>
                      <a:pt x="1737" y="142"/>
                    </a:lnTo>
                    <a:lnTo>
                      <a:pt x="1697" y="162"/>
                    </a:lnTo>
                    <a:lnTo>
                      <a:pt x="1677" y="202"/>
                    </a:lnTo>
                    <a:lnTo>
                      <a:pt x="1697" y="303"/>
                    </a:lnTo>
                    <a:lnTo>
                      <a:pt x="1717" y="364"/>
                    </a:lnTo>
                    <a:lnTo>
                      <a:pt x="1697" y="424"/>
                    </a:lnTo>
                    <a:lnTo>
                      <a:pt x="1657" y="485"/>
                    </a:lnTo>
                    <a:lnTo>
                      <a:pt x="1636" y="505"/>
                    </a:lnTo>
                    <a:lnTo>
                      <a:pt x="1596" y="525"/>
                    </a:lnTo>
                    <a:lnTo>
                      <a:pt x="1495" y="525"/>
                    </a:lnTo>
                    <a:lnTo>
                      <a:pt x="1394" y="505"/>
                    </a:lnTo>
                    <a:lnTo>
                      <a:pt x="1334" y="485"/>
                    </a:lnTo>
                    <a:lnTo>
                      <a:pt x="1273" y="465"/>
                    </a:lnTo>
                    <a:lnTo>
                      <a:pt x="1233" y="485"/>
                    </a:lnTo>
                    <a:lnTo>
                      <a:pt x="1152" y="505"/>
                    </a:lnTo>
                    <a:lnTo>
                      <a:pt x="1071" y="525"/>
                    </a:lnTo>
                    <a:lnTo>
                      <a:pt x="1051" y="525"/>
                    </a:lnTo>
                    <a:lnTo>
                      <a:pt x="990" y="505"/>
                    </a:lnTo>
                    <a:lnTo>
                      <a:pt x="930" y="465"/>
                    </a:lnTo>
                    <a:lnTo>
                      <a:pt x="910" y="465"/>
                    </a:lnTo>
                    <a:lnTo>
                      <a:pt x="869" y="404"/>
                    </a:lnTo>
                    <a:lnTo>
                      <a:pt x="849" y="364"/>
                    </a:lnTo>
                    <a:lnTo>
                      <a:pt x="869" y="323"/>
                    </a:lnTo>
                    <a:lnTo>
                      <a:pt x="869" y="303"/>
                    </a:lnTo>
                    <a:lnTo>
                      <a:pt x="889" y="243"/>
                    </a:lnTo>
                    <a:lnTo>
                      <a:pt x="930" y="202"/>
                    </a:lnTo>
                    <a:lnTo>
                      <a:pt x="970" y="142"/>
                    </a:lnTo>
                    <a:lnTo>
                      <a:pt x="990" y="101"/>
                    </a:lnTo>
                    <a:lnTo>
                      <a:pt x="990" y="81"/>
                    </a:lnTo>
                    <a:lnTo>
                      <a:pt x="990" y="61"/>
                    </a:lnTo>
                    <a:lnTo>
                      <a:pt x="970" y="41"/>
                    </a:lnTo>
                    <a:lnTo>
                      <a:pt x="910" y="41"/>
                    </a:lnTo>
                    <a:lnTo>
                      <a:pt x="849" y="61"/>
                    </a:lnTo>
                    <a:lnTo>
                      <a:pt x="809" y="81"/>
                    </a:lnTo>
                    <a:lnTo>
                      <a:pt x="768" y="121"/>
                    </a:lnTo>
                    <a:lnTo>
                      <a:pt x="728" y="142"/>
                    </a:lnTo>
                    <a:lnTo>
                      <a:pt x="667" y="182"/>
                    </a:lnTo>
                    <a:lnTo>
                      <a:pt x="627" y="202"/>
                    </a:lnTo>
                    <a:lnTo>
                      <a:pt x="566" y="202"/>
                    </a:lnTo>
                    <a:lnTo>
                      <a:pt x="506" y="222"/>
                    </a:lnTo>
                    <a:lnTo>
                      <a:pt x="465" y="222"/>
                    </a:lnTo>
                    <a:lnTo>
                      <a:pt x="405" y="243"/>
                    </a:lnTo>
                    <a:lnTo>
                      <a:pt x="385" y="243"/>
                    </a:lnTo>
                    <a:lnTo>
                      <a:pt x="364" y="263"/>
                    </a:lnTo>
                    <a:lnTo>
                      <a:pt x="284" y="222"/>
                    </a:lnTo>
                    <a:lnTo>
                      <a:pt x="243" y="202"/>
                    </a:lnTo>
                    <a:lnTo>
                      <a:pt x="203" y="162"/>
                    </a:lnTo>
                    <a:lnTo>
                      <a:pt x="203" y="142"/>
                    </a:lnTo>
                    <a:lnTo>
                      <a:pt x="183" y="81"/>
                    </a:lnTo>
                    <a:lnTo>
                      <a:pt x="162" y="6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5"/>
              <p:cNvSpPr/>
              <p:nvPr/>
            </p:nvSpPr>
            <p:spPr>
              <a:xfrm>
                <a:off x="2361866" y="-910489"/>
                <a:ext cx="268363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29" fill="none" extrusionOk="0">
                    <a:moveTo>
                      <a:pt x="122" y="0"/>
                    </a:move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82" y="2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183" y="243"/>
                    </a:lnTo>
                    <a:lnTo>
                      <a:pt x="405" y="364"/>
                    </a:lnTo>
                    <a:lnTo>
                      <a:pt x="607" y="485"/>
                    </a:lnTo>
                    <a:lnTo>
                      <a:pt x="829" y="586"/>
                    </a:lnTo>
                    <a:lnTo>
                      <a:pt x="1071" y="667"/>
                    </a:lnTo>
                    <a:lnTo>
                      <a:pt x="1293" y="727"/>
                    </a:lnTo>
                    <a:lnTo>
                      <a:pt x="1535" y="788"/>
                    </a:lnTo>
                    <a:lnTo>
                      <a:pt x="1798" y="808"/>
                    </a:lnTo>
                    <a:lnTo>
                      <a:pt x="1798" y="808"/>
                    </a:lnTo>
                    <a:lnTo>
                      <a:pt x="2101" y="828"/>
                    </a:lnTo>
                    <a:lnTo>
                      <a:pt x="2101" y="828"/>
                    </a:lnTo>
                    <a:lnTo>
                      <a:pt x="2343" y="808"/>
                    </a:lnTo>
                    <a:lnTo>
                      <a:pt x="2585" y="788"/>
                    </a:lnTo>
                    <a:lnTo>
                      <a:pt x="2808" y="747"/>
                    </a:lnTo>
                    <a:lnTo>
                      <a:pt x="3050" y="687"/>
                    </a:lnTo>
                    <a:lnTo>
                      <a:pt x="3272" y="606"/>
                    </a:lnTo>
                    <a:lnTo>
                      <a:pt x="3494" y="525"/>
                    </a:lnTo>
                    <a:lnTo>
                      <a:pt x="3716" y="424"/>
                    </a:lnTo>
                    <a:lnTo>
                      <a:pt x="3918" y="283"/>
                    </a:lnTo>
                    <a:lnTo>
                      <a:pt x="3918" y="283"/>
                    </a:lnTo>
                    <a:lnTo>
                      <a:pt x="3918" y="283"/>
                    </a:lnTo>
                    <a:lnTo>
                      <a:pt x="3918" y="283"/>
                    </a:lnTo>
                    <a:lnTo>
                      <a:pt x="3858" y="243"/>
                    </a:lnTo>
                    <a:lnTo>
                      <a:pt x="3858" y="243"/>
                    </a:lnTo>
                    <a:lnTo>
                      <a:pt x="3837" y="243"/>
                    </a:lnTo>
                    <a:lnTo>
                      <a:pt x="3837" y="243"/>
                    </a:lnTo>
                    <a:lnTo>
                      <a:pt x="3837" y="243"/>
                    </a:lnTo>
                    <a:lnTo>
                      <a:pt x="3837" y="243"/>
                    </a:lnTo>
                    <a:lnTo>
                      <a:pt x="3837" y="243"/>
                    </a:lnTo>
                    <a:lnTo>
                      <a:pt x="383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817" y="243"/>
                    </a:lnTo>
                    <a:lnTo>
                      <a:pt x="3777" y="243"/>
                    </a:lnTo>
                    <a:lnTo>
                      <a:pt x="3777" y="243"/>
                    </a:lnTo>
                    <a:lnTo>
                      <a:pt x="3777" y="243"/>
                    </a:lnTo>
                    <a:lnTo>
                      <a:pt x="3777" y="243"/>
                    </a:lnTo>
                    <a:lnTo>
                      <a:pt x="3716" y="263"/>
                    </a:lnTo>
                    <a:lnTo>
                      <a:pt x="3716" y="263"/>
                    </a:lnTo>
                    <a:lnTo>
                      <a:pt x="3615" y="283"/>
                    </a:lnTo>
                    <a:lnTo>
                      <a:pt x="3514" y="344"/>
                    </a:lnTo>
                    <a:lnTo>
                      <a:pt x="3514" y="344"/>
                    </a:lnTo>
                    <a:lnTo>
                      <a:pt x="3494" y="344"/>
                    </a:lnTo>
                    <a:lnTo>
                      <a:pt x="3494" y="344"/>
                    </a:lnTo>
                    <a:lnTo>
                      <a:pt x="3393" y="40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232" y="404"/>
                    </a:lnTo>
                    <a:lnTo>
                      <a:pt x="3171" y="384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050" y="283"/>
                    </a:lnTo>
                    <a:lnTo>
                      <a:pt x="3050" y="283"/>
                    </a:lnTo>
                    <a:lnTo>
                      <a:pt x="3050" y="283"/>
                    </a:lnTo>
                    <a:lnTo>
                      <a:pt x="3050" y="283"/>
                    </a:lnTo>
                    <a:lnTo>
                      <a:pt x="3050" y="283"/>
                    </a:lnTo>
                    <a:lnTo>
                      <a:pt x="3050" y="283"/>
                    </a:lnTo>
                    <a:lnTo>
                      <a:pt x="2989" y="222"/>
                    </a:lnTo>
                    <a:lnTo>
                      <a:pt x="2949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88" y="202"/>
                    </a:lnTo>
                    <a:lnTo>
                      <a:pt x="2868" y="202"/>
                    </a:lnTo>
                    <a:lnTo>
                      <a:pt x="2868" y="202"/>
                    </a:lnTo>
                    <a:lnTo>
                      <a:pt x="2868" y="202"/>
                    </a:lnTo>
                    <a:lnTo>
                      <a:pt x="2808" y="222"/>
                    </a:lnTo>
                    <a:lnTo>
                      <a:pt x="2727" y="283"/>
                    </a:lnTo>
                    <a:lnTo>
                      <a:pt x="2727" y="283"/>
                    </a:lnTo>
                    <a:lnTo>
                      <a:pt x="2646" y="323"/>
                    </a:lnTo>
                    <a:lnTo>
                      <a:pt x="2565" y="364"/>
                    </a:lnTo>
                    <a:lnTo>
                      <a:pt x="2565" y="364"/>
                    </a:lnTo>
                    <a:lnTo>
                      <a:pt x="2565" y="364"/>
                    </a:lnTo>
                    <a:lnTo>
                      <a:pt x="2545" y="364"/>
                    </a:lnTo>
                    <a:lnTo>
                      <a:pt x="2545" y="36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24" y="364"/>
                    </a:lnTo>
                    <a:lnTo>
                      <a:pt x="2384" y="344"/>
                    </a:lnTo>
                    <a:lnTo>
                      <a:pt x="2384" y="344"/>
                    </a:lnTo>
                    <a:lnTo>
                      <a:pt x="2384" y="344"/>
                    </a:lnTo>
                    <a:lnTo>
                      <a:pt x="2384" y="344"/>
                    </a:lnTo>
                    <a:lnTo>
                      <a:pt x="2363" y="344"/>
                    </a:lnTo>
                    <a:lnTo>
                      <a:pt x="2363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262" y="344"/>
                    </a:lnTo>
                    <a:lnTo>
                      <a:pt x="2262" y="344"/>
                    </a:lnTo>
                    <a:lnTo>
                      <a:pt x="2141" y="364"/>
                    </a:lnTo>
                    <a:lnTo>
                      <a:pt x="2141" y="364"/>
                    </a:lnTo>
                    <a:lnTo>
                      <a:pt x="2141" y="364"/>
                    </a:lnTo>
                    <a:lnTo>
                      <a:pt x="2141" y="364"/>
                    </a:lnTo>
                    <a:lnTo>
                      <a:pt x="2081" y="364"/>
                    </a:lnTo>
                    <a:lnTo>
                      <a:pt x="2040" y="344"/>
                    </a:lnTo>
                    <a:lnTo>
                      <a:pt x="1980" y="303"/>
                    </a:lnTo>
                    <a:lnTo>
                      <a:pt x="1939" y="243"/>
                    </a:lnTo>
                    <a:lnTo>
                      <a:pt x="1939" y="243"/>
                    </a:lnTo>
                    <a:lnTo>
                      <a:pt x="1919" y="243"/>
                    </a:lnTo>
                    <a:lnTo>
                      <a:pt x="1919" y="243"/>
                    </a:lnTo>
                    <a:lnTo>
                      <a:pt x="1919" y="222"/>
                    </a:lnTo>
                    <a:lnTo>
                      <a:pt x="1919" y="222"/>
                    </a:lnTo>
                    <a:lnTo>
                      <a:pt x="1919" y="222"/>
                    </a:lnTo>
                    <a:lnTo>
                      <a:pt x="1919" y="222"/>
                    </a:lnTo>
                    <a:lnTo>
                      <a:pt x="1899" y="202"/>
                    </a:lnTo>
                    <a:lnTo>
                      <a:pt x="1899" y="202"/>
                    </a:lnTo>
                    <a:lnTo>
                      <a:pt x="1899" y="202"/>
                    </a:lnTo>
                    <a:lnTo>
                      <a:pt x="1899" y="202"/>
                    </a:lnTo>
                    <a:lnTo>
                      <a:pt x="1899" y="202"/>
                    </a:lnTo>
                    <a:lnTo>
                      <a:pt x="1899" y="182"/>
                    </a:lnTo>
                    <a:lnTo>
                      <a:pt x="1899" y="182"/>
                    </a:lnTo>
                    <a:lnTo>
                      <a:pt x="1838" y="162"/>
                    </a:lnTo>
                    <a:lnTo>
                      <a:pt x="1778" y="142"/>
                    </a:lnTo>
                    <a:lnTo>
                      <a:pt x="1778" y="142"/>
                    </a:lnTo>
                    <a:lnTo>
                      <a:pt x="1737" y="142"/>
                    </a:lnTo>
                    <a:lnTo>
                      <a:pt x="1737" y="142"/>
                    </a:lnTo>
                    <a:lnTo>
                      <a:pt x="1697" y="162"/>
                    </a:lnTo>
                    <a:lnTo>
                      <a:pt x="1677" y="202"/>
                    </a:lnTo>
                    <a:lnTo>
                      <a:pt x="1677" y="202"/>
                    </a:lnTo>
                    <a:lnTo>
                      <a:pt x="1697" y="303"/>
                    </a:lnTo>
                    <a:lnTo>
                      <a:pt x="1697" y="303"/>
                    </a:lnTo>
                    <a:lnTo>
                      <a:pt x="1717" y="364"/>
                    </a:lnTo>
                    <a:lnTo>
                      <a:pt x="1697" y="424"/>
                    </a:lnTo>
                    <a:lnTo>
                      <a:pt x="1697" y="424"/>
                    </a:lnTo>
                    <a:lnTo>
                      <a:pt x="1657" y="485"/>
                    </a:lnTo>
                    <a:lnTo>
                      <a:pt x="1657" y="485"/>
                    </a:lnTo>
                    <a:lnTo>
                      <a:pt x="1636" y="505"/>
                    </a:lnTo>
                    <a:lnTo>
                      <a:pt x="1636" y="505"/>
                    </a:lnTo>
                    <a:lnTo>
                      <a:pt x="1596" y="525"/>
                    </a:lnTo>
                    <a:lnTo>
                      <a:pt x="1535" y="525"/>
                    </a:lnTo>
                    <a:lnTo>
                      <a:pt x="1535" y="525"/>
                    </a:lnTo>
                    <a:lnTo>
                      <a:pt x="1495" y="525"/>
                    </a:lnTo>
                    <a:lnTo>
                      <a:pt x="1495" y="525"/>
                    </a:lnTo>
                    <a:lnTo>
                      <a:pt x="1394" y="505"/>
                    </a:lnTo>
                    <a:lnTo>
                      <a:pt x="1394" y="505"/>
                    </a:lnTo>
                    <a:lnTo>
                      <a:pt x="1334" y="485"/>
                    </a:lnTo>
                    <a:lnTo>
                      <a:pt x="1334" y="485"/>
                    </a:lnTo>
                    <a:lnTo>
                      <a:pt x="1273" y="465"/>
                    </a:lnTo>
                    <a:lnTo>
                      <a:pt x="1273" y="465"/>
                    </a:lnTo>
                    <a:lnTo>
                      <a:pt x="1273" y="465"/>
                    </a:lnTo>
                    <a:lnTo>
                      <a:pt x="1273" y="465"/>
                    </a:lnTo>
                    <a:lnTo>
                      <a:pt x="1273" y="465"/>
                    </a:lnTo>
                    <a:lnTo>
                      <a:pt x="1273" y="465"/>
                    </a:lnTo>
                    <a:lnTo>
                      <a:pt x="1233" y="485"/>
                    </a:lnTo>
                    <a:lnTo>
                      <a:pt x="1152" y="505"/>
                    </a:lnTo>
                    <a:lnTo>
                      <a:pt x="1152" y="505"/>
                    </a:lnTo>
                    <a:lnTo>
                      <a:pt x="1152" y="505"/>
                    </a:lnTo>
                    <a:lnTo>
                      <a:pt x="1152" y="505"/>
                    </a:lnTo>
                    <a:lnTo>
                      <a:pt x="1152" y="505"/>
                    </a:lnTo>
                    <a:lnTo>
                      <a:pt x="1071" y="525"/>
                    </a:lnTo>
                    <a:lnTo>
                      <a:pt x="1071" y="525"/>
                    </a:lnTo>
                    <a:lnTo>
                      <a:pt x="1051" y="525"/>
                    </a:lnTo>
                    <a:lnTo>
                      <a:pt x="1051" y="525"/>
                    </a:lnTo>
                    <a:lnTo>
                      <a:pt x="1051" y="525"/>
                    </a:lnTo>
                    <a:lnTo>
                      <a:pt x="1051" y="525"/>
                    </a:lnTo>
                    <a:lnTo>
                      <a:pt x="990" y="505"/>
                    </a:lnTo>
                    <a:lnTo>
                      <a:pt x="930" y="465"/>
                    </a:lnTo>
                    <a:lnTo>
                      <a:pt x="930" y="465"/>
                    </a:lnTo>
                    <a:lnTo>
                      <a:pt x="910" y="465"/>
                    </a:lnTo>
                    <a:lnTo>
                      <a:pt x="910" y="465"/>
                    </a:lnTo>
                    <a:lnTo>
                      <a:pt x="910" y="465"/>
                    </a:lnTo>
                    <a:lnTo>
                      <a:pt x="910" y="465"/>
                    </a:lnTo>
                    <a:lnTo>
                      <a:pt x="869" y="404"/>
                    </a:lnTo>
                    <a:lnTo>
                      <a:pt x="849" y="364"/>
                    </a:lnTo>
                    <a:lnTo>
                      <a:pt x="849" y="364"/>
                    </a:lnTo>
                    <a:lnTo>
                      <a:pt x="849" y="364"/>
                    </a:lnTo>
                    <a:lnTo>
                      <a:pt x="869" y="323"/>
                    </a:lnTo>
                    <a:lnTo>
                      <a:pt x="869" y="323"/>
                    </a:lnTo>
                    <a:lnTo>
                      <a:pt x="869" y="303"/>
                    </a:lnTo>
                    <a:lnTo>
                      <a:pt x="869" y="303"/>
                    </a:lnTo>
                    <a:lnTo>
                      <a:pt x="889" y="243"/>
                    </a:lnTo>
                    <a:lnTo>
                      <a:pt x="930" y="202"/>
                    </a:lnTo>
                    <a:lnTo>
                      <a:pt x="930" y="202"/>
                    </a:lnTo>
                    <a:lnTo>
                      <a:pt x="970" y="142"/>
                    </a:lnTo>
                    <a:lnTo>
                      <a:pt x="990" y="101"/>
                    </a:lnTo>
                    <a:lnTo>
                      <a:pt x="990" y="101"/>
                    </a:lnTo>
                    <a:lnTo>
                      <a:pt x="990" y="81"/>
                    </a:lnTo>
                    <a:lnTo>
                      <a:pt x="990" y="81"/>
                    </a:lnTo>
                    <a:lnTo>
                      <a:pt x="990" y="61"/>
                    </a:lnTo>
                    <a:lnTo>
                      <a:pt x="970" y="41"/>
                    </a:lnTo>
                    <a:lnTo>
                      <a:pt x="97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50" y="41"/>
                    </a:lnTo>
                    <a:lnTo>
                      <a:pt x="930" y="41"/>
                    </a:lnTo>
                    <a:lnTo>
                      <a:pt x="930" y="41"/>
                    </a:lnTo>
                    <a:lnTo>
                      <a:pt x="910" y="41"/>
                    </a:lnTo>
                    <a:lnTo>
                      <a:pt x="910" y="41"/>
                    </a:lnTo>
                    <a:lnTo>
                      <a:pt x="849" y="61"/>
                    </a:lnTo>
                    <a:lnTo>
                      <a:pt x="849" y="61"/>
                    </a:lnTo>
                    <a:lnTo>
                      <a:pt x="809" y="81"/>
                    </a:lnTo>
                    <a:lnTo>
                      <a:pt x="809" y="81"/>
                    </a:lnTo>
                    <a:lnTo>
                      <a:pt x="768" y="121"/>
                    </a:lnTo>
                    <a:lnTo>
                      <a:pt x="768" y="121"/>
                    </a:lnTo>
                    <a:lnTo>
                      <a:pt x="728" y="142"/>
                    </a:lnTo>
                    <a:lnTo>
                      <a:pt x="728" y="142"/>
                    </a:lnTo>
                    <a:lnTo>
                      <a:pt x="667" y="182"/>
                    </a:lnTo>
                    <a:lnTo>
                      <a:pt x="667" y="182"/>
                    </a:lnTo>
                    <a:lnTo>
                      <a:pt x="627" y="202"/>
                    </a:lnTo>
                    <a:lnTo>
                      <a:pt x="566" y="202"/>
                    </a:lnTo>
                    <a:lnTo>
                      <a:pt x="566" y="202"/>
                    </a:lnTo>
                    <a:lnTo>
                      <a:pt x="566" y="202"/>
                    </a:lnTo>
                    <a:lnTo>
                      <a:pt x="506" y="222"/>
                    </a:lnTo>
                    <a:lnTo>
                      <a:pt x="506" y="222"/>
                    </a:lnTo>
                    <a:lnTo>
                      <a:pt x="465" y="222"/>
                    </a:lnTo>
                    <a:lnTo>
                      <a:pt x="465" y="222"/>
                    </a:lnTo>
                    <a:lnTo>
                      <a:pt x="405" y="243"/>
                    </a:lnTo>
                    <a:lnTo>
                      <a:pt x="405" y="243"/>
                    </a:lnTo>
                    <a:lnTo>
                      <a:pt x="385" y="243"/>
                    </a:lnTo>
                    <a:lnTo>
                      <a:pt x="385" y="24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364" y="263"/>
                    </a:lnTo>
                    <a:lnTo>
                      <a:pt x="284" y="222"/>
                    </a:lnTo>
                    <a:lnTo>
                      <a:pt x="284" y="222"/>
                    </a:lnTo>
                    <a:lnTo>
                      <a:pt x="243" y="202"/>
                    </a:lnTo>
                    <a:lnTo>
                      <a:pt x="203" y="162"/>
                    </a:lnTo>
                    <a:lnTo>
                      <a:pt x="203" y="162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5"/>
              <p:cNvSpPr/>
              <p:nvPr/>
            </p:nvSpPr>
            <p:spPr>
              <a:xfrm>
                <a:off x="2370221" y="-910489"/>
                <a:ext cx="260009" cy="36019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26" extrusionOk="0">
                    <a:moveTo>
                      <a:pt x="1030" y="505"/>
                    </a:moveTo>
                    <a:lnTo>
                      <a:pt x="1030" y="505"/>
                    </a:lnTo>
                    <a:lnTo>
                      <a:pt x="1030" y="505"/>
                    </a:lnTo>
                    <a:lnTo>
                      <a:pt x="949" y="525"/>
                    </a:lnTo>
                    <a:lnTo>
                      <a:pt x="949" y="525"/>
                    </a:lnTo>
                    <a:lnTo>
                      <a:pt x="949" y="525"/>
                    </a:lnTo>
                    <a:lnTo>
                      <a:pt x="949" y="525"/>
                    </a:lnTo>
                    <a:lnTo>
                      <a:pt x="1030" y="505"/>
                    </a:lnTo>
                    <a:lnTo>
                      <a:pt x="1030" y="505"/>
                    </a:lnTo>
                    <a:close/>
                    <a:moveTo>
                      <a:pt x="1151" y="465"/>
                    </a:moveTo>
                    <a:lnTo>
                      <a:pt x="1151" y="465"/>
                    </a:lnTo>
                    <a:lnTo>
                      <a:pt x="1111" y="485"/>
                    </a:lnTo>
                    <a:lnTo>
                      <a:pt x="1030" y="505"/>
                    </a:lnTo>
                    <a:lnTo>
                      <a:pt x="1030" y="505"/>
                    </a:lnTo>
                    <a:lnTo>
                      <a:pt x="1111" y="485"/>
                    </a:lnTo>
                    <a:lnTo>
                      <a:pt x="1151" y="465"/>
                    </a:lnTo>
                    <a:close/>
                    <a:moveTo>
                      <a:pt x="1151" y="465"/>
                    </a:moveTo>
                    <a:lnTo>
                      <a:pt x="1151" y="465"/>
                    </a:lnTo>
                    <a:lnTo>
                      <a:pt x="1151" y="465"/>
                    </a:lnTo>
                    <a:lnTo>
                      <a:pt x="1151" y="465"/>
                    </a:lnTo>
                    <a:lnTo>
                      <a:pt x="1151" y="465"/>
                    </a:lnTo>
                    <a:lnTo>
                      <a:pt x="1151" y="465"/>
                    </a:lnTo>
                    <a:close/>
                    <a:moveTo>
                      <a:pt x="1575" y="424"/>
                    </a:moveTo>
                    <a:lnTo>
                      <a:pt x="1575" y="424"/>
                    </a:lnTo>
                    <a:lnTo>
                      <a:pt x="1575" y="424"/>
                    </a:lnTo>
                    <a:lnTo>
                      <a:pt x="1535" y="485"/>
                    </a:lnTo>
                    <a:lnTo>
                      <a:pt x="1535" y="485"/>
                    </a:lnTo>
                    <a:lnTo>
                      <a:pt x="1514" y="505"/>
                    </a:lnTo>
                    <a:lnTo>
                      <a:pt x="1514" y="505"/>
                    </a:lnTo>
                    <a:lnTo>
                      <a:pt x="1514" y="505"/>
                    </a:lnTo>
                    <a:lnTo>
                      <a:pt x="1514" y="505"/>
                    </a:lnTo>
                    <a:lnTo>
                      <a:pt x="1535" y="485"/>
                    </a:lnTo>
                    <a:lnTo>
                      <a:pt x="1535" y="485"/>
                    </a:lnTo>
                    <a:lnTo>
                      <a:pt x="1575" y="424"/>
                    </a:lnTo>
                    <a:close/>
                    <a:moveTo>
                      <a:pt x="3170" y="424"/>
                    </a:move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close/>
                    <a:moveTo>
                      <a:pt x="2362" y="384"/>
                    </a:moveTo>
                    <a:lnTo>
                      <a:pt x="2362" y="384"/>
                    </a:lnTo>
                    <a:lnTo>
                      <a:pt x="2362" y="384"/>
                    </a:lnTo>
                    <a:lnTo>
                      <a:pt x="2362" y="384"/>
                    </a:lnTo>
                    <a:lnTo>
                      <a:pt x="2362" y="384"/>
                    </a:lnTo>
                    <a:lnTo>
                      <a:pt x="2362" y="384"/>
                    </a:lnTo>
                    <a:close/>
                    <a:moveTo>
                      <a:pt x="2423" y="364"/>
                    </a:moveTo>
                    <a:lnTo>
                      <a:pt x="2423" y="364"/>
                    </a:lnTo>
                    <a:lnTo>
                      <a:pt x="2362" y="384"/>
                    </a:lnTo>
                    <a:lnTo>
                      <a:pt x="2362" y="384"/>
                    </a:lnTo>
                    <a:lnTo>
                      <a:pt x="2423" y="364"/>
                    </a:lnTo>
                    <a:close/>
                    <a:moveTo>
                      <a:pt x="727" y="364"/>
                    </a:moveTo>
                    <a:lnTo>
                      <a:pt x="727" y="364"/>
                    </a:lnTo>
                    <a:lnTo>
                      <a:pt x="727" y="364"/>
                    </a:lnTo>
                    <a:lnTo>
                      <a:pt x="747" y="404"/>
                    </a:lnTo>
                    <a:lnTo>
                      <a:pt x="788" y="465"/>
                    </a:lnTo>
                    <a:lnTo>
                      <a:pt x="788" y="465"/>
                    </a:lnTo>
                    <a:lnTo>
                      <a:pt x="788" y="465"/>
                    </a:lnTo>
                    <a:lnTo>
                      <a:pt x="747" y="404"/>
                    </a:lnTo>
                    <a:lnTo>
                      <a:pt x="727" y="364"/>
                    </a:lnTo>
                    <a:close/>
                    <a:moveTo>
                      <a:pt x="2221" y="344"/>
                    </a:moveTo>
                    <a:lnTo>
                      <a:pt x="2221" y="344"/>
                    </a:lnTo>
                    <a:lnTo>
                      <a:pt x="2221" y="344"/>
                    </a:lnTo>
                    <a:lnTo>
                      <a:pt x="2241" y="344"/>
                    </a:lnTo>
                    <a:lnTo>
                      <a:pt x="2241" y="344"/>
                    </a:lnTo>
                    <a:lnTo>
                      <a:pt x="2221" y="344"/>
                    </a:lnTo>
                    <a:close/>
                    <a:moveTo>
                      <a:pt x="3392" y="344"/>
                    </a:moveTo>
                    <a:lnTo>
                      <a:pt x="3392" y="344"/>
                    </a:lnTo>
                    <a:lnTo>
                      <a:pt x="3392" y="344"/>
                    </a:lnTo>
                    <a:lnTo>
                      <a:pt x="3372" y="344"/>
                    </a:lnTo>
                    <a:lnTo>
                      <a:pt x="3372" y="344"/>
                    </a:lnTo>
                    <a:lnTo>
                      <a:pt x="3271" y="40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170" y="424"/>
                    </a:lnTo>
                    <a:lnTo>
                      <a:pt x="3271" y="404"/>
                    </a:lnTo>
                    <a:lnTo>
                      <a:pt x="3372" y="344"/>
                    </a:lnTo>
                    <a:lnTo>
                      <a:pt x="3372" y="344"/>
                    </a:lnTo>
                    <a:lnTo>
                      <a:pt x="3392" y="344"/>
                    </a:lnTo>
                    <a:close/>
                    <a:moveTo>
                      <a:pt x="2948" y="303"/>
                    </a:moveTo>
                    <a:lnTo>
                      <a:pt x="2948" y="303"/>
                    </a:lnTo>
                    <a:lnTo>
                      <a:pt x="2948" y="303"/>
                    </a:lnTo>
                    <a:lnTo>
                      <a:pt x="2948" y="303"/>
                    </a:lnTo>
                    <a:lnTo>
                      <a:pt x="2948" y="303"/>
                    </a:lnTo>
                    <a:close/>
                    <a:moveTo>
                      <a:pt x="2928" y="283"/>
                    </a:moveTo>
                    <a:lnTo>
                      <a:pt x="2928" y="283"/>
                    </a:lnTo>
                    <a:lnTo>
                      <a:pt x="2948" y="303"/>
                    </a:lnTo>
                    <a:lnTo>
                      <a:pt x="2948" y="303"/>
                    </a:lnTo>
                    <a:lnTo>
                      <a:pt x="2948" y="303"/>
                    </a:lnTo>
                    <a:lnTo>
                      <a:pt x="2948" y="303"/>
                    </a:lnTo>
                    <a:lnTo>
                      <a:pt x="2928" y="283"/>
                    </a:lnTo>
                    <a:close/>
                    <a:moveTo>
                      <a:pt x="2928" y="283"/>
                    </a:moveTo>
                    <a:lnTo>
                      <a:pt x="2928" y="283"/>
                    </a:lnTo>
                    <a:lnTo>
                      <a:pt x="2928" y="283"/>
                    </a:lnTo>
                    <a:lnTo>
                      <a:pt x="2928" y="283"/>
                    </a:lnTo>
                    <a:lnTo>
                      <a:pt x="2928" y="283"/>
                    </a:lnTo>
                    <a:close/>
                    <a:moveTo>
                      <a:pt x="242" y="263"/>
                    </a:move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3"/>
                    </a:lnTo>
                    <a:close/>
                    <a:moveTo>
                      <a:pt x="263" y="243"/>
                    </a:moveTo>
                    <a:lnTo>
                      <a:pt x="263" y="243"/>
                    </a:lnTo>
                    <a:lnTo>
                      <a:pt x="263" y="243"/>
                    </a:lnTo>
                    <a:lnTo>
                      <a:pt x="263" y="243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63" y="243"/>
                    </a:lnTo>
                    <a:close/>
                    <a:moveTo>
                      <a:pt x="3715" y="243"/>
                    </a:moveTo>
                    <a:lnTo>
                      <a:pt x="3715" y="243"/>
                    </a:lnTo>
                    <a:lnTo>
                      <a:pt x="3736" y="243"/>
                    </a:lnTo>
                    <a:lnTo>
                      <a:pt x="3736" y="243"/>
                    </a:lnTo>
                    <a:lnTo>
                      <a:pt x="3796" y="283"/>
                    </a:lnTo>
                    <a:lnTo>
                      <a:pt x="3796" y="283"/>
                    </a:lnTo>
                    <a:lnTo>
                      <a:pt x="3796" y="283"/>
                    </a:lnTo>
                    <a:lnTo>
                      <a:pt x="3736" y="243"/>
                    </a:lnTo>
                    <a:lnTo>
                      <a:pt x="3736" y="243"/>
                    </a:lnTo>
                    <a:lnTo>
                      <a:pt x="3715" y="243"/>
                    </a:lnTo>
                    <a:close/>
                    <a:moveTo>
                      <a:pt x="3655" y="243"/>
                    </a:moveTo>
                    <a:lnTo>
                      <a:pt x="3655" y="243"/>
                    </a:lnTo>
                    <a:lnTo>
                      <a:pt x="3655" y="243"/>
                    </a:lnTo>
                    <a:lnTo>
                      <a:pt x="3655" y="243"/>
                    </a:lnTo>
                    <a:lnTo>
                      <a:pt x="3594" y="263"/>
                    </a:lnTo>
                    <a:lnTo>
                      <a:pt x="3594" y="263"/>
                    </a:lnTo>
                    <a:lnTo>
                      <a:pt x="3594" y="263"/>
                    </a:lnTo>
                    <a:lnTo>
                      <a:pt x="3655" y="243"/>
                    </a:lnTo>
                    <a:lnTo>
                      <a:pt x="3655" y="243"/>
                    </a:lnTo>
                    <a:lnTo>
                      <a:pt x="3655" y="243"/>
                    </a:lnTo>
                    <a:close/>
                    <a:moveTo>
                      <a:pt x="3715" y="243"/>
                    </a:moveTo>
                    <a:lnTo>
                      <a:pt x="3715" y="243"/>
                    </a:lnTo>
                    <a:lnTo>
                      <a:pt x="3715" y="243"/>
                    </a:lnTo>
                    <a:lnTo>
                      <a:pt x="3715" y="243"/>
                    </a:lnTo>
                    <a:lnTo>
                      <a:pt x="3715" y="243"/>
                    </a:lnTo>
                    <a:close/>
                    <a:moveTo>
                      <a:pt x="3695" y="243"/>
                    </a:moveTo>
                    <a:lnTo>
                      <a:pt x="3695" y="243"/>
                    </a:lnTo>
                    <a:lnTo>
                      <a:pt x="3695" y="243"/>
                    </a:lnTo>
                    <a:lnTo>
                      <a:pt x="3695" y="243"/>
                    </a:lnTo>
                    <a:lnTo>
                      <a:pt x="3695" y="243"/>
                    </a:lnTo>
                    <a:close/>
                    <a:moveTo>
                      <a:pt x="3695" y="243"/>
                    </a:moveTo>
                    <a:lnTo>
                      <a:pt x="3695" y="243"/>
                    </a:lnTo>
                    <a:lnTo>
                      <a:pt x="3695" y="243"/>
                    </a:lnTo>
                    <a:lnTo>
                      <a:pt x="3695" y="243"/>
                    </a:lnTo>
                    <a:lnTo>
                      <a:pt x="3695" y="243"/>
                    </a:lnTo>
                    <a:lnTo>
                      <a:pt x="3695" y="243"/>
                    </a:lnTo>
                    <a:close/>
                    <a:moveTo>
                      <a:pt x="1797" y="243"/>
                    </a:moveTo>
                    <a:lnTo>
                      <a:pt x="1797" y="243"/>
                    </a:lnTo>
                    <a:lnTo>
                      <a:pt x="1817" y="243"/>
                    </a:lnTo>
                    <a:lnTo>
                      <a:pt x="1817" y="243"/>
                    </a:lnTo>
                    <a:lnTo>
                      <a:pt x="1797" y="243"/>
                    </a:lnTo>
                    <a:close/>
                    <a:moveTo>
                      <a:pt x="1797" y="222"/>
                    </a:moveTo>
                    <a:lnTo>
                      <a:pt x="1797" y="222"/>
                    </a:lnTo>
                    <a:lnTo>
                      <a:pt x="1797" y="222"/>
                    </a:lnTo>
                    <a:lnTo>
                      <a:pt x="1797" y="222"/>
                    </a:lnTo>
                    <a:lnTo>
                      <a:pt x="1797" y="222"/>
                    </a:lnTo>
                    <a:close/>
                    <a:moveTo>
                      <a:pt x="1777" y="202"/>
                    </a:moveTo>
                    <a:lnTo>
                      <a:pt x="1777" y="202"/>
                    </a:lnTo>
                    <a:lnTo>
                      <a:pt x="1777" y="202"/>
                    </a:lnTo>
                    <a:lnTo>
                      <a:pt x="1777" y="202"/>
                    </a:lnTo>
                    <a:lnTo>
                      <a:pt x="1777" y="202"/>
                    </a:lnTo>
                    <a:lnTo>
                      <a:pt x="1777" y="202"/>
                    </a:lnTo>
                    <a:lnTo>
                      <a:pt x="1777" y="202"/>
                    </a:lnTo>
                    <a:close/>
                    <a:moveTo>
                      <a:pt x="2746" y="202"/>
                    </a:moveTo>
                    <a:lnTo>
                      <a:pt x="2746" y="202"/>
                    </a:lnTo>
                    <a:lnTo>
                      <a:pt x="2746" y="202"/>
                    </a:lnTo>
                    <a:lnTo>
                      <a:pt x="2686" y="222"/>
                    </a:lnTo>
                    <a:lnTo>
                      <a:pt x="2605" y="283"/>
                    </a:lnTo>
                    <a:lnTo>
                      <a:pt x="2605" y="283"/>
                    </a:lnTo>
                    <a:lnTo>
                      <a:pt x="2524" y="323"/>
                    </a:lnTo>
                    <a:lnTo>
                      <a:pt x="2443" y="364"/>
                    </a:lnTo>
                    <a:lnTo>
                      <a:pt x="2443" y="364"/>
                    </a:lnTo>
                    <a:lnTo>
                      <a:pt x="2443" y="364"/>
                    </a:lnTo>
                    <a:lnTo>
                      <a:pt x="2443" y="364"/>
                    </a:lnTo>
                    <a:lnTo>
                      <a:pt x="2524" y="323"/>
                    </a:lnTo>
                    <a:lnTo>
                      <a:pt x="2605" y="283"/>
                    </a:lnTo>
                    <a:lnTo>
                      <a:pt x="2605" y="283"/>
                    </a:lnTo>
                    <a:lnTo>
                      <a:pt x="2686" y="222"/>
                    </a:lnTo>
                    <a:lnTo>
                      <a:pt x="2746" y="202"/>
                    </a:lnTo>
                    <a:lnTo>
                      <a:pt x="2746" y="202"/>
                    </a:lnTo>
                    <a:close/>
                    <a:moveTo>
                      <a:pt x="2766" y="202"/>
                    </a:moveTo>
                    <a:lnTo>
                      <a:pt x="2766" y="202"/>
                    </a:lnTo>
                    <a:lnTo>
                      <a:pt x="2766" y="202"/>
                    </a:lnTo>
                    <a:lnTo>
                      <a:pt x="2766" y="202"/>
                    </a:lnTo>
                    <a:lnTo>
                      <a:pt x="2766" y="202"/>
                    </a:lnTo>
                    <a:close/>
                    <a:moveTo>
                      <a:pt x="2766" y="202"/>
                    </a:moveTo>
                    <a:lnTo>
                      <a:pt x="2766" y="202"/>
                    </a:lnTo>
                    <a:lnTo>
                      <a:pt x="2766" y="202"/>
                    </a:lnTo>
                    <a:lnTo>
                      <a:pt x="2766" y="202"/>
                    </a:lnTo>
                    <a:lnTo>
                      <a:pt x="2766" y="202"/>
                    </a:lnTo>
                    <a:lnTo>
                      <a:pt x="2766" y="202"/>
                    </a:lnTo>
                    <a:close/>
                    <a:moveTo>
                      <a:pt x="545" y="182"/>
                    </a:moveTo>
                    <a:lnTo>
                      <a:pt x="545" y="182"/>
                    </a:lnTo>
                    <a:lnTo>
                      <a:pt x="545" y="182"/>
                    </a:lnTo>
                    <a:lnTo>
                      <a:pt x="505" y="202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384" y="222"/>
                    </a:lnTo>
                    <a:lnTo>
                      <a:pt x="384" y="222"/>
                    </a:lnTo>
                    <a:lnTo>
                      <a:pt x="384" y="222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505" y="202"/>
                    </a:lnTo>
                    <a:lnTo>
                      <a:pt x="545" y="182"/>
                    </a:lnTo>
                    <a:close/>
                    <a:moveTo>
                      <a:pt x="61" y="81"/>
                    </a:moveTo>
                    <a:lnTo>
                      <a:pt x="61" y="81"/>
                    </a:lnTo>
                    <a:lnTo>
                      <a:pt x="61" y="81"/>
                    </a:lnTo>
                    <a:lnTo>
                      <a:pt x="81" y="142"/>
                    </a:lnTo>
                    <a:lnTo>
                      <a:pt x="81" y="142"/>
                    </a:lnTo>
                    <a:lnTo>
                      <a:pt x="81" y="142"/>
                    </a:lnTo>
                    <a:lnTo>
                      <a:pt x="61" y="81"/>
                    </a:lnTo>
                    <a:lnTo>
                      <a:pt x="61" y="81"/>
                    </a:lnTo>
                    <a:close/>
                    <a:moveTo>
                      <a:pt x="61" y="81"/>
                    </a:moveTo>
                    <a:lnTo>
                      <a:pt x="61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1"/>
                    </a:lnTo>
                    <a:close/>
                    <a:moveTo>
                      <a:pt x="727" y="61"/>
                    </a:moveTo>
                    <a:lnTo>
                      <a:pt x="727" y="61"/>
                    </a:lnTo>
                    <a:lnTo>
                      <a:pt x="727" y="61"/>
                    </a:lnTo>
                    <a:lnTo>
                      <a:pt x="687" y="81"/>
                    </a:lnTo>
                    <a:lnTo>
                      <a:pt x="687" y="81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87" y="81"/>
                    </a:lnTo>
                    <a:lnTo>
                      <a:pt x="687" y="81"/>
                    </a:lnTo>
                    <a:lnTo>
                      <a:pt x="727" y="61"/>
                    </a:lnTo>
                    <a:close/>
                    <a:moveTo>
                      <a:pt x="40" y="61"/>
                    </a:move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close/>
                    <a:moveTo>
                      <a:pt x="828" y="41"/>
                    </a:moveTo>
                    <a:lnTo>
                      <a:pt x="828" y="41"/>
                    </a:lnTo>
                    <a:lnTo>
                      <a:pt x="848" y="41"/>
                    </a:lnTo>
                    <a:lnTo>
                      <a:pt x="848" y="41"/>
                    </a:lnTo>
                    <a:lnTo>
                      <a:pt x="868" y="61"/>
                    </a:lnTo>
                    <a:lnTo>
                      <a:pt x="868" y="81"/>
                    </a:lnTo>
                    <a:lnTo>
                      <a:pt x="868" y="81"/>
                    </a:lnTo>
                    <a:lnTo>
                      <a:pt x="868" y="81"/>
                    </a:lnTo>
                    <a:lnTo>
                      <a:pt x="868" y="61"/>
                    </a:lnTo>
                    <a:lnTo>
                      <a:pt x="848" y="41"/>
                    </a:lnTo>
                    <a:lnTo>
                      <a:pt x="848" y="41"/>
                    </a:lnTo>
                    <a:lnTo>
                      <a:pt x="828" y="41"/>
                    </a:lnTo>
                    <a:close/>
                    <a:moveTo>
                      <a:pt x="828" y="41"/>
                    </a:moveTo>
                    <a:lnTo>
                      <a:pt x="828" y="41"/>
                    </a:lnTo>
                    <a:lnTo>
                      <a:pt x="828" y="41"/>
                    </a:lnTo>
                    <a:lnTo>
                      <a:pt x="828" y="41"/>
                    </a:lnTo>
                    <a:lnTo>
                      <a:pt x="828" y="4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5"/>
              <p:cNvSpPr/>
              <p:nvPr/>
            </p:nvSpPr>
            <p:spPr>
              <a:xfrm>
                <a:off x="2435207" y="-875907"/>
                <a:ext cx="5547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81" h="21" fill="none" extrusionOk="0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5"/>
              <p:cNvSpPr/>
              <p:nvPr/>
            </p:nvSpPr>
            <p:spPr>
              <a:xfrm>
                <a:off x="2440685" y="-878715"/>
                <a:ext cx="835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82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2" y="2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5"/>
              <p:cNvSpPr/>
              <p:nvPr/>
            </p:nvSpPr>
            <p:spPr>
              <a:xfrm>
                <a:off x="2448971" y="-878715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5"/>
              <p:cNvSpPr/>
              <p:nvPr/>
            </p:nvSpPr>
            <p:spPr>
              <a:xfrm>
                <a:off x="2473897" y="-881454"/>
                <a:ext cx="4246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62" h="82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5"/>
              <p:cNvSpPr/>
              <p:nvPr/>
            </p:nvSpPr>
            <p:spPr>
              <a:xfrm>
                <a:off x="2587297" y="-881454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5"/>
              <p:cNvSpPr/>
              <p:nvPr/>
            </p:nvSpPr>
            <p:spPr>
              <a:xfrm>
                <a:off x="2531967" y="-884262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5"/>
              <p:cNvSpPr/>
              <p:nvPr/>
            </p:nvSpPr>
            <p:spPr>
              <a:xfrm>
                <a:off x="2531967" y="-885631"/>
                <a:ext cx="4246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62" h="21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5"/>
              <p:cNvSpPr/>
              <p:nvPr/>
            </p:nvSpPr>
            <p:spPr>
              <a:xfrm>
                <a:off x="2419936" y="-885631"/>
                <a:ext cx="4246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1" y="41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2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5"/>
              <p:cNvSpPr/>
              <p:nvPr/>
            </p:nvSpPr>
            <p:spPr>
              <a:xfrm>
                <a:off x="2522311" y="-887001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5"/>
              <p:cNvSpPr/>
              <p:nvPr/>
            </p:nvSpPr>
            <p:spPr>
              <a:xfrm>
                <a:off x="2587297" y="-887001"/>
                <a:ext cx="15270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2" fill="none" extrusionOk="0">
                    <a:moveTo>
                      <a:pt x="222" y="1"/>
                    </a:moveTo>
                    <a:lnTo>
                      <a:pt x="222" y="1"/>
                    </a:lnTo>
                    <a:lnTo>
                      <a:pt x="22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10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01" y="6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5"/>
              <p:cNvSpPr/>
              <p:nvPr/>
            </p:nvSpPr>
            <p:spPr>
              <a:xfrm>
                <a:off x="2572095" y="-88974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5"/>
              <p:cNvSpPr/>
              <p:nvPr/>
            </p:nvSpPr>
            <p:spPr>
              <a:xfrm>
                <a:off x="2570657" y="-891178"/>
                <a:ext cx="1507" cy="1507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5"/>
              <p:cNvSpPr/>
              <p:nvPr/>
            </p:nvSpPr>
            <p:spPr>
              <a:xfrm>
                <a:off x="2570657" y="-891178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5"/>
              <p:cNvSpPr/>
              <p:nvPr/>
            </p:nvSpPr>
            <p:spPr>
              <a:xfrm>
                <a:off x="2386792" y="-892548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5"/>
              <p:cNvSpPr/>
              <p:nvPr/>
            </p:nvSpPr>
            <p:spPr>
              <a:xfrm>
                <a:off x="2386792" y="-893917"/>
                <a:ext cx="1438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5"/>
              <p:cNvSpPr/>
              <p:nvPr/>
            </p:nvSpPr>
            <p:spPr>
              <a:xfrm>
                <a:off x="2624618" y="-893917"/>
                <a:ext cx="5615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5"/>
              <p:cNvSpPr/>
              <p:nvPr/>
            </p:nvSpPr>
            <p:spPr>
              <a:xfrm>
                <a:off x="2616332" y="-893917"/>
                <a:ext cx="4177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61" h="21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5"/>
              <p:cNvSpPr/>
              <p:nvPr/>
            </p:nvSpPr>
            <p:spPr>
              <a:xfrm>
                <a:off x="2624618" y="-893917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5"/>
              <p:cNvSpPr/>
              <p:nvPr/>
            </p:nvSpPr>
            <p:spPr>
              <a:xfrm>
                <a:off x="2623249" y="-893917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5"/>
              <p:cNvSpPr/>
              <p:nvPr/>
            </p:nvSpPr>
            <p:spPr>
              <a:xfrm>
                <a:off x="2623249" y="-893917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5"/>
              <p:cNvSpPr/>
              <p:nvPr/>
            </p:nvSpPr>
            <p:spPr>
              <a:xfrm>
                <a:off x="2493276" y="-893917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5"/>
              <p:cNvSpPr/>
              <p:nvPr/>
            </p:nvSpPr>
            <p:spPr>
              <a:xfrm>
                <a:off x="2493276" y="-895287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5"/>
              <p:cNvSpPr/>
              <p:nvPr/>
            </p:nvSpPr>
            <p:spPr>
              <a:xfrm>
                <a:off x="2491838" y="-896656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5"/>
              <p:cNvSpPr/>
              <p:nvPr/>
            </p:nvSpPr>
            <p:spPr>
              <a:xfrm>
                <a:off x="2537514" y="-896656"/>
                <a:ext cx="20817" cy="1109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62" fill="none" extrusionOk="0">
                    <a:moveTo>
                      <a:pt x="303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243" y="20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81" y="12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81" y="121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243" y="20"/>
                    </a:lnTo>
                    <a:lnTo>
                      <a:pt x="303" y="0"/>
                    </a:lnTo>
                    <a:lnTo>
                      <a:pt x="30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5"/>
              <p:cNvSpPr/>
              <p:nvPr/>
            </p:nvSpPr>
            <p:spPr>
              <a:xfrm>
                <a:off x="2559632" y="-896656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5"/>
              <p:cNvSpPr/>
              <p:nvPr/>
            </p:nvSpPr>
            <p:spPr>
              <a:xfrm>
                <a:off x="2559632" y="-896656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5"/>
              <p:cNvSpPr/>
              <p:nvPr/>
            </p:nvSpPr>
            <p:spPr>
              <a:xfrm>
                <a:off x="2396448" y="-898026"/>
                <a:ext cx="11162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62" y="0"/>
                    </a:lnTo>
                    <a:lnTo>
                      <a:pt x="122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22" y="2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5"/>
              <p:cNvSpPr/>
              <p:nvPr/>
            </p:nvSpPr>
            <p:spPr>
              <a:xfrm>
                <a:off x="2374329" y="-904942"/>
                <a:ext cx="1438" cy="4177"/>
              </a:xfrm>
              <a:custGeom>
                <a:avLst/>
                <a:gdLst/>
                <a:ahLst/>
                <a:cxnLst/>
                <a:rect l="l" t="t" r="r" b="b"/>
                <a:pathLst>
                  <a:path w="21" h="6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5"/>
              <p:cNvSpPr/>
              <p:nvPr/>
            </p:nvSpPr>
            <p:spPr>
              <a:xfrm>
                <a:off x="2374329" y="-904942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5"/>
              <p:cNvSpPr/>
              <p:nvPr/>
            </p:nvSpPr>
            <p:spPr>
              <a:xfrm>
                <a:off x="2414458" y="-906380"/>
                <a:ext cx="5547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81" h="62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81" y="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5"/>
              <p:cNvSpPr/>
              <p:nvPr/>
            </p:nvSpPr>
            <p:spPr>
              <a:xfrm>
                <a:off x="2372960" y="-90638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5"/>
              <p:cNvSpPr/>
              <p:nvPr/>
            </p:nvSpPr>
            <p:spPr>
              <a:xfrm>
                <a:off x="2426852" y="-907750"/>
                <a:ext cx="287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2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5"/>
              <p:cNvSpPr/>
              <p:nvPr/>
            </p:nvSpPr>
            <p:spPr>
              <a:xfrm>
                <a:off x="2426852" y="-90775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5"/>
              <p:cNvSpPr/>
              <p:nvPr/>
            </p:nvSpPr>
            <p:spPr>
              <a:xfrm>
                <a:off x="2370221" y="-910489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5"/>
              <p:cNvSpPr/>
              <p:nvPr/>
            </p:nvSpPr>
            <p:spPr>
              <a:xfrm>
                <a:off x="2370221" y="-910489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5"/>
              <p:cNvSpPr/>
              <p:nvPr/>
            </p:nvSpPr>
            <p:spPr>
              <a:xfrm>
                <a:off x="2363304" y="-909119"/>
                <a:ext cx="4177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61" h="41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5"/>
              <p:cNvSpPr/>
              <p:nvPr/>
            </p:nvSpPr>
            <p:spPr>
              <a:xfrm>
                <a:off x="2419936" y="-885631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5"/>
              <p:cNvSpPr/>
              <p:nvPr/>
            </p:nvSpPr>
            <p:spPr>
              <a:xfrm>
                <a:off x="2363304" y="-90638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5"/>
              <p:cNvSpPr/>
              <p:nvPr/>
            </p:nvSpPr>
            <p:spPr>
              <a:xfrm>
                <a:off x="2363304" y="-910489"/>
                <a:ext cx="6985" cy="417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1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61" y="20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1" y="20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5"/>
              <p:cNvSpPr/>
              <p:nvPr/>
            </p:nvSpPr>
            <p:spPr>
              <a:xfrm>
                <a:off x="2659200" y="-1007318"/>
                <a:ext cx="12463" cy="11162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63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20" y="41"/>
                    </a:lnTo>
                    <a:lnTo>
                      <a:pt x="182" y="162"/>
                    </a:lnTo>
                    <a:lnTo>
                      <a:pt x="182" y="122"/>
                    </a:lnTo>
                    <a:lnTo>
                      <a:pt x="162" y="4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5"/>
              <p:cNvSpPr/>
              <p:nvPr/>
            </p:nvSpPr>
            <p:spPr>
              <a:xfrm>
                <a:off x="2659200" y="-1007318"/>
                <a:ext cx="12463" cy="11162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6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82" y="162"/>
                    </a:lnTo>
                    <a:lnTo>
                      <a:pt x="182" y="162"/>
                    </a:lnTo>
                    <a:lnTo>
                      <a:pt x="182" y="122"/>
                    </a:lnTo>
                    <a:lnTo>
                      <a:pt x="182" y="122"/>
                    </a:lnTo>
                    <a:lnTo>
                      <a:pt x="182" y="122"/>
                    </a:lnTo>
                    <a:lnTo>
                      <a:pt x="182" y="122"/>
                    </a:lnTo>
                    <a:lnTo>
                      <a:pt x="162" y="4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5"/>
              <p:cNvSpPr/>
              <p:nvPr/>
            </p:nvSpPr>
            <p:spPr>
              <a:xfrm>
                <a:off x="2671594" y="-1097161"/>
                <a:ext cx="2876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2" extrusionOk="0">
                    <a:moveTo>
                      <a:pt x="41" y="0"/>
                    </a:moveTo>
                    <a:lnTo>
                      <a:pt x="1" y="81"/>
                    </a:lnTo>
                    <a:lnTo>
                      <a:pt x="21" y="8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5"/>
              <p:cNvSpPr/>
              <p:nvPr/>
            </p:nvSpPr>
            <p:spPr>
              <a:xfrm>
                <a:off x="2671594" y="-1097161"/>
                <a:ext cx="2876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42" h="82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5"/>
              <p:cNvSpPr/>
              <p:nvPr/>
            </p:nvSpPr>
            <p:spPr>
              <a:xfrm>
                <a:off x="2692343" y="-1218848"/>
                <a:ext cx="2876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1" y="21"/>
                    </a:lnTo>
                    <a:close/>
                    <a:moveTo>
                      <a:pt x="41" y="1"/>
                    </a:move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5"/>
              <p:cNvSpPr/>
              <p:nvPr/>
            </p:nvSpPr>
            <p:spPr>
              <a:xfrm>
                <a:off x="2692343" y="-1217478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5"/>
              <p:cNvSpPr/>
              <p:nvPr/>
            </p:nvSpPr>
            <p:spPr>
              <a:xfrm>
                <a:off x="2693713" y="-1218848"/>
                <a:ext cx="1507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5"/>
              <p:cNvSpPr/>
              <p:nvPr/>
            </p:nvSpPr>
            <p:spPr>
              <a:xfrm>
                <a:off x="2678511" y="-1221587"/>
                <a:ext cx="60945" cy="16318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383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43" y="41"/>
                    </a:lnTo>
                    <a:lnTo>
                      <a:pt x="243" y="41"/>
                    </a:lnTo>
                    <a:lnTo>
                      <a:pt x="223" y="41"/>
                    </a:lnTo>
                    <a:lnTo>
                      <a:pt x="223" y="41"/>
                    </a:lnTo>
                    <a:lnTo>
                      <a:pt x="223" y="41"/>
                    </a:lnTo>
                    <a:lnTo>
                      <a:pt x="223" y="61"/>
                    </a:lnTo>
                    <a:lnTo>
                      <a:pt x="203" y="61"/>
                    </a:lnTo>
                    <a:lnTo>
                      <a:pt x="203" y="61"/>
                    </a:lnTo>
                    <a:lnTo>
                      <a:pt x="203" y="61"/>
                    </a:lnTo>
                    <a:lnTo>
                      <a:pt x="183" y="444"/>
                    </a:lnTo>
                    <a:lnTo>
                      <a:pt x="142" y="828"/>
                    </a:lnTo>
                    <a:lnTo>
                      <a:pt x="82" y="1212"/>
                    </a:lnTo>
                    <a:lnTo>
                      <a:pt x="1" y="1575"/>
                    </a:lnTo>
                    <a:lnTo>
                      <a:pt x="21" y="1595"/>
                    </a:lnTo>
                    <a:lnTo>
                      <a:pt x="21" y="1595"/>
                    </a:lnTo>
                    <a:lnTo>
                      <a:pt x="41" y="1595"/>
                    </a:lnTo>
                    <a:lnTo>
                      <a:pt x="41" y="1595"/>
                    </a:lnTo>
                    <a:lnTo>
                      <a:pt x="142" y="1615"/>
                    </a:lnTo>
                    <a:lnTo>
                      <a:pt x="142" y="1615"/>
                    </a:lnTo>
                    <a:lnTo>
                      <a:pt x="142" y="1615"/>
                    </a:lnTo>
                    <a:lnTo>
                      <a:pt x="142" y="1615"/>
                    </a:lnTo>
                    <a:lnTo>
                      <a:pt x="243" y="1636"/>
                    </a:lnTo>
                    <a:lnTo>
                      <a:pt x="243" y="1636"/>
                    </a:lnTo>
                    <a:lnTo>
                      <a:pt x="283" y="1656"/>
                    </a:lnTo>
                    <a:lnTo>
                      <a:pt x="283" y="1656"/>
                    </a:lnTo>
                    <a:lnTo>
                      <a:pt x="364" y="1676"/>
                    </a:lnTo>
                    <a:lnTo>
                      <a:pt x="405" y="1737"/>
                    </a:lnTo>
                    <a:lnTo>
                      <a:pt x="405" y="1737"/>
                    </a:lnTo>
                    <a:lnTo>
                      <a:pt x="425" y="1777"/>
                    </a:lnTo>
                    <a:lnTo>
                      <a:pt x="425" y="1777"/>
                    </a:lnTo>
                    <a:lnTo>
                      <a:pt x="425" y="1797"/>
                    </a:lnTo>
                    <a:lnTo>
                      <a:pt x="425" y="1797"/>
                    </a:lnTo>
                    <a:lnTo>
                      <a:pt x="425" y="1797"/>
                    </a:lnTo>
                    <a:lnTo>
                      <a:pt x="425" y="1858"/>
                    </a:lnTo>
                    <a:lnTo>
                      <a:pt x="425" y="1858"/>
                    </a:lnTo>
                    <a:lnTo>
                      <a:pt x="405" y="1878"/>
                    </a:lnTo>
                    <a:lnTo>
                      <a:pt x="405" y="1878"/>
                    </a:lnTo>
                    <a:lnTo>
                      <a:pt x="405" y="1918"/>
                    </a:lnTo>
                    <a:lnTo>
                      <a:pt x="405" y="1918"/>
                    </a:lnTo>
                    <a:lnTo>
                      <a:pt x="405" y="1918"/>
                    </a:lnTo>
                    <a:lnTo>
                      <a:pt x="405" y="1918"/>
                    </a:lnTo>
                    <a:lnTo>
                      <a:pt x="384" y="1959"/>
                    </a:lnTo>
                    <a:lnTo>
                      <a:pt x="384" y="1959"/>
                    </a:lnTo>
                    <a:lnTo>
                      <a:pt x="384" y="1979"/>
                    </a:lnTo>
                    <a:lnTo>
                      <a:pt x="384" y="1979"/>
                    </a:lnTo>
                    <a:lnTo>
                      <a:pt x="405" y="2019"/>
                    </a:lnTo>
                    <a:lnTo>
                      <a:pt x="445" y="2040"/>
                    </a:lnTo>
                    <a:lnTo>
                      <a:pt x="445" y="2040"/>
                    </a:lnTo>
                    <a:lnTo>
                      <a:pt x="465" y="2080"/>
                    </a:lnTo>
                    <a:lnTo>
                      <a:pt x="465" y="2080"/>
                    </a:lnTo>
                    <a:lnTo>
                      <a:pt x="506" y="2140"/>
                    </a:lnTo>
                    <a:lnTo>
                      <a:pt x="506" y="2201"/>
                    </a:lnTo>
                    <a:lnTo>
                      <a:pt x="506" y="2201"/>
                    </a:lnTo>
                    <a:lnTo>
                      <a:pt x="506" y="2201"/>
                    </a:lnTo>
                    <a:lnTo>
                      <a:pt x="506" y="2221"/>
                    </a:lnTo>
                    <a:lnTo>
                      <a:pt x="506" y="2221"/>
                    </a:lnTo>
                    <a:lnTo>
                      <a:pt x="506" y="2262"/>
                    </a:lnTo>
                    <a:lnTo>
                      <a:pt x="506" y="2262"/>
                    </a:lnTo>
                    <a:lnTo>
                      <a:pt x="506" y="2282"/>
                    </a:lnTo>
                    <a:lnTo>
                      <a:pt x="506" y="2282"/>
                    </a:lnTo>
                    <a:lnTo>
                      <a:pt x="506" y="2322"/>
                    </a:lnTo>
                    <a:lnTo>
                      <a:pt x="506" y="2322"/>
                    </a:lnTo>
                    <a:lnTo>
                      <a:pt x="506" y="2322"/>
                    </a:lnTo>
                    <a:lnTo>
                      <a:pt x="506" y="2322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63"/>
                    </a:lnTo>
                    <a:lnTo>
                      <a:pt x="526" y="2383"/>
                    </a:lnTo>
                    <a:lnTo>
                      <a:pt x="52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46" y="2383"/>
                    </a:lnTo>
                    <a:lnTo>
                      <a:pt x="566" y="2383"/>
                    </a:lnTo>
                    <a:lnTo>
                      <a:pt x="566" y="2383"/>
                    </a:lnTo>
                    <a:lnTo>
                      <a:pt x="607" y="2363"/>
                    </a:lnTo>
                    <a:lnTo>
                      <a:pt x="627" y="2322"/>
                    </a:lnTo>
                    <a:lnTo>
                      <a:pt x="627" y="232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302"/>
                    </a:lnTo>
                    <a:lnTo>
                      <a:pt x="647" y="2282"/>
                    </a:lnTo>
                    <a:lnTo>
                      <a:pt x="647" y="2282"/>
                    </a:lnTo>
                    <a:lnTo>
                      <a:pt x="687" y="2201"/>
                    </a:lnTo>
                    <a:lnTo>
                      <a:pt x="728" y="2140"/>
                    </a:lnTo>
                    <a:lnTo>
                      <a:pt x="728" y="2140"/>
                    </a:lnTo>
                    <a:lnTo>
                      <a:pt x="768" y="2120"/>
                    </a:lnTo>
                    <a:lnTo>
                      <a:pt x="829" y="2100"/>
                    </a:lnTo>
                    <a:lnTo>
                      <a:pt x="829" y="2100"/>
                    </a:lnTo>
                    <a:lnTo>
                      <a:pt x="889" y="2080"/>
                    </a:lnTo>
                    <a:lnTo>
                      <a:pt x="889" y="2080"/>
                    </a:lnTo>
                    <a:lnTo>
                      <a:pt x="889" y="1797"/>
                    </a:lnTo>
                    <a:lnTo>
                      <a:pt x="869" y="1535"/>
                    </a:lnTo>
                    <a:lnTo>
                      <a:pt x="808" y="1252"/>
                    </a:lnTo>
                    <a:lnTo>
                      <a:pt x="748" y="990"/>
                    </a:lnTo>
                    <a:lnTo>
                      <a:pt x="667" y="727"/>
                    </a:lnTo>
                    <a:lnTo>
                      <a:pt x="546" y="485"/>
                    </a:lnTo>
                    <a:lnTo>
                      <a:pt x="425" y="222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5"/>
              <p:cNvSpPr/>
              <p:nvPr/>
            </p:nvSpPr>
            <p:spPr>
              <a:xfrm>
                <a:off x="2704806" y="-1098531"/>
                <a:ext cx="18010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86" extrusionOk="0">
                    <a:moveTo>
                      <a:pt x="162" y="586"/>
                    </a:move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close/>
                    <a:moveTo>
                      <a:pt x="162" y="586"/>
                    </a:move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62" y="586"/>
                    </a:lnTo>
                    <a:close/>
                    <a:moveTo>
                      <a:pt x="243" y="525"/>
                    </a:moveTo>
                    <a:lnTo>
                      <a:pt x="243" y="525"/>
                    </a:lnTo>
                    <a:lnTo>
                      <a:pt x="223" y="566"/>
                    </a:lnTo>
                    <a:lnTo>
                      <a:pt x="182" y="586"/>
                    </a:lnTo>
                    <a:lnTo>
                      <a:pt x="182" y="586"/>
                    </a:lnTo>
                    <a:lnTo>
                      <a:pt x="223" y="566"/>
                    </a:lnTo>
                    <a:lnTo>
                      <a:pt x="243" y="525"/>
                    </a:lnTo>
                    <a:close/>
                    <a:moveTo>
                      <a:pt x="263" y="505"/>
                    </a:moveTo>
                    <a:lnTo>
                      <a:pt x="263" y="505"/>
                    </a:lnTo>
                    <a:lnTo>
                      <a:pt x="263" y="505"/>
                    </a:lnTo>
                    <a:lnTo>
                      <a:pt x="263" y="505"/>
                    </a:lnTo>
                    <a:lnTo>
                      <a:pt x="263" y="505"/>
                    </a:lnTo>
                    <a:close/>
                    <a:moveTo>
                      <a:pt x="263" y="505"/>
                    </a:moveTo>
                    <a:lnTo>
                      <a:pt x="263" y="505"/>
                    </a:lnTo>
                    <a:lnTo>
                      <a:pt x="263" y="505"/>
                    </a:lnTo>
                    <a:lnTo>
                      <a:pt x="263" y="505"/>
                    </a:lnTo>
                    <a:lnTo>
                      <a:pt x="263" y="505"/>
                    </a:lnTo>
                    <a:close/>
                    <a:moveTo>
                      <a:pt x="122" y="485"/>
                    </a:moveTo>
                    <a:lnTo>
                      <a:pt x="122" y="485"/>
                    </a:lnTo>
                    <a:lnTo>
                      <a:pt x="122" y="48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2" y="525"/>
                    </a:lnTo>
                    <a:lnTo>
                      <a:pt x="122" y="485"/>
                    </a:lnTo>
                    <a:close/>
                    <a:moveTo>
                      <a:pt x="122" y="404"/>
                    </a:moveTo>
                    <a:lnTo>
                      <a:pt x="122" y="404"/>
                    </a:lnTo>
                    <a:lnTo>
                      <a:pt x="122" y="424"/>
                    </a:lnTo>
                    <a:lnTo>
                      <a:pt x="122" y="424"/>
                    </a:lnTo>
                    <a:lnTo>
                      <a:pt x="122" y="424"/>
                    </a:lnTo>
                    <a:lnTo>
                      <a:pt x="122" y="404"/>
                    </a:lnTo>
                    <a:lnTo>
                      <a:pt x="122" y="404"/>
                    </a:lnTo>
                    <a:close/>
                    <a:moveTo>
                      <a:pt x="21" y="121"/>
                    </a:moveTo>
                    <a:lnTo>
                      <a:pt x="21" y="12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1" y="121"/>
                    </a:lnTo>
                    <a:lnTo>
                      <a:pt x="21" y="121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5"/>
              <p:cNvSpPr/>
              <p:nvPr/>
            </p:nvSpPr>
            <p:spPr>
              <a:xfrm>
                <a:off x="2715831" y="-1058471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5"/>
              <p:cNvSpPr/>
              <p:nvPr/>
            </p:nvSpPr>
            <p:spPr>
              <a:xfrm>
                <a:off x="2715831" y="-1058471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5"/>
              <p:cNvSpPr/>
              <p:nvPr/>
            </p:nvSpPr>
            <p:spPr>
              <a:xfrm>
                <a:off x="2717269" y="-1062580"/>
                <a:ext cx="4177" cy="4177"/>
              </a:xfrm>
              <a:custGeom>
                <a:avLst/>
                <a:gdLst/>
                <a:ahLst/>
                <a:cxnLst/>
                <a:rect l="l" t="t" r="r" b="b"/>
                <a:pathLst>
                  <a:path w="61" h="61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41" y="4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1" y="41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5"/>
              <p:cNvSpPr/>
              <p:nvPr/>
            </p:nvSpPr>
            <p:spPr>
              <a:xfrm>
                <a:off x="2722748" y="-1064018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5"/>
              <p:cNvSpPr/>
              <p:nvPr/>
            </p:nvSpPr>
            <p:spPr>
              <a:xfrm>
                <a:off x="2722748" y="-1064018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5"/>
              <p:cNvSpPr/>
              <p:nvPr/>
            </p:nvSpPr>
            <p:spPr>
              <a:xfrm>
                <a:off x="2713092" y="-1065387"/>
                <a:ext cx="6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5"/>
              <p:cNvSpPr/>
              <p:nvPr/>
            </p:nvSpPr>
            <p:spPr>
              <a:xfrm>
                <a:off x="2713092" y="-1070866"/>
                <a:ext cx="68" cy="14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5"/>
              <p:cNvSpPr/>
              <p:nvPr/>
            </p:nvSpPr>
            <p:spPr>
              <a:xfrm>
                <a:off x="2704806" y="-1090245"/>
                <a:ext cx="1438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5"/>
              <p:cNvSpPr/>
              <p:nvPr/>
            </p:nvSpPr>
            <p:spPr>
              <a:xfrm>
                <a:off x="2706176" y="-1098531"/>
                <a:ext cx="1438" cy="5547"/>
              </a:xfrm>
              <a:custGeom>
                <a:avLst/>
                <a:gdLst/>
                <a:ahLst/>
                <a:cxnLst/>
                <a:rect l="l" t="t" r="r" b="b"/>
                <a:pathLst>
                  <a:path w="21" h="81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5"/>
              <p:cNvSpPr/>
              <p:nvPr/>
            </p:nvSpPr>
            <p:spPr>
              <a:xfrm>
                <a:off x="2263737" y="-1329440"/>
                <a:ext cx="482629" cy="482629"/>
              </a:xfrm>
              <a:custGeom>
                <a:avLst/>
                <a:gdLst/>
                <a:ahLst/>
                <a:cxnLst/>
                <a:rect l="l" t="t" r="r" b="b"/>
                <a:pathLst>
                  <a:path w="7048" h="7048" extrusionOk="0">
                    <a:moveTo>
                      <a:pt x="4806" y="1979"/>
                    </a:moveTo>
                    <a:lnTo>
                      <a:pt x="4826" y="1999"/>
                    </a:lnTo>
                    <a:lnTo>
                      <a:pt x="4826" y="2019"/>
                    </a:lnTo>
                    <a:lnTo>
                      <a:pt x="4806" y="2080"/>
                    </a:lnTo>
                    <a:lnTo>
                      <a:pt x="4766" y="2100"/>
                    </a:lnTo>
                    <a:lnTo>
                      <a:pt x="4685" y="2100"/>
                    </a:lnTo>
                    <a:lnTo>
                      <a:pt x="4624" y="2060"/>
                    </a:lnTo>
                    <a:lnTo>
                      <a:pt x="4644" y="2060"/>
                    </a:lnTo>
                    <a:lnTo>
                      <a:pt x="4745" y="1999"/>
                    </a:lnTo>
                    <a:lnTo>
                      <a:pt x="4806" y="1979"/>
                    </a:lnTo>
                    <a:close/>
                    <a:moveTo>
                      <a:pt x="4947" y="2544"/>
                    </a:moveTo>
                    <a:lnTo>
                      <a:pt x="4947" y="2605"/>
                    </a:lnTo>
                    <a:lnTo>
                      <a:pt x="4947" y="2665"/>
                    </a:lnTo>
                    <a:lnTo>
                      <a:pt x="4927" y="2686"/>
                    </a:lnTo>
                    <a:lnTo>
                      <a:pt x="4927" y="2565"/>
                    </a:lnTo>
                    <a:lnTo>
                      <a:pt x="4947" y="2544"/>
                    </a:lnTo>
                    <a:close/>
                    <a:moveTo>
                      <a:pt x="5775" y="2989"/>
                    </a:moveTo>
                    <a:lnTo>
                      <a:pt x="5795" y="3009"/>
                    </a:lnTo>
                    <a:lnTo>
                      <a:pt x="5836" y="3110"/>
                    </a:lnTo>
                    <a:lnTo>
                      <a:pt x="5937" y="3190"/>
                    </a:lnTo>
                    <a:lnTo>
                      <a:pt x="5876" y="3170"/>
                    </a:lnTo>
                    <a:lnTo>
                      <a:pt x="5775" y="3110"/>
                    </a:lnTo>
                    <a:lnTo>
                      <a:pt x="5755" y="3090"/>
                    </a:lnTo>
                    <a:lnTo>
                      <a:pt x="5735" y="3049"/>
                    </a:lnTo>
                    <a:lnTo>
                      <a:pt x="5735" y="3009"/>
                    </a:lnTo>
                    <a:lnTo>
                      <a:pt x="5755" y="3009"/>
                    </a:lnTo>
                    <a:lnTo>
                      <a:pt x="5775" y="2989"/>
                    </a:lnTo>
                    <a:close/>
                    <a:moveTo>
                      <a:pt x="4988" y="1555"/>
                    </a:moveTo>
                    <a:lnTo>
                      <a:pt x="5028" y="1575"/>
                    </a:lnTo>
                    <a:lnTo>
                      <a:pt x="5068" y="1616"/>
                    </a:lnTo>
                    <a:lnTo>
                      <a:pt x="5089" y="1676"/>
                    </a:lnTo>
                    <a:lnTo>
                      <a:pt x="5129" y="1737"/>
                    </a:lnTo>
                    <a:lnTo>
                      <a:pt x="5169" y="1777"/>
                    </a:lnTo>
                    <a:lnTo>
                      <a:pt x="5210" y="1817"/>
                    </a:lnTo>
                    <a:lnTo>
                      <a:pt x="5250" y="1838"/>
                    </a:lnTo>
                    <a:lnTo>
                      <a:pt x="5311" y="1838"/>
                    </a:lnTo>
                    <a:lnTo>
                      <a:pt x="5391" y="1817"/>
                    </a:lnTo>
                    <a:lnTo>
                      <a:pt x="5472" y="1777"/>
                    </a:lnTo>
                    <a:lnTo>
                      <a:pt x="5492" y="1757"/>
                    </a:lnTo>
                    <a:lnTo>
                      <a:pt x="5533" y="1696"/>
                    </a:lnTo>
                    <a:lnTo>
                      <a:pt x="5573" y="1656"/>
                    </a:lnTo>
                    <a:lnTo>
                      <a:pt x="5654" y="1616"/>
                    </a:lnTo>
                    <a:lnTo>
                      <a:pt x="5735" y="1595"/>
                    </a:lnTo>
                    <a:lnTo>
                      <a:pt x="5816" y="1616"/>
                    </a:lnTo>
                    <a:lnTo>
                      <a:pt x="5876" y="1636"/>
                    </a:lnTo>
                    <a:lnTo>
                      <a:pt x="6017" y="1676"/>
                    </a:lnTo>
                    <a:lnTo>
                      <a:pt x="6078" y="1696"/>
                    </a:lnTo>
                    <a:lnTo>
                      <a:pt x="6159" y="1696"/>
                    </a:lnTo>
                    <a:lnTo>
                      <a:pt x="6240" y="1656"/>
                    </a:lnTo>
                    <a:lnTo>
                      <a:pt x="6280" y="1616"/>
                    </a:lnTo>
                    <a:lnTo>
                      <a:pt x="6340" y="1575"/>
                    </a:lnTo>
                    <a:lnTo>
                      <a:pt x="6482" y="1797"/>
                    </a:lnTo>
                    <a:lnTo>
                      <a:pt x="6603" y="2060"/>
                    </a:lnTo>
                    <a:lnTo>
                      <a:pt x="6724" y="2302"/>
                    </a:lnTo>
                    <a:lnTo>
                      <a:pt x="6805" y="2565"/>
                    </a:lnTo>
                    <a:lnTo>
                      <a:pt x="6865" y="2827"/>
                    </a:lnTo>
                    <a:lnTo>
                      <a:pt x="6926" y="3110"/>
                    </a:lnTo>
                    <a:lnTo>
                      <a:pt x="6946" y="3372"/>
                    </a:lnTo>
                    <a:lnTo>
                      <a:pt x="6946" y="3655"/>
                    </a:lnTo>
                    <a:lnTo>
                      <a:pt x="6886" y="3675"/>
                    </a:lnTo>
                    <a:lnTo>
                      <a:pt x="6825" y="3695"/>
                    </a:lnTo>
                    <a:lnTo>
                      <a:pt x="6765" y="3736"/>
                    </a:lnTo>
                    <a:lnTo>
                      <a:pt x="6704" y="3857"/>
                    </a:lnTo>
                    <a:lnTo>
                      <a:pt x="6704" y="3877"/>
                    </a:lnTo>
                    <a:lnTo>
                      <a:pt x="6684" y="3917"/>
                    </a:lnTo>
                    <a:lnTo>
                      <a:pt x="6643" y="3938"/>
                    </a:lnTo>
                    <a:lnTo>
                      <a:pt x="6623" y="3958"/>
                    </a:lnTo>
                    <a:lnTo>
                      <a:pt x="6603" y="3958"/>
                    </a:lnTo>
                    <a:lnTo>
                      <a:pt x="6563" y="3938"/>
                    </a:lnTo>
                    <a:lnTo>
                      <a:pt x="6563" y="3897"/>
                    </a:lnTo>
                    <a:lnTo>
                      <a:pt x="6563" y="3837"/>
                    </a:lnTo>
                    <a:lnTo>
                      <a:pt x="6563" y="3736"/>
                    </a:lnTo>
                    <a:lnTo>
                      <a:pt x="6563" y="3695"/>
                    </a:lnTo>
                    <a:lnTo>
                      <a:pt x="6522" y="3655"/>
                    </a:lnTo>
                    <a:lnTo>
                      <a:pt x="6502" y="3615"/>
                    </a:lnTo>
                    <a:lnTo>
                      <a:pt x="6462" y="3594"/>
                    </a:lnTo>
                    <a:lnTo>
                      <a:pt x="6441" y="3554"/>
                    </a:lnTo>
                    <a:lnTo>
                      <a:pt x="6462" y="3493"/>
                    </a:lnTo>
                    <a:lnTo>
                      <a:pt x="6482" y="3433"/>
                    </a:lnTo>
                    <a:lnTo>
                      <a:pt x="6482" y="3372"/>
                    </a:lnTo>
                    <a:lnTo>
                      <a:pt x="6462" y="3312"/>
                    </a:lnTo>
                    <a:lnTo>
                      <a:pt x="6441" y="3271"/>
                    </a:lnTo>
                    <a:lnTo>
                      <a:pt x="6401" y="3251"/>
                    </a:lnTo>
                    <a:lnTo>
                      <a:pt x="6300" y="3211"/>
                    </a:lnTo>
                    <a:lnTo>
                      <a:pt x="6199" y="3190"/>
                    </a:lnTo>
                    <a:lnTo>
                      <a:pt x="6078" y="3170"/>
                    </a:lnTo>
                    <a:lnTo>
                      <a:pt x="5997" y="3130"/>
                    </a:lnTo>
                    <a:lnTo>
                      <a:pt x="5957" y="3069"/>
                    </a:lnTo>
                    <a:lnTo>
                      <a:pt x="5896" y="2968"/>
                    </a:lnTo>
                    <a:lnTo>
                      <a:pt x="5856" y="2908"/>
                    </a:lnTo>
                    <a:lnTo>
                      <a:pt x="5836" y="2888"/>
                    </a:lnTo>
                    <a:lnTo>
                      <a:pt x="5735" y="2888"/>
                    </a:lnTo>
                    <a:lnTo>
                      <a:pt x="5694" y="2908"/>
                    </a:lnTo>
                    <a:lnTo>
                      <a:pt x="5654" y="2948"/>
                    </a:lnTo>
                    <a:lnTo>
                      <a:pt x="5634" y="3009"/>
                    </a:lnTo>
                    <a:lnTo>
                      <a:pt x="5634" y="3069"/>
                    </a:lnTo>
                    <a:lnTo>
                      <a:pt x="5654" y="3150"/>
                    </a:lnTo>
                    <a:lnTo>
                      <a:pt x="5715" y="3211"/>
                    </a:lnTo>
                    <a:lnTo>
                      <a:pt x="5775" y="3251"/>
                    </a:lnTo>
                    <a:lnTo>
                      <a:pt x="5836" y="3271"/>
                    </a:lnTo>
                    <a:lnTo>
                      <a:pt x="5916" y="3312"/>
                    </a:lnTo>
                    <a:lnTo>
                      <a:pt x="5957" y="3332"/>
                    </a:lnTo>
                    <a:lnTo>
                      <a:pt x="5977" y="3372"/>
                    </a:lnTo>
                    <a:lnTo>
                      <a:pt x="5997" y="3413"/>
                    </a:lnTo>
                    <a:lnTo>
                      <a:pt x="5997" y="3433"/>
                    </a:lnTo>
                    <a:lnTo>
                      <a:pt x="5977" y="3473"/>
                    </a:lnTo>
                    <a:lnTo>
                      <a:pt x="5937" y="3493"/>
                    </a:lnTo>
                    <a:lnTo>
                      <a:pt x="5896" y="3493"/>
                    </a:lnTo>
                    <a:lnTo>
                      <a:pt x="5856" y="3473"/>
                    </a:lnTo>
                    <a:lnTo>
                      <a:pt x="5735" y="3473"/>
                    </a:lnTo>
                    <a:lnTo>
                      <a:pt x="5634" y="3534"/>
                    </a:lnTo>
                    <a:lnTo>
                      <a:pt x="5533" y="3534"/>
                    </a:lnTo>
                    <a:lnTo>
                      <a:pt x="5492" y="3493"/>
                    </a:lnTo>
                    <a:lnTo>
                      <a:pt x="5472" y="3392"/>
                    </a:lnTo>
                    <a:lnTo>
                      <a:pt x="5472" y="3372"/>
                    </a:lnTo>
                    <a:lnTo>
                      <a:pt x="5472" y="3271"/>
                    </a:lnTo>
                    <a:lnTo>
                      <a:pt x="5452" y="3231"/>
                    </a:lnTo>
                    <a:lnTo>
                      <a:pt x="5412" y="3170"/>
                    </a:lnTo>
                    <a:lnTo>
                      <a:pt x="5311" y="3170"/>
                    </a:lnTo>
                    <a:lnTo>
                      <a:pt x="5291" y="3211"/>
                    </a:lnTo>
                    <a:lnTo>
                      <a:pt x="5270" y="3271"/>
                    </a:lnTo>
                    <a:lnTo>
                      <a:pt x="5230" y="3372"/>
                    </a:lnTo>
                    <a:lnTo>
                      <a:pt x="5230" y="3433"/>
                    </a:lnTo>
                    <a:lnTo>
                      <a:pt x="5230" y="3493"/>
                    </a:lnTo>
                    <a:lnTo>
                      <a:pt x="5270" y="3574"/>
                    </a:lnTo>
                    <a:lnTo>
                      <a:pt x="5311" y="3635"/>
                    </a:lnTo>
                    <a:lnTo>
                      <a:pt x="5351" y="3695"/>
                    </a:lnTo>
                    <a:lnTo>
                      <a:pt x="5412" y="3756"/>
                    </a:lnTo>
                    <a:lnTo>
                      <a:pt x="5452" y="3776"/>
                    </a:lnTo>
                    <a:lnTo>
                      <a:pt x="5513" y="3776"/>
                    </a:lnTo>
                    <a:lnTo>
                      <a:pt x="5573" y="3796"/>
                    </a:lnTo>
                    <a:lnTo>
                      <a:pt x="5634" y="3816"/>
                    </a:lnTo>
                    <a:lnTo>
                      <a:pt x="5674" y="3857"/>
                    </a:lnTo>
                    <a:lnTo>
                      <a:pt x="5674" y="3917"/>
                    </a:lnTo>
                    <a:lnTo>
                      <a:pt x="5654" y="3998"/>
                    </a:lnTo>
                    <a:lnTo>
                      <a:pt x="5593" y="4119"/>
                    </a:lnTo>
                    <a:lnTo>
                      <a:pt x="5553" y="4180"/>
                    </a:lnTo>
                    <a:lnTo>
                      <a:pt x="5492" y="4240"/>
                    </a:lnTo>
                    <a:lnTo>
                      <a:pt x="5371" y="4301"/>
                    </a:lnTo>
                    <a:lnTo>
                      <a:pt x="5311" y="4341"/>
                    </a:lnTo>
                    <a:lnTo>
                      <a:pt x="5270" y="4402"/>
                    </a:lnTo>
                    <a:lnTo>
                      <a:pt x="5270" y="4463"/>
                    </a:lnTo>
                    <a:lnTo>
                      <a:pt x="5291" y="4523"/>
                    </a:lnTo>
                    <a:lnTo>
                      <a:pt x="5331" y="4584"/>
                    </a:lnTo>
                    <a:lnTo>
                      <a:pt x="5371" y="4644"/>
                    </a:lnTo>
                    <a:lnTo>
                      <a:pt x="5391" y="4705"/>
                    </a:lnTo>
                    <a:lnTo>
                      <a:pt x="5371" y="4745"/>
                    </a:lnTo>
                    <a:lnTo>
                      <a:pt x="5331" y="4786"/>
                    </a:lnTo>
                    <a:lnTo>
                      <a:pt x="5250" y="4806"/>
                    </a:lnTo>
                    <a:lnTo>
                      <a:pt x="5149" y="4846"/>
                    </a:lnTo>
                    <a:lnTo>
                      <a:pt x="5109" y="4866"/>
                    </a:lnTo>
                    <a:lnTo>
                      <a:pt x="5068" y="4927"/>
                    </a:lnTo>
                    <a:lnTo>
                      <a:pt x="5068" y="4988"/>
                    </a:lnTo>
                    <a:lnTo>
                      <a:pt x="5068" y="5068"/>
                    </a:lnTo>
                    <a:lnTo>
                      <a:pt x="5089" y="5149"/>
                    </a:lnTo>
                    <a:lnTo>
                      <a:pt x="5048" y="5250"/>
                    </a:lnTo>
                    <a:lnTo>
                      <a:pt x="5008" y="5311"/>
                    </a:lnTo>
                    <a:lnTo>
                      <a:pt x="4967" y="5331"/>
                    </a:lnTo>
                    <a:lnTo>
                      <a:pt x="4927" y="5371"/>
                    </a:lnTo>
                    <a:lnTo>
                      <a:pt x="4866" y="5371"/>
                    </a:lnTo>
                    <a:lnTo>
                      <a:pt x="4766" y="5351"/>
                    </a:lnTo>
                    <a:lnTo>
                      <a:pt x="4685" y="5371"/>
                    </a:lnTo>
                    <a:lnTo>
                      <a:pt x="4624" y="5391"/>
                    </a:lnTo>
                    <a:lnTo>
                      <a:pt x="4564" y="5391"/>
                    </a:lnTo>
                    <a:lnTo>
                      <a:pt x="4503" y="5371"/>
                    </a:lnTo>
                    <a:lnTo>
                      <a:pt x="4442" y="5311"/>
                    </a:lnTo>
                    <a:lnTo>
                      <a:pt x="4422" y="5230"/>
                    </a:lnTo>
                    <a:lnTo>
                      <a:pt x="4422" y="5169"/>
                    </a:lnTo>
                    <a:lnTo>
                      <a:pt x="4422" y="5068"/>
                    </a:lnTo>
                    <a:lnTo>
                      <a:pt x="4402" y="4988"/>
                    </a:lnTo>
                    <a:lnTo>
                      <a:pt x="4342" y="4927"/>
                    </a:lnTo>
                    <a:lnTo>
                      <a:pt x="4301" y="4846"/>
                    </a:lnTo>
                    <a:lnTo>
                      <a:pt x="4301" y="4765"/>
                    </a:lnTo>
                    <a:lnTo>
                      <a:pt x="4321" y="4705"/>
                    </a:lnTo>
                    <a:lnTo>
                      <a:pt x="4362" y="4644"/>
                    </a:lnTo>
                    <a:lnTo>
                      <a:pt x="4382" y="4584"/>
                    </a:lnTo>
                    <a:lnTo>
                      <a:pt x="4402" y="4523"/>
                    </a:lnTo>
                    <a:lnTo>
                      <a:pt x="4402" y="4463"/>
                    </a:lnTo>
                    <a:lnTo>
                      <a:pt x="4362" y="4402"/>
                    </a:lnTo>
                    <a:lnTo>
                      <a:pt x="4321" y="4341"/>
                    </a:lnTo>
                    <a:lnTo>
                      <a:pt x="4301" y="4321"/>
                    </a:lnTo>
                    <a:lnTo>
                      <a:pt x="4261" y="4281"/>
                    </a:lnTo>
                    <a:lnTo>
                      <a:pt x="4241" y="4220"/>
                    </a:lnTo>
                    <a:lnTo>
                      <a:pt x="4241" y="4139"/>
                    </a:lnTo>
                    <a:lnTo>
                      <a:pt x="4261" y="4059"/>
                    </a:lnTo>
                    <a:lnTo>
                      <a:pt x="4281" y="4039"/>
                    </a:lnTo>
                    <a:lnTo>
                      <a:pt x="4281" y="3958"/>
                    </a:lnTo>
                    <a:lnTo>
                      <a:pt x="4261" y="3897"/>
                    </a:lnTo>
                    <a:lnTo>
                      <a:pt x="4200" y="3837"/>
                    </a:lnTo>
                    <a:lnTo>
                      <a:pt x="4119" y="3816"/>
                    </a:lnTo>
                    <a:lnTo>
                      <a:pt x="4059" y="3796"/>
                    </a:lnTo>
                    <a:lnTo>
                      <a:pt x="3978" y="3816"/>
                    </a:lnTo>
                    <a:lnTo>
                      <a:pt x="3917" y="3837"/>
                    </a:lnTo>
                    <a:lnTo>
                      <a:pt x="3756" y="3837"/>
                    </a:lnTo>
                    <a:lnTo>
                      <a:pt x="3716" y="3796"/>
                    </a:lnTo>
                    <a:lnTo>
                      <a:pt x="3675" y="3756"/>
                    </a:lnTo>
                    <a:lnTo>
                      <a:pt x="3675" y="3695"/>
                    </a:lnTo>
                    <a:lnTo>
                      <a:pt x="3675" y="3655"/>
                    </a:lnTo>
                    <a:lnTo>
                      <a:pt x="3655" y="3594"/>
                    </a:lnTo>
                    <a:lnTo>
                      <a:pt x="3655" y="3554"/>
                    </a:lnTo>
                    <a:lnTo>
                      <a:pt x="3635" y="3514"/>
                    </a:lnTo>
                    <a:lnTo>
                      <a:pt x="3594" y="3473"/>
                    </a:lnTo>
                    <a:lnTo>
                      <a:pt x="3574" y="3433"/>
                    </a:lnTo>
                    <a:lnTo>
                      <a:pt x="3554" y="3392"/>
                    </a:lnTo>
                    <a:lnTo>
                      <a:pt x="3574" y="3332"/>
                    </a:lnTo>
                    <a:lnTo>
                      <a:pt x="3615" y="3271"/>
                    </a:lnTo>
                    <a:lnTo>
                      <a:pt x="3716" y="3211"/>
                    </a:lnTo>
                    <a:lnTo>
                      <a:pt x="3817" y="3150"/>
                    </a:lnTo>
                    <a:lnTo>
                      <a:pt x="3857" y="3110"/>
                    </a:lnTo>
                    <a:lnTo>
                      <a:pt x="3877" y="3069"/>
                    </a:lnTo>
                    <a:lnTo>
                      <a:pt x="3877" y="3049"/>
                    </a:lnTo>
                    <a:lnTo>
                      <a:pt x="3877" y="2989"/>
                    </a:lnTo>
                    <a:lnTo>
                      <a:pt x="3877" y="2928"/>
                    </a:lnTo>
                    <a:lnTo>
                      <a:pt x="3917" y="2867"/>
                    </a:lnTo>
                    <a:lnTo>
                      <a:pt x="3998" y="2847"/>
                    </a:lnTo>
                    <a:lnTo>
                      <a:pt x="4059" y="2827"/>
                    </a:lnTo>
                    <a:lnTo>
                      <a:pt x="4140" y="2807"/>
                    </a:lnTo>
                    <a:lnTo>
                      <a:pt x="4180" y="2807"/>
                    </a:lnTo>
                    <a:lnTo>
                      <a:pt x="4200" y="2847"/>
                    </a:lnTo>
                    <a:lnTo>
                      <a:pt x="4261" y="2888"/>
                    </a:lnTo>
                    <a:lnTo>
                      <a:pt x="4362" y="2888"/>
                    </a:lnTo>
                    <a:lnTo>
                      <a:pt x="4422" y="2867"/>
                    </a:lnTo>
                    <a:lnTo>
                      <a:pt x="4463" y="2867"/>
                    </a:lnTo>
                    <a:lnTo>
                      <a:pt x="4503" y="2888"/>
                    </a:lnTo>
                    <a:lnTo>
                      <a:pt x="4543" y="2928"/>
                    </a:lnTo>
                    <a:lnTo>
                      <a:pt x="4584" y="2968"/>
                    </a:lnTo>
                    <a:lnTo>
                      <a:pt x="4604" y="3009"/>
                    </a:lnTo>
                    <a:lnTo>
                      <a:pt x="4665" y="3069"/>
                    </a:lnTo>
                    <a:lnTo>
                      <a:pt x="4725" y="3069"/>
                    </a:lnTo>
                    <a:lnTo>
                      <a:pt x="4766" y="3090"/>
                    </a:lnTo>
                    <a:lnTo>
                      <a:pt x="4846" y="3069"/>
                    </a:lnTo>
                    <a:lnTo>
                      <a:pt x="4907" y="3049"/>
                    </a:lnTo>
                    <a:lnTo>
                      <a:pt x="4947" y="3029"/>
                    </a:lnTo>
                    <a:lnTo>
                      <a:pt x="4967" y="3009"/>
                    </a:lnTo>
                    <a:lnTo>
                      <a:pt x="5028" y="3009"/>
                    </a:lnTo>
                    <a:lnTo>
                      <a:pt x="5129" y="3029"/>
                    </a:lnTo>
                    <a:lnTo>
                      <a:pt x="5169" y="3009"/>
                    </a:lnTo>
                    <a:lnTo>
                      <a:pt x="5210" y="3009"/>
                    </a:lnTo>
                    <a:lnTo>
                      <a:pt x="5250" y="2968"/>
                    </a:lnTo>
                    <a:lnTo>
                      <a:pt x="5270" y="2928"/>
                    </a:lnTo>
                    <a:lnTo>
                      <a:pt x="5270" y="2867"/>
                    </a:lnTo>
                    <a:lnTo>
                      <a:pt x="5230" y="2807"/>
                    </a:lnTo>
                    <a:lnTo>
                      <a:pt x="5210" y="2787"/>
                    </a:lnTo>
                    <a:lnTo>
                      <a:pt x="5149" y="2787"/>
                    </a:lnTo>
                    <a:lnTo>
                      <a:pt x="5048" y="2766"/>
                    </a:lnTo>
                    <a:lnTo>
                      <a:pt x="5048" y="2746"/>
                    </a:lnTo>
                    <a:lnTo>
                      <a:pt x="5028" y="2706"/>
                    </a:lnTo>
                    <a:lnTo>
                      <a:pt x="5048" y="2686"/>
                    </a:lnTo>
                    <a:lnTo>
                      <a:pt x="5048" y="2605"/>
                    </a:lnTo>
                    <a:lnTo>
                      <a:pt x="5048" y="2504"/>
                    </a:lnTo>
                    <a:lnTo>
                      <a:pt x="5028" y="2484"/>
                    </a:lnTo>
                    <a:lnTo>
                      <a:pt x="5008" y="2443"/>
                    </a:lnTo>
                    <a:lnTo>
                      <a:pt x="4988" y="2443"/>
                    </a:lnTo>
                    <a:lnTo>
                      <a:pt x="4947" y="2423"/>
                    </a:lnTo>
                    <a:lnTo>
                      <a:pt x="4907" y="2443"/>
                    </a:lnTo>
                    <a:lnTo>
                      <a:pt x="4866" y="2464"/>
                    </a:lnTo>
                    <a:lnTo>
                      <a:pt x="4826" y="2504"/>
                    </a:lnTo>
                    <a:lnTo>
                      <a:pt x="4806" y="2565"/>
                    </a:lnTo>
                    <a:lnTo>
                      <a:pt x="4806" y="2625"/>
                    </a:lnTo>
                    <a:lnTo>
                      <a:pt x="4826" y="2706"/>
                    </a:lnTo>
                    <a:lnTo>
                      <a:pt x="4826" y="2746"/>
                    </a:lnTo>
                    <a:lnTo>
                      <a:pt x="4826" y="2787"/>
                    </a:lnTo>
                    <a:lnTo>
                      <a:pt x="4826" y="2807"/>
                    </a:lnTo>
                    <a:lnTo>
                      <a:pt x="4806" y="2787"/>
                    </a:lnTo>
                    <a:lnTo>
                      <a:pt x="4766" y="2746"/>
                    </a:lnTo>
                    <a:lnTo>
                      <a:pt x="4766" y="2645"/>
                    </a:lnTo>
                    <a:lnTo>
                      <a:pt x="4745" y="2565"/>
                    </a:lnTo>
                    <a:lnTo>
                      <a:pt x="4725" y="2504"/>
                    </a:lnTo>
                    <a:lnTo>
                      <a:pt x="4685" y="2464"/>
                    </a:lnTo>
                    <a:lnTo>
                      <a:pt x="4644" y="2443"/>
                    </a:lnTo>
                    <a:lnTo>
                      <a:pt x="4604" y="2443"/>
                    </a:lnTo>
                    <a:lnTo>
                      <a:pt x="4523" y="2464"/>
                    </a:lnTo>
                    <a:lnTo>
                      <a:pt x="4463" y="2484"/>
                    </a:lnTo>
                    <a:lnTo>
                      <a:pt x="4442" y="2484"/>
                    </a:lnTo>
                    <a:lnTo>
                      <a:pt x="4422" y="2464"/>
                    </a:lnTo>
                    <a:lnTo>
                      <a:pt x="4382" y="2423"/>
                    </a:lnTo>
                    <a:lnTo>
                      <a:pt x="4342" y="2403"/>
                    </a:lnTo>
                    <a:lnTo>
                      <a:pt x="4261" y="2423"/>
                    </a:lnTo>
                    <a:lnTo>
                      <a:pt x="4180" y="2464"/>
                    </a:lnTo>
                    <a:lnTo>
                      <a:pt x="4140" y="2504"/>
                    </a:lnTo>
                    <a:lnTo>
                      <a:pt x="4079" y="2565"/>
                    </a:lnTo>
                    <a:lnTo>
                      <a:pt x="4059" y="2585"/>
                    </a:lnTo>
                    <a:lnTo>
                      <a:pt x="4018" y="2585"/>
                    </a:lnTo>
                    <a:lnTo>
                      <a:pt x="3958" y="2565"/>
                    </a:lnTo>
                    <a:lnTo>
                      <a:pt x="3958" y="2544"/>
                    </a:lnTo>
                    <a:lnTo>
                      <a:pt x="3958" y="2524"/>
                    </a:lnTo>
                    <a:lnTo>
                      <a:pt x="3978" y="2504"/>
                    </a:lnTo>
                    <a:lnTo>
                      <a:pt x="4018" y="2484"/>
                    </a:lnTo>
                    <a:lnTo>
                      <a:pt x="4059" y="2464"/>
                    </a:lnTo>
                    <a:lnTo>
                      <a:pt x="4099" y="2403"/>
                    </a:lnTo>
                    <a:lnTo>
                      <a:pt x="4160" y="2342"/>
                    </a:lnTo>
                    <a:lnTo>
                      <a:pt x="4220" y="2302"/>
                    </a:lnTo>
                    <a:lnTo>
                      <a:pt x="4362" y="2302"/>
                    </a:lnTo>
                    <a:lnTo>
                      <a:pt x="4402" y="2282"/>
                    </a:lnTo>
                    <a:lnTo>
                      <a:pt x="4442" y="2221"/>
                    </a:lnTo>
                    <a:lnTo>
                      <a:pt x="4483" y="2181"/>
                    </a:lnTo>
                    <a:lnTo>
                      <a:pt x="4523" y="2161"/>
                    </a:lnTo>
                    <a:lnTo>
                      <a:pt x="4604" y="2161"/>
                    </a:lnTo>
                    <a:lnTo>
                      <a:pt x="4604" y="2181"/>
                    </a:lnTo>
                    <a:lnTo>
                      <a:pt x="4665" y="2201"/>
                    </a:lnTo>
                    <a:lnTo>
                      <a:pt x="4745" y="2201"/>
                    </a:lnTo>
                    <a:lnTo>
                      <a:pt x="4826" y="2181"/>
                    </a:lnTo>
                    <a:lnTo>
                      <a:pt x="4887" y="2141"/>
                    </a:lnTo>
                    <a:lnTo>
                      <a:pt x="4927" y="2080"/>
                    </a:lnTo>
                    <a:lnTo>
                      <a:pt x="4927" y="2040"/>
                    </a:lnTo>
                    <a:lnTo>
                      <a:pt x="4927" y="1979"/>
                    </a:lnTo>
                    <a:lnTo>
                      <a:pt x="4907" y="1939"/>
                    </a:lnTo>
                    <a:lnTo>
                      <a:pt x="4846" y="1878"/>
                    </a:lnTo>
                    <a:lnTo>
                      <a:pt x="4786" y="1878"/>
                    </a:lnTo>
                    <a:lnTo>
                      <a:pt x="4685" y="1918"/>
                    </a:lnTo>
                    <a:lnTo>
                      <a:pt x="4624" y="1959"/>
                    </a:lnTo>
                    <a:lnTo>
                      <a:pt x="4564" y="1959"/>
                    </a:lnTo>
                    <a:lnTo>
                      <a:pt x="4543" y="1939"/>
                    </a:lnTo>
                    <a:lnTo>
                      <a:pt x="4523" y="1878"/>
                    </a:lnTo>
                    <a:lnTo>
                      <a:pt x="4523" y="1838"/>
                    </a:lnTo>
                    <a:lnTo>
                      <a:pt x="4564" y="1777"/>
                    </a:lnTo>
                    <a:lnTo>
                      <a:pt x="4624" y="1777"/>
                    </a:lnTo>
                    <a:lnTo>
                      <a:pt x="4705" y="1797"/>
                    </a:lnTo>
                    <a:lnTo>
                      <a:pt x="4725" y="1777"/>
                    </a:lnTo>
                    <a:lnTo>
                      <a:pt x="4766" y="1777"/>
                    </a:lnTo>
                    <a:lnTo>
                      <a:pt x="4786" y="1757"/>
                    </a:lnTo>
                    <a:lnTo>
                      <a:pt x="4806" y="1696"/>
                    </a:lnTo>
                    <a:lnTo>
                      <a:pt x="4826" y="1676"/>
                    </a:lnTo>
                    <a:lnTo>
                      <a:pt x="4826" y="1656"/>
                    </a:lnTo>
                    <a:lnTo>
                      <a:pt x="4846" y="1595"/>
                    </a:lnTo>
                    <a:lnTo>
                      <a:pt x="4907" y="1575"/>
                    </a:lnTo>
                    <a:lnTo>
                      <a:pt x="4988" y="1555"/>
                    </a:lnTo>
                    <a:close/>
                    <a:moveTo>
                      <a:pt x="1353" y="1050"/>
                    </a:moveTo>
                    <a:lnTo>
                      <a:pt x="1394" y="1070"/>
                    </a:lnTo>
                    <a:lnTo>
                      <a:pt x="1494" y="1151"/>
                    </a:lnTo>
                    <a:lnTo>
                      <a:pt x="1515" y="1171"/>
                    </a:lnTo>
                    <a:lnTo>
                      <a:pt x="1575" y="1232"/>
                    </a:lnTo>
                    <a:lnTo>
                      <a:pt x="1656" y="1252"/>
                    </a:lnTo>
                    <a:lnTo>
                      <a:pt x="1717" y="1252"/>
                    </a:lnTo>
                    <a:lnTo>
                      <a:pt x="1777" y="1232"/>
                    </a:lnTo>
                    <a:lnTo>
                      <a:pt x="1818" y="1232"/>
                    </a:lnTo>
                    <a:lnTo>
                      <a:pt x="1878" y="1191"/>
                    </a:lnTo>
                    <a:lnTo>
                      <a:pt x="1939" y="1191"/>
                    </a:lnTo>
                    <a:lnTo>
                      <a:pt x="1979" y="1232"/>
                    </a:lnTo>
                    <a:lnTo>
                      <a:pt x="1999" y="1272"/>
                    </a:lnTo>
                    <a:lnTo>
                      <a:pt x="1999" y="1313"/>
                    </a:lnTo>
                    <a:lnTo>
                      <a:pt x="1999" y="1373"/>
                    </a:lnTo>
                    <a:lnTo>
                      <a:pt x="1959" y="1434"/>
                    </a:lnTo>
                    <a:lnTo>
                      <a:pt x="1919" y="1454"/>
                    </a:lnTo>
                    <a:lnTo>
                      <a:pt x="1858" y="1454"/>
                    </a:lnTo>
                    <a:lnTo>
                      <a:pt x="1797" y="1474"/>
                    </a:lnTo>
                    <a:lnTo>
                      <a:pt x="1757" y="1515"/>
                    </a:lnTo>
                    <a:lnTo>
                      <a:pt x="1737" y="1555"/>
                    </a:lnTo>
                    <a:lnTo>
                      <a:pt x="1737" y="1616"/>
                    </a:lnTo>
                    <a:lnTo>
                      <a:pt x="1777" y="1676"/>
                    </a:lnTo>
                    <a:lnTo>
                      <a:pt x="1818" y="1737"/>
                    </a:lnTo>
                    <a:lnTo>
                      <a:pt x="1878" y="1777"/>
                    </a:lnTo>
                    <a:lnTo>
                      <a:pt x="1939" y="1797"/>
                    </a:lnTo>
                    <a:lnTo>
                      <a:pt x="2019" y="1797"/>
                    </a:lnTo>
                    <a:lnTo>
                      <a:pt x="2080" y="1777"/>
                    </a:lnTo>
                    <a:lnTo>
                      <a:pt x="2120" y="1757"/>
                    </a:lnTo>
                    <a:lnTo>
                      <a:pt x="2161" y="1716"/>
                    </a:lnTo>
                    <a:lnTo>
                      <a:pt x="2221" y="1636"/>
                    </a:lnTo>
                    <a:lnTo>
                      <a:pt x="2282" y="1555"/>
                    </a:lnTo>
                    <a:lnTo>
                      <a:pt x="2363" y="1494"/>
                    </a:lnTo>
                    <a:lnTo>
                      <a:pt x="2403" y="1474"/>
                    </a:lnTo>
                    <a:lnTo>
                      <a:pt x="2443" y="1474"/>
                    </a:lnTo>
                    <a:lnTo>
                      <a:pt x="2484" y="1494"/>
                    </a:lnTo>
                    <a:lnTo>
                      <a:pt x="2524" y="1535"/>
                    </a:lnTo>
                    <a:lnTo>
                      <a:pt x="2565" y="1595"/>
                    </a:lnTo>
                    <a:lnTo>
                      <a:pt x="2565" y="1656"/>
                    </a:lnTo>
                    <a:lnTo>
                      <a:pt x="2565" y="1716"/>
                    </a:lnTo>
                    <a:lnTo>
                      <a:pt x="2565" y="1797"/>
                    </a:lnTo>
                    <a:lnTo>
                      <a:pt x="2544" y="1898"/>
                    </a:lnTo>
                    <a:lnTo>
                      <a:pt x="2484" y="1979"/>
                    </a:lnTo>
                    <a:lnTo>
                      <a:pt x="2464" y="2019"/>
                    </a:lnTo>
                    <a:lnTo>
                      <a:pt x="2423" y="2040"/>
                    </a:lnTo>
                    <a:lnTo>
                      <a:pt x="2363" y="1999"/>
                    </a:lnTo>
                    <a:lnTo>
                      <a:pt x="2363" y="1979"/>
                    </a:lnTo>
                    <a:lnTo>
                      <a:pt x="2302" y="1959"/>
                    </a:lnTo>
                    <a:lnTo>
                      <a:pt x="2242" y="1959"/>
                    </a:lnTo>
                    <a:lnTo>
                      <a:pt x="2201" y="1979"/>
                    </a:lnTo>
                    <a:lnTo>
                      <a:pt x="2141" y="2019"/>
                    </a:lnTo>
                    <a:lnTo>
                      <a:pt x="2120" y="2040"/>
                    </a:lnTo>
                    <a:lnTo>
                      <a:pt x="2080" y="2100"/>
                    </a:lnTo>
                    <a:lnTo>
                      <a:pt x="2019" y="2120"/>
                    </a:lnTo>
                    <a:lnTo>
                      <a:pt x="1999" y="2120"/>
                    </a:lnTo>
                    <a:lnTo>
                      <a:pt x="1919" y="2141"/>
                    </a:lnTo>
                    <a:lnTo>
                      <a:pt x="1878" y="2161"/>
                    </a:lnTo>
                    <a:lnTo>
                      <a:pt x="1838" y="2221"/>
                    </a:lnTo>
                    <a:lnTo>
                      <a:pt x="1818" y="2302"/>
                    </a:lnTo>
                    <a:lnTo>
                      <a:pt x="1818" y="2363"/>
                    </a:lnTo>
                    <a:lnTo>
                      <a:pt x="1797" y="2403"/>
                    </a:lnTo>
                    <a:lnTo>
                      <a:pt x="1777" y="2423"/>
                    </a:lnTo>
                    <a:lnTo>
                      <a:pt x="1737" y="2443"/>
                    </a:lnTo>
                    <a:lnTo>
                      <a:pt x="1616" y="2443"/>
                    </a:lnTo>
                    <a:lnTo>
                      <a:pt x="1555" y="2464"/>
                    </a:lnTo>
                    <a:lnTo>
                      <a:pt x="1535" y="2524"/>
                    </a:lnTo>
                    <a:lnTo>
                      <a:pt x="1515" y="2585"/>
                    </a:lnTo>
                    <a:lnTo>
                      <a:pt x="1535" y="2645"/>
                    </a:lnTo>
                    <a:lnTo>
                      <a:pt x="1535" y="2706"/>
                    </a:lnTo>
                    <a:lnTo>
                      <a:pt x="1515" y="2766"/>
                    </a:lnTo>
                    <a:lnTo>
                      <a:pt x="1494" y="2766"/>
                    </a:lnTo>
                    <a:lnTo>
                      <a:pt x="1474" y="2726"/>
                    </a:lnTo>
                    <a:lnTo>
                      <a:pt x="1474" y="2686"/>
                    </a:lnTo>
                    <a:lnTo>
                      <a:pt x="1474" y="2625"/>
                    </a:lnTo>
                    <a:lnTo>
                      <a:pt x="1494" y="2524"/>
                    </a:lnTo>
                    <a:lnTo>
                      <a:pt x="1474" y="2484"/>
                    </a:lnTo>
                    <a:lnTo>
                      <a:pt x="1454" y="2464"/>
                    </a:lnTo>
                    <a:lnTo>
                      <a:pt x="1414" y="2443"/>
                    </a:lnTo>
                    <a:lnTo>
                      <a:pt x="1192" y="2443"/>
                    </a:lnTo>
                    <a:lnTo>
                      <a:pt x="1131" y="2464"/>
                    </a:lnTo>
                    <a:lnTo>
                      <a:pt x="1050" y="2484"/>
                    </a:lnTo>
                    <a:lnTo>
                      <a:pt x="990" y="2565"/>
                    </a:lnTo>
                    <a:lnTo>
                      <a:pt x="970" y="2645"/>
                    </a:lnTo>
                    <a:lnTo>
                      <a:pt x="949" y="2746"/>
                    </a:lnTo>
                    <a:lnTo>
                      <a:pt x="990" y="2847"/>
                    </a:lnTo>
                    <a:lnTo>
                      <a:pt x="1010" y="2888"/>
                    </a:lnTo>
                    <a:lnTo>
                      <a:pt x="1050" y="2908"/>
                    </a:lnTo>
                    <a:lnTo>
                      <a:pt x="1131" y="2908"/>
                    </a:lnTo>
                    <a:lnTo>
                      <a:pt x="1171" y="2888"/>
                    </a:lnTo>
                    <a:lnTo>
                      <a:pt x="1232" y="2867"/>
                    </a:lnTo>
                    <a:lnTo>
                      <a:pt x="1272" y="2888"/>
                    </a:lnTo>
                    <a:lnTo>
                      <a:pt x="1272" y="2928"/>
                    </a:lnTo>
                    <a:lnTo>
                      <a:pt x="1252" y="2989"/>
                    </a:lnTo>
                    <a:lnTo>
                      <a:pt x="1252" y="3029"/>
                    </a:lnTo>
                    <a:lnTo>
                      <a:pt x="1252" y="3110"/>
                    </a:lnTo>
                    <a:lnTo>
                      <a:pt x="1272" y="3170"/>
                    </a:lnTo>
                    <a:lnTo>
                      <a:pt x="1293" y="3211"/>
                    </a:lnTo>
                    <a:lnTo>
                      <a:pt x="1353" y="3251"/>
                    </a:lnTo>
                    <a:lnTo>
                      <a:pt x="1555" y="3251"/>
                    </a:lnTo>
                    <a:lnTo>
                      <a:pt x="1575" y="3271"/>
                    </a:lnTo>
                    <a:lnTo>
                      <a:pt x="1636" y="3291"/>
                    </a:lnTo>
                    <a:lnTo>
                      <a:pt x="1676" y="3312"/>
                    </a:lnTo>
                    <a:lnTo>
                      <a:pt x="1717" y="3312"/>
                    </a:lnTo>
                    <a:lnTo>
                      <a:pt x="1777" y="3291"/>
                    </a:lnTo>
                    <a:lnTo>
                      <a:pt x="1858" y="3251"/>
                    </a:lnTo>
                    <a:lnTo>
                      <a:pt x="1919" y="3251"/>
                    </a:lnTo>
                    <a:lnTo>
                      <a:pt x="1939" y="3291"/>
                    </a:lnTo>
                    <a:lnTo>
                      <a:pt x="1959" y="3312"/>
                    </a:lnTo>
                    <a:lnTo>
                      <a:pt x="1979" y="3352"/>
                    </a:lnTo>
                    <a:lnTo>
                      <a:pt x="2019" y="3433"/>
                    </a:lnTo>
                    <a:lnTo>
                      <a:pt x="2080" y="3473"/>
                    </a:lnTo>
                    <a:lnTo>
                      <a:pt x="2141" y="3514"/>
                    </a:lnTo>
                    <a:lnTo>
                      <a:pt x="2221" y="3514"/>
                    </a:lnTo>
                    <a:lnTo>
                      <a:pt x="2282" y="3534"/>
                    </a:lnTo>
                    <a:lnTo>
                      <a:pt x="2302" y="3574"/>
                    </a:lnTo>
                    <a:lnTo>
                      <a:pt x="2322" y="3615"/>
                    </a:lnTo>
                    <a:lnTo>
                      <a:pt x="2322" y="3655"/>
                    </a:lnTo>
                    <a:lnTo>
                      <a:pt x="2343" y="3736"/>
                    </a:lnTo>
                    <a:lnTo>
                      <a:pt x="2363" y="3796"/>
                    </a:lnTo>
                    <a:lnTo>
                      <a:pt x="2403" y="3837"/>
                    </a:lnTo>
                    <a:lnTo>
                      <a:pt x="2464" y="3857"/>
                    </a:lnTo>
                    <a:lnTo>
                      <a:pt x="2524" y="3877"/>
                    </a:lnTo>
                    <a:lnTo>
                      <a:pt x="2605" y="3857"/>
                    </a:lnTo>
                    <a:lnTo>
                      <a:pt x="2726" y="3857"/>
                    </a:lnTo>
                    <a:lnTo>
                      <a:pt x="2787" y="3917"/>
                    </a:lnTo>
                    <a:lnTo>
                      <a:pt x="2807" y="3958"/>
                    </a:lnTo>
                    <a:lnTo>
                      <a:pt x="2807" y="3998"/>
                    </a:lnTo>
                    <a:lnTo>
                      <a:pt x="2787" y="4079"/>
                    </a:lnTo>
                    <a:lnTo>
                      <a:pt x="2746" y="4119"/>
                    </a:lnTo>
                    <a:lnTo>
                      <a:pt x="2706" y="4139"/>
                    </a:lnTo>
                    <a:lnTo>
                      <a:pt x="2666" y="4180"/>
                    </a:lnTo>
                    <a:lnTo>
                      <a:pt x="2645" y="4240"/>
                    </a:lnTo>
                    <a:lnTo>
                      <a:pt x="2645" y="4301"/>
                    </a:lnTo>
                    <a:lnTo>
                      <a:pt x="2645" y="4341"/>
                    </a:lnTo>
                    <a:lnTo>
                      <a:pt x="2666" y="4463"/>
                    </a:lnTo>
                    <a:lnTo>
                      <a:pt x="2645" y="4503"/>
                    </a:lnTo>
                    <a:lnTo>
                      <a:pt x="2605" y="4543"/>
                    </a:lnTo>
                    <a:lnTo>
                      <a:pt x="2544" y="4584"/>
                    </a:lnTo>
                    <a:lnTo>
                      <a:pt x="2403" y="4584"/>
                    </a:lnTo>
                    <a:lnTo>
                      <a:pt x="2363" y="4604"/>
                    </a:lnTo>
                    <a:lnTo>
                      <a:pt x="2343" y="4644"/>
                    </a:lnTo>
                    <a:lnTo>
                      <a:pt x="2343" y="4685"/>
                    </a:lnTo>
                    <a:lnTo>
                      <a:pt x="2322" y="4765"/>
                    </a:lnTo>
                    <a:lnTo>
                      <a:pt x="2322" y="4826"/>
                    </a:lnTo>
                    <a:lnTo>
                      <a:pt x="2302" y="4846"/>
                    </a:lnTo>
                    <a:lnTo>
                      <a:pt x="2262" y="4866"/>
                    </a:lnTo>
                    <a:lnTo>
                      <a:pt x="2242" y="4866"/>
                    </a:lnTo>
                    <a:lnTo>
                      <a:pt x="2181" y="4887"/>
                    </a:lnTo>
                    <a:lnTo>
                      <a:pt x="2141" y="4907"/>
                    </a:lnTo>
                    <a:lnTo>
                      <a:pt x="2120" y="4947"/>
                    </a:lnTo>
                    <a:lnTo>
                      <a:pt x="2100" y="5028"/>
                    </a:lnTo>
                    <a:lnTo>
                      <a:pt x="2080" y="5068"/>
                    </a:lnTo>
                    <a:lnTo>
                      <a:pt x="2060" y="5129"/>
                    </a:lnTo>
                    <a:lnTo>
                      <a:pt x="2019" y="5210"/>
                    </a:lnTo>
                    <a:lnTo>
                      <a:pt x="2019" y="5270"/>
                    </a:lnTo>
                    <a:lnTo>
                      <a:pt x="1999" y="5311"/>
                    </a:lnTo>
                    <a:lnTo>
                      <a:pt x="1979" y="5351"/>
                    </a:lnTo>
                    <a:lnTo>
                      <a:pt x="1919" y="5391"/>
                    </a:lnTo>
                    <a:lnTo>
                      <a:pt x="1878" y="5412"/>
                    </a:lnTo>
                    <a:lnTo>
                      <a:pt x="1818" y="5432"/>
                    </a:lnTo>
                    <a:lnTo>
                      <a:pt x="1797" y="5472"/>
                    </a:lnTo>
                    <a:lnTo>
                      <a:pt x="1797" y="5533"/>
                    </a:lnTo>
                    <a:lnTo>
                      <a:pt x="1838" y="5613"/>
                    </a:lnTo>
                    <a:lnTo>
                      <a:pt x="1878" y="5674"/>
                    </a:lnTo>
                    <a:lnTo>
                      <a:pt x="1898" y="5694"/>
                    </a:lnTo>
                    <a:lnTo>
                      <a:pt x="1919" y="5755"/>
                    </a:lnTo>
                    <a:lnTo>
                      <a:pt x="1878" y="5755"/>
                    </a:lnTo>
                    <a:lnTo>
                      <a:pt x="1818" y="5714"/>
                    </a:lnTo>
                    <a:lnTo>
                      <a:pt x="1737" y="5613"/>
                    </a:lnTo>
                    <a:lnTo>
                      <a:pt x="1676" y="5492"/>
                    </a:lnTo>
                    <a:lnTo>
                      <a:pt x="1656" y="5472"/>
                    </a:lnTo>
                    <a:lnTo>
                      <a:pt x="1616" y="5391"/>
                    </a:lnTo>
                    <a:lnTo>
                      <a:pt x="1636" y="5290"/>
                    </a:lnTo>
                    <a:lnTo>
                      <a:pt x="1636" y="5189"/>
                    </a:lnTo>
                    <a:lnTo>
                      <a:pt x="1616" y="5109"/>
                    </a:lnTo>
                    <a:lnTo>
                      <a:pt x="1616" y="5068"/>
                    </a:lnTo>
                    <a:lnTo>
                      <a:pt x="1575" y="4988"/>
                    </a:lnTo>
                    <a:lnTo>
                      <a:pt x="1575" y="4947"/>
                    </a:lnTo>
                    <a:lnTo>
                      <a:pt x="1616" y="4765"/>
                    </a:lnTo>
                    <a:lnTo>
                      <a:pt x="1636" y="4685"/>
                    </a:lnTo>
                    <a:lnTo>
                      <a:pt x="1636" y="4624"/>
                    </a:lnTo>
                    <a:lnTo>
                      <a:pt x="1616" y="4543"/>
                    </a:lnTo>
                    <a:lnTo>
                      <a:pt x="1555" y="4463"/>
                    </a:lnTo>
                    <a:lnTo>
                      <a:pt x="1515" y="4402"/>
                    </a:lnTo>
                    <a:lnTo>
                      <a:pt x="1494" y="4362"/>
                    </a:lnTo>
                    <a:lnTo>
                      <a:pt x="1515" y="4281"/>
                    </a:lnTo>
                    <a:lnTo>
                      <a:pt x="1535" y="4220"/>
                    </a:lnTo>
                    <a:lnTo>
                      <a:pt x="1535" y="4180"/>
                    </a:lnTo>
                    <a:lnTo>
                      <a:pt x="1515" y="4119"/>
                    </a:lnTo>
                    <a:lnTo>
                      <a:pt x="1474" y="4059"/>
                    </a:lnTo>
                    <a:lnTo>
                      <a:pt x="1434" y="4018"/>
                    </a:lnTo>
                    <a:lnTo>
                      <a:pt x="1373" y="3958"/>
                    </a:lnTo>
                    <a:lnTo>
                      <a:pt x="1333" y="3897"/>
                    </a:lnTo>
                    <a:lnTo>
                      <a:pt x="1333" y="3816"/>
                    </a:lnTo>
                    <a:lnTo>
                      <a:pt x="1333" y="3756"/>
                    </a:lnTo>
                    <a:lnTo>
                      <a:pt x="1373" y="3695"/>
                    </a:lnTo>
                    <a:lnTo>
                      <a:pt x="1434" y="3655"/>
                    </a:lnTo>
                    <a:lnTo>
                      <a:pt x="1494" y="3594"/>
                    </a:lnTo>
                    <a:lnTo>
                      <a:pt x="1535" y="3534"/>
                    </a:lnTo>
                    <a:lnTo>
                      <a:pt x="1535" y="3473"/>
                    </a:lnTo>
                    <a:lnTo>
                      <a:pt x="1494" y="3413"/>
                    </a:lnTo>
                    <a:lnTo>
                      <a:pt x="1454" y="3372"/>
                    </a:lnTo>
                    <a:lnTo>
                      <a:pt x="1394" y="3352"/>
                    </a:lnTo>
                    <a:lnTo>
                      <a:pt x="1333" y="3332"/>
                    </a:lnTo>
                    <a:lnTo>
                      <a:pt x="1272" y="3291"/>
                    </a:lnTo>
                    <a:lnTo>
                      <a:pt x="1232" y="3190"/>
                    </a:lnTo>
                    <a:lnTo>
                      <a:pt x="1192" y="3130"/>
                    </a:lnTo>
                    <a:lnTo>
                      <a:pt x="1151" y="3110"/>
                    </a:lnTo>
                    <a:lnTo>
                      <a:pt x="1091" y="3090"/>
                    </a:lnTo>
                    <a:lnTo>
                      <a:pt x="1050" y="3069"/>
                    </a:lnTo>
                    <a:lnTo>
                      <a:pt x="1010" y="3009"/>
                    </a:lnTo>
                    <a:lnTo>
                      <a:pt x="970" y="2948"/>
                    </a:lnTo>
                    <a:lnTo>
                      <a:pt x="929" y="2928"/>
                    </a:lnTo>
                    <a:lnTo>
                      <a:pt x="869" y="2908"/>
                    </a:lnTo>
                    <a:lnTo>
                      <a:pt x="768" y="2888"/>
                    </a:lnTo>
                    <a:lnTo>
                      <a:pt x="727" y="2827"/>
                    </a:lnTo>
                    <a:lnTo>
                      <a:pt x="687" y="2787"/>
                    </a:lnTo>
                    <a:lnTo>
                      <a:pt x="667" y="2726"/>
                    </a:lnTo>
                    <a:lnTo>
                      <a:pt x="667" y="2686"/>
                    </a:lnTo>
                    <a:lnTo>
                      <a:pt x="667" y="2625"/>
                    </a:lnTo>
                    <a:lnTo>
                      <a:pt x="687" y="2524"/>
                    </a:lnTo>
                    <a:lnTo>
                      <a:pt x="687" y="2484"/>
                    </a:lnTo>
                    <a:lnTo>
                      <a:pt x="667" y="2443"/>
                    </a:lnTo>
                    <a:lnTo>
                      <a:pt x="646" y="2423"/>
                    </a:lnTo>
                    <a:lnTo>
                      <a:pt x="626" y="2403"/>
                    </a:lnTo>
                    <a:lnTo>
                      <a:pt x="606" y="2403"/>
                    </a:lnTo>
                    <a:lnTo>
                      <a:pt x="566" y="2423"/>
                    </a:lnTo>
                    <a:lnTo>
                      <a:pt x="525" y="2464"/>
                    </a:lnTo>
                    <a:lnTo>
                      <a:pt x="505" y="2585"/>
                    </a:lnTo>
                    <a:lnTo>
                      <a:pt x="485" y="2665"/>
                    </a:lnTo>
                    <a:lnTo>
                      <a:pt x="465" y="2605"/>
                    </a:lnTo>
                    <a:lnTo>
                      <a:pt x="465" y="2544"/>
                    </a:lnTo>
                    <a:lnTo>
                      <a:pt x="465" y="2484"/>
                    </a:lnTo>
                    <a:lnTo>
                      <a:pt x="445" y="2363"/>
                    </a:lnTo>
                    <a:lnTo>
                      <a:pt x="445" y="2302"/>
                    </a:lnTo>
                    <a:lnTo>
                      <a:pt x="424" y="2241"/>
                    </a:lnTo>
                    <a:lnTo>
                      <a:pt x="384" y="2181"/>
                    </a:lnTo>
                    <a:lnTo>
                      <a:pt x="525" y="1878"/>
                    </a:lnTo>
                    <a:lnTo>
                      <a:pt x="707" y="1595"/>
                    </a:lnTo>
                    <a:lnTo>
                      <a:pt x="909" y="1333"/>
                    </a:lnTo>
                    <a:lnTo>
                      <a:pt x="1131" y="1091"/>
                    </a:lnTo>
                    <a:lnTo>
                      <a:pt x="1151" y="1070"/>
                    </a:lnTo>
                    <a:lnTo>
                      <a:pt x="1212" y="1050"/>
                    </a:lnTo>
                    <a:close/>
                    <a:moveTo>
                      <a:pt x="3514" y="101"/>
                    </a:moveTo>
                    <a:lnTo>
                      <a:pt x="3837" y="121"/>
                    </a:lnTo>
                    <a:lnTo>
                      <a:pt x="4180" y="162"/>
                    </a:lnTo>
                    <a:lnTo>
                      <a:pt x="4523" y="242"/>
                    </a:lnTo>
                    <a:lnTo>
                      <a:pt x="4846" y="364"/>
                    </a:lnTo>
                    <a:lnTo>
                      <a:pt x="5169" y="525"/>
                    </a:lnTo>
                    <a:lnTo>
                      <a:pt x="5472" y="707"/>
                    </a:lnTo>
                    <a:lnTo>
                      <a:pt x="5755" y="929"/>
                    </a:lnTo>
                    <a:lnTo>
                      <a:pt x="5997" y="1171"/>
                    </a:lnTo>
                    <a:lnTo>
                      <a:pt x="6240" y="1434"/>
                    </a:lnTo>
                    <a:lnTo>
                      <a:pt x="6280" y="1494"/>
                    </a:lnTo>
                    <a:lnTo>
                      <a:pt x="6219" y="1555"/>
                    </a:lnTo>
                    <a:lnTo>
                      <a:pt x="6179" y="1575"/>
                    </a:lnTo>
                    <a:lnTo>
                      <a:pt x="6139" y="1595"/>
                    </a:lnTo>
                    <a:lnTo>
                      <a:pt x="6038" y="1595"/>
                    </a:lnTo>
                    <a:lnTo>
                      <a:pt x="5937" y="1535"/>
                    </a:lnTo>
                    <a:lnTo>
                      <a:pt x="5836" y="1515"/>
                    </a:lnTo>
                    <a:lnTo>
                      <a:pt x="5735" y="1494"/>
                    </a:lnTo>
                    <a:lnTo>
                      <a:pt x="5614" y="1515"/>
                    </a:lnTo>
                    <a:lnTo>
                      <a:pt x="5513" y="1575"/>
                    </a:lnTo>
                    <a:lnTo>
                      <a:pt x="5452" y="1636"/>
                    </a:lnTo>
                    <a:lnTo>
                      <a:pt x="5391" y="1696"/>
                    </a:lnTo>
                    <a:lnTo>
                      <a:pt x="5391" y="1716"/>
                    </a:lnTo>
                    <a:lnTo>
                      <a:pt x="5351" y="1737"/>
                    </a:lnTo>
                    <a:lnTo>
                      <a:pt x="5311" y="1737"/>
                    </a:lnTo>
                    <a:lnTo>
                      <a:pt x="5250" y="1716"/>
                    </a:lnTo>
                    <a:lnTo>
                      <a:pt x="5210" y="1676"/>
                    </a:lnTo>
                    <a:lnTo>
                      <a:pt x="5190" y="1636"/>
                    </a:lnTo>
                    <a:lnTo>
                      <a:pt x="5149" y="1555"/>
                    </a:lnTo>
                    <a:lnTo>
                      <a:pt x="5109" y="1494"/>
                    </a:lnTo>
                    <a:lnTo>
                      <a:pt x="5068" y="1474"/>
                    </a:lnTo>
                    <a:lnTo>
                      <a:pt x="5008" y="1454"/>
                    </a:lnTo>
                    <a:lnTo>
                      <a:pt x="4947" y="1454"/>
                    </a:lnTo>
                    <a:lnTo>
                      <a:pt x="4866" y="1474"/>
                    </a:lnTo>
                    <a:lnTo>
                      <a:pt x="4826" y="1494"/>
                    </a:lnTo>
                    <a:lnTo>
                      <a:pt x="4766" y="1535"/>
                    </a:lnTo>
                    <a:lnTo>
                      <a:pt x="4745" y="1575"/>
                    </a:lnTo>
                    <a:lnTo>
                      <a:pt x="4725" y="1636"/>
                    </a:lnTo>
                    <a:lnTo>
                      <a:pt x="4705" y="1656"/>
                    </a:lnTo>
                    <a:lnTo>
                      <a:pt x="4705" y="1676"/>
                    </a:lnTo>
                    <a:lnTo>
                      <a:pt x="4564" y="1676"/>
                    </a:lnTo>
                    <a:lnTo>
                      <a:pt x="4503" y="1696"/>
                    </a:lnTo>
                    <a:lnTo>
                      <a:pt x="4463" y="1737"/>
                    </a:lnTo>
                    <a:lnTo>
                      <a:pt x="4422" y="1797"/>
                    </a:lnTo>
                    <a:lnTo>
                      <a:pt x="4402" y="1858"/>
                    </a:lnTo>
                    <a:lnTo>
                      <a:pt x="4402" y="1898"/>
                    </a:lnTo>
                    <a:lnTo>
                      <a:pt x="4422" y="1959"/>
                    </a:lnTo>
                    <a:lnTo>
                      <a:pt x="4463" y="1999"/>
                    </a:lnTo>
                    <a:lnTo>
                      <a:pt x="4543" y="2060"/>
                    </a:lnTo>
                    <a:lnTo>
                      <a:pt x="4463" y="2080"/>
                    </a:lnTo>
                    <a:lnTo>
                      <a:pt x="4402" y="2100"/>
                    </a:lnTo>
                    <a:lnTo>
                      <a:pt x="4362" y="2181"/>
                    </a:lnTo>
                    <a:lnTo>
                      <a:pt x="4321" y="2201"/>
                    </a:lnTo>
                    <a:lnTo>
                      <a:pt x="4220" y="2201"/>
                    </a:lnTo>
                    <a:lnTo>
                      <a:pt x="4140" y="2221"/>
                    </a:lnTo>
                    <a:lnTo>
                      <a:pt x="4099" y="2262"/>
                    </a:lnTo>
                    <a:lnTo>
                      <a:pt x="4039" y="2302"/>
                    </a:lnTo>
                    <a:lnTo>
                      <a:pt x="4018" y="2363"/>
                    </a:lnTo>
                    <a:lnTo>
                      <a:pt x="3978" y="2383"/>
                    </a:lnTo>
                    <a:lnTo>
                      <a:pt x="3917" y="2403"/>
                    </a:lnTo>
                    <a:lnTo>
                      <a:pt x="3877" y="2464"/>
                    </a:lnTo>
                    <a:lnTo>
                      <a:pt x="3857" y="2504"/>
                    </a:lnTo>
                    <a:lnTo>
                      <a:pt x="3837" y="2544"/>
                    </a:lnTo>
                    <a:lnTo>
                      <a:pt x="3857" y="2585"/>
                    </a:lnTo>
                    <a:lnTo>
                      <a:pt x="3877" y="2625"/>
                    </a:lnTo>
                    <a:lnTo>
                      <a:pt x="3938" y="2686"/>
                    </a:lnTo>
                    <a:lnTo>
                      <a:pt x="4018" y="2706"/>
                    </a:lnTo>
                    <a:lnTo>
                      <a:pt x="4079" y="2686"/>
                    </a:lnTo>
                    <a:lnTo>
                      <a:pt x="4160" y="2645"/>
                    </a:lnTo>
                    <a:lnTo>
                      <a:pt x="4220" y="2585"/>
                    </a:lnTo>
                    <a:lnTo>
                      <a:pt x="4261" y="2524"/>
                    </a:lnTo>
                    <a:lnTo>
                      <a:pt x="4321" y="2504"/>
                    </a:lnTo>
                    <a:lnTo>
                      <a:pt x="4362" y="2565"/>
                    </a:lnTo>
                    <a:lnTo>
                      <a:pt x="4422" y="2585"/>
                    </a:lnTo>
                    <a:lnTo>
                      <a:pt x="4483" y="2585"/>
                    </a:lnTo>
                    <a:lnTo>
                      <a:pt x="4564" y="2565"/>
                    </a:lnTo>
                    <a:lnTo>
                      <a:pt x="4604" y="2544"/>
                    </a:lnTo>
                    <a:lnTo>
                      <a:pt x="4644" y="2585"/>
                    </a:lnTo>
                    <a:lnTo>
                      <a:pt x="4665" y="2645"/>
                    </a:lnTo>
                    <a:lnTo>
                      <a:pt x="4665" y="2706"/>
                    </a:lnTo>
                    <a:lnTo>
                      <a:pt x="4665" y="2787"/>
                    </a:lnTo>
                    <a:lnTo>
                      <a:pt x="4705" y="2847"/>
                    </a:lnTo>
                    <a:lnTo>
                      <a:pt x="4745" y="2888"/>
                    </a:lnTo>
                    <a:lnTo>
                      <a:pt x="4806" y="2908"/>
                    </a:lnTo>
                    <a:lnTo>
                      <a:pt x="4866" y="2888"/>
                    </a:lnTo>
                    <a:lnTo>
                      <a:pt x="4927" y="2827"/>
                    </a:lnTo>
                    <a:lnTo>
                      <a:pt x="4927" y="2766"/>
                    </a:lnTo>
                    <a:lnTo>
                      <a:pt x="4947" y="2807"/>
                    </a:lnTo>
                    <a:lnTo>
                      <a:pt x="5008" y="2847"/>
                    </a:lnTo>
                    <a:lnTo>
                      <a:pt x="5068" y="2867"/>
                    </a:lnTo>
                    <a:lnTo>
                      <a:pt x="5149" y="2888"/>
                    </a:lnTo>
                    <a:lnTo>
                      <a:pt x="5169" y="2888"/>
                    </a:lnTo>
                    <a:lnTo>
                      <a:pt x="5169" y="2908"/>
                    </a:lnTo>
                    <a:lnTo>
                      <a:pt x="5129" y="2928"/>
                    </a:lnTo>
                    <a:lnTo>
                      <a:pt x="5048" y="2908"/>
                    </a:lnTo>
                    <a:lnTo>
                      <a:pt x="4967" y="2908"/>
                    </a:lnTo>
                    <a:lnTo>
                      <a:pt x="4887" y="2928"/>
                    </a:lnTo>
                    <a:lnTo>
                      <a:pt x="4846" y="2968"/>
                    </a:lnTo>
                    <a:lnTo>
                      <a:pt x="4806" y="2989"/>
                    </a:lnTo>
                    <a:lnTo>
                      <a:pt x="4766" y="2989"/>
                    </a:lnTo>
                    <a:lnTo>
                      <a:pt x="4725" y="2968"/>
                    </a:lnTo>
                    <a:lnTo>
                      <a:pt x="4685" y="2948"/>
                    </a:lnTo>
                    <a:lnTo>
                      <a:pt x="4665" y="2908"/>
                    </a:lnTo>
                    <a:lnTo>
                      <a:pt x="4624" y="2867"/>
                    </a:lnTo>
                    <a:lnTo>
                      <a:pt x="4543" y="2807"/>
                    </a:lnTo>
                    <a:lnTo>
                      <a:pt x="4483" y="2766"/>
                    </a:lnTo>
                    <a:lnTo>
                      <a:pt x="4402" y="2766"/>
                    </a:lnTo>
                    <a:lnTo>
                      <a:pt x="4342" y="2787"/>
                    </a:lnTo>
                    <a:lnTo>
                      <a:pt x="4301" y="2787"/>
                    </a:lnTo>
                    <a:lnTo>
                      <a:pt x="4281" y="2766"/>
                    </a:lnTo>
                    <a:lnTo>
                      <a:pt x="4220" y="2726"/>
                    </a:lnTo>
                    <a:lnTo>
                      <a:pt x="4180" y="2706"/>
                    </a:lnTo>
                    <a:lnTo>
                      <a:pt x="4039" y="2706"/>
                    </a:lnTo>
                    <a:lnTo>
                      <a:pt x="3958" y="2746"/>
                    </a:lnTo>
                    <a:lnTo>
                      <a:pt x="3857" y="2787"/>
                    </a:lnTo>
                    <a:lnTo>
                      <a:pt x="3817" y="2847"/>
                    </a:lnTo>
                    <a:lnTo>
                      <a:pt x="3776" y="2908"/>
                    </a:lnTo>
                    <a:lnTo>
                      <a:pt x="3776" y="2948"/>
                    </a:lnTo>
                    <a:lnTo>
                      <a:pt x="3776" y="3009"/>
                    </a:lnTo>
                    <a:lnTo>
                      <a:pt x="3776" y="3029"/>
                    </a:lnTo>
                    <a:lnTo>
                      <a:pt x="3756" y="3049"/>
                    </a:lnTo>
                    <a:lnTo>
                      <a:pt x="3736" y="3090"/>
                    </a:lnTo>
                    <a:lnTo>
                      <a:pt x="3675" y="3110"/>
                    </a:lnTo>
                    <a:lnTo>
                      <a:pt x="3615" y="3150"/>
                    </a:lnTo>
                    <a:lnTo>
                      <a:pt x="3554" y="3190"/>
                    </a:lnTo>
                    <a:lnTo>
                      <a:pt x="3473" y="3271"/>
                    </a:lnTo>
                    <a:lnTo>
                      <a:pt x="3453" y="3372"/>
                    </a:lnTo>
                    <a:lnTo>
                      <a:pt x="3453" y="3433"/>
                    </a:lnTo>
                    <a:lnTo>
                      <a:pt x="3473" y="3473"/>
                    </a:lnTo>
                    <a:lnTo>
                      <a:pt x="3514" y="3554"/>
                    </a:lnTo>
                    <a:lnTo>
                      <a:pt x="3534" y="3574"/>
                    </a:lnTo>
                    <a:lnTo>
                      <a:pt x="3554" y="3615"/>
                    </a:lnTo>
                    <a:lnTo>
                      <a:pt x="3554" y="3655"/>
                    </a:lnTo>
                    <a:lnTo>
                      <a:pt x="3554" y="3695"/>
                    </a:lnTo>
                    <a:lnTo>
                      <a:pt x="3594" y="3796"/>
                    </a:lnTo>
                    <a:lnTo>
                      <a:pt x="3635" y="3877"/>
                    </a:lnTo>
                    <a:lnTo>
                      <a:pt x="3716" y="3917"/>
                    </a:lnTo>
                    <a:lnTo>
                      <a:pt x="3796" y="3958"/>
                    </a:lnTo>
                    <a:lnTo>
                      <a:pt x="3877" y="3938"/>
                    </a:lnTo>
                    <a:lnTo>
                      <a:pt x="3938" y="3938"/>
                    </a:lnTo>
                    <a:lnTo>
                      <a:pt x="4018" y="3917"/>
                    </a:lnTo>
                    <a:lnTo>
                      <a:pt x="4140" y="3917"/>
                    </a:lnTo>
                    <a:lnTo>
                      <a:pt x="4160" y="3958"/>
                    </a:lnTo>
                    <a:lnTo>
                      <a:pt x="4180" y="3978"/>
                    </a:lnTo>
                    <a:lnTo>
                      <a:pt x="4180" y="4018"/>
                    </a:lnTo>
                    <a:lnTo>
                      <a:pt x="4160" y="4039"/>
                    </a:lnTo>
                    <a:lnTo>
                      <a:pt x="4140" y="4139"/>
                    </a:lnTo>
                    <a:lnTo>
                      <a:pt x="4140" y="4240"/>
                    </a:lnTo>
                    <a:lnTo>
                      <a:pt x="4160" y="4301"/>
                    </a:lnTo>
                    <a:lnTo>
                      <a:pt x="4180" y="4341"/>
                    </a:lnTo>
                    <a:lnTo>
                      <a:pt x="4241" y="4402"/>
                    </a:lnTo>
                    <a:lnTo>
                      <a:pt x="4241" y="4422"/>
                    </a:lnTo>
                    <a:lnTo>
                      <a:pt x="4301" y="4463"/>
                    </a:lnTo>
                    <a:lnTo>
                      <a:pt x="4301" y="4503"/>
                    </a:lnTo>
                    <a:lnTo>
                      <a:pt x="4301" y="4543"/>
                    </a:lnTo>
                    <a:lnTo>
                      <a:pt x="4261" y="4584"/>
                    </a:lnTo>
                    <a:lnTo>
                      <a:pt x="4220" y="4664"/>
                    </a:lnTo>
                    <a:lnTo>
                      <a:pt x="4200" y="4765"/>
                    </a:lnTo>
                    <a:lnTo>
                      <a:pt x="4200" y="4806"/>
                    </a:lnTo>
                    <a:lnTo>
                      <a:pt x="4200" y="4866"/>
                    </a:lnTo>
                    <a:lnTo>
                      <a:pt x="4220" y="4927"/>
                    </a:lnTo>
                    <a:lnTo>
                      <a:pt x="4261" y="4988"/>
                    </a:lnTo>
                    <a:lnTo>
                      <a:pt x="4301" y="5028"/>
                    </a:lnTo>
                    <a:lnTo>
                      <a:pt x="4321" y="5089"/>
                    </a:lnTo>
                    <a:lnTo>
                      <a:pt x="4321" y="5169"/>
                    </a:lnTo>
                    <a:lnTo>
                      <a:pt x="4321" y="5230"/>
                    </a:lnTo>
                    <a:lnTo>
                      <a:pt x="4342" y="5311"/>
                    </a:lnTo>
                    <a:lnTo>
                      <a:pt x="4362" y="5371"/>
                    </a:lnTo>
                    <a:lnTo>
                      <a:pt x="4402" y="5412"/>
                    </a:lnTo>
                    <a:lnTo>
                      <a:pt x="4463" y="5452"/>
                    </a:lnTo>
                    <a:lnTo>
                      <a:pt x="4523" y="5492"/>
                    </a:lnTo>
                    <a:lnTo>
                      <a:pt x="4584" y="5513"/>
                    </a:lnTo>
                    <a:lnTo>
                      <a:pt x="4665" y="5492"/>
                    </a:lnTo>
                    <a:lnTo>
                      <a:pt x="4705" y="5472"/>
                    </a:lnTo>
                    <a:lnTo>
                      <a:pt x="4766" y="5452"/>
                    </a:lnTo>
                    <a:lnTo>
                      <a:pt x="4846" y="5472"/>
                    </a:lnTo>
                    <a:lnTo>
                      <a:pt x="4947" y="5472"/>
                    </a:lnTo>
                    <a:lnTo>
                      <a:pt x="5028" y="5432"/>
                    </a:lnTo>
                    <a:lnTo>
                      <a:pt x="5089" y="5371"/>
                    </a:lnTo>
                    <a:lnTo>
                      <a:pt x="5129" y="5311"/>
                    </a:lnTo>
                    <a:lnTo>
                      <a:pt x="5169" y="5230"/>
                    </a:lnTo>
                    <a:lnTo>
                      <a:pt x="5190" y="5149"/>
                    </a:lnTo>
                    <a:lnTo>
                      <a:pt x="5169" y="5048"/>
                    </a:lnTo>
                    <a:lnTo>
                      <a:pt x="5169" y="4947"/>
                    </a:lnTo>
                    <a:lnTo>
                      <a:pt x="5210" y="4927"/>
                    </a:lnTo>
                    <a:lnTo>
                      <a:pt x="5270" y="4907"/>
                    </a:lnTo>
                    <a:lnTo>
                      <a:pt x="5331" y="4907"/>
                    </a:lnTo>
                    <a:lnTo>
                      <a:pt x="5412" y="4866"/>
                    </a:lnTo>
                    <a:lnTo>
                      <a:pt x="5452" y="4826"/>
                    </a:lnTo>
                    <a:lnTo>
                      <a:pt x="5472" y="4786"/>
                    </a:lnTo>
                    <a:lnTo>
                      <a:pt x="5492" y="4745"/>
                    </a:lnTo>
                    <a:lnTo>
                      <a:pt x="5492" y="4685"/>
                    </a:lnTo>
                    <a:lnTo>
                      <a:pt x="5472" y="4604"/>
                    </a:lnTo>
                    <a:lnTo>
                      <a:pt x="5412" y="4523"/>
                    </a:lnTo>
                    <a:lnTo>
                      <a:pt x="5391" y="4463"/>
                    </a:lnTo>
                    <a:lnTo>
                      <a:pt x="5371" y="4422"/>
                    </a:lnTo>
                    <a:lnTo>
                      <a:pt x="5432" y="4402"/>
                    </a:lnTo>
                    <a:lnTo>
                      <a:pt x="5553" y="4321"/>
                    </a:lnTo>
                    <a:lnTo>
                      <a:pt x="5593" y="4281"/>
                    </a:lnTo>
                    <a:lnTo>
                      <a:pt x="5634" y="4240"/>
                    </a:lnTo>
                    <a:lnTo>
                      <a:pt x="5674" y="4160"/>
                    </a:lnTo>
                    <a:lnTo>
                      <a:pt x="5735" y="4059"/>
                    </a:lnTo>
                    <a:lnTo>
                      <a:pt x="5775" y="3998"/>
                    </a:lnTo>
                    <a:lnTo>
                      <a:pt x="5795" y="3938"/>
                    </a:lnTo>
                    <a:lnTo>
                      <a:pt x="5795" y="3857"/>
                    </a:lnTo>
                    <a:lnTo>
                      <a:pt x="5775" y="3816"/>
                    </a:lnTo>
                    <a:lnTo>
                      <a:pt x="5735" y="3756"/>
                    </a:lnTo>
                    <a:lnTo>
                      <a:pt x="5694" y="3715"/>
                    </a:lnTo>
                    <a:lnTo>
                      <a:pt x="5654" y="3695"/>
                    </a:lnTo>
                    <a:lnTo>
                      <a:pt x="5593" y="3695"/>
                    </a:lnTo>
                    <a:lnTo>
                      <a:pt x="5533" y="3675"/>
                    </a:lnTo>
                    <a:lnTo>
                      <a:pt x="5472" y="3675"/>
                    </a:lnTo>
                    <a:lnTo>
                      <a:pt x="5391" y="3574"/>
                    </a:lnTo>
                    <a:lnTo>
                      <a:pt x="5331" y="3473"/>
                    </a:lnTo>
                    <a:lnTo>
                      <a:pt x="5331" y="3392"/>
                    </a:lnTo>
                    <a:lnTo>
                      <a:pt x="5371" y="3312"/>
                    </a:lnTo>
                    <a:lnTo>
                      <a:pt x="5371" y="3372"/>
                    </a:lnTo>
                    <a:lnTo>
                      <a:pt x="5371" y="3392"/>
                    </a:lnTo>
                    <a:lnTo>
                      <a:pt x="5371" y="3473"/>
                    </a:lnTo>
                    <a:lnTo>
                      <a:pt x="5391" y="3534"/>
                    </a:lnTo>
                    <a:lnTo>
                      <a:pt x="5432" y="3574"/>
                    </a:lnTo>
                    <a:lnTo>
                      <a:pt x="5472" y="3615"/>
                    </a:lnTo>
                    <a:lnTo>
                      <a:pt x="5573" y="3655"/>
                    </a:lnTo>
                    <a:lnTo>
                      <a:pt x="5654" y="3635"/>
                    </a:lnTo>
                    <a:lnTo>
                      <a:pt x="5674" y="3615"/>
                    </a:lnTo>
                    <a:lnTo>
                      <a:pt x="5755" y="3594"/>
                    </a:lnTo>
                    <a:lnTo>
                      <a:pt x="5795" y="3574"/>
                    </a:lnTo>
                    <a:lnTo>
                      <a:pt x="5816" y="3574"/>
                    </a:lnTo>
                    <a:lnTo>
                      <a:pt x="5856" y="3594"/>
                    </a:lnTo>
                    <a:lnTo>
                      <a:pt x="5977" y="3594"/>
                    </a:lnTo>
                    <a:lnTo>
                      <a:pt x="6017" y="3574"/>
                    </a:lnTo>
                    <a:lnTo>
                      <a:pt x="6058" y="3534"/>
                    </a:lnTo>
                    <a:lnTo>
                      <a:pt x="6078" y="3493"/>
                    </a:lnTo>
                    <a:lnTo>
                      <a:pt x="6098" y="3433"/>
                    </a:lnTo>
                    <a:lnTo>
                      <a:pt x="6098" y="3372"/>
                    </a:lnTo>
                    <a:lnTo>
                      <a:pt x="6078" y="3332"/>
                    </a:lnTo>
                    <a:lnTo>
                      <a:pt x="6017" y="3251"/>
                    </a:lnTo>
                    <a:lnTo>
                      <a:pt x="6098" y="3291"/>
                    </a:lnTo>
                    <a:lnTo>
                      <a:pt x="6179" y="3291"/>
                    </a:lnTo>
                    <a:lnTo>
                      <a:pt x="6280" y="3312"/>
                    </a:lnTo>
                    <a:lnTo>
                      <a:pt x="6340" y="3332"/>
                    </a:lnTo>
                    <a:lnTo>
                      <a:pt x="6381" y="3372"/>
                    </a:lnTo>
                    <a:lnTo>
                      <a:pt x="6381" y="3392"/>
                    </a:lnTo>
                    <a:lnTo>
                      <a:pt x="6361" y="3453"/>
                    </a:lnTo>
                    <a:lnTo>
                      <a:pt x="6361" y="3473"/>
                    </a:lnTo>
                    <a:lnTo>
                      <a:pt x="6340" y="3554"/>
                    </a:lnTo>
                    <a:lnTo>
                      <a:pt x="6381" y="3635"/>
                    </a:lnTo>
                    <a:lnTo>
                      <a:pt x="6421" y="3695"/>
                    </a:lnTo>
                    <a:lnTo>
                      <a:pt x="6441" y="3715"/>
                    </a:lnTo>
                    <a:lnTo>
                      <a:pt x="6462" y="3756"/>
                    </a:lnTo>
                    <a:lnTo>
                      <a:pt x="6462" y="3837"/>
                    </a:lnTo>
                    <a:lnTo>
                      <a:pt x="6462" y="3897"/>
                    </a:lnTo>
                    <a:lnTo>
                      <a:pt x="6462" y="3938"/>
                    </a:lnTo>
                    <a:lnTo>
                      <a:pt x="6482" y="3998"/>
                    </a:lnTo>
                    <a:lnTo>
                      <a:pt x="6522" y="4039"/>
                    </a:lnTo>
                    <a:lnTo>
                      <a:pt x="6563" y="4059"/>
                    </a:lnTo>
                    <a:lnTo>
                      <a:pt x="6623" y="4059"/>
                    </a:lnTo>
                    <a:lnTo>
                      <a:pt x="6684" y="4039"/>
                    </a:lnTo>
                    <a:lnTo>
                      <a:pt x="6744" y="3998"/>
                    </a:lnTo>
                    <a:lnTo>
                      <a:pt x="6805" y="3917"/>
                    </a:lnTo>
                    <a:lnTo>
                      <a:pt x="6805" y="3897"/>
                    </a:lnTo>
                    <a:lnTo>
                      <a:pt x="6845" y="3796"/>
                    </a:lnTo>
                    <a:lnTo>
                      <a:pt x="6886" y="3776"/>
                    </a:lnTo>
                    <a:lnTo>
                      <a:pt x="6906" y="3776"/>
                    </a:lnTo>
                    <a:lnTo>
                      <a:pt x="6926" y="3756"/>
                    </a:lnTo>
                    <a:lnTo>
                      <a:pt x="6926" y="3816"/>
                    </a:lnTo>
                    <a:lnTo>
                      <a:pt x="6886" y="4160"/>
                    </a:lnTo>
                    <a:lnTo>
                      <a:pt x="6805" y="4483"/>
                    </a:lnTo>
                    <a:lnTo>
                      <a:pt x="6704" y="4806"/>
                    </a:lnTo>
                    <a:lnTo>
                      <a:pt x="6563" y="5109"/>
                    </a:lnTo>
                    <a:lnTo>
                      <a:pt x="6381" y="5391"/>
                    </a:lnTo>
                    <a:lnTo>
                      <a:pt x="6199" y="5654"/>
                    </a:lnTo>
                    <a:lnTo>
                      <a:pt x="5977" y="5916"/>
                    </a:lnTo>
                    <a:lnTo>
                      <a:pt x="5715" y="6138"/>
                    </a:lnTo>
                    <a:lnTo>
                      <a:pt x="5452" y="6361"/>
                    </a:lnTo>
                    <a:lnTo>
                      <a:pt x="5391" y="6300"/>
                    </a:lnTo>
                    <a:lnTo>
                      <a:pt x="5311" y="6260"/>
                    </a:lnTo>
                    <a:lnTo>
                      <a:pt x="5210" y="6260"/>
                    </a:lnTo>
                    <a:lnTo>
                      <a:pt x="5109" y="6280"/>
                    </a:lnTo>
                    <a:lnTo>
                      <a:pt x="5028" y="6300"/>
                    </a:lnTo>
                    <a:lnTo>
                      <a:pt x="4887" y="6381"/>
                    </a:lnTo>
                    <a:lnTo>
                      <a:pt x="4786" y="6421"/>
                    </a:lnTo>
                    <a:lnTo>
                      <a:pt x="4725" y="6441"/>
                    </a:lnTo>
                    <a:lnTo>
                      <a:pt x="4685" y="6421"/>
                    </a:lnTo>
                    <a:lnTo>
                      <a:pt x="4644" y="6421"/>
                    </a:lnTo>
                    <a:lnTo>
                      <a:pt x="4584" y="6340"/>
                    </a:lnTo>
                    <a:lnTo>
                      <a:pt x="4523" y="6300"/>
                    </a:lnTo>
                    <a:lnTo>
                      <a:pt x="4463" y="6260"/>
                    </a:lnTo>
                    <a:lnTo>
                      <a:pt x="4402" y="6219"/>
                    </a:lnTo>
                    <a:lnTo>
                      <a:pt x="4301" y="6219"/>
                    </a:lnTo>
                    <a:lnTo>
                      <a:pt x="4200" y="6239"/>
                    </a:lnTo>
                    <a:lnTo>
                      <a:pt x="4099" y="6300"/>
                    </a:lnTo>
                    <a:lnTo>
                      <a:pt x="4039" y="6340"/>
                    </a:lnTo>
                    <a:lnTo>
                      <a:pt x="3958" y="6381"/>
                    </a:lnTo>
                    <a:lnTo>
                      <a:pt x="3897" y="6401"/>
                    </a:lnTo>
                    <a:lnTo>
                      <a:pt x="3857" y="6381"/>
                    </a:lnTo>
                    <a:lnTo>
                      <a:pt x="3817" y="6361"/>
                    </a:lnTo>
                    <a:lnTo>
                      <a:pt x="3675" y="6361"/>
                    </a:lnTo>
                    <a:lnTo>
                      <a:pt x="3615" y="6381"/>
                    </a:lnTo>
                    <a:lnTo>
                      <a:pt x="3534" y="6381"/>
                    </a:lnTo>
                    <a:lnTo>
                      <a:pt x="3493" y="6340"/>
                    </a:lnTo>
                    <a:lnTo>
                      <a:pt x="3433" y="6260"/>
                    </a:lnTo>
                    <a:lnTo>
                      <a:pt x="3372" y="6219"/>
                    </a:lnTo>
                    <a:lnTo>
                      <a:pt x="3312" y="6179"/>
                    </a:lnTo>
                    <a:lnTo>
                      <a:pt x="3231" y="6159"/>
                    </a:lnTo>
                    <a:lnTo>
                      <a:pt x="3130" y="6159"/>
                    </a:lnTo>
                    <a:lnTo>
                      <a:pt x="3090" y="6179"/>
                    </a:lnTo>
                    <a:lnTo>
                      <a:pt x="3049" y="6219"/>
                    </a:lnTo>
                    <a:lnTo>
                      <a:pt x="3009" y="6260"/>
                    </a:lnTo>
                    <a:lnTo>
                      <a:pt x="3009" y="6320"/>
                    </a:lnTo>
                    <a:lnTo>
                      <a:pt x="3009" y="6401"/>
                    </a:lnTo>
                    <a:lnTo>
                      <a:pt x="3029" y="6462"/>
                    </a:lnTo>
                    <a:lnTo>
                      <a:pt x="3049" y="6502"/>
                    </a:lnTo>
                    <a:lnTo>
                      <a:pt x="3029" y="6522"/>
                    </a:lnTo>
                    <a:lnTo>
                      <a:pt x="2989" y="6542"/>
                    </a:lnTo>
                    <a:lnTo>
                      <a:pt x="2948" y="6542"/>
                    </a:lnTo>
                    <a:lnTo>
                      <a:pt x="2868" y="6522"/>
                    </a:lnTo>
                    <a:lnTo>
                      <a:pt x="2807" y="6502"/>
                    </a:lnTo>
                    <a:lnTo>
                      <a:pt x="2746" y="6482"/>
                    </a:lnTo>
                    <a:lnTo>
                      <a:pt x="2645" y="6482"/>
                    </a:lnTo>
                    <a:lnTo>
                      <a:pt x="2544" y="6522"/>
                    </a:lnTo>
                    <a:lnTo>
                      <a:pt x="2464" y="6522"/>
                    </a:lnTo>
                    <a:lnTo>
                      <a:pt x="2403" y="6502"/>
                    </a:lnTo>
                    <a:lnTo>
                      <a:pt x="2403" y="6482"/>
                    </a:lnTo>
                    <a:lnTo>
                      <a:pt x="2403" y="6462"/>
                    </a:lnTo>
                    <a:lnTo>
                      <a:pt x="2443" y="6381"/>
                    </a:lnTo>
                    <a:lnTo>
                      <a:pt x="2504" y="6320"/>
                    </a:lnTo>
                    <a:lnTo>
                      <a:pt x="2524" y="6239"/>
                    </a:lnTo>
                    <a:lnTo>
                      <a:pt x="2544" y="6179"/>
                    </a:lnTo>
                    <a:lnTo>
                      <a:pt x="2524" y="6138"/>
                    </a:lnTo>
                    <a:lnTo>
                      <a:pt x="2484" y="6098"/>
                    </a:lnTo>
                    <a:lnTo>
                      <a:pt x="2423" y="6058"/>
                    </a:lnTo>
                    <a:lnTo>
                      <a:pt x="2322" y="6058"/>
                    </a:lnTo>
                    <a:lnTo>
                      <a:pt x="2262" y="6078"/>
                    </a:lnTo>
                    <a:lnTo>
                      <a:pt x="2201" y="6098"/>
                    </a:lnTo>
                    <a:lnTo>
                      <a:pt x="2100" y="6179"/>
                    </a:lnTo>
                    <a:lnTo>
                      <a:pt x="2040" y="6199"/>
                    </a:lnTo>
                    <a:lnTo>
                      <a:pt x="1999" y="6219"/>
                    </a:lnTo>
                    <a:lnTo>
                      <a:pt x="1919" y="6239"/>
                    </a:lnTo>
                    <a:lnTo>
                      <a:pt x="1858" y="6260"/>
                    </a:lnTo>
                    <a:lnTo>
                      <a:pt x="1777" y="6260"/>
                    </a:lnTo>
                    <a:lnTo>
                      <a:pt x="1737" y="6219"/>
                    </a:lnTo>
                    <a:lnTo>
                      <a:pt x="1717" y="6159"/>
                    </a:lnTo>
                    <a:lnTo>
                      <a:pt x="1676" y="6118"/>
                    </a:lnTo>
                    <a:lnTo>
                      <a:pt x="1656" y="6058"/>
                    </a:lnTo>
                    <a:lnTo>
                      <a:pt x="1595" y="6017"/>
                    </a:lnTo>
                    <a:lnTo>
                      <a:pt x="1535" y="6017"/>
                    </a:lnTo>
                    <a:lnTo>
                      <a:pt x="1474" y="6038"/>
                    </a:lnTo>
                    <a:lnTo>
                      <a:pt x="1434" y="6058"/>
                    </a:lnTo>
                    <a:lnTo>
                      <a:pt x="1353" y="6159"/>
                    </a:lnTo>
                    <a:lnTo>
                      <a:pt x="1111" y="5937"/>
                    </a:lnTo>
                    <a:lnTo>
                      <a:pt x="889" y="5714"/>
                    </a:lnTo>
                    <a:lnTo>
                      <a:pt x="687" y="5432"/>
                    </a:lnTo>
                    <a:lnTo>
                      <a:pt x="525" y="5149"/>
                    </a:lnTo>
                    <a:lnTo>
                      <a:pt x="384" y="4846"/>
                    </a:lnTo>
                    <a:lnTo>
                      <a:pt x="263" y="4543"/>
                    </a:lnTo>
                    <a:lnTo>
                      <a:pt x="182" y="4220"/>
                    </a:lnTo>
                    <a:lnTo>
                      <a:pt x="121" y="3897"/>
                    </a:lnTo>
                    <a:lnTo>
                      <a:pt x="101" y="3554"/>
                    </a:lnTo>
                    <a:lnTo>
                      <a:pt x="121" y="3211"/>
                    </a:lnTo>
                    <a:lnTo>
                      <a:pt x="142" y="2989"/>
                    </a:lnTo>
                    <a:lnTo>
                      <a:pt x="202" y="2746"/>
                    </a:lnTo>
                    <a:lnTo>
                      <a:pt x="263" y="2524"/>
                    </a:lnTo>
                    <a:lnTo>
                      <a:pt x="323" y="2302"/>
                    </a:lnTo>
                    <a:lnTo>
                      <a:pt x="344" y="2383"/>
                    </a:lnTo>
                    <a:lnTo>
                      <a:pt x="344" y="2464"/>
                    </a:lnTo>
                    <a:lnTo>
                      <a:pt x="344" y="2544"/>
                    </a:lnTo>
                    <a:lnTo>
                      <a:pt x="364" y="2625"/>
                    </a:lnTo>
                    <a:lnTo>
                      <a:pt x="384" y="2686"/>
                    </a:lnTo>
                    <a:lnTo>
                      <a:pt x="404" y="2726"/>
                    </a:lnTo>
                    <a:lnTo>
                      <a:pt x="445" y="2766"/>
                    </a:lnTo>
                    <a:lnTo>
                      <a:pt x="525" y="2766"/>
                    </a:lnTo>
                    <a:lnTo>
                      <a:pt x="566" y="2726"/>
                    </a:lnTo>
                    <a:lnTo>
                      <a:pt x="586" y="2807"/>
                    </a:lnTo>
                    <a:lnTo>
                      <a:pt x="646" y="2908"/>
                    </a:lnTo>
                    <a:lnTo>
                      <a:pt x="687" y="2948"/>
                    </a:lnTo>
                    <a:lnTo>
                      <a:pt x="727" y="2968"/>
                    </a:lnTo>
                    <a:lnTo>
                      <a:pt x="768" y="2989"/>
                    </a:lnTo>
                    <a:lnTo>
                      <a:pt x="869" y="3009"/>
                    </a:lnTo>
                    <a:lnTo>
                      <a:pt x="889" y="3029"/>
                    </a:lnTo>
                    <a:lnTo>
                      <a:pt x="909" y="3049"/>
                    </a:lnTo>
                    <a:lnTo>
                      <a:pt x="909" y="3069"/>
                    </a:lnTo>
                    <a:lnTo>
                      <a:pt x="949" y="3110"/>
                    </a:lnTo>
                    <a:lnTo>
                      <a:pt x="970" y="3150"/>
                    </a:lnTo>
                    <a:lnTo>
                      <a:pt x="1070" y="3190"/>
                    </a:lnTo>
                    <a:lnTo>
                      <a:pt x="1111" y="3190"/>
                    </a:lnTo>
                    <a:lnTo>
                      <a:pt x="1131" y="3231"/>
                    </a:lnTo>
                    <a:lnTo>
                      <a:pt x="1171" y="3332"/>
                    </a:lnTo>
                    <a:lnTo>
                      <a:pt x="1232" y="3392"/>
                    </a:lnTo>
                    <a:lnTo>
                      <a:pt x="1313" y="3433"/>
                    </a:lnTo>
                    <a:lnTo>
                      <a:pt x="1394" y="3453"/>
                    </a:lnTo>
                    <a:lnTo>
                      <a:pt x="1414" y="3473"/>
                    </a:lnTo>
                    <a:lnTo>
                      <a:pt x="1434" y="3514"/>
                    </a:lnTo>
                    <a:lnTo>
                      <a:pt x="1414" y="3534"/>
                    </a:lnTo>
                    <a:lnTo>
                      <a:pt x="1373" y="3574"/>
                    </a:lnTo>
                    <a:lnTo>
                      <a:pt x="1313" y="3615"/>
                    </a:lnTo>
                    <a:lnTo>
                      <a:pt x="1252" y="3695"/>
                    </a:lnTo>
                    <a:lnTo>
                      <a:pt x="1232" y="3816"/>
                    </a:lnTo>
                    <a:lnTo>
                      <a:pt x="1232" y="3917"/>
                    </a:lnTo>
                    <a:lnTo>
                      <a:pt x="1293" y="4018"/>
                    </a:lnTo>
                    <a:lnTo>
                      <a:pt x="1373" y="4099"/>
                    </a:lnTo>
                    <a:lnTo>
                      <a:pt x="1394" y="4119"/>
                    </a:lnTo>
                    <a:lnTo>
                      <a:pt x="1434" y="4180"/>
                    </a:lnTo>
                    <a:lnTo>
                      <a:pt x="1414" y="4240"/>
                    </a:lnTo>
                    <a:lnTo>
                      <a:pt x="1394" y="4301"/>
                    </a:lnTo>
                    <a:lnTo>
                      <a:pt x="1394" y="4362"/>
                    </a:lnTo>
                    <a:lnTo>
                      <a:pt x="1394" y="4422"/>
                    </a:lnTo>
                    <a:lnTo>
                      <a:pt x="1414" y="4463"/>
                    </a:lnTo>
                    <a:lnTo>
                      <a:pt x="1474" y="4543"/>
                    </a:lnTo>
                    <a:lnTo>
                      <a:pt x="1515" y="4584"/>
                    </a:lnTo>
                    <a:lnTo>
                      <a:pt x="1535" y="4624"/>
                    </a:lnTo>
                    <a:lnTo>
                      <a:pt x="1535" y="4664"/>
                    </a:lnTo>
                    <a:lnTo>
                      <a:pt x="1515" y="4745"/>
                    </a:lnTo>
                    <a:lnTo>
                      <a:pt x="1474" y="4866"/>
                    </a:lnTo>
                    <a:lnTo>
                      <a:pt x="1474" y="4947"/>
                    </a:lnTo>
                    <a:lnTo>
                      <a:pt x="1474" y="5008"/>
                    </a:lnTo>
                    <a:lnTo>
                      <a:pt x="1515" y="5109"/>
                    </a:lnTo>
                    <a:lnTo>
                      <a:pt x="1515" y="5129"/>
                    </a:lnTo>
                    <a:lnTo>
                      <a:pt x="1535" y="5189"/>
                    </a:lnTo>
                    <a:lnTo>
                      <a:pt x="1535" y="5250"/>
                    </a:lnTo>
                    <a:lnTo>
                      <a:pt x="1515" y="5331"/>
                    </a:lnTo>
                    <a:lnTo>
                      <a:pt x="1515" y="5391"/>
                    </a:lnTo>
                    <a:lnTo>
                      <a:pt x="1535" y="5472"/>
                    </a:lnTo>
                    <a:lnTo>
                      <a:pt x="1575" y="5533"/>
                    </a:lnTo>
                    <a:lnTo>
                      <a:pt x="1575" y="5553"/>
                    </a:lnTo>
                    <a:lnTo>
                      <a:pt x="1676" y="5694"/>
                    </a:lnTo>
                    <a:lnTo>
                      <a:pt x="1757" y="5795"/>
                    </a:lnTo>
                    <a:lnTo>
                      <a:pt x="1818" y="5836"/>
                    </a:lnTo>
                    <a:lnTo>
                      <a:pt x="1898" y="5856"/>
                    </a:lnTo>
                    <a:lnTo>
                      <a:pt x="1939" y="5836"/>
                    </a:lnTo>
                    <a:lnTo>
                      <a:pt x="1979" y="5815"/>
                    </a:lnTo>
                    <a:lnTo>
                      <a:pt x="1999" y="5795"/>
                    </a:lnTo>
                    <a:lnTo>
                      <a:pt x="2019" y="5755"/>
                    </a:lnTo>
                    <a:lnTo>
                      <a:pt x="1999" y="5694"/>
                    </a:lnTo>
                    <a:lnTo>
                      <a:pt x="1979" y="5634"/>
                    </a:lnTo>
                    <a:lnTo>
                      <a:pt x="1959" y="5613"/>
                    </a:lnTo>
                    <a:lnTo>
                      <a:pt x="1898" y="5513"/>
                    </a:lnTo>
                    <a:lnTo>
                      <a:pt x="1979" y="5492"/>
                    </a:lnTo>
                    <a:lnTo>
                      <a:pt x="2060" y="5432"/>
                    </a:lnTo>
                    <a:lnTo>
                      <a:pt x="2100" y="5371"/>
                    </a:lnTo>
                    <a:lnTo>
                      <a:pt x="2120" y="5331"/>
                    </a:lnTo>
                    <a:lnTo>
                      <a:pt x="2120" y="5250"/>
                    </a:lnTo>
                    <a:lnTo>
                      <a:pt x="2120" y="5210"/>
                    </a:lnTo>
                    <a:lnTo>
                      <a:pt x="2141" y="5189"/>
                    </a:lnTo>
                    <a:lnTo>
                      <a:pt x="2181" y="5109"/>
                    </a:lnTo>
                    <a:lnTo>
                      <a:pt x="2201" y="5048"/>
                    </a:lnTo>
                    <a:lnTo>
                      <a:pt x="2201" y="5008"/>
                    </a:lnTo>
                    <a:lnTo>
                      <a:pt x="2221" y="4988"/>
                    </a:lnTo>
                    <a:lnTo>
                      <a:pt x="2262" y="4988"/>
                    </a:lnTo>
                    <a:lnTo>
                      <a:pt x="2282" y="4967"/>
                    </a:lnTo>
                    <a:lnTo>
                      <a:pt x="2322" y="4967"/>
                    </a:lnTo>
                    <a:lnTo>
                      <a:pt x="2383" y="4947"/>
                    </a:lnTo>
                    <a:lnTo>
                      <a:pt x="2403" y="4887"/>
                    </a:lnTo>
                    <a:lnTo>
                      <a:pt x="2423" y="4846"/>
                    </a:lnTo>
                    <a:lnTo>
                      <a:pt x="2443" y="4745"/>
                    </a:lnTo>
                    <a:lnTo>
                      <a:pt x="2443" y="4705"/>
                    </a:lnTo>
                    <a:lnTo>
                      <a:pt x="2443" y="4685"/>
                    </a:lnTo>
                    <a:lnTo>
                      <a:pt x="2565" y="4685"/>
                    </a:lnTo>
                    <a:lnTo>
                      <a:pt x="2625" y="4664"/>
                    </a:lnTo>
                    <a:lnTo>
                      <a:pt x="2686" y="4624"/>
                    </a:lnTo>
                    <a:lnTo>
                      <a:pt x="2746" y="4543"/>
                    </a:lnTo>
                    <a:lnTo>
                      <a:pt x="2767" y="4463"/>
                    </a:lnTo>
                    <a:lnTo>
                      <a:pt x="2767" y="4402"/>
                    </a:lnTo>
                    <a:lnTo>
                      <a:pt x="2746" y="4321"/>
                    </a:lnTo>
                    <a:lnTo>
                      <a:pt x="2746" y="4261"/>
                    </a:lnTo>
                    <a:lnTo>
                      <a:pt x="2767" y="4240"/>
                    </a:lnTo>
                    <a:lnTo>
                      <a:pt x="2827" y="4200"/>
                    </a:lnTo>
                    <a:lnTo>
                      <a:pt x="2888" y="4139"/>
                    </a:lnTo>
                    <a:lnTo>
                      <a:pt x="2908" y="4059"/>
                    </a:lnTo>
                    <a:lnTo>
                      <a:pt x="2908" y="3998"/>
                    </a:lnTo>
                    <a:lnTo>
                      <a:pt x="2908" y="3917"/>
                    </a:lnTo>
                    <a:lnTo>
                      <a:pt x="2868" y="3857"/>
                    </a:lnTo>
                    <a:lnTo>
                      <a:pt x="2827" y="3816"/>
                    </a:lnTo>
                    <a:lnTo>
                      <a:pt x="2767" y="3776"/>
                    </a:lnTo>
                    <a:lnTo>
                      <a:pt x="2706" y="3756"/>
                    </a:lnTo>
                    <a:lnTo>
                      <a:pt x="2484" y="3756"/>
                    </a:lnTo>
                    <a:lnTo>
                      <a:pt x="2443" y="3736"/>
                    </a:lnTo>
                    <a:lnTo>
                      <a:pt x="2443" y="3695"/>
                    </a:lnTo>
                    <a:lnTo>
                      <a:pt x="2423" y="3655"/>
                    </a:lnTo>
                    <a:lnTo>
                      <a:pt x="2423" y="3574"/>
                    </a:lnTo>
                    <a:lnTo>
                      <a:pt x="2383" y="3493"/>
                    </a:lnTo>
                    <a:lnTo>
                      <a:pt x="2322" y="3453"/>
                    </a:lnTo>
                    <a:lnTo>
                      <a:pt x="2242" y="3413"/>
                    </a:lnTo>
                    <a:lnTo>
                      <a:pt x="2221" y="3413"/>
                    </a:lnTo>
                    <a:lnTo>
                      <a:pt x="2141" y="3392"/>
                    </a:lnTo>
                    <a:lnTo>
                      <a:pt x="2100" y="3352"/>
                    </a:lnTo>
                    <a:lnTo>
                      <a:pt x="2080" y="3291"/>
                    </a:lnTo>
                    <a:lnTo>
                      <a:pt x="2060" y="3271"/>
                    </a:lnTo>
                    <a:lnTo>
                      <a:pt x="2040" y="3251"/>
                    </a:lnTo>
                    <a:lnTo>
                      <a:pt x="1999" y="3190"/>
                    </a:lnTo>
                    <a:lnTo>
                      <a:pt x="1959" y="3170"/>
                    </a:lnTo>
                    <a:lnTo>
                      <a:pt x="1898" y="3150"/>
                    </a:lnTo>
                    <a:lnTo>
                      <a:pt x="1838" y="3150"/>
                    </a:lnTo>
                    <a:lnTo>
                      <a:pt x="1757" y="3170"/>
                    </a:lnTo>
                    <a:lnTo>
                      <a:pt x="1717" y="3190"/>
                    </a:lnTo>
                    <a:lnTo>
                      <a:pt x="1696" y="3211"/>
                    </a:lnTo>
                    <a:lnTo>
                      <a:pt x="1616" y="3170"/>
                    </a:lnTo>
                    <a:lnTo>
                      <a:pt x="1575" y="3150"/>
                    </a:lnTo>
                    <a:lnTo>
                      <a:pt x="1414" y="3150"/>
                    </a:lnTo>
                    <a:lnTo>
                      <a:pt x="1373" y="3130"/>
                    </a:lnTo>
                    <a:lnTo>
                      <a:pt x="1353" y="3090"/>
                    </a:lnTo>
                    <a:lnTo>
                      <a:pt x="1353" y="3049"/>
                    </a:lnTo>
                    <a:lnTo>
                      <a:pt x="1353" y="3009"/>
                    </a:lnTo>
                    <a:lnTo>
                      <a:pt x="1373" y="2908"/>
                    </a:lnTo>
                    <a:lnTo>
                      <a:pt x="1373" y="2867"/>
                    </a:lnTo>
                    <a:lnTo>
                      <a:pt x="1353" y="2827"/>
                    </a:lnTo>
                    <a:lnTo>
                      <a:pt x="1293" y="2787"/>
                    </a:lnTo>
                    <a:lnTo>
                      <a:pt x="1232" y="2766"/>
                    </a:lnTo>
                    <a:lnTo>
                      <a:pt x="1192" y="2787"/>
                    </a:lnTo>
                    <a:lnTo>
                      <a:pt x="1131" y="2787"/>
                    </a:lnTo>
                    <a:lnTo>
                      <a:pt x="1111" y="2807"/>
                    </a:lnTo>
                    <a:lnTo>
                      <a:pt x="1070" y="2787"/>
                    </a:lnTo>
                    <a:lnTo>
                      <a:pt x="1070" y="2746"/>
                    </a:lnTo>
                    <a:lnTo>
                      <a:pt x="1070" y="2665"/>
                    </a:lnTo>
                    <a:lnTo>
                      <a:pt x="1091" y="2625"/>
                    </a:lnTo>
                    <a:lnTo>
                      <a:pt x="1111" y="2585"/>
                    </a:lnTo>
                    <a:lnTo>
                      <a:pt x="1151" y="2565"/>
                    </a:lnTo>
                    <a:lnTo>
                      <a:pt x="1192" y="2544"/>
                    </a:lnTo>
                    <a:lnTo>
                      <a:pt x="1293" y="2544"/>
                    </a:lnTo>
                    <a:lnTo>
                      <a:pt x="1394" y="2565"/>
                    </a:lnTo>
                    <a:lnTo>
                      <a:pt x="1373" y="2605"/>
                    </a:lnTo>
                    <a:lnTo>
                      <a:pt x="1373" y="2706"/>
                    </a:lnTo>
                    <a:lnTo>
                      <a:pt x="1373" y="2766"/>
                    </a:lnTo>
                    <a:lnTo>
                      <a:pt x="1414" y="2827"/>
                    </a:lnTo>
                    <a:lnTo>
                      <a:pt x="1454" y="2867"/>
                    </a:lnTo>
                    <a:lnTo>
                      <a:pt x="1515" y="2888"/>
                    </a:lnTo>
                    <a:lnTo>
                      <a:pt x="1575" y="2847"/>
                    </a:lnTo>
                    <a:lnTo>
                      <a:pt x="1616" y="2807"/>
                    </a:lnTo>
                    <a:lnTo>
                      <a:pt x="1636" y="2726"/>
                    </a:lnTo>
                    <a:lnTo>
                      <a:pt x="1636" y="2645"/>
                    </a:lnTo>
                    <a:lnTo>
                      <a:pt x="1636" y="2544"/>
                    </a:lnTo>
                    <a:lnTo>
                      <a:pt x="1777" y="2544"/>
                    </a:lnTo>
                    <a:lnTo>
                      <a:pt x="1838" y="2524"/>
                    </a:lnTo>
                    <a:lnTo>
                      <a:pt x="1878" y="2464"/>
                    </a:lnTo>
                    <a:lnTo>
                      <a:pt x="1919" y="2363"/>
                    </a:lnTo>
                    <a:lnTo>
                      <a:pt x="1939" y="2262"/>
                    </a:lnTo>
                    <a:lnTo>
                      <a:pt x="1959" y="2221"/>
                    </a:lnTo>
                    <a:lnTo>
                      <a:pt x="2040" y="2221"/>
                    </a:lnTo>
                    <a:lnTo>
                      <a:pt x="2100" y="2201"/>
                    </a:lnTo>
                    <a:lnTo>
                      <a:pt x="2161" y="2181"/>
                    </a:lnTo>
                    <a:lnTo>
                      <a:pt x="2221" y="2100"/>
                    </a:lnTo>
                    <a:lnTo>
                      <a:pt x="2221" y="2080"/>
                    </a:lnTo>
                    <a:lnTo>
                      <a:pt x="2262" y="2060"/>
                    </a:lnTo>
                    <a:lnTo>
                      <a:pt x="2302" y="2080"/>
                    </a:lnTo>
                    <a:lnTo>
                      <a:pt x="2363" y="2120"/>
                    </a:lnTo>
                    <a:lnTo>
                      <a:pt x="2423" y="2141"/>
                    </a:lnTo>
                    <a:lnTo>
                      <a:pt x="2504" y="2100"/>
                    </a:lnTo>
                    <a:lnTo>
                      <a:pt x="2585" y="2040"/>
                    </a:lnTo>
                    <a:lnTo>
                      <a:pt x="2625" y="1939"/>
                    </a:lnTo>
                    <a:lnTo>
                      <a:pt x="2666" y="1817"/>
                    </a:lnTo>
                    <a:lnTo>
                      <a:pt x="2686" y="1716"/>
                    </a:lnTo>
                    <a:lnTo>
                      <a:pt x="2686" y="1636"/>
                    </a:lnTo>
                    <a:lnTo>
                      <a:pt x="2645" y="1555"/>
                    </a:lnTo>
                    <a:lnTo>
                      <a:pt x="2605" y="1474"/>
                    </a:lnTo>
                    <a:lnTo>
                      <a:pt x="2544" y="1414"/>
                    </a:lnTo>
                    <a:lnTo>
                      <a:pt x="2484" y="1373"/>
                    </a:lnTo>
                    <a:lnTo>
                      <a:pt x="2363" y="1373"/>
                    </a:lnTo>
                    <a:lnTo>
                      <a:pt x="2282" y="1414"/>
                    </a:lnTo>
                    <a:lnTo>
                      <a:pt x="2201" y="1494"/>
                    </a:lnTo>
                    <a:lnTo>
                      <a:pt x="2141" y="1555"/>
                    </a:lnTo>
                    <a:lnTo>
                      <a:pt x="2080" y="1656"/>
                    </a:lnTo>
                    <a:lnTo>
                      <a:pt x="2040" y="1676"/>
                    </a:lnTo>
                    <a:lnTo>
                      <a:pt x="1959" y="1696"/>
                    </a:lnTo>
                    <a:lnTo>
                      <a:pt x="1919" y="1676"/>
                    </a:lnTo>
                    <a:lnTo>
                      <a:pt x="1878" y="1656"/>
                    </a:lnTo>
                    <a:lnTo>
                      <a:pt x="1838" y="1595"/>
                    </a:lnTo>
                    <a:lnTo>
                      <a:pt x="1858" y="1575"/>
                    </a:lnTo>
                    <a:lnTo>
                      <a:pt x="1858" y="1555"/>
                    </a:lnTo>
                    <a:lnTo>
                      <a:pt x="1959" y="1555"/>
                    </a:lnTo>
                    <a:lnTo>
                      <a:pt x="1999" y="1535"/>
                    </a:lnTo>
                    <a:lnTo>
                      <a:pt x="2040" y="1494"/>
                    </a:lnTo>
                    <a:lnTo>
                      <a:pt x="2080" y="1414"/>
                    </a:lnTo>
                    <a:lnTo>
                      <a:pt x="2120" y="1333"/>
                    </a:lnTo>
                    <a:lnTo>
                      <a:pt x="2100" y="1252"/>
                    </a:lnTo>
                    <a:lnTo>
                      <a:pt x="2080" y="1171"/>
                    </a:lnTo>
                    <a:lnTo>
                      <a:pt x="2019" y="1131"/>
                    </a:lnTo>
                    <a:lnTo>
                      <a:pt x="1979" y="1091"/>
                    </a:lnTo>
                    <a:lnTo>
                      <a:pt x="1858" y="1091"/>
                    </a:lnTo>
                    <a:lnTo>
                      <a:pt x="1777" y="1131"/>
                    </a:lnTo>
                    <a:lnTo>
                      <a:pt x="1737" y="1151"/>
                    </a:lnTo>
                    <a:lnTo>
                      <a:pt x="1656" y="1151"/>
                    </a:lnTo>
                    <a:lnTo>
                      <a:pt x="1595" y="1111"/>
                    </a:lnTo>
                    <a:lnTo>
                      <a:pt x="1555" y="1070"/>
                    </a:lnTo>
                    <a:lnTo>
                      <a:pt x="1454" y="990"/>
                    </a:lnTo>
                    <a:lnTo>
                      <a:pt x="1394" y="949"/>
                    </a:lnTo>
                    <a:lnTo>
                      <a:pt x="1293" y="949"/>
                    </a:lnTo>
                    <a:lnTo>
                      <a:pt x="1333" y="909"/>
                    </a:lnTo>
                    <a:lnTo>
                      <a:pt x="1575" y="707"/>
                    </a:lnTo>
                    <a:lnTo>
                      <a:pt x="1818" y="566"/>
                    </a:lnTo>
                    <a:lnTo>
                      <a:pt x="2080" y="424"/>
                    </a:lnTo>
                    <a:lnTo>
                      <a:pt x="2363" y="303"/>
                    </a:lnTo>
                    <a:lnTo>
                      <a:pt x="2645" y="222"/>
                    </a:lnTo>
                    <a:lnTo>
                      <a:pt x="2928" y="162"/>
                    </a:lnTo>
                    <a:lnTo>
                      <a:pt x="3231" y="121"/>
                    </a:lnTo>
                    <a:lnTo>
                      <a:pt x="3514" y="101"/>
                    </a:lnTo>
                    <a:close/>
                    <a:moveTo>
                      <a:pt x="1575" y="6118"/>
                    </a:moveTo>
                    <a:lnTo>
                      <a:pt x="1616" y="6199"/>
                    </a:lnTo>
                    <a:lnTo>
                      <a:pt x="1636" y="6280"/>
                    </a:lnTo>
                    <a:lnTo>
                      <a:pt x="1676" y="6320"/>
                    </a:lnTo>
                    <a:lnTo>
                      <a:pt x="1737" y="6361"/>
                    </a:lnTo>
                    <a:lnTo>
                      <a:pt x="1838" y="6361"/>
                    </a:lnTo>
                    <a:lnTo>
                      <a:pt x="1898" y="6340"/>
                    </a:lnTo>
                    <a:lnTo>
                      <a:pt x="1939" y="6340"/>
                    </a:lnTo>
                    <a:lnTo>
                      <a:pt x="1999" y="6320"/>
                    </a:lnTo>
                    <a:lnTo>
                      <a:pt x="2040" y="6320"/>
                    </a:lnTo>
                    <a:lnTo>
                      <a:pt x="2100" y="6300"/>
                    </a:lnTo>
                    <a:lnTo>
                      <a:pt x="2161" y="6260"/>
                    </a:lnTo>
                    <a:lnTo>
                      <a:pt x="2242" y="6199"/>
                    </a:lnTo>
                    <a:lnTo>
                      <a:pt x="2282" y="6179"/>
                    </a:lnTo>
                    <a:lnTo>
                      <a:pt x="2343" y="6159"/>
                    </a:lnTo>
                    <a:lnTo>
                      <a:pt x="2403" y="6159"/>
                    </a:lnTo>
                    <a:lnTo>
                      <a:pt x="2423" y="6179"/>
                    </a:lnTo>
                    <a:lnTo>
                      <a:pt x="2423" y="6199"/>
                    </a:lnTo>
                    <a:lnTo>
                      <a:pt x="2423" y="6219"/>
                    </a:lnTo>
                    <a:lnTo>
                      <a:pt x="2403" y="6260"/>
                    </a:lnTo>
                    <a:lnTo>
                      <a:pt x="2363" y="6320"/>
                    </a:lnTo>
                    <a:lnTo>
                      <a:pt x="2322" y="6361"/>
                    </a:lnTo>
                    <a:lnTo>
                      <a:pt x="2302" y="6421"/>
                    </a:lnTo>
                    <a:lnTo>
                      <a:pt x="2282" y="6462"/>
                    </a:lnTo>
                    <a:lnTo>
                      <a:pt x="2282" y="6502"/>
                    </a:lnTo>
                    <a:lnTo>
                      <a:pt x="2302" y="6542"/>
                    </a:lnTo>
                    <a:lnTo>
                      <a:pt x="2343" y="6583"/>
                    </a:lnTo>
                    <a:lnTo>
                      <a:pt x="2403" y="6623"/>
                    </a:lnTo>
                    <a:lnTo>
                      <a:pt x="2464" y="6643"/>
                    </a:lnTo>
                    <a:lnTo>
                      <a:pt x="2524" y="6643"/>
                    </a:lnTo>
                    <a:lnTo>
                      <a:pt x="2585" y="6623"/>
                    </a:lnTo>
                    <a:lnTo>
                      <a:pt x="2666" y="6583"/>
                    </a:lnTo>
                    <a:lnTo>
                      <a:pt x="2726" y="6583"/>
                    </a:lnTo>
                    <a:lnTo>
                      <a:pt x="2827" y="6623"/>
                    </a:lnTo>
                    <a:lnTo>
                      <a:pt x="2928" y="6643"/>
                    </a:lnTo>
                    <a:lnTo>
                      <a:pt x="3009" y="6643"/>
                    </a:lnTo>
                    <a:lnTo>
                      <a:pt x="3090" y="6603"/>
                    </a:lnTo>
                    <a:lnTo>
                      <a:pt x="3130" y="6563"/>
                    </a:lnTo>
                    <a:lnTo>
                      <a:pt x="3150" y="6522"/>
                    </a:lnTo>
                    <a:lnTo>
                      <a:pt x="3130" y="6421"/>
                    </a:lnTo>
                    <a:lnTo>
                      <a:pt x="3110" y="6320"/>
                    </a:lnTo>
                    <a:lnTo>
                      <a:pt x="3130" y="6280"/>
                    </a:lnTo>
                    <a:lnTo>
                      <a:pt x="3170" y="6260"/>
                    </a:lnTo>
                    <a:lnTo>
                      <a:pt x="3211" y="6260"/>
                    </a:lnTo>
                    <a:lnTo>
                      <a:pt x="3271" y="6280"/>
                    </a:lnTo>
                    <a:lnTo>
                      <a:pt x="3312" y="6300"/>
                    </a:lnTo>
                    <a:lnTo>
                      <a:pt x="3332" y="6320"/>
                    </a:lnTo>
                    <a:lnTo>
                      <a:pt x="3433" y="6421"/>
                    </a:lnTo>
                    <a:lnTo>
                      <a:pt x="3514" y="6482"/>
                    </a:lnTo>
                    <a:lnTo>
                      <a:pt x="3615" y="6482"/>
                    </a:lnTo>
                    <a:lnTo>
                      <a:pt x="3695" y="6462"/>
                    </a:lnTo>
                    <a:lnTo>
                      <a:pt x="3817" y="6462"/>
                    </a:lnTo>
                    <a:lnTo>
                      <a:pt x="3897" y="6502"/>
                    </a:lnTo>
                    <a:lnTo>
                      <a:pt x="3938" y="6502"/>
                    </a:lnTo>
                    <a:lnTo>
                      <a:pt x="3998" y="6482"/>
                    </a:lnTo>
                    <a:lnTo>
                      <a:pt x="4079" y="6441"/>
                    </a:lnTo>
                    <a:lnTo>
                      <a:pt x="4160" y="6401"/>
                    </a:lnTo>
                    <a:lnTo>
                      <a:pt x="4241" y="6340"/>
                    </a:lnTo>
                    <a:lnTo>
                      <a:pt x="4301" y="6320"/>
                    </a:lnTo>
                    <a:lnTo>
                      <a:pt x="4362" y="6320"/>
                    </a:lnTo>
                    <a:lnTo>
                      <a:pt x="4422" y="6340"/>
                    </a:lnTo>
                    <a:lnTo>
                      <a:pt x="4503" y="6421"/>
                    </a:lnTo>
                    <a:lnTo>
                      <a:pt x="4604" y="6502"/>
                    </a:lnTo>
                    <a:lnTo>
                      <a:pt x="4665" y="6522"/>
                    </a:lnTo>
                    <a:lnTo>
                      <a:pt x="4725" y="6542"/>
                    </a:lnTo>
                    <a:lnTo>
                      <a:pt x="4826" y="6522"/>
                    </a:lnTo>
                    <a:lnTo>
                      <a:pt x="4927" y="6462"/>
                    </a:lnTo>
                    <a:lnTo>
                      <a:pt x="5068" y="6401"/>
                    </a:lnTo>
                    <a:lnTo>
                      <a:pt x="5149" y="6381"/>
                    </a:lnTo>
                    <a:lnTo>
                      <a:pt x="5210" y="6361"/>
                    </a:lnTo>
                    <a:lnTo>
                      <a:pt x="5291" y="6361"/>
                    </a:lnTo>
                    <a:lnTo>
                      <a:pt x="5331" y="6381"/>
                    </a:lnTo>
                    <a:lnTo>
                      <a:pt x="5351" y="6401"/>
                    </a:lnTo>
                    <a:lnTo>
                      <a:pt x="5109" y="6542"/>
                    </a:lnTo>
                    <a:lnTo>
                      <a:pt x="4866" y="6663"/>
                    </a:lnTo>
                    <a:lnTo>
                      <a:pt x="4604" y="6764"/>
                    </a:lnTo>
                    <a:lnTo>
                      <a:pt x="4342" y="6845"/>
                    </a:lnTo>
                    <a:lnTo>
                      <a:pt x="4059" y="6906"/>
                    </a:lnTo>
                    <a:lnTo>
                      <a:pt x="3796" y="6926"/>
                    </a:lnTo>
                    <a:lnTo>
                      <a:pt x="3514" y="6946"/>
                    </a:lnTo>
                    <a:lnTo>
                      <a:pt x="3231" y="6926"/>
                    </a:lnTo>
                    <a:lnTo>
                      <a:pt x="2968" y="6906"/>
                    </a:lnTo>
                    <a:lnTo>
                      <a:pt x="2726" y="6845"/>
                    </a:lnTo>
                    <a:lnTo>
                      <a:pt x="2504" y="6785"/>
                    </a:lnTo>
                    <a:lnTo>
                      <a:pt x="2262" y="6704"/>
                    </a:lnTo>
                    <a:lnTo>
                      <a:pt x="2040" y="6603"/>
                    </a:lnTo>
                    <a:lnTo>
                      <a:pt x="1838" y="6482"/>
                    </a:lnTo>
                    <a:lnTo>
                      <a:pt x="1616" y="6361"/>
                    </a:lnTo>
                    <a:lnTo>
                      <a:pt x="1434" y="6219"/>
                    </a:lnTo>
                    <a:lnTo>
                      <a:pt x="1474" y="6159"/>
                    </a:lnTo>
                    <a:lnTo>
                      <a:pt x="1555" y="6118"/>
                    </a:lnTo>
                    <a:close/>
                    <a:moveTo>
                      <a:pt x="3493" y="0"/>
                    </a:moveTo>
                    <a:lnTo>
                      <a:pt x="3150" y="20"/>
                    </a:lnTo>
                    <a:lnTo>
                      <a:pt x="2807" y="81"/>
                    </a:lnTo>
                    <a:lnTo>
                      <a:pt x="2464" y="162"/>
                    </a:lnTo>
                    <a:lnTo>
                      <a:pt x="2141" y="283"/>
                    </a:lnTo>
                    <a:lnTo>
                      <a:pt x="1838" y="424"/>
                    </a:lnTo>
                    <a:lnTo>
                      <a:pt x="1535" y="606"/>
                    </a:lnTo>
                    <a:lnTo>
                      <a:pt x="1272" y="828"/>
                    </a:lnTo>
                    <a:lnTo>
                      <a:pt x="1010" y="1050"/>
                    </a:lnTo>
                    <a:lnTo>
                      <a:pt x="768" y="1313"/>
                    </a:lnTo>
                    <a:lnTo>
                      <a:pt x="566" y="1595"/>
                    </a:lnTo>
                    <a:lnTo>
                      <a:pt x="404" y="1898"/>
                    </a:lnTo>
                    <a:lnTo>
                      <a:pt x="263" y="2201"/>
                    </a:lnTo>
                    <a:lnTo>
                      <a:pt x="142" y="2524"/>
                    </a:lnTo>
                    <a:lnTo>
                      <a:pt x="61" y="2867"/>
                    </a:lnTo>
                    <a:lnTo>
                      <a:pt x="20" y="3211"/>
                    </a:lnTo>
                    <a:lnTo>
                      <a:pt x="0" y="3554"/>
                    </a:lnTo>
                    <a:lnTo>
                      <a:pt x="20" y="3897"/>
                    </a:lnTo>
                    <a:lnTo>
                      <a:pt x="81" y="4240"/>
                    </a:lnTo>
                    <a:lnTo>
                      <a:pt x="162" y="4564"/>
                    </a:lnTo>
                    <a:lnTo>
                      <a:pt x="283" y="4887"/>
                    </a:lnTo>
                    <a:lnTo>
                      <a:pt x="424" y="5189"/>
                    </a:lnTo>
                    <a:lnTo>
                      <a:pt x="606" y="5492"/>
                    </a:lnTo>
                    <a:lnTo>
                      <a:pt x="808" y="5775"/>
                    </a:lnTo>
                    <a:lnTo>
                      <a:pt x="1050" y="6038"/>
                    </a:lnTo>
                    <a:lnTo>
                      <a:pt x="1313" y="6260"/>
                    </a:lnTo>
                    <a:lnTo>
                      <a:pt x="1595" y="6462"/>
                    </a:lnTo>
                    <a:lnTo>
                      <a:pt x="1878" y="6643"/>
                    </a:lnTo>
                    <a:lnTo>
                      <a:pt x="2201" y="6785"/>
                    </a:lnTo>
                    <a:lnTo>
                      <a:pt x="2524" y="6906"/>
                    </a:lnTo>
                    <a:lnTo>
                      <a:pt x="2868" y="6987"/>
                    </a:lnTo>
                    <a:lnTo>
                      <a:pt x="3211" y="7027"/>
                    </a:lnTo>
                    <a:lnTo>
                      <a:pt x="3534" y="7047"/>
                    </a:lnTo>
                    <a:lnTo>
                      <a:pt x="3837" y="7027"/>
                    </a:lnTo>
                    <a:lnTo>
                      <a:pt x="4140" y="6987"/>
                    </a:lnTo>
                    <a:lnTo>
                      <a:pt x="4442" y="6926"/>
                    </a:lnTo>
                    <a:lnTo>
                      <a:pt x="4725" y="6845"/>
                    </a:lnTo>
                    <a:lnTo>
                      <a:pt x="5008" y="6724"/>
                    </a:lnTo>
                    <a:lnTo>
                      <a:pt x="5270" y="6583"/>
                    </a:lnTo>
                    <a:lnTo>
                      <a:pt x="5533" y="6421"/>
                    </a:lnTo>
                    <a:lnTo>
                      <a:pt x="5795" y="6219"/>
                    </a:lnTo>
                    <a:lnTo>
                      <a:pt x="6038" y="5977"/>
                    </a:lnTo>
                    <a:lnTo>
                      <a:pt x="6280" y="5735"/>
                    </a:lnTo>
                    <a:lnTo>
                      <a:pt x="6482" y="5452"/>
                    </a:lnTo>
                    <a:lnTo>
                      <a:pt x="6643" y="5149"/>
                    </a:lnTo>
                    <a:lnTo>
                      <a:pt x="6785" y="4846"/>
                    </a:lnTo>
                    <a:lnTo>
                      <a:pt x="6906" y="4523"/>
                    </a:lnTo>
                    <a:lnTo>
                      <a:pt x="6987" y="4180"/>
                    </a:lnTo>
                    <a:lnTo>
                      <a:pt x="7027" y="3837"/>
                    </a:lnTo>
                    <a:lnTo>
                      <a:pt x="7047" y="3493"/>
                    </a:lnTo>
                    <a:lnTo>
                      <a:pt x="7027" y="3170"/>
                    </a:lnTo>
                    <a:lnTo>
                      <a:pt x="6987" y="2847"/>
                    </a:lnTo>
                    <a:lnTo>
                      <a:pt x="6906" y="2544"/>
                    </a:lnTo>
                    <a:lnTo>
                      <a:pt x="6805" y="2221"/>
                    </a:lnTo>
                    <a:lnTo>
                      <a:pt x="6664" y="1939"/>
                    </a:lnTo>
                    <a:lnTo>
                      <a:pt x="6502" y="1636"/>
                    </a:lnTo>
                    <a:lnTo>
                      <a:pt x="6320" y="1373"/>
                    </a:lnTo>
                    <a:lnTo>
                      <a:pt x="6078" y="1091"/>
                    </a:lnTo>
                    <a:lnTo>
                      <a:pt x="5816" y="848"/>
                    </a:lnTo>
                    <a:lnTo>
                      <a:pt x="5533" y="626"/>
                    </a:lnTo>
                    <a:lnTo>
                      <a:pt x="5210" y="424"/>
                    </a:lnTo>
                    <a:lnTo>
                      <a:pt x="4887" y="283"/>
                    </a:lnTo>
                    <a:lnTo>
                      <a:pt x="4564" y="162"/>
                    </a:lnTo>
                    <a:lnTo>
                      <a:pt x="4200" y="61"/>
                    </a:lnTo>
                    <a:lnTo>
                      <a:pt x="3837" y="20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5"/>
              <p:cNvSpPr/>
              <p:nvPr/>
            </p:nvSpPr>
            <p:spPr>
              <a:xfrm>
                <a:off x="2263737" y="-1329440"/>
                <a:ext cx="482629" cy="482629"/>
              </a:xfrm>
              <a:custGeom>
                <a:avLst/>
                <a:gdLst/>
                <a:ahLst/>
                <a:cxnLst/>
                <a:rect l="l" t="t" r="r" b="b"/>
                <a:pathLst>
                  <a:path w="7048" h="7048" fill="none" extrusionOk="0">
                    <a:moveTo>
                      <a:pt x="6320" y="1373"/>
                    </a:moveTo>
                    <a:lnTo>
                      <a:pt x="6320" y="1373"/>
                    </a:lnTo>
                    <a:lnTo>
                      <a:pt x="6078" y="1091"/>
                    </a:lnTo>
                    <a:lnTo>
                      <a:pt x="5816" y="848"/>
                    </a:lnTo>
                    <a:lnTo>
                      <a:pt x="5533" y="626"/>
                    </a:lnTo>
                    <a:lnTo>
                      <a:pt x="5210" y="424"/>
                    </a:lnTo>
                    <a:lnTo>
                      <a:pt x="4887" y="283"/>
                    </a:lnTo>
                    <a:lnTo>
                      <a:pt x="4564" y="162"/>
                    </a:lnTo>
                    <a:lnTo>
                      <a:pt x="4200" y="61"/>
                    </a:lnTo>
                    <a:lnTo>
                      <a:pt x="3837" y="20"/>
                    </a:lnTo>
                    <a:lnTo>
                      <a:pt x="3837" y="20"/>
                    </a:lnTo>
                    <a:lnTo>
                      <a:pt x="3493" y="0"/>
                    </a:lnTo>
                    <a:lnTo>
                      <a:pt x="3150" y="20"/>
                    </a:lnTo>
                    <a:lnTo>
                      <a:pt x="2807" y="81"/>
                    </a:lnTo>
                    <a:lnTo>
                      <a:pt x="2464" y="162"/>
                    </a:lnTo>
                    <a:lnTo>
                      <a:pt x="2141" y="283"/>
                    </a:lnTo>
                    <a:lnTo>
                      <a:pt x="1838" y="424"/>
                    </a:lnTo>
                    <a:lnTo>
                      <a:pt x="1535" y="606"/>
                    </a:lnTo>
                    <a:lnTo>
                      <a:pt x="1272" y="828"/>
                    </a:lnTo>
                    <a:lnTo>
                      <a:pt x="1272" y="828"/>
                    </a:lnTo>
                    <a:lnTo>
                      <a:pt x="1010" y="1050"/>
                    </a:lnTo>
                    <a:lnTo>
                      <a:pt x="768" y="1313"/>
                    </a:lnTo>
                    <a:lnTo>
                      <a:pt x="566" y="1595"/>
                    </a:lnTo>
                    <a:lnTo>
                      <a:pt x="404" y="1898"/>
                    </a:lnTo>
                    <a:lnTo>
                      <a:pt x="263" y="2201"/>
                    </a:lnTo>
                    <a:lnTo>
                      <a:pt x="142" y="2524"/>
                    </a:lnTo>
                    <a:lnTo>
                      <a:pt x="61" y="2867"/>
                    </a:lnTo>
                    <a:lnTo>
                      <a:pt x="20" y="3211"/>
                    </a:lnTo>
                    <a:lnTo>
                      <a:pt x="20" y="3211"/>
                    </a:lnTo>
                    <a:lnTo>
                      <a:pt x="0" y="3554"/>
                    </a:lnTo>
                    <a:lnTo>
                      <a:pt x="20" y="3897"/>
                    </a:lnTo>
                    <a:lnTo>
                      <a:pt x="81" y="4240"/>
                    </a:lnTo>
                    <a:lnTo>
                      <a:pt x="162" y="4564"/>
                    </a:lnTo>
                    <a:lnTo>
                      <a:pt x="283" y="4887"/>
                    </a:lnTo>
                    <a:lnTo>
                      <a:pt x="424" y="5189"/>
                    </a:lnTo>
                    <a:lnTo>
                      <a:pt x="606" y="5492"/>
                    </a:lnTo>
                    <a:lnTo>
                      <a:pt x="808" y="5775"/>
                    </a:lnTo>
                    <a:lnTo>
                      <a:pt x="808" y="5775"/>
                    </a:lnTo>
                    <a:lnTo>
                      <a:pt x="1050" y="6038"/>
                    </a:lnTo>
                    <a:lnTo>
                      <a:pt x="1313" y="6260"/>
                    </a:lnTo>
                    <a:lnTo>
                      <a:pt x="1595" y="6462"/>
                    </a:lnTo>
                    <a:lnTo>
                      <a:pt x="1878" y="6643"/>
                    </a:lnTo>
                    <a:lnTo>
                      <a:pt x="2201" y="6785"/>
                    </a:lnTo>
                    <a:lnTo>
                      <a:pt x="2524" y="6906"/>
                    </a:lnTo>
                    <a:lnTo>
                      <a:pt x="2868" y="6987"/>
                    </a:lnTo>
                    <a:lnTo>
                      <a:pt x="3211" y="7027"/>
                    </a:lnTo>
                    <a:lnTo>
                      <a:pt x="3211" y="7027"/>
                    </a:lnTo>
                    <a:lnTo>
                      <a:pt x="3534" y="7047"/>
                    </a:lnTo>
                    <a:lnTo>
                      <a:pt x="3534" y="7047"/>
                    </a:lnTo>
                    <a:lnTo>
                      <a:pt x="3837" y="7027"/>
                    </a:lnTo>
                    <a:lnTo>
                      <a:pt x="4140" y="6987"/>
                    </a:lnTo>
                    <a:lnTo>
                      <a:pt x="4442" y="6926"/>
                    </a:lnTo>
                    <a:lnTo>
                      <a:pt x="4725" y="6845"/>
                    </a:lnTo>
                    <a:lnTo>
                      <a:pt x="5008" y="6724"/>
                    </a:lnTo>
                    <a:lnTo>
                      <a:pt x="5270" y="6583"/>
                    </a:lnTo>
                    <a:lnTo>
                      <a:pt x="5533" y="6421"/>
                    </a:lnTo>
                    <a:lnTo>
                      <a:pt x="5795" y="6219"/>
                    </a:lnTo>
                    <a:lnTo>
                      <a:pt x="5795" y="6219"/>
                    </a:lnTo>
                    <a:lnTo>
                      <a:pt x="6038" y="5977"/>
                    </a:lnTo>
                    <a:lnTo>
                      <a:pt x="6280" y="5735"/>
                    </a:lnTo>
                    <a:lnTo>
                      <a:pt x="6482" y="5452"/>
                    </a:lnTo>
                    <a:lnTo>
                      <a:pt x="6643" y="5149"/>
                    </a:lnTo>
                    <a:lnTo>
                      <a:pt x="6785" y="4846"/>
                    </a:lnTo>
                    <a:lnTo>
                      <a:pt x="6906" y="4523"/>
                    </a:lnTo>
                    <a:lnTo>
                      <a:pt x="6987" y="4180"/>
                    </a:lnTo>
                    <a:lnTo>
                      <a:pt x="7027" y="3837"/>
                    </a:lnTo>
                    <a:lnTo>
                      <a:pt x="7027" y="3837"/>
                    </a:lnTo>
                    <a:lnTo>
                      <a:pt x="7047" y="3493"/>
                    </a:lnTo>
                    <a:lnTo>
                      <a:pt x="7027" y="3170"/>
                    </a:lnTo>
                    <a:lnTo>
                      <a:pt x="6987" y="2847"/>
                    </a:lnTo>
                    <a:lnTo>
                      <a:pt x="6906" y="2544"/>
                    </a:lnTo>
                    <a:lnTo>
                      <a:pt x="6805" y="2221"/>
                    </a:lnTo>
                    <a:lnTo>
                      <a:pt x="6664" y="1939"/>
                    </a:lnTo>
                    <a:lnTo>
                      <a:pt x="6502" y="1636"/>
                    </a:lnTo>
                    <a:lnTo>
                      <a:pt x="6320" y="137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5"/>
              <p:cNvSpPr/>
              <p:nvPr/>
            </p:nvSpPr>
            <p:spPr>
              <a:xfrm>
                <a:off x="2507109" y="-1223025"/>
                <a:ext cx="232344" cy="262817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3838" fill="none" extrusionOk="0">
                    <a:moveTo>
                      <a:pt x="3392" y="2101"/>
                    </a:moveTo>
                    <a:lnTo>
                      <a:pt x="3392" y="2101"/>
                    </a:lnTo>
                    <a:lnTo>
                      <a:pt x="3332" y="2121"/>
                    </a:lnTo>
                    <a:lnTo>
                      <a:pt x="3332" y="2121"/>
                    </a:lnTo>
                    <a:lnTo>
                      <a:pt x="3271" y="2141"/>
                    </a:lnTo>
                    <a:lnTo>
                      <a:pt x="3211" y="2182"/>
                    </a:lnTo>
                    <a:lnTo>
                      <a:pt x="3150" y="2303"/>
                    </a:lnTo>
                    <a:lnTo>
                      <a:pt x="3150" y="2323"/>
                    </a:lnTo>
                    <a:lnTo>
                      <a:pt x="3150" y="2323"/>
                    </a:lnTo>
                    <a:lnTo>
                      <a:pt x="3130" y="2363"/>
                    </a:lnTo>
                    <a:lnTo>
                      <a:pt x="3089" y="2384"/>
                    </a:lnTo>
                    <a:lnTo>
                      <a:pt x="3069" y="2404"/>
                    </a:lnTo>
                    <a:lnTo>
                      <a:pt x="3049" y="2404"/>
                    </a:lnTo>
                    <a:lnTo>
                      <a:pt x="3049" y="2404"/>
                    </a:lnTo>
                    <a:lnTo>
                      <a:pt x="3009" y="2384"/>
                    </a:lnTo>
                    <a:lnTo>
                      <a:pt x="3009" y="2343"/>
                    </a:lnTo>
                    <a:lnTo>
                      <a:pt x="3009" y="2343"/>
                    </a:lnTo>
                    <a:lnTo>
                      <a:pt x="3009" y="2283"/>
                    </a:lnTo>
                    <a:lnTo>
                      <a:pt x="3009" y="2283"/>
                    </a:lnTo>
                    <a:lnTo>
                      <a:pt x="3009" y="2182"/>
                    </a:lnTo>
                    <a:lnTo>
                      <a:pt x="3009" y="2141"/>
                    </a:lnTo>
                    <a:lnTo>
                      <a:pt x="2968" y="2101"/>
                    </a:lnTo>
                    <a:lnTo>
                      <a:pt x="2968" y="2101"/>
                    </a:lnTo>
                    <a:lnTo>
                      <a:pt x="2948" y="2061"/>
                    </a:lnTo>
                    <a:lnTo>
                      <a:pt x="2948" y="2061"/>
                    </a:lnTo>
                    <a:lnTo>
                      <a:pt x="2908" y="2040"/>
                    </a:lnTo>
                    <a:lnTo>
                      <a:pt x="2887" y="2000"/>
                    </a:lnTo>
                    <a:lnTo>
                      <a:pt x="2887" y="2000"/>
                    </a:lnTo>
                    <a:lnTo>
                      <a:pt x="2908" y="1939"/>
                    </a:lnTo>
                    <a:lnTo>
                      <a:pt x="2908" y="1939"/>
                    </a:lnTo>
                    <a:lnTo>
                      <a:pt x="2908" y="1939"/>
                    </a:lnTo>
                    <a:lnTo>
                      <a:pt x="2928" y="1879"/>
                    </a:lnTo>
                    <a:lnTo>
                      <a:pt x="2928" y="1879"/>
                    </a:lnTo>
                    <a:lnTo>
                      <a:pt x="2928" y="1818"/>
                    </a:lnTo>
                    <a:lnTo>
                      <a:pt x="2908" y="1758"/>
                    </a:lnTo>
                    <a:lnTo>
                      <a:pt x="2908" y="1758"/>
                    </a:lnTo>
                    <a:lnTo>
                      <a:pt x="2887" y="1717"/>
                    </a:lnTo>
                    <a:lnTo>
                      <a:pt x="2847" y="1697"/>
                    </a:lnTo>
                    <a:lnTo>
                      <a:pt x="2746" y="1657"/>
                    </a:lnTo>
                    <a:lnTo>
                      <a:pt x="2746" y="1657"/>
                    </a:lnTo>
                    <a:lnTo>
                      <a:pt x="2645" y="1636"/>
                    </a:lnTo>
                    <a:lnTo>
                      <a:pt x="2645" y="1636"/>
                    </a:lnTo>
                    <a:lnTo>
                      <a:pt x="2524" y="1616"/>
                    </a:lnTo>
                    <a:lnTo>
                      <a:pt x="2524" y="1616"/>
                    </a:lnTo>
                    <a:lnTo>
                      <a:pt x="2443" y="1576"/>
                    </a:lnTo>
                    <a:lnTo>
                      <a:pt x="2403" y="1515"/>
                    </a:lnTo>
                    <a:lnTo>
                      <a:pt x="2342" y="1414"/>
                    </a:lnTo>
                    <a:lnTo>
                      <a:pt x="2342" y="1414"/>
                    </a:lnTo>
                    <a:lnTo>
                      <a:pt x="2302" y="1354"/>
                    </a:lnTo>
                    <a:lnTo>
                      <a:pt x="2302" y="1354"/>
                    </a:lnTo>
                    <a:lnTo>
                      <a:pt x="2282" y="1334"/>
                    </a:lnTo>
                    <a:lnTo>
                      <a:pt x="2262" y="1334"/>
                    </a:lnTo>
                    <a:lnTo>
                      <a:pt x="2181" y="1334"/>
                    </a:lnTo>
                    <a:lnTo>
                      <a:pt x="2181" y="1334"/>
                    </a:lnTo>
                    <a:lnTo>
                      <a:pt x="2140" y="1354"/>
                    </a:lnTo>
                    <a:lnTo>
                      <a:pt x="2100" y="1394"/>
                    </a:lnTo>
                    <a:lnTo>
                      <a:pt x="2080" y="1455"/>
                    </a:lnTo>
                    <a:lnTo>
                      <a:pt x="2080" y="1515"/>
                    </a:lnTo>
                    <a:lnTo>
                      <a:pt x="2080" y="1515"/>
                    </a:lnTo>
                    <a:lnTo>
                      <a:pt x="2100" y="1596"/>
                    </a:lnTo>
                    <a:lnTo>
                      <a:pt x="2161" y="1657"/>
                    </a:lnTo>
                    <a:lnTo>
                      <a:pt x="2221" y="1697"/>
                    </a:lnTo>
                    <a:lnTo>
                      <a:pt x="2282" y="1717"/>
                    </a:lnTo>
                    <a:lnTo>
                      <a:pt x="2282" y="1717"/>
                    </a:lnTo>
                    <a:lnTo>
                      <a:pt x="2282" y="1717"/>
                    </a:lnTo>
                    <a:lnTo>
                      <a:pt x="2362" y="1758"/>
                    </a:lnTo>
                    <a:lnTo>
                      <a:pt x="2403" y="1778"/>
                    </a:lnTo>
                    <a:lnTo>
                      <a:pt x="2423" y="1818"/>
                    </a:lnTo>
                    <a:lnTo>
                      <a:pt x="2423" y="1818"/>
                    </a:lnTo>
                    <a:lnTo>
                      <a:pt x="2443" y="1859"/>
                    </a:lnTo>
                    <a:lnTo>
                      <a:pt x="2443" y="1879"/>
                    </a:lnTo>
                    <a:lnTo>
                      <a:pt x="2423" y="1919"/>
                    </a:lnTo>
                    <a:lnTo>
                      <a:pt x="2423" y="1919"/>
                    </a:lnTo>
                    <a:lnTo>
                      <a:pt x="2383" y="1939"/>
                    </a:lnTo>
                    <a:lnTo>
                      <a:pt x="2342" y="1939"/>
                    </a:lnTo>
                    <a:lnTo>
                      <a:pt x="2342" y="1939"/>
                    </a:lnTo>
                    <a:lnTo>
                      <a:pt x="2342" y="1939"/>
                    </a:lnTo>
                    <a:lnTo>
                      <a:pt x="2302" y="1919"/>
                    </a:lnTo>
                    <a:lnTo>
                      <a:pt x="2302" y="1919"/>
                    </a:lnTo>
                    <a:lnTo>
                      <a:pt x="2241" y="1919"/>
                    </a:lnTo>
                    <a:lnTo>
                      <a:pt x="2181" y="1919"/>
                    </a:lnTo>
                    <a:lnTo>
                      <a:pt x="2080" y="1980"/>
                    </a:lnTo>
                    <a:lnTo>
                      <a:pt x="2039" y="1980"/>
                    </a:lnTo>
                    <a:lnTo>
                      <a:pt x="2039" y="1980"/>
                    </a:lnTo>
                    <a:lnTo>
                      <a:pt x="2019" y="1980"/>
                    </a:lnTo>
                    <a:lnTo>
                      <a:pt x="1979" y="1980"/>
                    </a:lnTo>
                    <a:lnTo>
                      <a:pt x="1979" y="1980"/>
                    </a:lnTo>
                    <a:lnTo>
                      <a:pt x="1938" y="1939"/>
                    </a:lnTo>
                    <a:lnTo>
                      <a:pt x="1918" y="1838"/>
                    </a:lnTo>
                    <a:lnTo>
                      <a:pt x="1918" y="1818"/>
                    </a:lnTo>
                    <a:lnTo>
                      <a:pt x="1918" y="1818"/>
                    </a:lnTo>
                    <a:lnTo>
                      <a:pt x="1918" y="1717"/>
                    </a:lnTo>
                    <a:lnTo>
                      <a:pt x="1898" y="1677"/>
                    </a:lnTo>
                    <a:lnTo>
                      <a:pt x="1858" y="1616"/>
                    </a:lnTo>
                    <a:lnTo>
                      <a:pt x="1858" y="1616"/>
                    </a:lnTo>
                    <a:lnTo>
                      <a:pt x="1817" y="1616"/>
                    </a:lnTo>
                    <a:lnTo>
                      <a:pt x="1797" y="1616"/>
                    </a:lnTo>
                    <a:lnTo>
                      <a:pt x="1797" y="1616"/>
                    </a:lnTo>
                    <a:lnTo>
                      <a:pt x="1757" y="1616"/>
                    </a:lnTo>
                    <a:lnTo>
                      <a:pt x="1737" y="1657"/>
                    </a:lnTo>
                    <a:lnTo>
                      <a:pt x="1737" y="1657"/>
                    </a:lnTo>
                    <a:lnTo>
                      <a:pt x="1716" y="1717"/>
                    </a:lnTo>
                    <a:lnTo>
                      <a:pt x="1716" y="1717"/>
                    </a:lnTo>
                    <a:lnTo>
                      <a:pt x="1676" y="1818"/>
                    </a:lnTo>
                    <a:lnTo>
                      <a:pt x="1676" y="1879"/>
                    </a:lnTo>
                    <a:lnTo>
                      <a:pt x="1676" y="1939"/>
                    </a:lnTo>
                    <a:lnTo>
                      <a:pt x="1676" y="1939"/>
                    </a:lnTo>
                    <a:lnTo>
                      <a:pt x="1716" y="2020"/>
                    </a:lnTo>
                    <a:lnTo>
                      <a:pt x="1757" y="2081"/>
                    </a:lnTo>
                    <a:lnTo>
                      <a:pt x="1797" y="2141"/>
                    </a:lnTo>
                    <a:lnTo>
                      <a:pt x="1858" y="2202"/>
                    </a:lnTo>
                    <a:lnTo>
                      <a:pt x="1858" y="2202"/>
                    </a:lnTo>
                    <a:lnTo>
                      <a:pt x="1898" y="2222"/>
                    </a:lnTo>
                    <a:lnTo>
                      <a:pt x="1959" y="2222"/>
                    </a:lnTo>
                    <a:lnTo>
                      <a:pt x="1959" y="2222"/>
                    </a:lnTo>
                    <a:lnTo>
                      <a:pt x="2019" y="2242"/>
                    </a:lnTo>
                    <a:lnTo>
                      <a:pt x="2019" y="2242"/>
                    </a:lnTo>
                    <a:lnTo>
                      <a:pt x="2080" y="2262"/>
                    </a:lnTo>
                    <a:lnTo>
                      <a:pt x="2120" y="2303"/>
                    </a:lnTo>
                    <a:lnTo>
                      <a:pt x="2120" y="2303"/>
                    </a:lnTo>
                    <a:lnTo>
                      <a:pt x="2120" y="2363"/>
                    </a:lnTo>
                    <a:lnTo>
                      <a:pt x="2100" y="2444"/>
                    </a:lnTo>
                    <a:lnTo>
                      <a:pt x="2100" y="2444"/>
                    </a:lnTo>
                    <a:lnTo>
                      <a:pt x="2039" y="2565"/>
                    </a:lnTo>
                    <a:lnTo>
                      <a:pt x="2039" y="2565"/>
                    </a:lnTo>
                    <a:lnTo>
                      <a:pt x="1999" y="2626"/>
                    </a:lnTo>
                    <a:lnTo>
                      <a:pt x="1938" y="2686"/>
                    </a:lnTo>
                    <a:lnTo>
                      <a:pt x="1938" y="2686"/>
                    </a:lnTo>
                    <a:lnTo>
                      <a:pt x="1817" y="2747"/>
                    </a:lnTo>
                    <a:lnTo>
                      <a:pt x="1817" y="2747"/>
                    </a:lnTo>
                    <a:lnTo>
                      <a:pt x="1757" y="2787"/>
                    </a:lnTo>
                    <a:lnTo>
                      <a:pt x="1757" y="2787"/>
                    </a:lnTo>
                    <a:lnTo>
                      <a:pt x="1716" y="2848"/>
                    </a:lnTo>
                    <a:lnTo>
                      <a:pt x="1716" y="2909"/>
                    </a:lnTo>
                    <a:lnTo>
                      <a:pt x="1737" y="2969"/>
                    </a:lnTo>
                    <a:lnTo>
                      <a:pt x="1777" y="3030"/>
                    </a:lnTo>
                    <a:lnTo>
                      <a:pt x="1777" y="3030"/>
                    </a:lnTo>
                    <a:lnTo>
                      <a:pt x="1817" y="3090"/>
                    </a:lnTo>
                    <a:lnTo>
                      <a:pt x="1837" y="3151"/>
                    </a:lnTo>
                    <a:lnTo>
                      <a:pt x="1817" y="3191"/>
                    </a:lnTo>
                    <a:lnTo>
                      <a:pt x="1777" y="3232"/>
                    </a:lnTo>
                    <a:lnTo>
                      <a:pt x="1777" y="3232"/>
                    </a:lnTo>
                    <a:lnTo>
                      <a:pt x="1696" y="3252"/>
                    </a:lnTo>
                    <a:lnTo>
                      <a:pt x="1696" y="3252"/>
                    </a:lnTo>
                    <a:lnTo>
                      <a:pt x="1595" y="3292"/>
                    </a:lnTo>
                    <a:lnTo>
                      <a:pt x="1555" y="3312"/>
                    </a:lnTo>
                    <a:lnTo>
                      <a:pt x="1514" y="3373"/>
                    </a:lnTo>
                    <a:lnTo>
                      <a:pt x="1514" y="3373"/>
                    </a:lnTo>
                    <a:lnTo>
                      <a:pt x="1514" y="3434"/>
                    </a:lnTo>
                    <a:lnTo>
                      <a:pt x="1514" y="3514"/>
                    </a:lnTo>
                    <a:lnTo>
                      <a:pt x="1514" y="3514"/>
                    </a:lnTo>
                    <a:lnTo>
                      <a:pt x="1535" y="3595"/>
                    </a:lnTo>
                    <a:lnTo>
                      <a:pt x="1535" y="3595"/>
                    </a:lnTo>
                    <a:lnTo>
                      <a:pt x="1494" y="3696"/>
                    </a:lnTo>
                    <a:lnTo>
                      <a:pt x="1454" y="3757"/>
                    </a:lnTo>
                    <a:lnTo>
                      <a:pt x="1413" y="3777"/>
                    </a:lnTo>
                    <a:lnTo>
                      <a:pt x="1413" y="3777"/>
                    </a:lnTo>
                    <a:lnTo>
                      <a:pt x="1373" y="3817"/>
                    </a:lnTo>
                    <a:lnTo>
                      <a:pt x="1312" y="3817"/>
                    </a:lnTo>
                    <a:lnTo>
                      <a:pt x="1312" y="3817"/>
                    </a:lnTo>
                    <a:lnTo>
                      <a:pt x="1212" y="3797"/>
                    </a:lnTo>
                    <a:lnTo>
                      <a:pt x="1131" y="3817"/>
                    </a:lnTo>
                    <a:lnTo>
                      <a:pt x="1131" y="3817"/>
                    </a:lnTo>
                    <a:lnTo>
                      <a:pt x="1070" y="3837"/>
                    </a:lnTo>
                    <a:lnTo>
                      <a:pt x="1070" y="3837"/>
                    </a:lnTo>
                    <a:lnTo>
                      <a:pt x="1010" y="3837"/>
                    </a:lnTo>
                    <a:lnTo>
                      <a:pt x="949" y="3817"/>
                    </a:lnTo>
                    <a:lnTo>
                      <a:pt x="949" y="3817"/>
                    </a:lnTo>
                    <a:lnTo>
                      <a:pt x="888" y="3757"/>
                    </a:lnTo>
                    <a:lnTo>
                      <a:pt x="868" y="3676"/>
                    </a:lnTo>
                    <a:lnTo>
                      <a:pt x="868" y="3676"/>
                    </a:lnTo>
                    <a:lnTo>
                      <a:pt x="868" y="3615"/>
                    </a:lnTo>
                    <a:lnTo>
                      <a:pt x="868" y="3615"/>
                    </a:lnTo>
                    <a:lnTo>
                      <a:pt x="868" y="3514"/>
                    </a:lnTo>
                    <a:lnTo>
                      <a:pt x="848" y="3434"/>
                    </a:lnTo>
                    <a:lnTo>
                      <a:pt x="788" y="3373"/>
                    </a:lnTo>
                    <a:lnTo>
                      <a:pt x="788" y="3373"/>
                    </a:lnTo>
                    <a:lnTo>
                      <a:pt x="747" y="3292"/>
                    </a:lnTo>
                    <a:lnTo>
                      <a:pt x="747" y="3211"/>
                    </a:lnTo>
                    <a:lnTo>
                      <a:pt x="767" y="3151"/>
                    </a:lnTo>
                    <a:lnTo>
                      <a:pt x="808" y="3090"/>
                    </a:lnTo>
                    <a:lnTo>
                      <a:pt x="808" y="3090"/>
                    </a:lnTo>
                    <a:lnTo>
                      <a:pt x="828" y="3030"/>
                    </a:lnTo>
                    <a:lnTo>
                      <a:pt x="828" y="3030"/>
                    </a:lnTo>
                    <a:lnTo>
                      <a:pt x="848" y="2969"/>
                    </a:lnTo>
                    <a:lnTo>
                      <a:pt x="848" y="2909"/>
                    </a:lnTo>
                    <a:lnTo>
                      <a:pt x="808" y="2848"/>
                    </a:lnTo>
                    <a:lnTo>
                      <a:pt x="767" y="2787"/>
                    </a:lnTo>
                    <a:lnTo>
                      <a:pt x="747" y="2767"/>
                    </a:lnTo>
                    <a:lnTo>
                      <a:pt x="747" y="2767"/>
                    </a:lnTo>
                    <a:lnTo>
                      <a:pt x="707" y="2727"/>
                    </a:lnTo>
                    <a:lnTo>
                      <a:pt x="687" y="2666"/>
                    </a:lnTo>
                    <a:lnTo>
                      <a:pt x="687" y="2666"/>
                    </a:lnTo>
                    <a:lnTo>
                      <a:pt x="687" y="2585"/>
                    </a:lnTo>
                    <a:lnTo>
                      <a:pt x="707" y="2505"/>
                    </a:lnTo>
                    <a:lnTo>
                      <a:pt x="727" y="2485"/>
                    </a:lnTo>
                    <a:lnTo>
                      <a:pt x="727" y="2485"/>
                    </a:lnTo>
                    <a:lnTo>
                      <a:pt x="727" y="2404"/>
                    </a:lnTo>
                    <a:lnTo>
                      <a:pt x="707" y="2343"/>
                    </a:lnTo>
                    <a:lnTo>
                      <a:pt x="707" y="2343"/>
                    </a:lnTo>
                    <a:lnTo>
                      <a:pt x="646" y="2283"/>
                    </a:lnTo>
                    <a:lnTo>
                      <a:pt x="565" y="2262"/>
                    </a:lnTo>
                    <a:lnTo>
                      <a:pt x="565" y="2262"/>
                    </a:lnTo>
                    <a:lnTo>
                      <a:pt x="505" y="2242"/>
                    </a:lnTo>
                    <a:lnTo>
                      <a:pt x="505" y="2242"/>
                    </a:lnTo>
                    <a:lnTo>
                      <a:pt x="424" y="2262"/>
                    </a:lnTo>
                    <a:lnTo>
                      <a:pt x="363" y="2283"/>
                    </a:lnTo>
                    <a:lnTo>
                      <a:pt x="363" y="2283"/>
                    </a:lnTo>
                    <a:lnTo>
                      <a:pt x="263" y="2283"/>
                    </a:lnTo>
                    <a:lnTo>
                      <a:pt x="263" y="2283"/>
                    </a:lnTo>
                    <a:lnTo>
                      <a:pt x="202" y="2283"/>
                    </a:lnTo>
                    <a:lnTo>
                      <a:pt x="162" y="2242"/>
                    </a:lnTo>
                    <a:lnTo>
                      <a:pt x="121" y="2202"/>
                    </a:lnTo>
                    <a:lnTo>
                      <a:pt x="121" y="2141"/>
                    </a:lnTo>
                    <a:lnTo>
                      <a:pt x="121" y="2141"/>
                    </a:lnTo>
                    <a:lnTo>
                      <a:pt x="121" y="2101"/>
                    </a:lnTo>
                    <a:lnTo>
                      <a:pt x="121" y="2101"/>
                    </a:lnTo>
                    <a:lnTo>
                      <a:pt x="101" y="2040"/>
                    </a:lnTo>
                    <a:lnTo>
                      <a:pt x="101" y="2000"/>
                    </a:lnTo>
                    <a:lnTo>
                      <a:pt x="81" y="1960"/>
                    </a:lnTo>
                    <a:lnTo>
                      <a:pt x="81" y="1960"/>
                    </a:lnTo>
                    <a:lnTo>
                      <a:pt x="40" y="1919"/>
                    </a:lnTo>
                    <a:lnTo>
                      <a:pt x="40" y="1919"/>
                    </a:lnTo>
                    <a:lnTo>
                      <a:pt x="20" y="1879"/>
                    </a:lnTo>
                    <a:lnTo>
                      <a:pt x="0" y="1838"/>
                    </a:lnTo>
                    <a:lnTo>
                      <a:pt x="0" y="1838"/>
                    </a:lnTo>
                    <a:lnTo>
                      <a:pt x="20" y="1778"/>
                    </a:lnTo>
                    <a:lnTo>
                      <a:pt x="61" y="1717"/>
                    </a:lnTo>
                    <a:lnTo>
                      <a:pt x="61" y="1717"/>
                    </a:lnTo>
                    <a:lnTo>
                      <a:pt x="162" y="1657"/>
                    </a:lnTo>
                    <a:lnTo>
                      <a:pt x="162" y="1657"/>
                    </a:lnTo>
                    <a:lnTo>
                      <a:pt x="263" y="1596"/>
                    </a:lnTo>
                    <a:lnTo>
                      <a:pt x="303" y="1556"/>
                    </a:lnTo>
                    <a:lnTo>
                      <a:pt x="323" y="1515"/>
                    </a:lnTo>
                    <a:lnTo>
                      <a:pt x="323" y="1495"/>
                    </a:lnTo>
                    <a:lnTo>
                      <a:pt x="323" y="1495"/>
                    </a:lnTo>
                    <a:lnTo>
                      <a:pt x="323" y="1435"/>
                    </a:lnTo>
                    <a:lnTo>
                      <a:pt x="323" y="1435"/>
                    </a:lnTo>
                    <a:lnTo>
                      <a:pt x="323" y="1374"/>
                    </a:lnTo>
                    <a:lnTo>
                      <a:pt x="363" y="1313"/>
                    </a:lnTo>
                    <a:lnTo>
                      <a:pt x="363" y="1313"/>
                    </a:lnTo>
                    <a:lnTo>
                      <a:pt x="444" y="1293"/>
                    </a:lnTo>
                    <a:lnTo>
                      <a:pt x="505" y="1273"/>
                    </a:lnTo>
                    <a:lnTo>
                      <a:pt x="586" y="1253"/>
                    </a:lnTo>
                    <a:lnTo>
                      <a:pt x="586" y="1253"/>
                    </a:lnTo>
                    <a:lnTo>
                      <a:pt x="626" y="1253"/>
                    </a:lnTo>
                    <a:lnTo>
                      <a:pt x="646" y="1293"/>
                    </a:lnTo>
                    <a:lnTo>
                      <a:pt x="646" y="1293"/>
                    </a:lnTo>
                    <a:lnTo>
                      <a:pt x="707" y="1334"/>
                    </a:lnTo>
                    <a:lnTo>
                      <a:pt x="747" y="1334"/>
                    </a:lnTo>
                    <a:lnTo>
                      <a:pt x="808" y="1334"/>
                    </a:lnTo>
                    <a:lnTo>
                      <a:pt x="808" y="1334"/>
                    </a:lnTo>
                    <a:lnTo>
                      <a:pt x="868" y="1313"/>
                    </a:lnTo>
                    <a:lnTo>
                      <a:pt x="909" y="1313"/>
                    </a:lnTo>
                    <a:lnTo>
                      <a:pt x="949" y="1334"/>
                    </a:lnTo>
                    <a:lnTo>
                      <a:pt x="989" y="1374"/>
                    </a:lnTo>
                    <a:lnTo>
                      <a:pt x="989" y="1374"/>
                    </a:lnTo>
                    <a:lnTo>
                      <a:pt x="1030" y="1414"/>
                    </a:lnTo>
                    <a:lnTo>
                      <a:pt x="1030" y="1414"/>
                    </a:lnTo>
                    <a:lnTo>
                      <a:pt x="1050" y="1455"/>
                    </a:lnTo>
                    <a:lnTo>
                      <a:pt x="1111" y="1515"/>
                    </a:lnTo>
                    <a:lnTo>
                      <a:pt x="1111" y="1515"/>
                    </a:lnTo>
                    <a:lnTo>
                      <a:pt x="1171" y="1515"/>
                    </a:lnTo>
                    <a:lnTo>
                      <a:pt x="1212" y="1536"/>
                    </a:lnTo>
                    <a:lnTo>
                      <a:pt x="1212" y="1536"/>
                    </a:lnTo>
                    <a:lnTo>
                      <a:pt x="1212" y="1536"/>
                    </a:lnTo>
                    <a:lnTo>
                      <a:pt x="1292" y="1515"/>
                    </a:lnTo>
                    <a:lnTo>
                      <a:pt x="1353" y="1495"/>
                    </a:lnTo>
                    <a:lnTo>
                      <a:pt x="1353" y="1495"/>
                    </a:lnTo>
                    <a:lnTo>
                      <a:pt x="1393" y="1475"/>
                    </a:lnTo>
                    <a:lnTo>
                      <a:pt x="1393" y="1475"/>
                    </a:lnTo>
                    <a:lnTo>
                      <a:pt x="1413" y="1455"/>
                    </a:lnTo>
                    <a:lnTo>
                      <a:pt x="1474" y="1455"/>
                    </a:lnTo>
                    <a:lnTo>
                      <a:pt x="1474" y="1455"/>
                    </a:lnTo>
                    <a:lnTo>
                      <a:pt x="1575" y="1475"/>
                    </a:lnTo>
                    <a:lnTo>
                      <a:pt x="1575" y="1475"/>
                    </a:lnTo>
                    <a:lnTo>
                      <a:pt x="1615" y="1455"/>
                    </a:lnTo>
                    <a:lnTo>
                      <a:pt x="1656" y="1455"/>
                    </a:lnTo>
                    <a:lnTo>
                      <a:pt x="1696" y="1414"/>
                    </a:lnTo>
                    <a:lnTo>
                      <a:pt x="1716" y="1374"/>
                    </a:lnTo>
                    <a:lnTo>
                      <a:pt x="1716" y="1374"/>
                    </a:lnTo>
                    <a:lnTo>
                      <a:pt x="1716" y="1313"/>
                    </a:lnTo>
                    <a:lnTo>
                      <a:pt x="1676" y="1253"/>
                    </a:lnTo>
                    <a:lnTo>
                      <a:pt x="1676" y="1253"/>
                    </a:lnTo>
                    <a:lnTo>
                      <a:pt x="1656" y="1233"/>
                    </a:lnTo>
                    <a:lnTo>
                      <a:pt x="1595" y="1233"/>
                    </a:lnTo>
                    <a:lnTo>
                      <a:pt x="1595" y="1233"/>
                    </a:lnTo>
                    <a:lnTo>
                      <a:pt x="1494" y="1212"/>
                    </a:lnTo>
                    <a:lnTo>
                      <a:pt x="1494" y="1212"/>
                    </a:lnTo>
                    <a:lnTo>
                      <a:pt x="1494" y="1192"/>
                    </a:lnTo>
                    <a:lnTo>
                      <a:pt x="1474" y="1152"/>
                    </a:lnTo>
                    <a:lnTo>
                      <a:pt x="1474" y="1152"/>
                    </a:lnTo>
                    <a:lnTo>
                      <a:pt x="1494" y="1132"/>
                    </a:lnTo>
                    <a:lnTo>
                      <a:pt x="1494" y="1132"/>
                    </a:lnTo>
                    <a:lnTo>
                      <a:pt x="1494" y="1051"/>
                    </a:lnTo>
                    <a:lnTo>
                      <a:pt x="1494" y="950"/>
                    </a:lnTo>
                    <a:lnTo>
                      <a:pt x="1494" y="950"/>
                    </a:lnTo>
                    <a:lnTo>
                      <a:pt x="1474" y="930"/>
                    </a:lnTo>
                    <a:lnTo>
                      <a:pt x="1454" y="889"/>
                    </a:lnTo>
                    <a:lnTo>
                      <a:pt x="1434" y="889"/>
                    </a:lnTo>
                    <a:lnTo>
                      <a:pt x="1393" y="869"/>
                    </a:lnTo>
                    <a:lnTo>
                      <a:pt x="1393" y="869"/>
                    </a:lnTo>
                    <a:lnTo>
                      <a:pt x="1353" y="889"/>
                    </a:lnTo>
                    <a:lnTo>
                      <a:pt x="1312" y="910"/>
                    </a:lnTo>
                    <a:lnTo>
                      <a:pt x="1272" y="950"/>
                    </a:lnTo>
                    <a:lnTo>
                      <a:pt x="1252" y="1011"/>
                    </a:lnTo>
                    <a:lnTo>
                      <a:pt x="1252" y="1011"/>
                    </a:lnTo>
                    <a:lnTo>
                      <a:pt x="1252" y="107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92"/>
                    </a:lnTo>
                    <a:lnTo>
                      <a:pt x="1272" y="1192"/>
                    </a:lnTo>
                    <a:lnTo>
                      <a:pt x="1272" y="1233"/>
                    </a:lnTo>
                    <a:lnTo>
                      <a:pt x="1272" y="1253"/>
                    </a:lnTo>
                    <a:lnTo>
                      <a:pt x="1252" y="1233"/>
                    </a:lnTo>
                    <a:lnTo>
                      <a:pt x="1252" y="1233"/>
                    </a:lnTo>
                    <a:lnTo>
                      <a:pt x="1212" y="1192"/>
                    </a:lnTo>
                    <a:lnTo>
                      <a:pt x="1212" y="1192"/>
                    </a:lnTo>
                    <a:lnTo>
                      <a:pt x="1212" y="1091"/>
                    </a:lnTo>
                    <a:lnTo>
                      <a:pt x="1212" y="1091"/>
                    </a:lnTo>
                    <a:lnTo>
                      <a:pt x="1191" y="1011"/>
                    </a:lnTo>
                    <a:lnTo>
                      <a:pt x="1171" y="950"/>
                    </a:lnTo>
                    <a:lnTo>
                      <a:pt x="1131" y="910"/>
                    </a:lnTo>
                    <a:lnTo>
                      <a:pt x="1131" y="910"/>
                    </a:lnTo>
                    <a:lnTo>
                      <a:pt x="1090" y="889"/>
                    </a:lnTo>
                    <a:lnTo>
                      <a:pt x="1050" y="889"/>
                    </a:lnTo>
                    <a:lnTo>
                      <a:pt x="969" y="910"/>
                    </a:lnTo>
                    <a:lnTo>
                      <a:pt x="969" y="910"/>
                    </a:lnTo>
                    <a:lnTo>
                      <a:pt x="909" y="930"/>
                    </a:lnTo>
                    <a:lnTo>
                      <a:pt x="888" y="930"/>
                    </a:lnTo>
                    <a:lnTo>
                      <a:pt x="868" y="910"/>
                    </a:lnTo>
                    <a:lnTo>
                      <a:pt x="868" y="910"/>
                    </a:lnTo>
                    <a:lnTo>
                      <a:pt x="828" y="869"/>
                    </a:lnTo>
                    <a:lnTo>
                      <a:pt x="788" y="849"/>
                    </a:lnTo>
                    <a:lnTo>
                      <a:pt x="788" y="849"/>
                    </a:lnTo>
                    <a:lnTo>
                      <a:pt x="707" y="869"/>
                    </a:lnTo>
                    <a:lnTo>
                      <a:pt x="626" y="910"/>
                    </a:lnTo>
                    <a:lnTo>
                      <a:pt x="626" y="910"/>
                    </a:lnTo>
                    <a:lnTo>
                      <a:pt x="586" y="950"/>
                    </a:lnTo>
                    <a:lnTo>
                      <a:pt x="586" y="950"/>
                    </a:lnTo>
                    <a:lnTo>
                      <a:pt x="525" y="1011"/>
                    </a:lnTo>
                    <a:lnTo>
                      <a:pt x="525" y="1011"/>
                    </a:lnTo>
                    <a:lnTo>
                      <a:pt x="505" y="1031"/>
                    </a:lnTo>
                    <a:lnTo>
                      <a:pt x="464" y="1031"/>
                    </a:lnTo>
                    <a:lnTo>
                      <a:pt x="404" y="1011"/>
                    </a:lnTo>
                    <a:lnTo>
                      <a:pt x="404" y="1011"/>
                    </a:lnTo>
                    <a:lnTo>
                      <a:pt x="404" y="990"/>
                    </a:lnTo>
                    <a:lnTo>
                      <a:pt x="404" y="970"/>
                    </a:lnTo>
                    <a:lnTo>
                      <a:pt x="404" y="970"/>
                    </a:lnTo>
                    <a:lnTo>
                      <a:pt x="424" y="950"/>
                    </a:lnTo>
                    <a:lnTo>
                      <a:pt x="464" y="930"/>
                    </a:lnTo>
                    <a:lnTo>
                      <a:pt x="464" y="930"/>
                    </a:lnTo>
                    <a:lnTo>
                      <a:pt x="505" y="910"/>
                    </a:lnTo>
                    <a:lnTo>
                      <a:pt x="545" y="849"/>
                    </a:lnTo>
                    <a:lnTo>
                      <a:pt x="545" y="849"/>
                    </a:lnTo>
                    <a:lnTo>
                      <a:pt x="606" y="788"/>
                    </a:lnTo>
                    <a:lnTo>
                      <a:pt x="666" y="748"/>
                    </a:lnTo>
                    <a:lnTo>
                      <a:pt x="666" y="748"/>
                    </a:lnTo>
                    <a:lnTo>
                      <a:pt x="727" y="748"/>
                    </a:lnTo>
                    <a:lnTo>
                      <a:pt x="727" y="748"/>
                    </a:lnTo>
                    <a:lnTo>
                      <a:pt x="767" y="748"/>
                    </a:lnTo>
                    <a:lnTo>
                      <a:pt x="767" y="748"/>
                    </a:lnTo>
                    <a:lnTo>
                      <a:pt x="808" y="748"/>
                    </a:lnTo>
                    <a:lnTo>
                      <a:pt x="848" y="728"/>
                    </a:lnTo>
                    <a:lnTo>
                      <a:pt x="888" y="667"/>
                    </a:lnTo>
                    <a:lnTo>
                      <a:pt x="888" y="667"/>
                    </a:lnTo>
                    <a:lnTo>
                      <a:pt x="929" y="627"/>
                    </a:lnTo>
                    <a:lnTo>
                      <a:pt x="969" y="607"/>
                    </a:lnTo>
                    <a:lnTo>
                      <a:pt x="1010" y="607"/>
                    </a:lnTo>
                    <a:lnTo>
                      <a:pt x="1010" y="607"/>
                    </a:lnTo>
                    <a:lnTo>
                      <a:pt x="1050" y="607"/>
                    </a:lnTo>
                    <a:lnTo>
                      <a:pt x="1050" y="627"/>
                    </a:lnTo>
                    <a:lnTo>
                      <a:pt x="1050" y="627"/>
                    </a:lnTo>
                    <a:lnTo>
                      <a:pt x="1111" y="647"/>
                    </a:lnTo>
                    <a:lnTo>
                      <a:pt x="1191" y="647"/>
                    </a:lnTo>
                    <a:lnTo>
                      <a:pt x="1191" y="647"/>
                    </a:lnTo>
                    <a:lnTo>
                      <a:pt x="1272" y="627"/>
                    </a:lnTo>
                    <a:lnTo>
                      <a:pt x="1333" y="587"/>
                    </a:lnTo>
                    <a:lnTo>
                      <a:pt x="1333" y="587"/>
                    </a:lnTo>
                    <a:lnTo>
                      <a:pt x="1373" y="526"/>
                    </a:lnTo>
                    <a:lnTo>
                      <a:pt x="1373" y="486"/>
                    </a:lnTo>
                    <a:lnTo>
                      <a:pt x="1373" y="425"/>
                    </a:lnTo>
                    <a:lnTo>
                      <a:pt x="1353" y="385"/>
                    </a:lnTo>
                    <a:lnTo>
                      <a:pt x="1353" y="385"/>
                    </a:lnTo>
                    <a:lnTo>
                      <a:pt x="1292" y="324"/>
                    </a:lnTo>
                    <a:lnTo>
                      <a:pt x="1232" y="324"/>
                    </a:lnTo>
                    <a:lnTo>
                      <a:pt x="1232" y="324"/>
                    </a:lnTo>
                    <a:lnTo>
                      <a:pt x="1131" y="364"/>
                    </a:lnTo>
                    <a:lnTo>
                      <a:pt x="1131" y="364"/>
                    </a:lnTo>
                    <a:lnTo>
                      <a:pt x="1070" y="405"/>
                    </a:lnTo>
                    <a:lnTo>
                      <a:pt x="1070" y="405"/>
                    </a:lnTo>
                    <a:lnTo>
                      <a:pt x="1010" y="405"/>
                    </a:lnTo>
                    <a:lnTo>
                      <a:pt x="989" y="385"/>
                    </a:lnTo>
                    <a:lnTo>
                      <a:pt x="989" y="385"/>
                    </a:lnTo>
                    <a:lnTo>
                      <a:pt x="969" y="324"/>
                    </a:lnTo>
                    <a:lnTo>
                      <a:pt x="969" y="284"/>
                    </a:lnTo>
                    <a:lnTo>
                      <a:pt x="969" y="284"/>
                    </a:lnTo>
                    <a:lnTo>
                      <a:pt x="1010" y="223"/>
                    </a:lnTo>
                    <a:lnTo>
                      <a:pt x="1070" y="223"/>
                    </a:lnTo>
                    <a:lnTo>
                      <a:pt x="1070" y="223"/>
                    </a:lnTo>
                    <a:lnTo>
                      <a:pt x="1070" y="223"/>
                    </a:lnTo>
                    <a:lnTo>
                      <a:pt x="1151" y="243"/>
                    </a:lnTo>
                    <a:lnTo>
                      <a:pt x="1171" y="223"/>
                    </a:lnTo>
                    <a:lnTo>
                      <a:pt x="1212" y="223"/>
                    </a:lnTo>
                    <a:lnTo>
                      <a:pt x="1212" y="223"/>
                    </a:lnTo>
                    <a:lnTo>
                      <a:pt x="1232" y="203"/>
                    </a:lnTo>
                    <a:lnTo>
                      <a:pt x="1252" y="142"/>
                    </a:lnTo>
                    <a:lnTo>
                      <a:pt x="1272" y="122"/>
                    </a:lnTo>
                    <a:lnTo>
                      <a:pt x="1272" y="122"/>
                    </a:lnTo>
                    <a:lnTo>
                      <a:pt x="1272" y="102"/>
                    </a:lnTo>
                    <a:lnTo>
                      <a:pt x="1272" y="102"/>
                    </a:lnTo>
                    <a:lnTo>
                      <a:pt x="1292" y="41"/>
                    </a:lnTo>
                    <a:lnTo>
                      <a:pt x="1353" y="21"/>
                    </a:lnTo>
                    <a:lnTo>
                      <a:pt x="1353" y="21"/>
                    </a:lnTo>
                    <a:lnTo>
                      <a:pt x="1434" y="1"/>
                    </a:lnTo>
                    <a:lnTo>
                      <a:pt x="1474" y="21"/>
                    </a:lnTo>
                    <a:lnTo>
                      <a:pt x="1514" y="62"/>
                    </a:lnTo>
                    <a:lnTo>
                      <a:pt x="1535" y="122"/>
                    </a:lnTo>
                    <a:lnTo>
                      <a:pt x="1535" y="122"/>
                    </a:lnTo>
                    <a:lnTo>
                      <a:pt x="1575" y="183"/>
                    </a:lnTo>
                    <a:lnTo>
                      <a:pt x="1575" y="183"/>
                    </a:lnTo>
                    <a:lnTo>
                      <a:pt x="1615" y="223"/>
                    </a:lnTo>
                    <a:lnTo>
                      <a:pt x="1656" y="263"/>
                    </a:lnTo>
                    <a:lnTo>
                      <a:pt x="1696" y="284"/>
                    </a:lnTo>
                    <a:lnTo>
                      <a:pt x="1757" y="284"/>
                    </a:lnTo>
                    <a:lnTo>
                      <a:pt x="1757" y="284"/>
                    </a:lnTo>
                    <a:lnTo>
                      <a:pt x="1837" y="263"/>
                    </a:lnTo>
                    <a:lnTo>
                      <a:pt x="1918" y="223"/>
                    </a:lnTo>
                    <a:lnTo>
                      <a:pt x="1938" y="203"/>
                    </a:lnTo>
                    <a:lnTo>
                      <a:pt x="1938" y="203"/>
                    </a:lnTo>
                    <a:lnTo>
                      <a:pt x="1979" y="142"/>
                    </a:lnTo>
                    <a:lnTo>
                      <a:pt x="2019" y="102"/>
                    </a:lnTo>
                    <a:lnTo>
                      <a:pt x="2100" y="62"/>
                    </a:lnTo>
                    <a:lnTo>
                      <a:pt x="2181" y="41"/>
                    </a:lnTo>
                    <a:lnTo>
                      <a:pt x="2181" y="41"/>
                    </a:lnTo>
                    <a:lnTo>
                      <a:pt x="2262" y="62"/>
                    </a:lnTo>
                    <a:lnTo>
                      <a:pt x="2322" y="82"/>
                    </a:lnTo>
                    <a:lnTo>
                      <a:pt x="2322" y="82"/>
                    </a:lnTo>
                    <a:lnTo>
                      <a:pt x="2463" y="122"/>
                    </a:lnTo>
                    <a:lnTo>
                      <a:pt x="2463" y="122"/>
                    </a:lnTo>
                    <a:lnTo>
                      <a:pt x="2524" y="142"/>
                    </a:lnTo>
                    <a:lnTo>
                      <a:pt x="2605" y="142"/>
                    </a:lnTo>
                    <a:lnTo>
                      <a:pt x="2686" y="102"/>
                    </a:lnTo>
                    <a:lnTo>
                      <a:pt x="2726" y="62"/>
                    </a:lnTo>
                    <a:lnTo>
                      <a:pt x="2726" y="62"/>
                    </a:lnTo>
                    <a:lnTo>
                      <a:pt x="2786" y="21"/>
                    </a:lnTo>
                    <a:lnTo>
                      <a:pt x="2786" y="21"/>
                    </a:lnTo>
                    <a:lnTo>
                      <a:pt x="2928" y="243"/>
                    </a:lnTo>
                    <a:lnTo>
                      <a:pt x="3049" y="506"/>
                    </a:lnTo>
                    <a:lnTo>
                      <a:pt x="3170" y="748"/>
                    </a:lnTo>
                    <a:lnTo>
                      <a:pt x="3251" y="1011"/>
                    </a:lnTo>
                    <a:lnTo>
                      <a:pt x="3311" y="1273"/>
                    </a:lnTo>
                    <a:lnTo>
                      <a:pt x="3372" y="1556"/>
                    </a:lnTo>
                    <a:lnTo>
                      <a:pt x="3392" y="1818"/>
                    </a:lnTo>
                    <a:lnTo>
                      <a:pt x="3392" y="210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5"/>
              <p:cNvSpPr/>
              <p:nvPr/>
            </p:nvSpPr>
            <p:spPr>
              <a:xfrm>
                <a:off x="2656392" y="-1124827"/>
                <a:ext cx="13901" cy="1390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03" fill="none" extrusionOk="0">
                    <a:moveTo>
                      <a:pt x="203" y="202"/>
                    </a:moveTo>
                    <a:lnTo>
                      <a:pt x="203" y="20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41" y="12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102" y="122"/>
                    </a:lnTo>
                    <a:lnTo>
                      <a:pt x="203" y="20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5"/>
              <p:cNvSpPr/>
              <p:nvPr/>
            </p:nvSpPr>
            <p:spPr>
              <a:xfrm>
                <a:off x="2601130" y="-1156601"/>
                <a:ext cx="1438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82" fill="none" extrusionOk="0">
                    <a:moveTo>
                      <a:pt x="20" y="141"/>
                    </a:moveTo>
                    <a:lnTo>
                      <a:pt x="20" y="14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0" y="2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81"/>
                    </a:lnTo>
                    <a:lnTo>
                      <a:pt x="20" y="1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5"/>
              <p:cNvSpPr/>
              <p:nvPr/>
            </p:nvSpPr>
            <p:spPr>
              <a:xfrm>
                <a:off x="2580381" y="-1193990"/>
                <a:ext cx="13901" cy="8423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3" fill="none" extrusionOk="0">
                    <a:moveTo>
                      <a:pt x="0" y="82"/>
                    </a:moveTo>
                    <a:lnTo>
                      <a:pt x="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202" y="4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42" y="122"/>
                    </a:lnTo>
                    <a:lnTo>
                      <a:pt x="12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0" y="8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5"/>
              <p:cNvSpPr/>
              <p:nvPr/>
            </p:nvSpPr>
            <p:spPr>
              <a:xfrm>
                <a:off x="2289964" y="-1257538"/>
                <a:ext cx="165989" cy="322187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4705" fill="none" extrusionOk="0">
                    <a:moveTo>
                      <a:pt x="748" y="41"/>
                    </a:moveTo>
                    <a:lnTo>
                      <a:pt x="768" y="20"/>
                    </a:lnTo>
                    <a:lnTo>
                      <a:pt x="768" y="20"/>
                    </a:lnTo>
                    <a:lnTo>
                      <a:pt x="829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70" y="0"/>
                    </a:lnTo>
                    <a:lnTo>
                      <a:pt x="1011" y="20"/>
                    </a:lnTo>
                    <a:lnTo>
                      <a:pt x="1111" y="101"/>
                    </a:lnTo>
                    <a:lnTo>
                      <a:pt x="1111" y="101"/>
                    </a:lnTo>
                    <a:lnTo>
                      <a:pt x="1132" y="121"/>
                    </a:lnTo>
                    <a:lnTo>
                      <a:pt x="1132" y="121"/>
                    </a:lnTo>
                    <a:lnTo>
                      <a:pt x="1192" y="182"/>
                    </a:lnTo>
                    <a:lnTo>
                      <a:pt x="1273" y="202"/>
                    </a:lnTo>
                    <a:lnTo>
                      <a:pt x="1334" y="202"/>
                    </a:lnTo>
                    <a:lnTo>
                      <a:pt x="1394" y="182"/>
                    </a:lnTo>
                    <a:lnTo>
                      <a:pt x="1394" y="182"/>
                    </a:lnTo>
                    <a:lnTo>
                      <a:pt x="1435" y="182"/>
                    </a:lnTo>
                    <a:lnTo>
                      <a:pt x="1435" y="182"/>
                    </a:lnTo>
                    <a:lnTo>
                      <a:pt x="1495" y="141"/>
                    </a:lnTo>
                    <a:lnTo>
                      <a:pt x="1495" y="141"/>
                    </a:lnTo>
                    <a:lnTo>
                      <a:pt x="1536" y="141"/>
                    </a:lnTo>
                    <a:lnTo>
                      <a:pt x="1556" y="141"/>
                    </a:lnTo>
                    <a:lnTo>
                      <a:pt x="1596" y="182"/>
                    </a:lnTo>
                    <a:lnTo>
                      <a:pt x="1596" y="182"/>
                    </a:lnTo>
                    <a:lnTo>
                      <a:pt x="1616" y="222"/>
                    </a:lnTo>
                    <a:lnTo>
                      <a:pt x="1616" y="263"/>
                    </a:lnTo>
                    <a:lnTo>
                      <a:pt x="1616" y="323"/>
                    </a:lnTo>
                    <a:lnTo>
                      <a:pt x="1576" y="384"/>
                    </a:lnTo>
                    <a:lnTo>
                      <a:pt x="1576" y="384"/>
                    </a:lnTo>
                    <a:lnTo>
                      <a:pt x="1536" y="404"/>
                    </a:lnTo>
                    <a:lnTo>
                      <a:pt x="1495" y="404"/>
                    </a:lnTo>
                    <a:lnTo>
                      <a:pt x="1475" y="404"/>
                    </a:lnTo>
                    <a:lnTo>
                      <a:pt x="1475" y="404"/>
                    </a:lnTo>
                    <a:lnTo>
                      <a:pt x="1414" y="424"/>
                    </a:lnTo>
                    <a:lnTo>
                      <a:pt x="1374" y="465"/>
                    </a:lnTo>
                    <a:lnTo>
                      <a:pt x="1374" y="465"/>
                    </a:lnTo>
                    <a:lnTo>
                      <a:pt x="1354" y="505"/>
                    </a:lnTo>
                    <a:lnTo>
                      <a:pt x="1354" y="566"/>
                    </a:lnTo>
                    <a:lnTo>
                      <a:pt x="1354" y="566"/>
                    </a:lnTo>
                    <a:lnTo>
                      <a:pt x="1394" y="626"/>
                    </a:lnTo>
                    <a:lnTo>
                      <a:pt x="1435" y="687"/>
                    </a:lnTo>
                    <a:lnTo>
                      <a:pt x="1495" y="727"/>
                    </a:lnTo>
                    <a:lnTo>
                      <a:pt x="1556" y="747"/>
                    </a:lnTo>
                    <a:lnTo>
                      <a:pt x="1556" y="747"/>
                    </a:lnTo>
                    <a:lnTo>
                      <a:pt x="1636" y="747"/>
                    </a:lnTo>
                    <a:lnTo>
                      <a:pt x="1697" y="727"/>
                    </a:lnTo>
                    <a:lnTo>
                      <a:pt x="1697" y="727"/>
                    </a:lnTo>
                    <a:lnTo>
                      <a:pt x="1737" y="707"/>
                    </a:lnTo>
                    <a:lnTo>
                      <a:pt x="1778" y="666"/>
                    </a:lnTo>
                    <a:lnTo>
                      <a:pt x="1778" y="666"/>
                    </a:lnTo>
                    <a:lnTo>
                      <a:pt x="1838" y="586"/>
                    </a:lnTo>
                    <a:lnTo>
                      <a:pt x="1838" y="586"/>
                    </a:lnTo>
                    <a:lnTo>
                      <a:pt x="1899" y="505"/>
                    </a:lnTo>
                    <a:lnTo>
                      <a:pt x="1899" y="505"/>
                    </a:lnTo>
                    <a:lnTo>
                      <a:pt x="1980" y="444"/>
                    </a:lnTo>
                    <a:lnTo>
                      <a:pt x="2020" y="424"/>
                    </a:lnTo>
                    <a:lnTo>
                      <a:pt x="2060" y="424"/>
                    </a:lnTo>
                    <a:lnTo>
                      <a:pt x="2060" y="424"/>
                    </a:lnTo>
                    <a:lnTo>
                      <a:pt x="2101" y="444"/>
                    </a:lnTo>
                    <a:lnTo>
                      <a:pt x="2141" y="485"/>
                    </a:lnTo>
                    <a:lnTo>
                      <a:pt x="2182" y="545"/>
                    </a:lnTo>
                    <a:lnTo>
                      <a:pt x="2182" y="606"/>
                    </a:lnTo>
                    <a:lnTo>
                      <a:pt x="2182" y="606"/>
                    </a:lnTo>
                    <a:lnTo>
                      <a:pt x="2182" y="666"/>
                    </a:lnTo>
                    <a:lnTo>
                      <a:pt x="2182" y="747"/>
                    </a:lnTo>
                    <a:lnTo>
                      <a:pt x="2161" y="848"/>
                    </a:lnTo>
                    <a:lnTo>
                      <a:pt x="2101" y="929"/>
                    </a:lnTo>
                    <a:lnTo>
                      <a:pt x="2101" y="929"/>
                    </a:lnTo>
                    <a:lnTo>
                      <a:pt x="2081" y="969"/>
                    </a:lnTo>
                    <a:lnTo>
                      <a:pt x="2040" y="990"/>
                    </a:lnTo>
                    <a:lnTo>
                      <a:pt x="2040" y="990"/>
                    </a:lnTo>
                    <a:lnTo>
                      <a:pt x="1980" y="949"/>
                    </a:lnTo>
                    <a:lnTo>
                      <a:pt x="1980" y="929"/>
                    </a:lnTo>
                    <a:lnTo>
                      <a:pt x="1980" y="929"/>
                    </a:lnTo>
                    <a:lnTo>
                      <a:pt x="1919" y="909"/>
                    </a:lnTo>
                    <a:lnTo>
                      <a:pt x="1859" y="909"/>
                    </a:lnTo>
                    <a:lnTo>
                      <a:pt x="1818" y="929"/>
                    </a:lnTo>
                    <a:lnTo>
                      <a:pt x="1758" y="969"/>
                    </a:lnTo>
                    <a:lnTo>
                      <a:pt x="1758" y="969"/>
                    </a:lnTo>
                    <a:lnTo>
                      <a:pt x="1737" y="990"/>
                    </a:lnTo>
                    <a:lnTo>
                      <a:pt x="1737" y="990"/>
                    </a:lnTo>
                    <a:lnTo>
                      <a:pt x="1697" y="1050"/>
                    </a:lnTo>
                    <a:lnTo>
                      <a:pt x="1636" y="1070"/>
                    </a:lnTo>
                    <a:lnTo>
                      <a:pt x="1636" y="1070"/>
                    </a:lnTo>
                    <a:lnTo>
                      <a:pt x="1616" y="1070"/>
                    </a:lnTo>
                    <a:lnTo>
                      <a:pt x="1616" y="1070"/>
                    </a:lnTo>
                    <a:lnTo>
                      <a:pt x="1536" y="1091"/>
                    </a:lnTo>
                    <a:lnTo>
                      <a:pt x="1495" y="1111"/>
                    </a:lnTo>
                    <a:lnTo>
                      <a:pt x="1455" y="1171"/>
                    </a:lnTo>
                    <a:lnTo>
                      <a:pt x="1455" y="1171"/>
                    </a:lnTo>
                    <a:lnTo>
                      <a:pt x="1435" y="1252"/>
                    </a:lnTo>
                    <a:lnTo>
                      <a:pt x="1435" y="1313"/>
                    </a:lnTo>
                    <a:lnTo>
                      <a:pt x="1435" y="1313"/>
                    </a:lnTo>
                    <a:lnTo>
                      <a:pt x="1414" y="1353"/>
                    </a:lnTo>
                    <a:lnTo>
                      <a:pt x="1414" y="1353"/>
                    </a:lnTo>
                    <a:lnTo>
                      <a:pt x="1394" y="1373"/>
                    </a:lnTo>
                    <a:lnTo>
                      <a:pt x="1354" y="1393"/>
                    </a:lnTo>
                    <a:lnTo>
                      <a:pt x="1273" y="1393"/>
                    </a:lnTo>
                    <a:lnTo>
                      <a:pt x="1273" y="1393"/>
                    </a:lnTo>
                    <a:lnTo>
                      <a:pt x="1233" y="1393"/>
                    </a:lnTo>
                    <a:lnTo>
                      <a:pt x="1233" y="1393"/>
                    </a:lnTo>
                    <a:lnTo>
                      <a:pt x="1172" y="1414"/>
                    </a:lnTo>
                    <a:lnTo>
                      <a:pt x="1152" y="1474"/>
                    </a:lnTo>
                    <a:lnTo>
                      <a:pt x="1152" y="1474"/>
                    </a:lnTo>
                    <a:lnTo>
                      <a:pt x="1132" y="1535"/>
                    </a:lnTo>
                    <a:lnTo>
                      <a:pt x="1152" y="1595"/>
                    </a:lnTo>
                    <a:lnTo>
                      <a:pt x="1152" y="1595"/>
                    </a:lnTo>
                    <a:lnTo>
                      <a:pt x="1152" y="1656"/>
                    </a:lnTo>
                    <a:lnTo>
                      <a:pt x="1132" y="1716"/>
                    </a:lnTo>
                    <a:lnTo>
                      <a:pt x="1132" y="1716"/>
                    </a:lnTo>
                    <a:lnTo>
                      <a:pt x="1111" y="1716"/>
                    </a:lnTo>
                    <a:lnTo>
                      <a:pt x="1111" y="1716"/>
                    </a:lnTo>
                    <a:lnTo>
                      <a:pt x="1111" y="1716"/>
                    </a:lnTo>
                    <a:lnTo>
                      <a:pt x="1091" y="1676"/>
                    </a:lnTo>
                    <a:lnTo>
                      <a:pt x="1091" y="1636"/>
                    </a:lnTo>
                    <a:lnTo>
                      <a:pt x="1091" y="1575"/>
                    </a:lnTo>
                    <a:lnTo>
                      <a:pt x="1091" y="1575"/>
                    </a:lnTo>
                    <a:lnTo>
                      <a:pt x="1111" y="1474"/>
                    </a:lnTo>
                    <a:lnTo>
                      <a:pt x="1091" y="1434"/>
                    </a:lnTo>
                    <a:lnTo>
                      <a:pt x="1071" y="1414"/>
                    </a:lnTo>
                    <a:lnTo>
                      <a:pt x="1071" y="1414"/>
                    </a:lnTo>
                    <a:lnTo>
                      <a:pt x="1031" y="1393"/>
                    </a:lnTo>
                    <a:lnTo>
                      <a:pt x="990" y="1393"/>
                    </a:lnTo>
                    <a:lnTo>
                      <a:pt x="990" y="1393"/>
                    </a:lnTo>
                    <a:lnTo>
                      <a:pt x="930" y="1393"/>
                    </a:lnTo>
                    <a:lnTo>
                      <a:pt x="930" y="1393"/>
                    </a:lnTo>
                    <a:lnTo>
                      <a:pt x="849" y="1393"/>
                    </a:lnTo>
                    <a:lnTo>
                      <a:pt x="849" y="1393"/>
                    </a:lnTo>
                    <a:lnTo>
                      <a:pt x="809" y="1393"/>
                    </a:lnTo>
                    <a:lnTo>
                      <a:pt x="809" y="1393"/>
                    </a:lnTo>
                    <a:lnTo>
                      <a:pt x="748" y="1414"/>
                    </a:lnTo>
                    <a:lnTo>
                      <a:pt x="667" y="1434"/>
                    </a:lnTo>
                    <a:lnTo>
                      <a:pt x="667" y="1434"/>
                    </a:lnTo>
                    <a:lnTo>
                      <a:pt x="607" y="1515"/>
                    </a:lnTo>
                    <a:lnTo>
                      <a:pt x="587" y="1595"/>
                    </a:lnTo>
                    <a:lnTo>
                      <a:pt x="566" y="1696"/>
                    </a:lnTo>
                    <a:lnTo>
                      <a:pt x="607" y="1797"/>
                    </a:lnTo>
                    <a:lnTo>
                      <a:pt x="607" y="1797"/>
                    </a:lnTo>
                    <a:lnTo>
                      <a:pt x="627" y="1838"/>
                    </a:lnTo>
                    <a:lnTo>
                      <a:pt x="667" y="1858"/>
                    </a:lnTo>
                    <a:lnTo>
                      <a:pt x="708" y="1858"/>
                    </a:lnTo>
                    <a:lnTo>
                      <a:pt x="748" y="1858"/>
                    </a:lnTo>
                    <a:lnTo>
                      <a:pt x="748" y="1858"/>
                    </a:lnTo>
                    <a:lnTo>
                      <a:pt x="788" y="1838"/>
                    </a:lnTo>
                    <a:lnTo>
                      <a:pt x="788" y="1838"/>
                    </a:lnTo>
                    <a:lnTo>
                      <a:pt x="849" y="1817"/>
                    </a:lnTo>
                    <a:lnTo>
                      <a:pt x="889" y="1838"/>
                    </a:lnTo>
                    <a:lnTo>
                      <a:pt x="889" y="1838"/>
                    </a:lnTo>
                    <a:lnTo>
                      <a:pt x="889" y="1878"/>
                    </a:lnTo>
                    <a:lnTo>
                      <a:pt x="869" y="1939"/>
                    </a:lnTo>
                    <a:lnTo>
                      <a:pt x="869" y="1939"/>
                    </a:lnTo>
                    <a:lnTo>
                      <a:pt x="869" y="1979"/>
                    </a:lnTo>
                    <a:lnTo>
                      <a:pt x="869" y="1979"/>
                    </a:lnTo>
                    <a:lnTo>
                      <a:pt x="869" y="2060"/>
                    </a:lnTo>
                    <a:lnTo>
                      <a:pt x="889" y="2120"/>
                    </a:lnTo>
                    <a:lnTo>
                      <a:pt x="910" y="2161"/>
                    </a:lnTo>
                    <a:lnTo>
                      <a:pt x="910" y="2161"/>
                    </a:lnTo>
                    <a:lnTo>
                      <a:pt x="970" y="2201"/>
                    </a:lnTo>
                    <a:lnTo>
                      <a:pt x="1011" y="2201"/>
                    </a:lnTo>
                    <a:lnTo>
                      <a:pt x="1091" y="2201"/>
                    </a:lnTo>
                    <a:lnTo>
                      <a:pt x="1091" y="2201"/>
                    </a:lnTo>
                    <a:lnTo>
                      <a:pt x="1172" y="2201"/>
                    </a:lnTo>
                    <a:lnTo>
                      <a:pt x="1172" y="2201"/>
                    </a:lnTo>
                    <a:lnTo>
                      <a:pt x="1192" y="2221"/>
                    </a:lnTo>
                    <a:lnTo>
                      <a:pt x="1253" y="2241"/>
                    </a:lnTo>
                    <a:lnTo>
                      <a:pt x="1253" y="2241"/>
                    </a:lnTo>
                    <a:lnTo>
                      <a:pt x="1293" y="2262"/>
                    </a:lnTo>
                    <a:lnTo>
                      <a:pt x="1334" y="2262"/>
                    </a:lnTo>
                    <a:lnTo>
                      <a:pt x="1394" y="2241"/>
                    </a:lnTo>
                    <a:lnTo>
                      <a:pt x="1394" y="2241"/>
                    </a:lnTo>
                    <a:lnTo>
                      <a:pt x="1475" y="2201"/>
                    </a:lnTo>
                    <a:lnTo>
                      <a:pt x="1475" y="2201"/>
                    </a:lnTo>
                    <a:lnTo>
                      <a:pt x="1536" y="2201"/>
                    </a:lnTo>
                    <a:lnTo>
                      <a:pt x="1556" y="2241"/>
                    </a:lnTo>
                    <a:lnTo>
                      <a:pt x="1556" y="2241"/>
                    </a:lnTo>
                    <a:lnTo>
                      <a:pt x="1576" y="2262"/>
                    </a:lnTo>
                    <a:lnTo>
                      <a:pt x="1576" y="2262"/>
                    </a:lnTo>
                    <a:lnTo>
                      <a:pt x="1596" y="2302"/>
                    </a:lnTo>
                    <a:lnTo>
                      <a:pt x="1596" y="2302"/>
                    </a:lnTo>
                    <a:lnTo>
                      <a:pt x="1636" y="2383"/>
                    </a:lnTo>
                    <a:lnTo>
                      <a:pt x="1697" y="2423"/>
                    </a:lnTo>
                    <a:lnTo>
                      <a:pt x="1758" y="2464"/>
                    </a:lnTo>
                    <a:lnTo>
                      <a:pt x="1838" y="2464"/>
                    </a:lnTo>
                    <a:lnTo>
                      <a:pt x="1838" y="2464"/>
                    </a:lnTo>
                    <a:lnTo>
                      <a:pt x="1838" y="2464"/>
                    </a:lnTo>
                    <a:lnTo>
                      <a:pt x="1899" y="2484"/>
                    </a:lnTo>
                    <a:lnTo>
                      <a:pt x="1919" y="2524"/>
                    </a:lnTo>
                    <a:lnTo>
                      <a:pt x="1939" y="2565"/>
                    </a:lnTo>
                    <a:lnTo>
                      <a:pt x="1939" y="2605"/>
                    </a:lnTo>
                    <a:lnTo>
                      <a:pt x="1939" y="2605"/>
                    </a:lnTo>
                    <a:lnTo>
                      <a:pt x="1960" y="2686"/>
                    </a:lnTo>
                    <a:lnTo>
                      <a:pt x="1980" y="2746"/>
                    </a:lnTo>
                    <a:lnTo>
                      <a:pt x="2020" y="2787"/>
                    </a:lnTo>
                    <a:lnTo>
                      <a:pt x="2081" y="2807"/>
                    </a:lnTo>
                    <a:lnTo>
                      <a:pt x="2081" y="2807"/>
                    </a:lnTo>
                    <a:lnTo>
                      <a:pt x="2141" y="2827"/>
                    </a:lnTo>
                    <a:lnTo>
                      <a:pt x="2222" y="2807"/>
                    </a:lnTo>
                    <a:lnTo>
                      <a:pt x="2222" y="2807"/>
                    </a:lnTo>
                    <a:lnTo>
                      <a:pt x="2262" y="2807"/>
                    </a:lnTo>
                    <a:lnTo>
                      <a:pt x="2262" y="2807"/>
                    </a:lnTo>
                    <a:lnTo>
                      <a:pt x="2343" y="2807"/>
                    </a:lnTo>
                    <a:lnTo>
                      <a:pt x="2404" y="2867"/>
                    </a:lnTo>
                    <a:lnTo>
                      <a:pt x="2404" y="2867"/>
                    </a:lnTo>
                    <a:lnTo>
                      <a:pt x="2424" y="2908"/>
                    </a:lnTo>
                    <a:lnTo>
                      <a:pt x="2424" y="2948"/>
                    </a:lnTo>
                    <a:lnTo>
                      <a:pt x="2404" y="3029"/>
                    </a:lnTo>
                    <a:lnTo>
                      <a:pt x="2404" y="3029"/>
                    </a:lnTo>
                    <a:lnTo>
                      <a:pt x="2363" y="3069"/>
                    </a:lnTo>
                    <a:lnTo>
                      <a:pt x="2323" y="3089"/>
                    </a:lnTo>
                    <a:lnTo>
                      <a:pt x="2323" y="3089"/>
                    </a:lnTo>
                    <a:lnTo>
                      <a:pt x="2283" y="3130"/>
                    </a:lnTo>
                    <a:lnTo>
                      <a:pt x="2262" y="3190"/>
                    </a:lnTo>
                    <a:lnTo>
                      <a:pt x="2262" y="3251"/>
                    </a:lnTo>
                    <a:lnTo>
                      <a:pt x="2262" y="3291"/>
                    </a:lnTo>
                    <a:lnTo>
                      <a:pt x="2262" y="3291"/>
                    </a:lnTo>
                    <a:lnTo>
                      <a:pt x="2283" y="3413"/>
                    </a:lnTo>
                    <a:lnTo>
                      <a:pt x="2262" y="3453"/>
                    </a:lnTo>
                    <a:lnTo>
                      <a:pt x="2222" y="3493"/>
                    </a:lnTo>
                    <a:lnTo>
                      <a:pt x="2222" y="3493"/>
                    </a:lnTo>
                    <a:lnTo>
                      <a:pt x="2161" y="3534"/>
                    </a:lnTo>
                    <a:lnTo>
                      <a:pt x="2101" y="3534"/>
                    </a:lnTo>
                    <a:lnTo>
                      <a:pt x="2101" y="3534"/>
                    </a:lnTo>
                    <a:lnTo>
                      <a:pt x="2081" y="3534"/>
                    </a:lnTo>
                    <a:lnTo>
                      <a:pt x="2081" y="3534"/>
                    </a:lnTo>
                    <a:lnTo>
                      <a:pt x="2020" y="3534"/>
                    </a:lnTo>
                    <a:lnTo>
                      <a:pt x="1980" y="3554"/>
                    </a:lnTo>
                    <a:lnTo>
                      <a:pt x="1960" y="3594"/>
                    </a:lnTo>
                    <a:lnTo>
                      <a:pt x="1960" y="3635"/>
                    </a:lnTo>
                    <a:lnTo>
                      <a:pt x="1960" y="3635"/>
                    </a:lnTo>
                    <a:lnTo>
                      <a:pt x="1939" y="3715"/>
                    </a:lnTo>
                    <a:lnTo>
                      <a:pt x="1939" y="3715"/>
                    </a:lnTo>
                    <a:lnTo>
                      <a:pt x="1939" y="3776"/>
                    </a:lnTo>
                    <a:lnTo>
                      <a:pt x="1939" y="3776"/>
                    </a:lnTo>
                    <a:lnTo>
                      <a:pt x="1919" y="3796"/>
                    </a:lnTo>
                    <a:lnTo>
                      <a:pt x="1879" y="3816"/>
                    </a:lnTo>
                    <a:lnTo>
                      <a:pt x="1879" y="3816"/>
                    </a:lnTo>
                    <a:lnTo>
                      <a:pt x="1859" y="3816"/>
                    </a:lnTo>
                    <a:lnTo>
                      <a:pt x="1859" y="3816"/>
                    </a:lnTo>
                    <a:lnTo>
                      <a:pt x="1798" y="3837"/>
                    </a:lnTo>
                    <a:lnTo>
                      <a:pt x="1758" y="3857"/>
                    </a:lnTo>
                    <a:lnTo>
                      <a:pt x="1737" y="3897"/>
                    </a:lnTo>
                    <a:lnTo>
                      <a:pt x="1737" y="3897"/>
                    </a:lnTo>
                    <a:lnTo>
                      <a:pt x="1717" y="3978"/>
                    </a:lnTo>
                    <a:lnTo>
                      <a:pt x="1717" y="3978"/>
                    </a:lnTo>
                    <a:lnTo>
                      <a:pt x="1697" y="4018"/>
                    </a:lnTo>
                    <a:lnTo>
                      <a:pt x="1677" y="4079"/>
                    </a:lnTo>
                    <a:lnTo>
                      <a:pt x="1677" y="4079"/>
                    </a:lnTo>
                    <a:lnTo>
                      <a:pt x="1636" y="4160"/>
                    </a:lnTo>
                    <a:lnTo>
                      <a:pt x="1636" y="4220"/>
                    </a:lnTo>
                    <a:lnTo>
                      <a:pt x="1636" y="4220"/>
                    </a:lnTo>
                    <a:lnTo>
                      <a:pt x="1616" y="4261"/>
                    </a:lnTo>
                    <a:lnTo>
                      <a:pt x="1596" y="4301"/>
                    </a:lnTo>
                    <a:lnTo>
                      <a:pt x="1596" y="4301"/>
                    </a:lnTo>
                    <a:lnTo>
                      <a:pt x="1536" y="4341"/>
                    </a:lnTo>
                    <a:lnTo>
                      <a:pt x="1495" y="4362"/>
                    </a:lnTo>
                    <a:lnTo>
                      <a:pt x="1495" y="4362"/>
                    </a:lnTo>
                    <a:lnTo>
                      <a:pt x="1435" y="4382"/>
                    </a:lnTo>
                    <a:lnTo>
                      <a:pt x="1414" y="4422"/>
                    </a:lnTo>
                    <a:lnTo>
                      <a:pt x="1414" y="4483"/>
                    </a:lnTo>
                    <a:lnTo>
                      <a:pt x="1414" y="4483"/>
                    </a:lnTo>
                    <a:lnTo>
                      <a:pt x="1455" y="4563"/>
                    </a:lnTo>
                    <a:lnTo>
                      <a:pt x="1495" y="4624"/>
                    </a:lnTo>
                    <a:lnTo>
                      <a:pt x="1515" y="4644"/>
                    </a:lnTo>
                    <a:lnTo>
                      <a:pt x="1515" y="4644"/>
                    </a:lnTo>
                    <a:lnTo>
                      <a:pt x="1536" y="4705"/>
                    </a:lnTo>
                    <a:lnTo>
                      <a:pt x="1536" y="4705"/>
                    </a:lnTo>
                    <a:lnTo>
                      <a:pt x="1495" y="4705"/>
                    </a:lnTo>
                    <a:lnTo>
                      <a:pt x="1435" y="4664"/>
                    </a:lnTo>
                    <a:lnTo>
                      <a:pt x="1435" y="4664"/>
                    </a:lnTo>
                    <a:lnTo>
                      <a:pt x="1354" y="4563"/>
                    </a:lnTo>
                    <a:lnTo>
                      <a:pt x="1293" y="4442"/>
                    </a:lnTo>
                    <a:lnTo>
                      <a:pt x="1273" y="4422"/>
                    </a:lnTo>
                    <a:lnTo>
                      <a:pt x="1273" y="4422"/>
                    </a:lnTo>
                    <a:lnTo>
                      <a:pt x="1233" y="4341"/>
                    </a:lnTo>
                    <a:lnTo>
                      <a:pt x="1253" y="4240"/>
                    </a:lnTo>
                    <a:lnTo>
                      <a:pt x="1253" y="4240"/>
                    </a:lnTo>
                    <a:lnTo>
                      <a:pt x="1253" y="4139"/>
                    </a:lnTo>
                    <a:lnTo>
                      <a:pt x="1233" y="4059"/>
                    </a:lnTo>
                    <a:lnTo>
                      <a:pt x="1233" y="4018"/>
                    </a:lnTo>
                    <a:lnTo>
                      <a:pt x="1233" y="4018"/>
                    </a:lnTo>
                    <a:lnTo>
                      <a:pt x="1192" y="3938"/>
                    </a:lnTo>
                    <a:lnTo>
                      <a:pt x="1192" y="3897"/>
                    </a:lnTo>
                    <a:lnTo>
                      <a:pt x="1233" y="3715"/>
                    </a:lnTo>
                    <a:lnTo>
                      <a:pt x="1233" y="3715"/>
                    </a:lnTo>
                    <a:lnTo>
                      <a:pt x="1253" y="3635"/>
                    </a:lnTo>
                    <a:lnTo>
                      <a:pt x="1253" y="3574"/>
                    </a:lnTo>
                    <a:lnTo>
                      <a:pt x="1233" y="3493"/>
                    </a:lnTo>
                    <a:lnTo>
                      <a:pt x="1172" y="3413"/>
                    </a:lnTo>
                    <a:lnTo>
                      <a:pt x="1172" y="3413"/>
                    </a:lnTo>
                    <a:lnTo>
                      <a:pt x="1132" y="3352"/>
                    </a:lnTo>
                    <a:lnTo>
                      <a:pt x="1111" y="3312"/>
                    </a:lnTo>
                    <a:lnTo>
                      <a:pt x="1111" y="3312"/>
                    </a:lnTo>
                    <a:lnTo>
                      <a:pt x="1132" y="3231"/>
                    </a:lnTo>
                    <a:lnTo>
                      <a:pt x="1132" y="3231"/>
                    </a:lnTo>
                    <a:lnTo>
                      <a:pt x="1152" y="3170"/>
                    </a:lnTo>
                    <a:lnTo>
                      <a:pt x="1152" y="3130"/>
                    </a:lnTo>
                    <a:lnTo>
                      <a:pt x="1132" y="3069"/>
                    </a:lnTo>
                    <a:lnTo>
                      <a:pt x="1091" y="3009"/>
                    </a:lnTo>
                    <a:lnTo>
                      <a:pt x="1091" y="3009"/>
                    </a:lnTo>
                    <a:lnTo>
                      <a:pt x="1051" y="2968"/>
                    </a:lnTo>
                    <a:lnTo>
                      <a:pt x="1051" y="2968"/>
                    </a:lnTo>
                    <a:lnTo>
                      <a:pt x="990" y="2908"/>
                    </a:lnTo>
                    <a:lnTo>
                      <a:pt x="990" y="2908"/>
                    </a:lnTo>
                    <a:lnTo>
                      <a:pt x="950" y="2847"/>
                    </a:lnTo>
                    <a:lnTo>
                      <a:pt x="950" y="2766"/>
                    </a:lnTo>
                    <a:lnTo>
                      <a:pt x="950" y="2706"/>
                    </a:lnTo>
                    <a:lnTo>
                      <a:pt x="990" y="2645"/>
                    </a:lnTo>
                    <a:lnTo>
                      <a:pt x="990" y="2645"/>
                    </a:lnTo>
                    <a:lnTo>
                      <a:pt x="1051" y="2605"/>
                    </a:lnTo>
                    <a:lnTo>
                      <a:pt x="1051" y="2605"/>
                    </a:lnTo>
                    <a:lnTo>
                      <a:pt x="1111" y="2544"/>
                    </a:lnTo>
                    <a:lnTo>
                      <a:pt x="1152" y="2484"/>
                    </a:lnTo>
                    <a:lnTo>
                      <a:pt x="1152" y="2484"/>
                    </a:lnTo>
                    <a:lnTo>
                      <a:pt x="1152" y="2423"/>
                    </a:lnTo>
                    <a:lnTo>
                      <a:pt x="1111" y="2363"/>
                    </a:lnTo>
                    <a:lnTo>
                      <a:pt x="1111" y="2363"/>
                    </a:lnTo>
                    <a:lnTo>
                      <a:pt x="1071" y="2322"/>
                    </a:lnTo>
                    <a:lnTo>
                      <a:pt x="1011" y="2302"/>
                    </a:lnTo>
                    <a:lnTo>
                      <a:pt x="1011" y="2302"/>
                    </a:lnTo>
                    <a:lnTo>
                      <a:pt x="950" y="2282"/>
                    </a:lnTo>
                    <a:lnTo>
                      <a:pt x="889" y="2241"/>
                    </a:lnTo>
                    <a:lnTo>
                      <a:pt x="849" y="2140"/>
                    </a:lnTo>
                    <a:lnTo>
                      <a:pt x="849" y="2140"/>
                    </a:lnTo>
                    <a:lnTo>
                      <a:pt x="809" y="2080"/>
                    </a:lnTo>
                    <a:lnTo>
                      <a:pt x="768" y="2060"/>
                    </a:lnTo>
                    <a:lnTo>
                      <a:pt x="708" y="2040"/>
                    </a:lnTo>
                    <a:lnTo>
                      <a:pt x="708" y="2040"/>
                    </a:lnTo>
                    <a:lnTo>
                      <a:pt x="667" y="2019"/>
                    </a:lnTo>
                    <a:lnTo>
                      <a:pt x="627" y="1959"/>
                    </a:lnTo>
                    <a:lnTo>
                      <a:pt x="627" y="1959"/>
                    </a:lnTo>
                    <a:lnTo>
                      <a:pt x="627" y="1959"/>
                    </a:lnTo>
                    <a:lnTo>
                      <a:pt x="587" y="1898"/>
                    </a:lnTo>
                    <a:lnTo>
                      <a:pt x="546" y="1878"/>
                    </a:lnTo>
                    <a:lnTo>
                      <a:pt x="486" y="1858"/>
                    </a:lnTo>
                    <a:lnTo>
                      <a:pt x="486" y="1858"/>
                    </a:lnTo>
                    <a:lnTo>
                      <a:pt x="385" y="1838"/>
                    </a:lnTo>
                    <a:lnTo>
                      <a:pt x="344" y="1777"/>
                    </a:lnTo>
                    <a:lnTo>
                      <a:pt x="344" y="1777"/>
                    </a:lnTo>
                    <a:lnTo>
                      <a:pt x="304" y="1737"/>
                    </a:lnTo>
                    <a:lnTo>
                      <a:pt x="284" y="1676"/>
                    </a:lnTo>
                    <a:lnTo>
                      <a:pt x="284" y="1636"/>
                    </a:lnTo>
                    <a:lnTo>
                      <a:pt x="284" y="1575"/>
                    </a:lnTo>
                    <a:lnTo>
                      <a:pt x="284" y="1575"/>
                    </a:lnTo>
                    <a:lnTo>
                      <a:pt x="304" y="1474"/>
                    </a:lnTo>
                    <a:lnTo>
                      <a:pt x="304" y="1434"/>
                    </a:lnTo>
                    <a:lnTo>
                      <a:pt x="284" y="1393"/>
                    </a:lnTo>
                    <a:lnTo>
                      <a:pt x="284" y="1393"/>
                    </a:lnTo>
                    <a:lnTo>
                      <a:pt x="263" y="1373"/>
                    </a:lnTo>
                    <a:lnTo>
                      <a:pt x="243" y="1353"/>
                    </a:lnTo>
                    <a:lnTo>
                      <a:pt x="223" y="1353"/>
                    </a:lnTo>
                    <a:lnTo>
                      <a:pt x="223" y="1353"/>
                    </a:lnTo>
                    <a:lnTo>
                      <a:pt x="183" y="1373"/>
                    </a:lnTo>
                    <a:lnTo>
                      <a:pt x="142" y="1414"/>
                    </a:lnTo>
                    <a:lnTo>
                      <a:pt x="142" y="1414"/>
                    </a:lnTo>
                    <a:lnTo>
                      <a:pt x="122" y="1535"/>
                    </a:lnTo>
                    <a:lnTo>
                      <a:pt x="122" y="1535"/>
                    </a:lnTo>
                    <a:lnTo>
                      <a:pt x="102" y="1615"/>
                    </a:lnTo>
                    <a:lnTo>
                      <a:pt x="102" y="1615"/>
                    </a:lnTo>
                    <a:lnTo>
                      <a:pt x="82" y="1555"/>
                    </a:lnTo>
                    <a:lnTo>
                      <a:pt x="82" y="1555"/>
                    </a:lnTo>
                    <a:lnTo>
                      <a:pt x="82" y="1494"/>
                    </a:lnTo>
                    <a:lnTo>
                      <a:pt x="82" y="1434"/>
                    </a:lnTo>
                    <a:lnTo>
                      <a:pt x="82" y="1434"/>
                    </a:lnTo>
                    <a:lnTo>
                      <a:pt x="62" y="1313"/>
                    </a:lnTo>
                    <a:lnTo>
                      <a:pt x="62" y="1252"/>
                    </a:lnTo>
                    <a:lnTo>
                      <a:pt x="41" y="1191"/>
                    </a:lnTo>
                    <a:lnTo>
                      <a:pt x="41" y="1191"/>
                    </a:lnTo>
                    <a:lnTo>
                      <a:pt x="1" y="1131"/>
                    </a:lnTo>
                    <a:lnTo>
                      <a:pt x="1" y="1131"/>
                    </a:lnTo>
                    <a:lnTo>
                      <a:pt x="142" y="828"/>
                    </a:lnTo>
                    <a:lnTo>
                      <a:pt x="324" y="545"/>
                    </a:lnTo>
                    <a:lnTo>
                      <a:pt x="526" y="283"/>
                    </a:lnTo>
                    <a:lnTo>
                      <a:pt x="748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5"/>
              <p:cNvSpPr/>
              <p:nvPr/>
            </p:nvSpPr>
            <p:spPr>
              <a:xfrm>
                <a:off x="2361866" y="-910489"/>
                <a:ext cx="268363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29" fill="none" extrusionOk="0">
                    <a:moveTo>
                      <a:pt x="1798" y="808"/>
                    </a:moveTo>
                    <a:lnTo>
                      <a:pt x="1798" y="808"/>
                    </a:lnTo>
                    <a:lnTo>
                      <a:pt x="1535" y="788"/>
                    </a:lnTo>
                    <a:lnTo>
                      <a:pt x="1293" y="727"/>
                    </a:lnTo>
                    <a:lnTo>
                      <a:pt x="1071" y="667"/>
                    </a:lnTo>
                    <a:lnTo>
                      <a:pt x="829" y="586"/>
                    </a:lnTo>
                    <a:lnTo>
                      <a:pt x="607" y="485"/>
                    </a:lnTo>
                    <a:lnTo>
                      <a:pt x="405" y="364"/>
                    </a:lnTo>
                    <a:lnTo>
                      <a:pt x="183" y="243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41" y="4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42" y="0"/>
                    </a:lnTo>
                    <a:lnTo>
                      <a:pt x="183" y="81"/>
                    </a:lnTo>
                    <a:lnTo>
                      <a:pt x="183" y="81"/>
                    </a:lnTo>
                    <a:lnTo>
                      <a:pt x="203" y="162"/>
                    </a:lnTo>
                    <a:lnTo>
                      <a:pt x="203" y="162"/>
                    </a:lnTo>
                    <a:lnTo>
                      <a:pt x="243" y="202"/>
                    </a:lnTo>
                    <a:lnTo>
                      <a:pt x="304" y="243"/>
                    </a:lnTo>
                    <a:lnTo>
                      <a:pt x="344" y="243"/>
                    </a:lnTo>
                    <a:lnTo>
                      <a:pt x="405" y="243"/>
                    </a:lnTo>
                    <a:lnTo>
                      <a:pt x="405" y="243"/>
                    </a:lnTo>
                    <a:lnTo>
                      <a:pt x="465" y="222"/>
                    </a:lnTo>
                    <a:lnTo>
                      <a:pt x="465" y="222"/>
                    </a:lnTo>
                    <a:lnTo>
                      <a:pt x="506" y="222"/>
                    </a:lnTo>
                    <a:lnTo>
                      <a:pt x="566" y="202"/>
                    </a:lnTo>
                    <a:lnTo>
                      <a:pt x="566" y="202"/>
                    </a:lnTo>
                    <a:lnTo>
                      <a:pt x="566" y="202"/>
                    </a:lnTo>
                    <a:lnTo>
                      <a:pt x="607" y="202"/>
                    </a:lnTo>
                    <a:lnTo>
                      <a:pt x="667" y="182"/>
                    </a:lnTo>
                    <a:lnTo>
                      <a:pt x="728" y="142"/>
                    </a:lnTo>
                    <a:lnTo>
                      <a:pt x="728" y="142"/>
                    </a:lnTo>
                    <a:lnTo>
                      <a:pt x="809" y="81"/>
                    </a:lnTo>
                    <a:lnTo>
                      <a:pt x="809" y="81"/>
                    </a:lnTo>
                    <a:lnTo>
                      <a:pt x="849" y="61"/>
                    </a:lnTo>
                    <a:lnTo>
                      <a:pt x="910" y="41"/>
                    </a:lnTo>
                    <a:lnTo>
                      <a:pt x="910" y="41"/>
                    </a:lnTo>
                    <a:lnTo>
                      <a:pt x="970" y="41"/>
                    </a:lnTo>
                    <a:lnTo>
                      <a:pt x="970" y="41"/>
                    </a:lnTo>
                    <a:lnTo>
                      <a:pt x="990" y="61"/>
                    </a:lnTo>
                    <a:lnTo>
                      <a:pt x="990" y="81"/>
                    </a:lnTo>
                    <a:lnTo>
                      <a:pt x="990" y="101"/>
                    </a:lnTo>
                    <a:lnTo>
                      <a:pt x="990" y="101"/>
                    </a:lnTo>
                    <a:lnTo>
                      <a:pt x="970" y="142"/>
                    </a:lnTo>
                    <a:lnTo>
                      <a:pt x="930" y="202"/>
                    </a:lnTo>
                    <a:lnTo>
                      <a:pt x="930" y="202"/>
                    </a:lnTo>
                    <a:lnTo>
                      <a:pt x="889" y="243"/>
                    </a:lnTo>
                    <a:lnTo>
                      <a:pt x="869" y="303"/>
                    </a:lnTo>
                    <a:lnTo>
                      <a:pt x="869" y="303"/>
                    </a:lnTo>
                    <a:lnTo>
                      <a:pt x="849" y="344"/>
                    </a:lnTo>
                    <a:lnTo>
                      <a:pt x="849" y="384"/>
                    </a:lnTo>
                    <a:lnTo>
                      <a:pt x="869" y="424"/>
                    </a:lnTo>
                    <a:lnTo>
                      <a:pt x="910" y="465"/>
                    </a:lnTo>
                    <a:lnTo>
                      <a:pt x="910" y="465"/>
                    </a:lnTo>
                    <a:lnTo>
                      <a:pt x="970" y="505"/>
                    </a:lnTo>
                    <a:lnTo>
                      <a:pt x="1031" y="525"/>
                    </a:lnTo>
                    <a:lnTo>
                      <a:pt x="1091" y="525"/>
                    </a:lnTo>
                    <a:lnTo>
                      <a:pt x="1152" y="505"/>
                    </a:lnTo>
                    <a:lnTo>
                      <a:pt x="1152" y="505"/>
                    </a:lnTo>
                    <a:lnTo>
                      <a:pt x="1233" y="465"/>
                    </a:lnTo>
                    <a:lnTo>
                      <a:pt x="1293" y="465"/>
                    </a:lnTo>
                    <a:lnTo>
                      <a:pt x="1394" y="505"/>
                    </a:lnTo>
                    <a:lnTo>
                      <a:pt x="1394" y="505"/>
                    </a:lnTo>
                    <a:lnTo>
                      <a:pt x="1495" y="525"/>
                    </a:lnTo>
                    <a:lnTo>
                      <a:pt x="1495" y="525"/>
                    </a:lnTo>
                    <a:lnTo>
                      <a:pt x="1576" y="525"/>
                    </a:lnTo>
                    <a:lnTo>
                      <a:pt x="1657" y="485"/>
                    </a:lnTo>
                    <a:lnTo>
                      <a:pt x="1657" y="485"/>
                    </a:lnTo>
                    <a:lnTo>
                      <a:pt x="1697" y="445"/>
                    </a:lnTo>
                    <a:lnTo>
                      <a:pt x="1717" y="404"/>
                    </a:lnTo>
                    <a:lnTo>
                      <a:pt x="1697" y="303"/>
                    </a:lnTo>
                    <a:lnTo>
                      <a:pt x="1697" y="303"/>
                    </a:lnTo>
                    <a:lnTo>
                      <a:pt x="1677" y="202"/>
                    </a:lnTo>
                    <a:lnTo>
                      <a:pt x="1677" y="202"/>
                    </a:lnTo>
                    <a:lnTo>
                      <a:pt x="1697" y="162"/>
                    </a:lnTo>
                    <a:lnTo>
                      <a:pt x="1737" y="142"/>
                    </a:lnTo>
                    <a:lnTo>
                      <a:pt x="1737" y="142"/>
                    </a:lnTo>
                    <a:lnTo>
                      <a:pt x="1778" y="142"/>
                    </a:lnTo>
                    <a:lnTo>
                      <a:pt x="1838" y="162"/>
                    </a:lnTo>
                    <a:lnTo>
                      <a:pt x="1879" y="182"/>
                    </a:lnTo>
                    <a:lnTo>
                      <a:pt x="1899" y="202"/>
                    </a:lnTo>
                    <a:lnTo>
                      <a:pt x="1899" y="202"/>
                    </a:lnTo>
                    <a:lnTo>
                      <a:pt x="2000" y="303"/>
                    </a:lnTo>
                    <a:lnTo>
                      <a:pt x="2081" y="364"/>
                    </a:lnTo>
                    <a:lnTo>
                      <a:pt x="2182" y="364"/>
                    </a:lnTo>
                    <a:lnTo>
                      <a:pt x="2262" y="344"/>
                    </a:lnTo>
                    <a:lnTo>
                      <a:pt x="2262" y="344"/>
                    </a:lnTo>
                    <a:lnTo>
                      <a:pt x="2343" y="344"/>
                    </a:lnTo>
                    <a:lnTo>
                      <a:pt x="2343" y="344"/>
                    </a:lnTo>
                    <a:lnTo>
                      <a:pt x="2384" y="344"/>
                    </a:lnTo>
                    <a:lnTo>
                      <a:pt x="2384" y="344"/>
                    </a:lnTo>
                    <a:lnTo>
                      <a:pt x="2464" y="384"/>
                    </a:lnTo>
                    <a:lnTo>
                      <a:pt x="2505" y="384"/>
                    </a:lnTo>
                    <a:lnTo>
                      <a:pt x="2565" y="364"/>
                    </a:lnTo>
                    <a:lnTo>
                      <a:pt x="2565" y="364"/>
                    </a:lnTo>
                    <a:lnTo>
                      <a:pt x="2646" y="323"/>
                    </a:lnTo>
                    <a:lnTo>
                      <a:pt x="2727" y="283"/>
                    </a:lnTo>
                    <a:lnTo>
                      <a:pt x="2727" y="283"/>
                    </a:lnTo>
                    <a:lnTo>
                      <a:pt x="2808" y="222"/>
                    </a:lnTo>
                    <a:lnTo>
                      <a:pt x="2868" y="202"/>
                    </a:lnTo>
                    <a:lnTo>
                      <a:pt x="2868" y="202"/>
                    </a:lnTo>
                    <a:lnTo>
                      <a:pt x="2929" y="202"/>
                    </a:lnTo>
                    <a:lnTo>
                      <a:pt x="2989" y="222"/>
                    </a:lnTo>
                    <a:lnTo>
                      <a:pt x="3070" y="303"/>
                    </a:lnTo>
                    <a:lnTo>
                      <a:pt x="3070" y="303"/>
                    </a:lnTo>
                    <a:lnTo>
                      <a:pt x="3171" y="384"/>
                    </a:lnTo>
                    <a:lnTo>
                      <a:pt x="3232" y="404"/>
                    </a:lnTo>
                    <a:lnTo>
                      <a:pt x="3292" y="424"/>
                    </a:lnTo>
                    <a:lnTo>
                      <a:pt x="3292" y="424"/>
                    </a:lnTo>
                    <a:lnTo>
                      <a:pt x="3393" y="404"/>
                    </a:lnTo>
                    <a:lnTo>
                      <a:pt x="3494" y="344"/>
                    </a:lnTo>
                    <a:lnTo>
                      <a:pt x="3494" y="344"/>
                    </a:lnTo>
                    <a:lnTo>
                      <a:pt x="3635" y="283"/>
                    </a:lnTo>
                    <a:lnTo>
                      <a:pt x="3716" y="263"/>
                    </a:lnTo>
                    <a:lnTo>
                      <a:pt x="3777" y="243"/>
                    </a:lnTo>
                    <a:lnTo>
                      <a:pt x="3777" y="243"/>
                    </a:lnTo>
                    <a:lnTo>
                      <a:pt x="3858" y="243"/>
                    </a:lnTo>
                    <a:lnTo>
                      <a:pt x="3858" y="243"/>
                    </a:lnTo>
                    <a:lnTo>
                      <a:pt x="3898" y="263"/>
                    </a:lnTo>
                    <a:lnTo>
                      <a:pt x="3918" y="283"/>
                    </a:lnTo>
                    <a:lnTo>
                      <a:pt x="3918" y="283"/>
                    </a:lnTo>
                    <a:lnTo>
                      <a:pt x="3676" y="424"/>
                    </a:lnTo>
                    <a:lnTo>
                      <a:pt x="3433" y="545"/>
                    </a:lnTo>
                    <a:lnTo>
                      <a:pt x="3171" y="646"/>
                    </a:lnTo>
                    <a:lnTo>
                      <a:pt x="2909" y="727"/>
                    </a:lnTo>
                    <a:lnTo>
                      <a:pt x="2626" y="788"/>
                    </a:lnTo>
                    <a:lnTo>
                      <a:pt x="2363" y="808"/>
                    </a:lnTo>
                    <a:lnTo>
                      <a:pt x="2081" y="828"/>
                    </a:lnTo>
                    <a:lnTo>
                      <a:pt x="1798" y="80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5"/>
              <p:cNvSpPr/>
              <p:nvPr/>
            </p:nvSpPr>
            <p:spPr>
              <a:xfrm>
                <a:off x="2270653" y="-1322524"/>
                <a:ext cx="467427" cy="441132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6442" fill="none" extrusionOk="0">
                    <a:moveTo>
                      <a:pt x="5614" y="6037"/>
                    </a:moveTo>
                    <a:lnTo>
                      <a:pt x="5614" y="6037"/>
                    </a:lnTo>
                    <a:lnTo>
                      <a:pt x="5351" y="6260"/>
                    </a:lnTo>
                    <a:lnTo>
                      <a:pt x="5351" y="6260"/>
                    </a:lnTo>
                    <a:lnTo>
                      <a:pt x="5290" y="6199"/>
                    </a:lnTo>
                    <a:lnTo>
                      <a:pt x="5210" y="6159"/>
                    </a:lnTo>
                    <a:lnTo>
                      <a:pt x="5210" y="6159"/>
                    </a:lnTo>
                    <a:lnTo>
                      <a:pt x="5169" y="6159"/>
                    </a:lnTo>
                    <a:lnTo>
                      <a:pt x="5109" y="6159"/>
                    </a:lnTo>
                    <a:lnTo>
                      <a:pt x="5109" y="6159"/>
                    </a:lnTo>
                    <a:lnTo>
                      <a:pt x="5008" y="6179"/>
                    </a:lnTo>
                    <a:lnTo>
                      <a:pt x="4927" y="6199"/>
                    </a:lnTo>
                    <a:lnTo>
                      <a:pt x="4786" y="6280"/>
                    </a:lnTo>
                    <a:lnTo>
                      <a:pt x="4786" y="6280"/>
                    </a:lnTo>
                    <a:lnTo>
                      <a:pt x="4685" y="6320"/>
                    </a:lnTo>
                    <a:lnTo>
                      <a:pt x="4624" y="6340"/>
                    </a:lnTo>
                    <a:lnTo>
                      <a:pt x="4624" y="6340"/>
                    </a:lnTo>
                    <a:lnTo>
                      <a:pt x="4624" y="6340"/>
                    </a:lnTo>
                    <a:lnTo>
                      <a:pt x="4584" y="6320"/>
                    </a:lnTo>
                    <a:lnTo>
                      <a:pt x="4543" y="6320"/>
                    </a:lnTo>
                    <a:lnTo>
                      <a:pt x="4483" y="6239"/>
                    </a:lnTo>
                    <a:lnTo>
                      <a:pt x="4483" y="6239"/>
                    </a:lnTo>
                    <a:lnTo>
                      <a:pt x="4422" y="6199"/>
                    </a:lnTo>
                    <a:lnTo>
                      <a:pt x="4362" y="6159"/>
                    </a:lnTo>
                    <a:lnTo>
                      <a:pt x="4301" y="6118"/>
                    </a:lnTo>
                    <a:lnTo>
                      <a:pt x="4200" y="6118"/>
                    </a:lnTo>
                    <a:lnTo>
                      <a:pt x="4200" y="6118"/>
                    </a:lnTo>
                    <a:lnTo>
                      <a:pt x="4099" y="6138"/>
                    </a:lnTo>
                    <a:lnTo>
                      <a:pt x="3998" y="6199"/>
                    </a:lnTo>
                    <a:lnTo>
                      <a:pt x="3998" y="6199"/>
                    </a:lnTo>
                    <a:lnTo>
                      <a:pt x="3938" y="6239"/>
                    </a:lnTo>
                    <a:lnTo>
                      <a:pt x="3857" y="6280"/>
                    </a:lnTo>
                    <a:lnTo>
                      <a:pt x="3857" y="6280"/>
                    </a:lnTo>
                    <a:lnTo>
                      <a:pt x="3796" y="6300"/>
                    </a:lnTo>
                    <a:lnTo>
                      <a:pt x="3756" y="6280"/>
                    </a:lnTo>
                    <a:lnTo>
                      <a:pt x="3756" y="6280"/>
                    </a:lnTo>
                    <a:lnTo>
                      <a:pt x="3716" y="6260"/>
                    </a:lnTo>
                    <a:lnTo>
                      <a:pt x="3655" y="6260"/>
                    </a:lnTo>
                    <a:lnTo>
                      <a:pt x="3655" y="6260"/>
                    </a:lnTo>
                    <a:lnTo>
                      <a:pt x="3574" y="6260"/>
                    </a:lnTo>
                    <a:lnTo>
                      <a:pt x="3574" y="6260"/>
                    </a:lnTo>
                    <a:lnTo>
                      <a:pt x="3514" y="6280"/>
                    </a:lnTo>
                    <a:lnTo>
                      <a:pt x="3433" y="6280"/>
                    </a:lnTo>
                    <a:lnTo>
                      <a:pt x="3392" y="6239"/>
                    </a:lnTo>
                    <a:lnTo>
                      <a:pt x="3332" y="6159"/>
                    </a:lnTo>
                    <a:lnTo>
                      <a:pt x="3332" y="6159"/>
                    </a:lnTo>
                    <a:lnTo>
                      <a:pt x="3271" y="6118"/>
                    </a:lnTo>
                    <a:lnTo>
                      <a:pt x="3211" y="6078"/>
                    </a:lnTo>
                    <a:lnTo>
                      <a:pt x="3130" y="6058"/>
                    </a:lnTo>
                    <a:lnTo>
                      <a:pt x="3029" y="6058"/>
                    </a:lnTo>
                    <a:lnTo>
                      <a:pt x="3029" y="6058"/>
                    </a:lnTo>
                    <a:lnTo>
                      <a:pt x="2989" y="6078"/>
                    </a:lnTo>
                    <a:lnTo>
                      <a:pt x="2948" y="6118"/>
                    </a:lnTo>
                    <a:lnTo>
                      <a:pt x="2908" y="6159"/>
                    </a:lnTo>
                    <a:lnTo>
                      <a:pt x="2908" y="6219"/>
                    </a:lnTo>
                    <a:lnTo>
                      <a:pt x="2908" y="6219"/>
                    </a:lnTo>
                    <a:lnTo>
                      <a:pt x="2908" y="6300"/>
                    </a:lnTo>
                    <a:lnTo>
                      <a:pt x="2928" y="6361"/>
                    </a:lnTo>
                    <a:lnTo>
                      <a:pt x="2928" y="6361"/>
                    </a:lnTo>
                    <a:lnTo>
                      <a:pt x="2948" y="6401"/>
                    </a:lnTo>
                    <a:lnTo>
                      <a:pt x="2928" y="6421"/>
                    </a:lnTo>
                    <a:lnTo>
                      <a:pt x="2928" y="6421"/>
                    </a:lnTo>
                    <a:lnTo>
                      <a:pt x="2888" y="6441"/>
                    </a:lnTo>
                    <a:lnTo>
                      <a:pt x="2847" y="6441"/>
                    </a:lnTo>
                    <a:lnTo>
                      <a:pt x="2847" y="6441"/>
                    </a:lnTo>
                    <a:lnTo>
                      <a:pt x="2767" y="6421"/>
                    </a:lnTo>
                    <a:lnTo>
                      <a:pt x="2767" y="6421"/>
                    </a:lnTo>
                    <a:lnTo>
                      <a:pt x="2706" y="6401"/>
                    </a:lnTo>
                    <a:lnTo>
                      <a:pt x="2645" y="6381"/>
                    </a:lnTo>
                    <a:lnTo>
                      <a:pt x="2544" y="6381"/>
                    </a:lnTo>
                    <a:lnTo>
                      <a:pt x="2443" y="6421"/>
                    </a:lnTo>
                    <a:lnTo>
                      <a:pt x="2443" y="6421"/>
                    </a:lnTo>
                    <a:lnTo>
                      <a:pt x="2403" y="6421"/>
                    </a:lnTo>
                    <a:lnTo>
                      <a:pt x="2363" y="6421"/>
                    </a:lnTo>
                    <a:lnTo>
                      <a:pt x="2302" y="6401"/>
                    </a:lnTo>
                    <a:lnTo>
                      <a:pt x="2302" y="6401"/>
                    </a:lnTo>
                    <a:lnTo>
                      <a:pt x="2302" y="6381"/>
                    </a:lnTo>
                    <a:lnTo>
                      <a:pt x="2302" y="6361"/>
                    </a:lnTo>
                    <a:lnTo>
                      <a:pt x="2302" y="6361"/>
                    </a:lnTo>
                    <a:lnTo>
                      <a:pt x="2342" y="6280"/>
                    </a:lnTo>
                    <a:lnTo>
                      <a:pt x="2342" y="6280"/>
                    </a:lnTo>
                    <a:lnTo>
                      <a:pt x="2403" y="6219"/>
                    </a:lnTo>
                    <a:lnTo>
                      <a:pt x="2423" y="6138"/>
                    </a:lnTo>
                    <a:lnTo>
                      <a:pt x="2423" y="6138"/>
                    </a:lnTo>
                    <a:lnTo>
                      <a:pt x="2443" y="6078"/>
                    </a:lnTo>
                    <a:lnTo>
                      <a:pt x="2423" y="6037"/>
                    </a:lnTo>
                    <a:lnTo>
                      <a:pt x="2383" y="5997"/>
                    </a:lnTo>
                    <a:lnTo>
                      <a:pt x="2322" y="5957"/>
                    </a:lnTo>
                    <a:lnTo>
                      <a:pt x="2322" y="5957"/>
                    </a:lnTo>
                    <a:lnTo>
                      <a:pt x="2282" y="5957"/>
                    </a:lnTo>
                    <a:lnTo>
                      <a:pt x="2221" y="5957"/>
                    </a:lnTo>
                    <a:lnTo>
                      <a:pt x="2221" y="5957"/>
                    </a:lnTo>
                    <a:lnTo>
                      <a:pt x="2161" y="5977"/>
                    </a:lnTo>
                    <a:lnTo>
                      <a:pt x="2100" y="5997"/>
                    </a:lnTo>
                    <a:lnTo>
                      <a:pt x="2100" y="5997"/>
                    </a:lnTo>
                    <a:lnTo>
                      <a:pt x="1999" y="6078"/>
                    </a:lnTo>
                    <a:lnTo>
                      <a:pt x="1999" y="6078"/>
                    </a:lnTo>
                    <a:lnTo>
                      <a:pt x="1939" y="6098"/>
                    </a:lnTo>
                    <a:lnTo>
                      <a:pt x="1898" y="6118"/>
                    </a:lnTo>
                    <a:lnTo>
                      <a:pt x="1898" y="6118"/>
                    </a:lnTo>
                    <a:lnTo>
                      <a:pt x="1898" y="6118"/>
                    </a:lnTo>
                    <a:lnTo>
                      <a:pt x="1818" y="6138"/>
                    </a:lnTo>
                    <a:lnTo>
                      <a:pt x="1757" y="6159"/>
                    </a:lnTo>
                    <a:lnTo>
                      <a:pt x="1757" y="6159"/>
                    </a:lnTo>
                    <a:lnTo>
                      <a:pt x="1717" y="6159"/>
                    </a:lnTo>
                    <a:lnTo>
                      <a:pt x="1717" y="6159"/>
                    </a:lnTo>
                    <a:lnTo>
                      <a:pt x="1676" y="6159"/>
                    </a:lnTo>
                    <a:lnTo>
                      <a:pt x="1636" y="6118"/>
                    </a:lnTo>
                    <a:lnTo>
                      <a:pt x="1636" y="6118"/>
                    </a:lnTo>
                    <a:lnTo>
                      <a:pt x="1616" y="6058"/>
                    </a:lnTo>
                    <a:lnTo>
                      <a:pt x="1616" y="6058"/>
                    </a:lnTo>
                    <a:lnTo>
                      <a:pt x="1575" y="6017"/>
                    </a:lnTo>
                    <a:lnTo>
                      <a:pt x="1555" y="5957"/>
                    </a:lnTo>
                    <a:lnTo>
                      <a:pt x="1494" y="5916"/>
                    </a:lnTo>
                    <a:lnTo>
                      <a:pt x="1434" y="5916"/>
                    </a:lnTo>
                    <a:lnTo>
                      <a:pt x="1434" y="5916"/>
                    </a:lnTo>
                    <a:lnTo>
                      <a:pt x="1373" y="5937"/>
                    </a:lnTo>
                    <a:lnTo>
                      <a:pt x="1333" y="5957"/>
                    </a:lnTo>
                    <a:lnTo>
                      <a:pt x="1252" y="6058"/>
                    </a:lnTo>
                    <a:lnTo>
                      <a:pt x="1252" y="6058"/>
                    </a:lnTo>
                    <a:lnTo>
                      <a:pt x="1010" y="5836"/>
                    </a:lnTo>
                    <a:lnTo>
                      <a:pt x="788" y="5613"/>
                    </a:lnTo>
                    <a:lnTo>
                      <a:pt x="788" y="5613"/>
                    </a:lnTo>
                    <a:lnTo>
                      <a:pt x="586" y="5331"/>
                    </a:lnTo>
                    <a:lnTo>
                      <a:pt x="424" y="5048"/>
                    </a:lnTo>
                    <a:lnTo>
                      <a:pt x="283" y="4745"/>
                    </a:lnTo>
                    <a:lnTo>
                      <a:pt x="162" y="4442"/>
                    </a:lnTo>
                    <a:lnTo>
                      <a:pt x="81" y="4119"/>
                    </a:lnTo>
                    <a:lnTo>
                      <a:pt x="20" y="3796"/>
                    </a:lnTo>
                    <a:lnTo>
                      <a:pt x="0" y="3453"/>
                    </a:lnTo>
                    <a:lnTo>
                      <a:pt x="20" y="3110"/>
                    </a:lnTo>
                    <a:lnTo>
                      <a:pt x="20" y="3110"/>
                    </a:lnTo>
                    <a:lnTo>
                      <a:pt x="41" y="2888"/>
                    </a:lnTo>
                    <a:lnTo>
                      <a:pt x="101" y="2645"/>
                    </a:lnTo>
                    <a:lnTo>
                      <a:pt x="162" y="2423"/>
                    </a:lnTo>
                    <a:lnTo>
                      <a:pt x="222" y="2201"/>
                    </a:lnTo>
                    <a:lnTo>
                      <a:pt x="222" y="2201"/>
                    </a:lnTo>
                    <a:lnTo>
                      <a:pt x="243" y="2282"/>
                    </a:lnTo>
                    <a:lnTo>
                      <a:pt x="243" y="2363"/>
                    </a:lnTo>
                    <a:lnTo>
                      <a:pt x="243" y="2363"/>
                    </a:lnTo>
                    <a:lnTo>
                      <a:pt x="243" y="2443"/>
                    </a:lnTo>
                    <a:lnTo>
                      <a:pt x="263" y="2524"/>
                    </a:lnTo>
                    <a:lnTo>
                      <a:pt x="263" y="2524"/>
                    </a:lnTo>
                    <a:lnTo>
                      <a:pt x="283" y="2585"/>
                    </a:lnTo>
                    <a:lnTo>
                      <a:pt x="303" y="2625"/>
                    </a:lnTo>
                    <a:lnTo>
                      <a:pt x="344" y="2665"/>
                    </a:lnTo>
                    <a:lnTo>
                      <a:pt x="384" y="2665"/>
                    </a:lnTo>
                    <a:lnTo>
                      <a:pt x="384" y="2665"/>
                    </a:lnTo>
                    <a:lnTo>
                      <a:pt x="424" y="2665"/>
                    </a:lnTo>
                    <a:lnTo>
                      <a:pt x="465" y="2625"/>
                    </a:lnTo>
                    <a:lnTo>
                      <a:pt x="465" y="2625"/>
                    </a:lnTo>
                    <a:lnTo>
                      <a:pt x="485" y="2706"/>
                    </a:lnTo>
                    <a:lnTo>
                      <a:pt x="545" y="2807"/>
                    </a:lnTo>
                    <a:lnTo>
                      <a:pt x="545" y="2807"/>
                    </a:lnTo>
                    <a:lnTo>
                      <a:pt x="586" y="2847"/>
                    </a:lnTo>
                    <a:lnTo>
                      <a:pt x="626" y="2867"/>
                    </a:lnTo>
                    <a:lnTo>
                      <a:pt x="667" y="2888"/>
                    </a:lnTo>
                    <a:lnTo>
                      <a:pt x="768" y="2908"/>
                    </a:lnTo>
                    <a:lnTo>
                      <a:pt x="768" y="2908"/>
                    </a:lnTo>
                    <a:lnTo>
                      <a:pt x="788" y="2928"/>
                    </a:lnTo>
                    <a:lnTo>
                      <a:pt x="808" y="2948"/>
                    </a:lnTo>
                    <a:lnTo>
                      <a:pt x="808" y="2968"/>
                    </a:lnTo>
                    <a:lnTo>
                      <a:pt x="808" y="2968"/>
                    </a:lnTo>
                    <a:lnTo>
                      <a:pt x="848" y="3009"/>
                    </a:lnTo>
                    <a:lnTo>
                      <a:pt x="869" y="3049"/>
                    </a:lnTo>
                    <a:lnTo>
                      <a:pt x="969" y="3089"/>
                    </a:lnTo>
                    <a:lnTo>
                      <a:pt x="969" y="3089"/>
                    </a:lnTo>
                    <a:lnTo>
                      <a:pt x="1010" y="3089"/>
                    </a:lnTo>
                    <a:lnTo>
                      <a:pt x="1030" y="3130"/>
                    </a:lnTo>
                    <a:lnTo>
                      <a:pt x="1030" y="3130"/>
                    </a:lnTo>
                    <a:lnTo>
                      <a:pt x="1070" y="3231"/>
                    </a:lnTo>
                    <a:lnTo>
                      <a:pt x="1131" y="3291"/>
                    </a:lnTo>
                    <a:lnTo>
                      <a:pt x="1212" y="3332"/>
                    </a:lnTo>
                    <a:lnTo>
                      <a:pt x="1293" y="3352"/>
                    </a:lnTo>
                    <a:lnTo>
                      <a:pt x="1293" y="3352"/>
                    </a:lnTo>
                    <a:lnTo>
                      <a:pt x="1313" y="3372"/>
                    </a:lnTo>
                    <a:lnTo>
                      <a:pt x="1313" y="3372"/>
                    </a:lnTo>
                    <a:lnTo>
                      <a:pt x="1333" y="3413"/>
                    </a:lnTo>
                    <a:lnTo>
                      <a:pt x="1333" y="3413"/>
                    </a:lnTo>
                    <a:lnTo>
                      <a:pt x="1313" y="3433"/>
                    </a:lnTo>
                    <a:lnTo>
                      <a:pt x="1272" y="3473"/>
                    </a:lnTo>
                    <a:lnTo>
                      <a:pt x="1272" y="3473"/>
                    </a:lnTo>
                    <a:lnTo>
                      <a:pt x="1212" y="3514"/>
                    </a:lnTo>
                    <a:lnTo>
                      <a:pt x="1212" y="3514"/>
                    </a:lnTo>
                    <a:lnTo>
                      <a:pt x="1151" y="3594"/>
                    </a:lnTo>
                    <a:lnTo>
                      <a:pt x="1131" y="3715"/>
                    </a:lnTo>
                    <a:lnTo>
                      <a:pt x="1131" y="3816"/>
                    </a:lnTo>
                    <a:lnTo>
                      <a:pt x="1192" y="3917"/>
                    </a:lnTo>
                    <a:lnTo>
                      <a:pt x="1192" y="3917"/>
                    </a:lnTo>
                    <a:lnTo>
                      <a:pt x="1272" y="3998"/>
                    </a:lnTo>
                    <a:lnTo>
                      <a:pt x="1272" y="3998"/>
                    </a:lnTo>
                    <a:lnTo>
                      <a:pt x="1293" y="4018"/>
                    </a:lnTo>
                    <a:lnTo>
                      <a:pt x="1293" y="4018"/>
                    </a:lnTo>
                    <a:lnTo>
                      <a:pt x="1333" y="4079"/>
                    </a:lnTo>
                    <a:lnTo>
                      <a:pt x="1313" y="4139"/>
                    </a:lnTo>
                    <a:lnTo>
                      <a:pt x="1313" y="4139"/>
                    </a:lnTo>
                    <a:lnTo>
                      <a:pt x="1293" y="4200"/>
                    </a:lnTo>
                    <a:lnTo>
                      <a:pt x="1293" y="4261"/>
                    </a:lnTo>
                    <a:lnTo>
                      <a:pt x="1293" y="4261"/>
                    </a:lnTo>
                    <a:lnTo>
                      <a:pt x="1293" y="4321"/>
                    </a:lnTo>
                    <a:lnTo>
                      <a:pt x="1313" y="4362"/>
                    </a:lnTo>
                    <a:lnTo>
                      <a:pt x="1373" y="4442"/>
                    </a:lnTo>
                    <a:lnTo>
                      <a:pt x="1373" y="4442"/>
                    </a:lnTo>
                    <a:lnTo>
                      <a:pt x="1414" y="4483"/>
                    </a:lnTo>
                    <a:lnTo>
                      <a:pt x="1434" y="4523"/>
                    </a:lnTo>
                    <a:lnTo>
                      <a:pt x="1434" y="4563"/>
                    </a:lnTo>
                    <a:lnTo>
                      <a:pt x="1414" y="4644"/>
                    </a:lnTo>
                    <a:lnTo>
                      <a:pt x="1414" y="4644"/>
                    </a:lnTo>
                    <a:lnTo>
                      <a:pt x="1373" y="4765"/>
                    </a:lnTo>
                    <a:lnTo>
                      <a:pt x="1373" y="4846"/>
                    </a:lnTo>
                    <a:lnTo>
                      <a:pt x="1373" y="4907"/>
                    </a:lnTo>
                    <a:lnTo>
                      <a:pt x="1414" y="5008"/>
                    </a:lnTo>
                    <a:lnTo>
                      <a:pt x="1414" y="5028"/>
                    </a:lnTo>
                    <a:lnTo>
                      <a:pt x="1414" y="5028"/>
                    </a:lnTo>
                    <a:lnTo>
                      <a:pt x="1434" y="5088"/>
                    </a:lnTo>
                    <a:lnTo>
                      <a:pt x="1434" y="5149"/>
                    </a:lnTo>
                    <a:lnTo>
                      <a:pt x="1434" y="5149"/>
                    </a:lnTo>
                    <a:lnTo>
                      <a:pt x="1414" y="5230"/>
                    </a:lnTo>
                    <a:lnTo>
                      <a:pt x="1414" y="5290"/>
                    </a:lnTo>
                    <a:lnTo>
                      <a:pt x="1434" y="5371"/>
                    </a:lnTo>
                    <a:lnTo>
                      <a:pt x="1474" y="5432"/>
                    </a:lnTo>
                    <a:lnTo>
                      <a:pt x="1474" y="5452"/>
                    </a:lnTo>
                    <a:lnTo>
                      <a:pt x="1474" y="5452"/>
                    </a:lnTo>
                    <a:lnTo>
                      <a:pt x="1575" y="5593"/>
                    </a:lnTo>
                    <a:lnTo>
                      <a:pt x="1656" y="5694"/>
                    </a:lnTo>
                    <a:lnTo>
                      <a:pt x="1656" y="5694"/>
                    </a:lnTo>
                    <a:lnTo>
                      <a:pt x="1717" y="5735"/>
                    </a:lnTo>
                    <a:lnTo>
                      <a:pt x="1797" y="5755"/>
                    </a:lnTo>
                    <a:lnTo>
                      <a:pt x="1797" y="5755"/>
                    </a:lnTo>
                    <a:lnTo>
                      <a:pt x="1838" y="5735"/>
                    </a:lnTo>
                    <a:lnTo>
                      <a:pt x="1878" y="5714"/>
                    </a:lnTo>
                    <a:lnTo>
                      <a:pt x="1878" y="5714"/>
                    </a:lnTo>
                    <a:lnTo>
                      <a:pt x="1898" y="5694"/>
                    </a:lnTo>
                    <a:lnTo>
                      <a:pt x="1918" y="5654"/>
                    </a:lnTo>
                    <a:lnTo>
                      <a:pt x="1898" y="5593"/>
                    </a:lnTo>
                    <a:lnTo>
                      <a:pt x="1878" y="5533"/>
                    </a:lnTo>
                    <a:lnTo>
                      <a:pt x="1858" y="5512"/>
                    </a:lnTo>
                    <a:lnTo>
                      <a:pt x="1858" y="5512"/>
                    </a:lnTo>
                    <a:lnTo>
                      <a:pt x="1797" y="5412"/>
                    </a:lnTo>
                    <a:lnTo>
                      <a:pt x="1797" y="5412"/>
                    </a:lnTo>
                    <a:lnTo>
                      <a:pt x="1797" y="5412"/>
                    </a:lnTo>
                    <a:lnTo>
                      <a:pt x="1878" y="5391"/>
                    </a:lnTo>
                    <a:lnTo>
                      <a:pt x="1959" y="5331"/>
                    </a:lnTo>
                    <a:lnTo>
                      <a:pt x="1959" y="5331"/>
                    </a:lnTo>
                    <a:lnTo>
                      <a:pt x="1999" y="5270"/>
                    </a:lnTo>
                    <a:lnTo>
                      <a:pt x="2019" y="5230"/>
                    </a:lnTo>
                    <a:lnTo>
                      <a:pt x="2019" y="5149"/>
                    </a:lnTo>
                    <a:lnTo>
                      <a:pt x="2019" y="5149"/>
                    </a:lnTo>
                    <a:lnTo>
                      <a:pt x="2019" y="5109"/>
                    </a:lnTo>
                    <a:lnTo>
                      <a:pt x="2040" y="5088"/>
                    </a:lnTo>
                    <a:lnTo>
                      <a:pt x="2040" y="5088"/>
                    </a:lnTo>
                    <a:lnTo>
                      <a:pt x="2080" y="5008"/>
                    </a:lnTo>
                    <a:lnTo>
                      <a:pt x="2100" y="4947"/>
                    </a:lnTo>
                    <a:lnTo>
                      <a:pt x="2100" y="4947"/>
                    </a:lnTo>
                    <a:lnTo>
                      <a:pt x="2100" y="4907"/>
                    </a:lnTo>
                    <a:lnTo>
                      <a:pt x="2100" y="4907"/>
                    </a:lnTo>
                    <a:lnTo>
                      <a:pt x="2120" y="4887"/>
                    </a:lnTo>
                    <a:lnTo>
                      <a:pt x="2161" y="4887"/>
                    </a:lnTo>
                    <a:lnTo>
                      <a:pt x="2161" y="4887"/>
                    </a:lnTo>
                    <a:lnTo>
                      <a:pt x="2161" y="4887"/>
                    </a:lnTo>
                    <a:lnTo>
                      <a:pt x="2181" y="4866"/>
                    </a:lnTo>
                    <a:lnTo>
                      <a:pt x="2181" y="4866"/>
                    </a:lnTo>
                    <a:lnTo>
                      <a:pt x="2221" y="4866"/>
                    </a:lnTo>
                    <a:lnTo>
                      <a:pt x="2282" y="4846"/>
                    </a:lnTo>
                    <a:lnTo>
                      <a:pt x="2302" y="4786"/>
                    </a:lnTo>
                    <a:lnTo>
                      <a:pt x="2322" y="4745"/>
                    </a:lnTo>
                    <a:lnTo>
                      <a:pt x="2322" y="4745"/>
                    </a:lnTo>
                    <a:lnTo>
                      <a:pt x="2342" y="4644"/>
                    </a:lnTo>
                    <a:lnTo>
                      <a:pt x="2342" y="4644"/>
                    </a:lnTo>
                    <a:lnTo>
                      <a:pt x="2342" y="4604"/>
                    </a:lnTo>
                    <a:lnTo>
                      <a:pt x="2342" y="4604"/>
                    </a:lnTo>
                    <a:lnTo>
                      <a:pt x="2342" y="4584"/>
                    </a:lnTo>
                    <a:lnTo>
                      <a:pt x="2363" y="4584"/>
                    </a:lnTo>
                    <a:lnTo>
                      <a:pt x="2363" y="4584"/>
                    </a:lnTo>
                    <a:lnTo>
                      <a:pt x="2383" y="4584"/>
                    </a:lnTo>
                    <a:lnTo>
                      <a:pt x="2383" y="4584"/>
                    </a:lnTo>
                    <a:lnTo>
                      <a:pt x="2464" y="4584"/>
                    </a:lnTo>
                    <a:lnTo>
                      <a:pt x="2524" y="4563"/>
                    </a:lnTo>
                    <a:lnTo>
                      <a:pt x="2585" y="4523"/>
                    </a:lnTo>
                    <a:lnTo>
                      <a:pt x="2585" y="4523"/>
                    </a:lnTo>
                    <a:lnTo>
                      <a:pt x="2645" y="4442"/>
                    </a:lnTo>
                    <a:lnTo>
                      <a:pt x="2666" y="4362"/>
                    </a:lnTo>
                    <a:lnTo>
                      <a:pt x="2666" y="4301"/>
                    </a:lnTo>
                    <a:lnTo>
                      <a:pt x="2645" y="4220"/>
                    </a:lnTo>
                    <a:lnTo>
                      <a:pt x="2645" y="4220"/>
                    </a:lnTo>
                    <a:lnTo>
                      <a:pt x="2645" y="4160"/>
                    </a:lnTo>
                    <a:lnTo>
                      <a:pt x="2666" y="4139"/>
                    </a:lnTo>
                    <a:lnTo>
                      <a:pt x="2666" y="4139"/>
                    </a:lnTo>
                    <a:lnTo>
                      <a:pt x="2726" y="4099"/>
                    </a:lnTo>
                    <a:lnTo>
                      <a:pt x="2787" y="4038"/>
                    </a:lnTo>
                    <a:lnTo>
                      <a:pt x="2787" y="4038"/>
                    </a:lnTo>
                    <a:lnTo>
                      <a:pt x="2807" y="3958"/>
                    </a:lnTo>
                    <a:lnTo>
                      <a:pt x="2807" y="3897"/>
                    </a:lnTo>
                    <a:lnTo>
                      <a:pt x="2807" y="3816"/>
                    </a:lnTo>
                    <a:lnTo>
                      <a:pt x="2767" y="3756"/>
                    </a:lnTo>
                    <a:lnTo>
                      <a:pt x="2767" y="3756"/>
                    </a:lnTo>
                    <a:lnTo>
                      <a:pt x="2726" y="3715"/>
                    </a:lnTo>
                    <a:lnTo>
                      <a:pt x="2666" y="3675"/>
                    </a:lnTo>
                    <a:lnTo>
                      <a:pt x="2605" y="3655"/>
                    </a:lnTo>
                    <a:lnTo>
                      <a:pt x="2544" y="3655"/>
                    </a:lnTo>
                    <a:lnTo>
                      <a:pt x="2544" y="3655"/>
                    </a:lnTo>
                    <a:lnTo>
                      <a:pt x="2484" y="3655"/>
                    </a:lnTo>
                    <a:lnTo>
                      <a:pt x="2484" y="3655"/>
                    </a:lnTo>
                    <a:lnTo>
                      <a:pt x="2383" y="3655"/>
                    </a:lnTo>
                    <a:lnTo>
                      <a:pt x="2383" y="3655"/>
                    </a:lnTo>
                    <a:lnTo>
                      <a:pt x="2342" y="3635"/>
                    </a:lnTo>
                    <a:lnTo>
                      <a:pt x="2342" y="3594"/>
                    </a:lnTo>
                    <a:lnTo>
                      <a:pt x="2322" y="3554"/>
                    </a:lnTo>
                    <a:lnTo>
                      <a:pt x="2322" y="3554"/>
                    </a:lnTo>
                    <a:lnTo>
                      <a:pt x="2322" y="3473"/>
                    </a:lnTo>
                    <a:lnTo>
                      <a:pt x="2282" y="3392"/>
                    </a:lnTo>
                    <a:lnTo>
                      <a:pt x="2221" y="3352"/>
                    </a:lnTo>
                    <a:lnTo>
                      <a:pt x="2141" y="3312"/>
                    </a:lnTo>
                    <a:lnTo>
                      <a:pt x="2120" y="3312"/>
                    </a:lnTo>
                    <a:lnTo>
                      <a:pt x="2120" y="3312"/>
                    </a:lnTo>
                    <a:lnTo>
                      <a:pt x="2040" y="3291"/>
                    </a:lnTo>
                    <a:lnTo>
                      <a:pt x="1999" y="3251"/>
                    </a:lnTo>
                    <a:lnTo>
                      <a:pt x="1979" y="3190"/>
                    </a:lnTo>
                    <a:lnTo>
                      <a:pt x="1979" y="3190"/>
                    </a:lnTo>
                    <a:lnTo>
                      <a:pt x="1959" y="3170"/>
                    </a:lnTo>
                    <a:lnTo>
                      <a:pt x="1959" y="3170"/>
                    </a:lnTo>
                    <a:lnTo>
                      <a:pt x="1939" y="3150"/>
                    </a:lnTo>
                    <a:lnTo>
                      <a:pt x="1939" y="3150"/>
                    </a:lnTo>
                    <a:lnTo>
                      <a:pt x="1898" y="3089"/>
                    </a:lnTo>
                    <a:lnTo>
                      <a:pt x="1858" y="3069"/>
                    </a:lnTo>
                    <a:lnTo>
                      <a:pt x="1797" y="3049"/>
                    </a:lnTo>
                    <a:lnTo>
                      <a:pt x="1737" y="3049"/>
                    </a:lnTo>
                    <a:lnTo>
                      <a:pt x="1737" y="3049"/>
                    </a:lnTo>
                    <a:lnTo>
                      <a:pt x="1656" y="3069"/>
                    </a:lnTo>
                    <a:lnTo>
                      <a:pt x="1616" y="3089"/>
                    </a:lnTo>
                    <a:lnTo>
                      <a:pt x="1616" y="3089"/>
                    </a:lnTo>
                    <a:lnTo>
                      <a:pt x="1595" y="3110"/>
                    </a:lnTo>
                    <a:lnTo>
                      <a:pt x="1595" y="3110"/>
                    </a:lnTo>
                    <a:lnTo>
                      <a:pt x="1515" y="3069"/>
                    </a:lnTo>
                    <a:lnTo>
                      <a:pt x="1474" y="3049"/>
                    </a:lnTo>
                    <a:lnTo>
                      <a:pt x="1474" y="3049"/>
                    </a:lnTo>
                    <a:lnTo>
                      <a:pt x="1353" y="3049"/>
                    </a:lnTo>
                    <a:lnTo>
                      <a:pt x="1353" y="3049"/>
                    </a:lnTo>
                    <a:lnTo>
                      <a:pt x="1313" y="3049"/>
                    </a:lnTo>
                    <a:lnTo>
                      <a:pt x="1272" y="3029"/>
                    </a:lnTo>
                    <a:lnTo>
                      <a:pt x="1272" y="3029"/>
                    </a:lnTo>
                    <a:lnTo>
                      <a:pt x="1252" y="2989"/>
                    </a:lnTo>
                    <a:lnTo>
                      <a:pt x="1252" y="2948"/>
                    </a:lnTo>
                    <a:lnTo>
                      <a:pt x="1252" y="2948"/>
                    </a:lnTo>
                    <a:lnTo>
                      <a:pt x="1252" y="2908"/>
                    </a:lnTo>
                    <a:lnTo>
                      <a:pt x="1252" y="2908"/>
                    </a:lnTo>
                    <a:lnTo>
                      <a:pt x="1272" y="2807"/>
                    </a:lnTo>
                    <a:lnTo>
                      <a:pt x="1272" y="2766"/>
                    </a:lnTo>
                    <a:lnTo>
                      <a:pt x="1252" y="2726"/>
                    </a:lnTo>
                    <a:lnTo>
                      <a:pt x="1252" y="2726"/>
                    </a:lnTo>
                    <a:lnTo>
                      <a:pt x="1192" y="2686"/>
                    </a:lnTo>
                    <a:lnTo>
                      <a:pt x="1131" y="2665"/>
                    </a:lnTo>
                    <a:lnTo>
                      <a:pt x="1091" y="2686"/>
                    </a:lnTo>
                    <a:lnTo>
                      <a:pt x="1030" y="2686"/>
                    </a:lnTo>
                    <a:lnTo>
                      <a:pt x="1030" y="2686"/>
                    </a:lnTo>
                    <a:lnTo>
                      <a:pt x="1010" y="2706"/>
                    </a:lnTo>
                    <a:lnTo>
                      <a:pt x="1010" y="2706"/>
                    </a:lnTo>
                    <a:lnTo>
                      <a:pt x="969" y="2686"/>
                    </a:lnTo>
                    <a:lnTo>
                      <a:pt x="969" y="2686"/>
                    </a:lnTo>
                    <a:lnTo>
                      <a:pt x="969" y="2645"/>
                    </a:lnTo>
                    <a:lnTo>
                      <a:pt x="969" y="2564"/>
                    </a:lnTo>
                    <a:lnTo>
                      <a:pt x="990" y="2524"/>
                    </a:lnTo>
                    <a:lnTo>
                      <a:pt x="1010" y="2484"/>
                    </a:lnTo>
                    <a:lnTo>
                      <a:pt x="1010" y="2484"/>
                    </a:lnTo>
                    <a:lnTo>
                      <a:pt x="1050" y="2464"/>
                    </a:lnTo>
                    <a:lnTo>
                      <a:pt x="1091" y="2443"/>
                    </a:lnTo>
                    <a:lnTo>
                      <a:pt x="1091" y="2443"/>
                    </a:lnTo>
                    <a:lnTo>
                      <a:pt x="1131" y="2443"/>
                    </a:lnTo>
                    <a:lnTo>
                      <a:pt x="1131" y="2443"/>
                    </a:lnTo>
                    <a:lnTo>
                      <a:pt x="1192" y="2443"/>
                    </a:lnTo>
                    <a:lnTo>
                      <a:pt x="1192" y="2443"/>
                    </a:lnTo>
                    <a:lnTo>
                      <a:pt x="1293" y="2464"/>
                    </a:lnTo>
                    <a:lnTo>
                      <a:pt x="1293" y="2464"/>
                    </a:lnTo>
                    <a:lnTo>
                      <a:pt x="1272" y="2504"/>
                    </a:lnTo>
                    <a:lnTo>
                      <a:pt x="1272" y="2504"/>
                    </a:lnTo>
                    <a:lnTo>
                      <a:pt x="1272" y="2605"/>
                    </a:lnTo>
                    <a:lnTo>
                      <a:pt x="1272" y="2665"/>
                    </a:lnTo>
                    <a:lnTo>
                      <a:pt x="1313" y="2726"/>
                    </a:lnTo>
                    <a:lnTo>
                      <a:pt x="1313" y="2726"/>
                    </a:lnTo>
                    <a:lnTo>
                      <a:pt x="1353" y="2766"/>
                    </a:lnTo>
                    <a:lnTo>
                      <a:pt x="1414" y="2787"/>
                    </a:lnTo>
                    <a:lnTo>
                      <a:pt x="1414" y="2787"/>
                    </a:lnTo>
                    <a:lnTo>
                      <a:pt x="1474" y="2746"/>
                    </a:lnTo>
                    <a:lnTo>
                      <a:pt x="1515" y="2706"/>
                    </a:lnTo>
                    <a:lnTo>
                      <a:pt x="1515" y="2706"/>
                    </a:lnTo>
                    <a:lnTo>
                      <a:pt x="1535" y="2625"/>
                    </a:lnTo>
                    <a:lnTo>
                      <a:pt x="1535" y="2544"/>
                    </a:lnTo>
                    <a:lnTo>
                      <a:pt x="1535" y="2544"/>
                    </a:lnTo>
                    <a:lnTo>
                      <a:pt x="1535" y="2443"/>
                    </a:lnTo>
                    <a:lnTo>
                      <a:pt x="1535" y="2443"/>
                    </a:lnTo>
                    <a:lnTo>
                      <a:pt x="1555" y="2443"/>
                    </a:lnTo>
                    <a:lnTo>
                      <a:pt x="1555" y="2443"/>
                    </a:lnTo>
                    <a:lnTo>
                      <a:pt x="1616" y="2443"/>
                    </a:lnTo>
                    <a:lnTo>
                      <a:pt x="1676" y="2443"/>
                    </a:lnTo>
                    <a:lnTo>
                      <a:pt x="1737" y="2423"/>
                    </a:lnTo>
                    <a:lnTo>
                      <a:pt x="1777" y="2363"/>
                    </a:lnTo>
                    <a:lnTo>
                      <a:pt x="1777" y="2363"/>
                    </a:lnTo>
                    <a:lnTo>
                      <a:pt x="1818" y="2262"/>
                    </a:lnTo>
                    <a:lnTo>
                      <a:pt x="1818" y="2262"/>
                    </a:lnTo>
                    <a:lnTo>
                      <a:pt x="1838" y="2161"/>
                    </a:lnTo>
                    <a:lnTo>
                      <a:pt x="1838" y="2161"/>
                    </a:lnTo>
                    <a:lnTo>
                      <a:pt x="1858" y="2120"/>
                    </a:lnTo>
                    <a:lnTo>
                      <a:pt x="1898" y="2120"/>
                    </a:lnTo>
                    <a:lnTo>
                      <a:pt x="1898" y="2120"/>
                    </a:lnTo>
                    <a:lnTo>
                      <a:pt x="1939" y="2120"/>
                    </a:lnTo>
                    <a:lnTo>
                      <a:pt x="1939" y="2120"/>
                    </a:lnTo>
                    <a:lnTo>
                      <a:pt x="1999" y="2100"/>
                    </a:lnTo>
                    <a:lnTo>
                      <a:pt x="2060" y="2080"/>
                    </a:lnTo>
                    <a:lnTo>
                      <a:pt x="2120" y="1999"/>
                    </a:lnTo>
                    <a:lnTo>
                      <a:pt x="2120" y="1999"/>
                    </a:lnTo>
                    <a:lnTo>
                      <a:pt x="2120" y="1979"/>
                    </a:lnTo>
                    <a:lnTo>
                      <a:pt x="2120" y="1979"/>
                    </a:lnTo>
                    <a:lnTo>
                      <a:pt x="2161" y="1959"/>
                    </a:lnTo>
                    <a:lnTo>
                      <a:pt x="2201" y="1979"/>
                    </a:lnTo>
                    <a:lnTo>
                      <a:pt x="2201" y="1979"/>
                    </a:lnTo>
                    <a:lnTo>
                      <a:pt x="2201" y="1979"/>
                    </a:lnTo>
                    <a:lnTo>
                      <a:pt x="2262" y="2019"/>
                    </a:lnTo>
                    <a:lnTo>
                      <a:pt x="2322" y="2040"/>
                    </a:lnTo>
                    <a:lnTo>
                      <a:pt x="2322" y="2040"/>
                    </a:lnTo>
                    <a:lnTo>
                      <a:pt x="2403" y="1999"/>
                    </a:lnTo>
                    <a:lnTo>
                      <a:pt x="2484" y="1939"/>
                    </a:lnTo>
                    <a:lnTo>
                      <a:pt x="2484" y="1939"/>
                    </a:lnTo>
                    <a:lnTo>
                      <a:pt x="2524" y="1838"/>
                    </a:lnTo>
                    <a:lnTo>
                      <a:pt x="2565" y="1716"/>
                    </a:lnTo>
                    <a:lnTo>
                      <a:pt x="2585" y="1615"/>
                    </a:lnTo>
                    <a:lnTo>
                      <a:pt x="2585" y="1535"/>
                    </a:lnTo>
                    <a:lnTo>
                      <a:pt x="2585" y="1535"/>
                    </a:lnTo>
                    <a:lnTo>
                      <a:pt x="2544" y="1454"/>
                    </a:lnTo>
                    <a:lnTo>
                      <a:pt x="2504" y="1373"/>
                    </a:lnTo>
                    <a:lnTo>
                      <a:pt x="2443" y="1313"/>
                    </a:lnTo>
                    <a:lnTo>
                      <a:pt x="2383" y="1272"/>
                    </a:lnTo>
                    <a:lnTo>
                      <a:pt x="2383" y="1272"/>
                    </a:lnTo>
                    <a:lnTo>
                      <a:pt x="2322" y="1272"/>
                    </a:lnTo>
                    <a:lnTo>
                      <a:pt x="2262" y="1272"/>
                    </a:lnTo>
                    <a:lnTo>
                      <a:pt x="2181" y="1313"/>
                    </a:lnTo>
                    <a:lnTo>
                      <a:pt x="2100" y="1393"/>
                    </a:lnTo>
                    <a:lnTo>
                      <a:pt x="2100" y="1393"/>
                    </a:lnTo>
                    <a:lnTo>
                      <a:pt x="2040" y="1454"/>
                    </a:lnTo>
                    <a:lnTo>
                      <a:pt x="2040" y="1454"/>
                    </a:lnTo>
                    <a:lnTo>
                      <a:pt x="1979" y="1555"/>
                    </a:lnTo>
                    <a:lnTo>
                      <a:pt x="1979" y="1555"/>
                    </a:lnTo>
                    <a:lnTo>
                      <a:pt x="1939" y="1575"/>
                    </a:lnTo>
                    <a:lnTo>
                      <a:pt x="1939" y="1575"/>
                    </a:lnTo>
                    <a:lnTo>
                      <a:pt x="1858" y="1595"/>
                    </a:lnTo>
                    <a:lnTo>
                      <a:pt x="1858" y="1595"/>
                    </a:lnTo>
                    <a:lnTo>
                      <a:pt x="1818" y="1575"/>
                    </a:lnTo>
                    <a:lnTo>
                      <a:pt x="1777" y="1555"/>
                    </a:lnTo>
                    <a:lnTo>
                      <a:pt x="1737" y="1494"/>
                    </a:lnTo>
                    <a:lnTo>
                      <a:pt x="1757" y="1474"/>
                    </a:lnTo>
                    <a:lnTo>
                      <a:pt x="1757" y="1454"/>
                    </a:lnTo>
                    <a:lnTo>
                      <a:pt x="1777" y="1454"/>
                    </a:lnTo>
                    <a:lnTo>
                      <a:pt x="1777" y="1454"/>
                    </a:lnTo>
                    <a:lnTo>
                      <a:pt x="1858" y="1454"/>
                    </a:lnTo>
                    <a:lnTo>
                      <a:pt x="1898" y="1434"/>
                    </a:lnTo>
                    <a:lnTo>
                      <a:pt x="1939" y="1393"/>
                    </a:lnTo>
                    <a:lnTo>
                      <a:pt x="1939" y="1393"/>
                    </a:lnTo>
                    <a:lnTo>
                      <a:pt x="1979" y="1313"/>
                    </a:lnTo>
                    <a:lnTo>
                      <a:pt x="2019" y="1232"/>
                    </a:lnTo>
                    <a:lnTo>
                      <a:pt x="1999" y="1151"/>
                    </a:lnTo>
                    <a:lnTo>
                      <a:pt x="1979" y="1070"/>
                    </a:lnTo>
                    <a:lnTo>
                      <a:pt x="1979" y="1070"/>
                    </a:lnTo>
                    <a:lnTo>
                      <a:pt x="1918" y="1030"/>
                    </a:lnTo>
                    <a:lnTo>
                      <a:pt x="1878" y="990"/>
                    </a:lnTo>
                    <a:lnTo>
                      <a:pt x="1818" y="990"/>
                    </a:lnTo>
                    <a:lnTo>
                      <a:pt x="1757" y="990"/>
                    </a:lnTo>
                    <a:lnTo>
                      <a:pt x="1757" y="990"/>
                    </a:lnTo>
                    <a:lnTo>
                      <a:pt x="1676" y="1030"/>
                    </a:lnTo>
                    <a:lnTo>
                      <a:pt x="1676" y="1030"/>
                    </a:lnTo>
                    <a:lnTo>
                      <a:pt x="1636" y="1050"/>
                    </a:lnTo>
                    <a:lnTo>
                      <a:pt x="1636" y="1050"/>
                    </a:lnTo>
                    <a:lnTo>
                      <a:pt x="1595" y="1050"/>
                    </a:lnTo>
                    <a:lnTo>
                      <a:pt x="1555" y="1050"/>
                    </a:lnTo>
                    <a:lnTo>
                      <a:pt x="1494" y="1010"/>
                    </a:lnTo>
                    <a:lnTo>
                      <a:pt x="1494" y="1010"/>
                    </a:lnTo>
                    <a:lnTo>
                      <a:pt x="1454" y="969"/>
                    </a:lnTo>
                    <a:lnTo>
                      <a:pt x="1454" y="969"/>
                    </a:lnTo>
                    <a:lnTo>
                      <a:pt x="1353" y="889"/>
                    </a:lnTo>
                    <a:lnTo>
                      <a:pt x="1293" y="848"/>
                    </a:lnTo>
                    <a:lnTo>
                      <a:pt x="1212" y="848"/>
                    </a:lnTo>
                    <a:lnTo>
                      <a:pt x="1212" y="848"/>
                    </a:lnTo>
                    <a:lnTo>
                      <a:pt x="1192" y="848"/>
                    </a:lnTo>
                    <a:lnTo>
                      <a:pt x="1192" y="848"/>
                    </a:lnTo>
                    <a:lnTo>
                      <a:pt x="1232" y="808"/>
                    </a:lnTo>
                    <a:lnTo>
                      <a:pt x="1232" y="808"/>
                    </a:lnTo>
                    <a:lnTo>
                      <a:pt x="1474" y="606"/>
                    </a:lnTo>
                    <a:lnTo>
                      <a:pt x="1717" y="465"/>
                    </a:lnTo>
                    <a:lnTo>
                      <a:pt x="1979" y="323"/>
                    </a:lnTo>
                    <a:lnTo>
                      <a:pt x="2262" y="202"/>
                    </a:lnTo>
                    <a:lnTo>
                      <a:pt x="2544" y="121"/>
                    </a:lnTo>
                    <a:lnTo>
                      <a:pt x="2827" y="61"/>
                    </a:lnTo>
                    <a:lnTo>
                      <a:pt x="3130" y="20"/>
                    </a:lnTo>
                    <a:lnTo>
                      <a:pt x="3413" y="0"/>
                    </a:lnTo>
                    <a:lnTo>
                      <a:pt x="3413" y="0"/>
                    </a:lnTo>
                    <a:lnTo>
                      <a:pt x="3736" y="20"/>
                    </a:lnTo>
                    <a:lnTo>
                      <a:pt x="3736" y="20"/>
                    </a:lnTo>
                    <a:lnTo>
                      <a:pt x="4079" y="61"/>
                    </a:lnTo>
                    <a:lnTo>
                      <a:pt x="4422" y="141"/>
                    </a:lnTo>
                    <a:lnTo>
                      <a:pt x="4745" y="263"/>
                    </a:lnTo>
                    <a:lnTo>
                      <a:pt x="5068" y="424"/>
                    </a:lnTo>
                    <a:lnTo>
                      <a:pt x="5371" y="606"/>
                    </a:lnTo>
                    <a:lnTo>
                      <a:pt x="5654" y="828"/>
                    </a:lnTo>
                    <a:lnTo>
                      <a:pt x="5896" y="1070"/>
                    </a:lnTo>
                    <a:lnTo>
                      <a:pt x="6139" y="1333"/>
                    </a:lnTo>
                    <a:lnTo>
                      <a:pt x="6139" y="1333"/>
                    </a:lnTo>
                    <a:lnTo>
                      <a:pt x="6179" y="1393"/>
                    </a:lnTo>
                    <a:lnTo>
                      <a:pt x="6179" y="1393"/>
                    </a:lnTo>
                    <a:lnTo>
                      <a:pt x="6118" y="1454"/>
                    </a:lnTo>
                    <a:lnTo>
                      <a:pt x="6118" y="1454"/>
                    </a:lnTo>
                    <a:lnTo>
                      <a:pt x="6078" y="1474"/>
                    </a:lnTo>
                    <a:lnTo>
                      <a:pt x="6038" y="1494"/>
                    </a:lnTo>
                    <a:lnTo>
                      <a:pt x="5977" y="1494"/>
                    </a:lnTo>
                    <a:lnTo>
                      <a:pt x="5937" y="1494"/>
                    </a:lnTo>
                    <a:lnTo>
                      <a:pt x="5937" y="1494"/>
                    </a:lnTo>
                    <a:lnTo>
                      <a:pt x="5836" y="1434"/>
                    </a:lnTo>
                    <a:lnTo>
                      <a:pt x="5836" y="1434"/>
                    </a:lnTo>
                    <a:lnTo>
                      <a:pt x="5735" y="1414"/>
                    </a:lnTo>
                    <a:lnTo>
                      <a:pt x="5634" y="1393"/>
                    </a:lnTo>
                    <a:lnTo>
                      <a:pt x="5634" y="1393"/>
                    </a:lnTo>
                    <a:lnTo>
                      <a:pt x="5513" y="1414"/>
                    </a:lnTo>
                    <a:lnTo>
                      <a:pt x="5412" y="1474"/>
                    </a:lnTo>
                    <a:lnTo>
                      <a:pt x="5351" y="1535"/>
                    </a:lnTo>
                    <a:lnTo>
                      <a:pt x="5290" y="1595"/>
                    </a:lnTo>
                    <a:lnTo>
                      <a:pt x="5290" y="1615"/>
                    </a:lnTo>
                    <a:lnTo>
                      <a:pt x="5290" y="1615"/>
                    </a:lnTo>
                    <a:lnTo>
                      <a:pt x="5250" y="1636"/>
                    </a:lnTo>
                    <a:lnTo>
                      <a:pt x="5210" y="1636"/>
                    </a:lnTo>
                    <a:lnTo>
                      <a:pt x="5210" y="1636"/>
                    </a:lnTo>
                    <a:lnTo>
                      <a:pt x="5149" y="1615"/>
                    </a:lnTo>
                    <a:lnTo>
                      <a:pt x="5109" y="1575"/>
                    </a:lnTo>
                    <a:lnTo>
                      <a:pt x="5109" y="1575"/>
                    </a:lnTo>
                    <a:lnTo>
                      <a:pt x="5089" y="1535"/>
                    </a:lnTo>
                    <a:lnTo>
                      <a:pt x="5089" y="1535"/>
                    </a:lnTo>
                    <a:lnTo>
                      <a:pt x="5048" y="1454"/>
                    </a:lnTo>
                    <a:lnTo>
                      <a:pt x="5008" y="1393"/>
                    </a:lnTo>
                    <a:lnTo>
                      <a:pt x="4967" y="1373"/>
                    </a:lnTo>
                    <a:lnTo>
                      <a:pt x="4907" y="1353"/>
                    </a:lnTo>
                    <a:lnTo>
                      <a:pt x="4846" y="1353"/>
                    </a:lnTo>
                    <a:lnTo>
                      <a:pt x="4765" y="1373"/>
                    </a:lnTo>
                    <a:lnTo>
                      <a:pt x="4765" y="1373"/>
                    </a:lnTo>
                    <a:lnTo>
                      <a:pt x="4725" y="1393"/>
                    </a:lnTo>
                    <a:lnTo>
                      <a:pt x="4665" y="1434"/>
                    </a:lnTo>
                    <a:lnTo>
                      <a:pt x="4644" y="1474"/>
                    </a:lnTo>
                    <a:lnTo>
                      <a:pt x="4624" y="1535"/>
                    </a:lnTo>
                    <a:lnTo>
                      <a:pt x="4624" y="1535"/>
                    </a:lnTo>
                    <a:lnTo>
                      <a:pt x="4604" y="1555"/>
                    </a:lnTo>
                    <a:lnTo>
                      <a:pt x="4604" y="1575"/>
                    </a:lnTo>
                    <a:lnTo>
                      <a:pt x="4604" y="1575"/>
                    </a:lnTo>
                    <a:lnTo>
                      <a:pt x="4564" y="1575"/>
                    </a:lnTo>
                    <a:lnTo>
                      <a:pt x="4564" y="1575"/>
                    </a:lnTo>
                    <a:lnTo>
                      <a:pt x="4523" y="1575"/>
                    </a:lnTo>
                    <a:lnTo>
                      <a:pt x="4523" y="1575"/>
                    </a:lnTo>
                    <a:lnTo>
                      <a:pt x="4463" y="1575"/>
                    </a:lnTo>
                    <a:lnTo>
                      <a:pt x="4402" y="1595"/>
                    </a:lnTo>
                    <a:lnTo>
                      <a:pt x="4362" y="1636"/>
                    </a:lnTo>
                    <a:lnTo>
                      <a:pt x="4321" y="1696"/>
                    </a:lnTo>
                    <a:lnTo>
                      <a:pt x="4321" y="1696"/>
                    </a:lnTo>
                    <a:lnTo>
                      <a:pt x="4301" y="1757"/>
                    </a:lnTo>
                    <a:lnTo>
                      <a:pt x="4301" y="1797"/>
                    </a:lnTo>
                    <a:lnTo>
                      <a:pt x="4321" y="1858"/>
                    </a:lnTo>
                    <a:lnTo>
                      <a:pt x="4362" y="1898"/>
                    </a:lnTo>
                    <a:lnTo>
                      <a:pt x="4362" y="1898"/>
                    </a:lnTo>
                    <a:lnTo>
                      <a:pt x="4442" y="1959"/>
                    </a:lnTo>
                    <a:lnTo>
                      <a:pt x="4442" y="1959"/>
                    </a:lnTo>
                    <a:lnTo>
                      <a:pt x="4362" y="1979"/>
                    </a:lnTo>
                    <a:lnTo>
                      <a:pt x="4301" y="1999"/>
                    </a:lnTo>
                    <a:lnTo>
                      <a:pt x="4261" y="2080"/>
                    </a:lnTo>
                    <a:lnTo>
                      <a:pt x="4261" y="2080"/>
                    </a:lnTo>
                    <a:lnTo>
                      <a:pt x="4220" y="2100"/>
                    </a:lnTo>
                    <a:lnTo>
                      <a:pt x="4220" y="2100"/>
                    </a:lnTo>
                    <a:lnTo>
                      <a:pt x="4180" y="2100"/>
                    </a:lnTo>
                    <a:lnTo>
                      <a:pt x="4180" y="2100"/>
                    </a:lnTo>
                    <a:lnTo>
                      <a:pt x="4119" y="2100"/>
                    </a:lnTo>
                    <a:lnTo>
                      <a:pt x="4119" y="2100"/>
                    </a:lnTo>
                    <a:lnTo>
                      <a:pt x="4039" y="2120"/>
                    </a:lnTo>
                    <a:lnTo>
                      <a:pt x="3998" y="2161"/>
                    </a:lnTo>
                    <a:lnTo>
                      <a:pt x="3938" y="2201"/>
                    </a:lnTo>
                    <a:lnTo>
                      <a:pt x="3917" y="2262"/>
                    </a:lnTo>
                    <a:lnTo>
                      <a:pt x="3917" y="2262"/>
                    </a:lnTo>
                    <a:lnTo>
                      <a:pt x="3877" y="2282"/>
                    </a:lnTo>
                    <a:lnTo>
                      <a:pt x="3877" y="2282"/>
                    </a:lnTo>
                    <a:lnTo>
                      <a:pt x="3816" y="2302"/>
                    </a:lnTo>
                    <a:lnTo>
                      <a:pt x="3776" y="2363"/>
                    </a:lnTo>
                    <a:lnTo>
                      <a:pt x="3776" y="2363"/>
                    </a:lnTo>
                    <a:lnTo>
                      <a:pt x="3756" y="2403"/>
                    </a:lnTo>
                    <a:lnTo>
                      <a:pt x="3736" y="2443"/>
                    </a:lnTo>
                    <a:lnTo>
                      <a:pt x="3756" y="2484"/>
                    </a:lnTo>
                    <a:lnTo>
                      <a:pt x="3776" y="2524"/>
                    </a:lnTo>
                    <a:lnTo>
                      <a:pt x="3776" y="2524"/>
                    </a:lnTo>
                    <a:lnTo>
                      <a:pt x="3837" y="2585"/>
                    </a:lnTo>
                    <a:lnTo>
                      <a:pt x="3917" y="2605"/>
                    </a:lnTo>
                    <a:lnTo>
                      <a:pt x="3978" y="2585"/>
                    </a:lnTo>
                    <a:lnTo>
                      <a:pt x="4059" y="2544"/>
                    </a:lnTo>
                    <a:lnTo>
                      <a:pt x="4059" y="2544"/>
                    </a:lnTo>
                    <a:lnTo>
                      <a:pt x="4119" y="2484"/>
                    </a:lnTo>
                    <a:lnTo>
                      <a:pt x="4119" y="2484"/>
                    </a:lnTo>
                    <a:lnTo>
                      <a:pt x="4160" y="2423"/>
                    </a:lnTo>
                    <a:lnTo>
                      <a:pt x="4160" y="2423"/>
                    </a:lnTo>
                    <a:lnTo>
                      <a:pt x="4220" y="2403"/>
                    </a:lnTo>
                    <a:lnTo>
                      <a:pt x="4220" y="2403"/>
                    </a:lnTo>
                    <a:lnTo>
                      <a:pt x="4220" y="2403"/>
                    </a:lnTo>
                    <a:lnTo>
                      <a:pt x="4261" y="2464"/>
                    </a:lnTo>
                    <a:lnTo>
                      <a:pt x="4261" y="2464"/>
                    </a:lnTo>
                    <a:lnTo>
                      <a:pt x="4321" y="2484"/>
                    </a:lnTo>
                    <a:lnTo>
                      <a:pt x="4382" y="2484"/>
                    </a:lnTo>
                    <a:lnTo>
                      <a:pt x="4463" y="2464"/>
                    </a:lnTo>
                    <a:lnTo>
                      <a:pt x="4463" y="2464"/>
                    </a:lnTo>
                    <a:lnTo>
                      <a:pt x="4503" y="2443"/>
                    </a:lnTo>
                    <a:lnTo>
                      <a:pt x="4503" y="2443"/>
                    </a:lnTo>
                    <a:lnTo>
                      <a:pt x="4543" y="2484"/>
                    </a:lnTo>
                    <a:lnTo>
                      <a:pt x="4564" y="2544"/>
                    </a:lnTo>
                    <a:lnTo>
                      <a:pt x="4564" y="2544"/>
                    </a:lnTo>
                    <a:lnTo>
                      <a:pt x="4564" y="2605"/>
                    </a:lnTo>
                    <a:lnTo>
                      <a:pt x="4564" y="2686"/>
                    </a:lnTo>
                    <a:lnTo>
                      <a:pt x="4564" y="2686"/>
                    </a:lnTo>
                    <a:lnTo>
                      <a:pt x="4604" y="2746"/>
                    </a:lnTo>
                    <a:lnTo>
                      <a:pt x="4644" y="2787"/>
                    </a:lnTo>
                    <a:lnTo>
                      <a:pt x="4644" y="2787"/>
                    </a:lnTo>
                    <a:lnTo>
                      <a:pt x="4705" y="2807"/>
                    </a:lnTo>
                    <a:lnTo>
                      <a:pt x="4765" y="2787"/>
                    </a:lnTo>
                    <a:lnTo>
                      <a:pt x="4765" y="2787"/>
                    </a:lnTo>
                    <a:lnTo>
                      <a:pt x="4826" y="2726"/>
                    </a:lnTo>
                    <a:lnTo>
                      <a:pt x="4826" y="2665"/>
                    </a:lnTo>
                    <a:lnTo>
                      <a:pt x="4826" y="2665"/>
                    </a:lnTo>
                    <a:lnTo>
                      <a:pt x="4846" y="2706"/>
                    </a:lnTo>
                    <a:lnTo>
                      <a:pt x="4907" y="2746"/>
                    </a:lnTo>
                    <a:lnTo>
                      <a:pt x="4907" y="2746"/>
                    </a:lnTo>
                    <a:lnTo>
                      <a:pt x="4967" y="2766"/>
                    </a:lnTo>
                    <a:lnTo>
                      <a:pt x="5048" y="2787"/>
                    </a:lnTo>
                    <a:lnTo>
                      <a:pt x="5048" y="2787"/>
                    </a:lnTo>
                    <a:lnTo>
                      <a:pt x="5048" y="2787"/>
                    </a:lnTo>
                    <a:lnTo>
                      <a:pt x="5068" y="2787"/>
                    </a:lnTo>
                    <a:lnTo>
                      <a:pt x="5068" y="2787"/>
                    </a:lnTo>
                    <a:lnTo>
                      <a:pt x="5068" y="2807"/>
                    </a:lnTo>
                    <a:lnTo>
                      <a:pt x="5028" y="2827"/>
                    </a:lnTo>
                    <a:lnTo>
                      <a:pt x="5028" y="2827"/>
                    </a:lnTo>
                    <a:lnTo>
                      <a:pt x="4947" y="2807"/>
                    </a:lnTo>
                    <a:lnTo>
                      <a:pt x="4947" y="2807"/>
                    </a:lnTo>
                    <a:lnTo>
                      <a:pt x="4866" y="2807"/>
                    </a:lnTo>
                    <a:lnTo>
                      <a:pt x="4786" y="2827"/>
                    </a:lnTo>
                    <a:lnTo>
                      <a:pt x="4786" y="2827"/>
                    </a:lnTo>
                    <a:lnTo>
                      <a:pt x="4745" y="2867"/>
                    </a:lnTo>
                    <a:lnTo>
                      <a:pt x="4745" y="2867"/>
                    </a:lnTo>
                    <a:lnTo>
                      <a:pt x="4705" y="2888"/>
                    </a:lnTo>
                    <a:lnTo>
                      <a:pt x="4685" y="2888"/>
                    </a:lnTo>
                    <a:lnTo>
                      <a:pt x="4665" y="2888"/>
                    </a:lnTo>
                    <a:lnTo>
                      <a:pt x="4665" y="2888"/>
                    </a:lnTo>
                    <a:lnTo>
                      <a:pt x="4624" y="2867"/>
                    </a:lnTo>
                    <a:lnTo>
                      <a:pt x="4624" y="2867"/>
                    </a:lnTo>
                    <a:lnTo>
                      <a:pt x="4584" y="2847"/>
                    </a:lnTo>
                    <a:lnTo>
                      <a:pt x="4564" y="2807"/>
                    </a:lnTo>
                    <a:lnTo>
                      <a:pt x="4564" y="2807"/>
                    </a:lnTo>
                    <a:lnTo>
                      <a:pt x="4523" y="2766"/>
                    </a:lnTo>
                    <a:lnTo>
                      <a:pt x="4523" y="2766"/>
                    </a:lnTo>
                    <a:lnTo>
                      <a:pt x="4442" y="2706"/>
                    </a:lnTo>
                    <a:lnTo>
                      <a:pt x="4382" y="2665"/>
                    </a:lnTo>
                    <a:lnTo>
                      <a:pt x="4301" y="2665"/>
                    </a:lnTo>
                    <a:lnTo>
                      <a:pt x="4241" y="2686"/>
                    </a:lnTo>
                    <a:lnTo>
                      <a:pt x="4241" y="2686"/>
                    </a:lnTo>
                    <a:lnTo>
                      <a:pt x="4200" y="2686"/>
                    </a:lnTo>
                    <a:lnTo>
                      <a:pt x="4180" y="2665"/>
                    </a:lnTo>
                    <a:lnTo>
                      <a:pt x="4180" y="2665"/>
                    </a:lnTo>
                    <a:lnTo>
                      <a:pt x="4119" y="2625"/>
                    </a:lnTo>
                    <a:lnTo>
                      <a:pt x="4079" y="2605"/>
                    </a:lnTo>
                    <a:lnTo>
                      <a:pt x="4039" y="2605"/>
                    </a:lnTo>
                    <a:lnTo>
                      <a:pt x="4039" y="2605"/>
                    </a:lnTo>
                    <a:lnTo>
                      <a:pt x="3938" y="2605"/>
                    </a:lnTo>
                    <a:lnTo>
                      <a:pt x="3857" y="2645"/>
                    </a:lnTo>
                    <a:lnTo>
                      <a:pt x="3756" y="2686"/>
                    </a:lnTo>
                    <a:lnTo>
                      <a:pt x="3756" y="2686"/>
                    </a:lnTo>
                    <a:lnTo>
                      <a:pt x="3716" y="2746"/>
                    </a:lnTo>
                    <a:lnTo>
                      <a:pt x="3675" y="2807"/>
                    </a:lnTo>
                    <a:lnTo>
                      <a:pt x="3675" y="2847"/>
                    </a:lnTo>
                    <a:lnTo>
                      <a:pt x="3675" y="2908"/>
                    </a:lnTo>
                    <a:lnTo>
                      <a:pt x="3675" y="2908"/>
                    </a:lnTo>
                    <a:lnTo>
                      <a:pt x="3675" y="2928"/>
                    </a:lnTo>
                    <a:lnTo>
                      <a:pt x="3655" y="2948"/>
                    </a:lnTo>
                    <a:lnTo>
                      <a:pt x="3655" y="2948"/>
                    </a:lnTo>
                    <a:lnTo>
                      <a:pt x="3635" y="2989"/>
                    </a:lnTo>
                    <a:lnTo>
                      <a:pt x="3574" y="3009"/>
                    </a:lnTo>
                    <a:lnTo>
                      <a:pt x="3574" y="3009"/>
                    </a:lnTo>
                    <a:lnTo>
                      <a:pt x="3514" y="3049"/>
                    </a:lnTo>
                    <a:lnTo>
                      <a:pt x="3453" y="3089"/>
                    </a:lnTo>
                    <a:lnTo>
                      <a:pt x="3453" y="3089"/>
                    </a:lnTo>
                    <a:lnTo>
                      <a:pt x="3372" y="3170"/>
                    </a:lnTo>
                    <a:lnTo>
                      <a:pt x="3352" y="3271"/>
                    </a:lnTo>
                    <a:lnTo>
                      <a:pt x="3352" y="3271"/>
                    </a:lnTo>
                    <a:lnTo>
                      <a:pt x="3352" y="3332"/>
                    </a:lnTo>
                    <a:lnTo>
                      <a:pt x="3372" y="3372"/>
                    </a:lnTo>
                    <a:lnTo>
                      <a:pt x="3413" y="3453"/>
                    </a:lnTo>
                    <a:lnTo>
                      <a:pt x="3413" y="3453"/>
                    </a:lnTo>
                    <a:lnTo>
                      <a:pt x="3433" y="3473"/>
                    </a:lnTo>
                    <a:lnTo>
                      <a:pt x="3433" y="3473"/>
                    </a:lnTo>
                    <a:lnTo>
                      <a:pt x="3453" y="3514"/>
                    </a:lnTo>
                    <a:lnTo>
                      <a:pt x="3453" y="3554"/>
                    </a:lnTo>
                    <a:lnTo>
                      <a:pt x="3453" y="3554"/>
                    </a:lnTo>
                    <a:lnTo>
                      <a:pt x="3453" y="3594"/>
                    </a:lnTo>
                    <a:lnTo>
                      <a:pt x="3453" y="3594"/>
                    </a:lnTo>
                    <a:lnTo>
                      <a:pt x="3493" y="3695"/>
                    </a:lnTo>
                    <a:lnTo>
                      <a:pt x="3534" y="3776"/>
                    </a:lnTo>
                    <a:lnTo>
                      <a:pt x="3615" y="3816"/>
                    </a:lnTo>
                    <a:lnTo>
                      <a:pt x="3695" y="3857"/>
                    </a:lnTo>
                    <a:lnTo>
                      <a:pt x="3695" y="3857"/>
                    </a:lnTo>
                    <a:lnTo>
                      <a:pt x="3776" y="3837"/>
                    </a:lnTo>
                    <a:lnTo>
                      <a:pt x="3837" y="3837"/>
                    </a:lnTo>
                    <a:lnTo>
                      <a:pt x="3837" y="3837"/>
                    </a:lnTo>
                    <a:lnTo>
                      <a:pt x="3917" y="3816"/>
                    </a:lnTo>
                    <a:lnTo>
                      <a:pt x="3998" y="3816"/>
                    </a:lnTo>
                    <a:lnTo>
                      <a:pt x="3998" y="3816"/>
                    </a:lnTo>
                    <a:lnTo>
                      <a:pt x="4039" y="3816"/>
                    </a:lnTo>
                    <a:lnTo>
                      <a:pt x="4059" y="3857"/>
                    </a:lnTo>
                    <a:lnTo>
                      <a:pt x="4059" y="3857"/>
                    </a:lnTo>
                    <a:lnTo>
                      <a:pt x="4079" y="3877"/>
                    </a:lnTo>
                    <a:lnTo>
                      <a:pt x="4079" y="3917"/>
                    </a:lnTo>
                    <a:lnTo>
                      <a:pt x="4059" y="3938"/>
                    </a:lnTo>
                    <a:lnTo>
                      <a:pt x="4059" y="3938"/>
                    </a:lnTo>
                    <a:lnTo>
                      <a:pt x="4039" y="4038"/>
                    </a:lnTo>
                    <a:lnTo>
                      <a:pt x="4039" y="4139"/>
                    </a:lnTo>
                    <a:lnTo>
                      <a:pt x="4039" y="4139"/>
                    </a:lnTo>
                    <a:lnTo>
                      <a:pt x="4059" y="4200"/>
                    </a:lnTo>
                    <a:lnTo>
                      <a:pt x="4079" y="4240"/>
                    </a:lnTo>
                    <a:lnTo>
                      <a:pt x="4140" y="4301"/>
                    </a:lnTo>
                    <a:lnTo>
                      <a:pt x="4140" y="4321"/>
                    </a:lnTo>
                    <a:lnTo>
                      <a:pt x="4140" y="4321"/>
                    </a:lnTo>
                    <a:lnTo>
                      <a:pt x="4200" y="4362"/>
                    </a:lnTo>
                    <a:lnTo>
                      <a:pt x="4200" y="4402"/>
                    </a:lnTo>
                    <a:lnTo>
                      <a:pt x="4200" y="4442"/>
                    </a:lnTo>
                    <a:lnTo>
                      <a:pt x="4200" y="4442"/>
                    </a:lnTo>
                    <a:lnTo>
                      <a:pt x="4160" y="4483"/>
                    </a:lnTo>
                    <a:lnTo>
                      <a:pt x="4160" y="4483"/>
                    </a:lnTo>
                    <a:lnTo>
                      <a:pt x="4119" y="4563"/>
                    </a:lnTo>
                    <a:lnTo>
                      <a:pt x="4099" y="4664"/>
                    </a:lnTo>
                    <a:lnTo>
                      <a:pt x="4099" y="4705"/>
                    </a:lnTo>
                    <a:lnTo>
                      <a:pt x="4099" y="4765"/>
                    </a:lnTo>
                    <a:lnTo>
                      <a:pt x="4119" y="4826"/>
                    </a:lnTo>
                    <a:lnTo>
                      <a:pt x="4160" y="4887"/>
                    </a:lnTo>
                    <a:lnTo>
                      <a:pt x="4160" y="4887"/>
                    </a:lnTo>
                    <a:lnTo>
                      <a:pt x="4200" y="4927"/>
                    </a:lnTo>
                    <a:lnTo>
                      <a:pt x="4220" y="4988"/>
                    </a:lnTo>
                    <a:lnTo>
                      <a:pt x="4220" y="5068"/>
                    </a:lnTo>
                    <a:lnTo>
                      <a:pt x="4220" y="5068"/>
                    </a:lnTo>
                    <a:lnTo>
                      <a:pt x="4220" y="5129"/>
                    </a:lnTo>
                    <a:lnTo>
                      <a:pt x="4220" y="5129"/>
                    </a:lnTo>
                    <a:lnTo>
                      <a:pt x="4241" y="5210"/>
                    </a:lnTo>
                    <a:lnTo>
                      <a:pt x="4261" y="5270"/>
                    </a:lnTo>
                    <a:lnTo>
                      <a:pt x="4301" y="5311"/>
                    </a:lnTo>
                    <a:lnTo>
                      <a:pt x="4362" y="5351"/>
                    </a:lnTo>
                    <a:lnTo>
                      <a:pt x="4362" y="5351"/>
                    </a:lnTo>
                    <a:lnTo>
                      <a:pt x="4422" y="5391"/>
                    </a:lnTo>
                    <a:lnTo>
                      <a:pt x="4483" y="5412"/>
                    </a:lnTo>
                    <a:lnTo>
                      <a:pt x="4483" y="5412"/>
                    </a:lnTo>
                    <a:lnTo>
                      <a:pt x="4564" y="5391"/>
                    </a:lnTo>
                    <a:lnTo>
                      <a:pt x="4564" y="5391"/>
                    </a:lnTo>
                    <a:lnTo>
                      <a:pt x="4604" y="5371"/>
                    </a:lnTo>
                    <a:lnTo>
                      <a:pt x="4604" y="5371"/>
                    </a:lnTo>
                    <a:lnTo>
                      <a:pt x="4665" y="5351"/>
                    </a:lnTo>
                    <a:lnTo>
                      <a:pt x="4745" y="5371"/>
                    </a:lnTo>
                    <a:lnTo>
                      <a:pt x="4745" y="5371"/>
                    </a:lnTo>
                    <a:lnTo>
                      <a:pt x="4846" y="5371"/>
                    </a:lnTo>
                    <a:lnTo>
                      <a:pt x="4927" y="5331"/>
                    </a:lnTo>
                    <a:lnTo>
                      <a:pt x="4927" y="5331"/>
                    </a:lnTo>
                    <a:lnTo>
                      <a:pt x="4988" y="5270"/>
                    </a:lnTo>
                    <a:lnTo>
                      <a:pt x="5028" y="5210"/>
                    </a:lnTo>
                    <a:lnTo>
                      <a:pt x="5068" y="5129"/>
                    </a:lnTo>
                    <a:lnTo>
                      <a:pt x="5089" y="5048"/>
                    </a:lnTo>
                    <a:lnTo>
                      <a:pt x="5089" y="5048"/>
                    </a:lnTo>
                    <a:lnTo>
                      <a:pt x="5068" y="4947"/>
                    </a:lnTo>
                    <a:lnTo>
                      <a:pt x="5068" y="4947"/>
                    </a:lnTo>
                    <a:lnTo>
                      <a:pt x="5068" y="4846"/>
                    </a:lnTo>
                    <a:lnTo>
                      <a:pt x="5068" y="4846"/>
                    </a:lnTo>
                    <a:lnTo>
                      <a:pt x="5109" y="4826"/>
                    </a:lnTo>
                    <a:lnTo>
                      <a:pt x="5169" y="4806"/>
                    </a:lnTo>
                    <a:lnTo>
                      <a:pt x="5169" y="4806"/>
                    </a:lnTo>
                    <a:lnTo>
                      <a:pt x="5230" y="4806"/>
                    </a:lnTo>
                    <a:lnTo>
                      <a:pt x="5311" y="4765"/>
                    </a:lnTo>
                    <a:lnTo>
                      <a:pt x="5311" y="4765"/>
                    </a:lnTo>
                    <a:lnTo>
                      <a:pt x="5351" y="4725"/>
                    </a:lnTo>
                    <a:lnTo>
                      <a:pt x="5371" y="4685"/>
                    </a:lnTo>
                    <a:lnTo>
                      <a:pt x="5391" y="4644"/>
                    </a:lnTo>
                    <a:lnTo>
                      <a:pt x="5391" y="4584"/>
                    </a:lnTo>
                    <a:lnTo>
                      <a:pt x="5371" y="4503"/>
                    </a:lnTo>
                    <a:lnTo>
                      <a:pt x="5311" y="4422"/>
                    </a:lnTo>
                    <a:lnTo>
                      <a:pt x="5311" y="4422"/>
                    </a:lnTo>
                    <a:lnTo>
                      <a:pt x="5290" y="4362"/>
                    </a:lnTo>
                    <a:lnTo>
                      <a:pt x="5270" y="4321"/>
                    </a:lnTo>
                    <a:lnTo>
                      <a:pt x="5270" y="4321"/>
                    </a:lnTo>
                    <a:lnTo>
                      <a:pt x="5331" y="4301"/>
                    </a:lnTo>
                    <a:lnTo>
                      <a:pt x="5331" y="4301"/>
                    </a:lnTo>
                    <a:lnTo>
                      <a:pt x="5452" y="4220"/>
                    </a:lnTo>
                    <a:lnTo>
                      <a:pt x="5452" y="4220"/>
                    </a:lnTo>
                    <a:lnTo>
                      <a:pt x="5492" y="4180"/>
                    </a:lnTo>
                    <a:lnTo>
                      <a:pt x="5533" y="4139"/>
                    </a:lnTo>
                    <a:lnTo>
                      <a:pt x="5573" y="4059"/>
                    </a:lnTo>
                    <a:lnTo>
                      <a:pt x="5573" y="4059"/>
                    </a:lnTo>
                    <a:lnTo>
                      <a:pt x="5634" y="3958"/>
                    </a:lnTo>
                    <a:lnTo>
                      <a:pt x="5634" y="3958"/>
                    </a:lnTo>
                    <a:lnTo>
                      <a:pt x="5674" y="3897"/>
                    </a:lnTo>
                    <a:lnTo>
                      <a:pt x="5694" y="3837"/>
                    </a:lnTo>
                    <a:lnTo>
                      <a:pt x="5694" y="3756"/>
                    </a:lnTo>
                    <a:lnTo>
                      <a:pt x="5674" y="3715"/>
                    </a:lnTo>
                    <a:lnTo>
                      <a:pt x="5674" y="3715"/>
                    </a:lnTo>
                    <a:lnTo>
                      <a:pt x="5634" y="3655"/>
                    </a:lnTo>
                    <a:lnTo>
                      <a:pt x="5593" y="3614"/>
                    </a:lnTo>
                    <a:lnTo>
                      <a:pt x="5553" y="3594"/>
                    </a:lnTo>
                    <a:lnTo>
                      <a:pt x="5492" y="3594"/>
                    </a:lnTo>
                    <a:lnTo>
                      <a:pt x="5492" y="3594"/>
                    </a:lnTo>
                    <a:lnTo>
                      <a:pt x="5432" y="3574"/>
                    </a:lnTo>
                    <a:lnTo>
                      <a:pt x="5432" y="3574"/>
                    </a:lnTo>
                    <a:lnTo>
                      <a:pt x="5371" y="3574"/>
                    </a:lnTo>
                    <a:lnTo>
                      <a:pt x="5371" y="3574"/>
                    </a:lnTo>
                    <a:lnTo>
                      <a:pt x="5290" y="3473"/>
                    </a:lnTo>
                    <a:lnTo>
                      <a:pt x="5230" y="3372"/>
                    </a:lnTo>
                    <a:lnTo>
                      <a:pt x="5230" y="3372"/>
                    </a:lnTo>
                    <a:lnTo>
                      <a:pt x="5230" y="3291"/>
                    </a:lnTo>
                    <a:lnTo>
                      <a:pt x="5270" y="3211"/>
                    </a:lnTo>
                    <a:lnTo>
                      <a:pt x="5270" y="3211"/>
                    </a:lnTo>
                    <a:lnTo>
                      <a:pt x="5270" y="3211"/>
                    </a:lnTo>
                    <a:lnTo>
                      <a:pt x="5270" y="3271"/>
                    </a:lnTo>
                    <a:lnTo>
                      <a:pt x="5270" y="3271"/>
                    </a:lnTo>
                    <a:lnTo>
                      <a:pt x="5270" y="3291"/>
                    </a:lnTo>
                    <a:lnTo>
                      <a:pt x="5270" y="3291"/>
                    </a:lnTo>
                    <a:lnTo>
                      <a:pt x="5270" y="3372"/>
                    </a:lnTo>
                    <a:lnTo>
                      <a:pt x="5290" y="3433"/>
                    </a:lnTo>
                    <a:lnTo>
                      <a:pt x="5331" y="3473"/>
                    </a:lnTo>
                    <a:lnTo>
                      <a:pt x="5371" y="3514"/>
                    </a:lnTo>
                    <a:lnTo>
                      <a:pt x="5371" y="3514"/>
                    </a:lnTo>
                    <a:lnTo>
                      <a:pt x="5472" y="3554"/>
                    </a:lnTo>
                    <a:lnTo>
                      <a:pt x="5553" y="3534"/>
                    </a:lnTo>
                    <a:lnTo>
                      <a:pt x="5573" y="3514"/>
                    </a:lnTo>
                    <a:lnTo>
                      <a:pt x="5573" y="3514"/>
                    </a:lnTo>
                    <a:lnTo>
                      <a:pt x="5654" y="3493"/>
                    </a:lnTo>
                    <a:lnTo>
                      <a:pt x="5694" y="3473"/>
                    </a:lnTo>
                    <a:lnTo>
                      <a:pt x="5715" y="3473"/>
                    </a:lnTo>
                    <a:lnTo>
                      <a:pt x="5715" y="3473"/>
                    </a:lnTo>
                    <a:lnTo>
                      <a:pt x="5755" y="3493"/>
                    </a:lnTo>
                    <a:lnTo>
                      <a:pt x="5775" y="3493"/>
                    </a:lnTo>
                    <a:lnTo>
                      <a:pt x="5775" y="3493"/>
                    </a:lnTo>
                    <a:lnTo>
                      <a:pt x="5836" y="3493"/>
                    </a:lnTo>
                    <a:lnTo>
                      <a:pt x="5876" y="3493"/>
                    </a:lnTo>
                    <a:lnTo>
                      <a:pt x="5916" y="3473"/>
                    </a:lnTo>
                    <a:lnTo>
                      <a:pt x="5957" y="3433"/>
                    </a:lnTo>
                    <a:lnTo>
                      <a:pt x="5957" y="3433"/>
                    </a:lnTo>
                    <a:lnTo>
                      <a:pt x="5977" y="3392"/>
                    </a:lnTo>
                    <a:lnTo>
                      <a:pt x="5997" y="3332"/>
                    </a:lnTo>
                    <a:lnTo>
                      <a:pt x="5997" y="3271"/>
                    </a:lnTo>
                    <a:lnTo>
                      <a:pt x="5977" y="3231"/>
                    </a:lnTo>
                    <a:lnTo>
                      <a:pt x="5977" y="3231"/>
                    </a:lnTo>
                    <a:lnTo>
                      <a:pt x="5916" y="3150"/>
                    </a:lnTo>
                    <a:lnTo>
                      <a:pt x="5916" y="3150"/>
                    </a:lnTo>
                    <a:lnTo>
                      <a:pt x="5916" y="3150"/>
                    </a:lnTo>
                    <a:lnTo>
                      <a:pt x="5997" y="3190"/>
                    </a:lnTo>
                    <a:lnTo>
                      <a:pt x="6078" y="3190"/>
                    </a:lnTo>
                    <a:lnTo>
                      <a:pt x="6078" y="3190"/>
                    </a:lnTo>
                    <a:lnTo>
                      <a:pt x="6179" y="3211"/>
                    </a:lnTo>
                    <a:lnTo>
                      <a:pt x="6179" y="3211"/>
                    </a:lnTo>
                    <a:lnTo>
                      <a:pt x="6239" y="3231"/>
                    </a:lnTo>
                    <a:lnTo>
                      <a:pt x="6280" y="3271"/>
                    </a:lnTo>
                    <a:lnTo>
                      <a:pt x="6280" y="3271"/>
                    </a:lnTo>
                    <a:lnTo>
                      <a:pt x="6280" y="3291"/>
                    </a:lnTo>
                    <a:lnTo>
                      <a:pt x="6280" y="3291"/>
                    </a:lnTo>
                    <a:lnTo>
                      <a:pt x="6260" y="3352"/>
                    </a:lnTo>
                    <a:lnTo>
                      <a:pt x="6260" y="3372"/>
                    </a:lnTo>
                    <a:lnTo>
                      <a:pt x="6260" y="3372"/>
                    </a:lnTo>
                    <a:lnTo>
                      <a:pt x="6239" y="3453"/>
                    </a:lnTo>
                    <a:lnTo>
                      <a:pt x="6239" y="3453"/>
                    </a:lnTo>
                    <a:lnTo>
                      <a:pt x="6280" y="3534"/>
                    </a:lnTo>
                    <a:lnTo>
                      <a:pt x="6320" y="3594"/>
                    </a:lnTo>
                    <a:lnTo>
                      <a:pt x="6320" y="3594"/>
                    </a:lnTo>
                    <a:lnTo>
                      <a:pt x="6340" y="3614"/>
                    </a:lnTo>
                    <a:lnTo>
                      <a:pt x="6340" y="3614"/>
                    </a:lnTo>
                    <a:lnTo>
                      <a:pt x="6361" y="3655"/>
                    </a:lnTo>
                    <a:lnTo>
                      <a:pt x="6361" y="3736"/>
                    </a:lnTo>
                    <a:lnTo>
                      <a:pt x="6361" y="3736"/>
                    </a:lnTo>
                    <a:lnTo>
                      <a:pt x="6361" y="3796"/>
                    </a:lnTo>
                    <a:lnTo>
                      <a:pt x="6361" y="3796"/>
                    </a:lnTo>
                    <a:lnTo>
                      <a:pt x="6361" y="3837"/>
                    </a:lnTo>
                    <a:lnTo>
                      <a:pt x="6381" y="3897"/>
                    </a:lnTo>
                    <a:lnTo>
                      <a:pt x="6421" y="3938"/>
                    </a:lnTo>
                    <a:lnTo>
                      <a:pt x="6462" y="3958"/>
                    </a:lnTo>
                    <a:lnTo>
                      <a:pt x="6462" y="3958"/>
                    </a:lnTo>
                    <a:lnTo>
                      <a:pt x="6522" y="3958"/>
                    </a:lnTo>
                    <a:lnTo>
                      <a:pt x="6583" y="3938"/>
                    </a:lnTo>
                    <a:lnTo>
                      <a:pt x="6643" y="3897"/>
                    </a:lnTo>
                    <a:lnTo>
                      <a:pt x="6704" y="3816"/>
                    </a:lnTo>
                    <a:lnTo>
                      <a:pt x="6704" y="3796"/>
                    </a:lnTo>
                    <a:lnTo>
                      <a:pt x="6704" y="3796"/>
                    </a:lnTo>
                    <a:lnTo>
                      <a:pt x="6744" y="3695"/>
                    </a:lnTo>
                    <a:lnTo>
                      <a:pt x="6785" y="3675"/>
                    </a:lnTo>
                    <a:lnTo>
                      <a:pt x="6805" y="3675"/>
                    </a:lnTo>
                    <a:lnTo>
                      <a:pt x="6805" y="3675"/>
                    </a:lnTo>
                    <a:lnTo>
                      <a:pt x="6825" y="3655"/>
                    </a:lnTo>
                    <a:lnTo>
                      <a:pt x="6825" y="3655"/>
                    </a:lnTo>
                    <a:lnTo>
                      <a:pt x="6825" y="3715"/>
                    </a:lnTo>
                    <a:lnTo>
                      <a:pt x="6825" y="3715"/>
                    </a:lnTo>
                    <a:lnTo>
                      <a:pt x="6785" y="4059"/>
                    </a:lnTo>
                    <a:lnTo>
                      <a:pt x="6704" y="4382"/>
                    </a:lnTo>
                    <a:lnTo>
                      <a:pt x="6603" y="4705"/>
                    </a:lnTo>
                    <a:lnTo>
                      <a:pt x="6462" y="5008"/>
                    </a:lnTo>
                    <a:lnTo>
                      <a:pt x="6280" y="5290"/>
                    </a:lnTo>
                    <a:lnTo>
                      <a:pt x="6098" y="5553"/>
                    </a:lnTo>
                    <a:lnTo>
                      <a:pt x="5876" y="5815"/>
                    </a:lnTo>
                    <a:lnTo>
                      <a:pt x="5614" y="603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5"/>
              <p:cNvSpPr/>
              <p:nvPr/>
            </p:nvSpPr>
            <p:spPr>
              <a:xfrm>
                <a:off x="2468350" y="-1315608"/>
                <a:ext cx="78886" cy="63616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29" extrusionOk="0">
                    <a:moveTo>
                      <a:pt x="526" y="101"/>
                    </a:moveTo>
                    <a:lnTo>
                      <a:pt x="667" y="121"/>
                    </a:lnTo>
                    <a:lnTo>
                      <a:pt x="808" y="141"/>
                    </a:lnTo>
                    <a:lnTo>
                      <a:pt x="929" y="182"/>
                    </a:lnTo>
                    <a:lnTo>
                      <a:pt x="1030" y="242"/>
                    </a:lnTo>
                    <a:lnTo>
                      <a:pt x="1051" y="283"/>
                    </a:lnTo>
                    <a:lnTo>
                      <a:pt x="1051" y="323"/>
                    </a:lnTo>
                    <a:lnTo>
                      <a:pt x="1051" y="384"/>
                    </a:lnTo>
                    <a:lnTo>
                      <a:pt x="1010" y="424"/>
                    </a:lnTo>
                    <a:lnTo>
                      <a:pt x="970" y="485"/>
                    </a:lnTo>
                    <a:lnTo>
                      <a:pt x="889" y="485"/>
                    </a:lnTo>
                    <a:lnTo>
                      <a:pt x="829" y="465"/>
                    </a:lnTo>
                    <a:lnTo>
                      <a:pt x="768" y="485"/>
                    </a:lnTo>
                    <a:lnTo>
                      <a:pt x="728" y="525"/>
                    </a:lnTo>
                    <a:lnTo>
                      <a:pt x="687" y="606"/>
                    </a:lnTo>
                    <a:lnTo>
                      <a:pt x="667" y="646"/>
                    </a:lnTo>
                    <a:lnTo>
                      <a:pt x="627" y="666"/>
                    </a:lnTo>
                    <a:lnTo>
                      <a:pt x="566" y="646"/>
                    </a:lnTo>
                    <a:lnTo>
                      <a:pt x="526" y="626"/>
                    </a:lnTo>
                    <a:lnTo>
                      <a:pt x="505" y="626"/>
                    </a:lnTo>
                    <a:lnTo>
                      <a:pt x="445" y="606"/>
                    </a:lnTo>
                    <a:lnTo>
                      <a:pt x="384" y="626"/>
                    </a:lnTo>
                    <a:lnTo>
                      <a:pt x="324" y="666"/>
                    </a:lnTo>
                    <a:lnTo>
                      <a:pt x="283" y="727"/>
                    </a:lnTo>
                    <a:lnTo>
                      <a:pt x="243" y="788"/>
                    </a:lnTo>
                    <a:lnTo>
                      <a:pt x="203" y="808"/>
                    </a:lnTo>
                    <a:lnTo>
                      <a:pt x="162" y="808"/>
                    </a:lnTo>
                    <a:lnTo>
                      <a:pt x="122" y="767"/>
                    </a:lnTo>
                    <a:lnTo>
                      <a:pt x="102" y="727"/>
                    </a:lnTo>
                    <a:lnTo>
                      <a:pt x="102" y="687"/>
                    </a:lnTo>
                    <a:lnTo>
                      <a:pt x="122" y="626"/>
                    </a:lnTo>
                    <a:lnTo>
                      <a:pt x="182" y="565"/>
                    </a:lnTo>
                    <a:lnTo>
                      <a:pt x="203" y="525"/>
                    </a:lnTo>
                    <a:lnTo>
                      <a:pt x="203" y="485"/>
                    </a:lnTo>
                    <a:lnTo>
                      <a:pt x="203" y="444"/>
                    </a:lnTo>
                    <a:lnTo>
                      <a:pt x="182" y="404"/>
                    </a:lnTo>
                    <a:lnTo>
                      <a:pt x="142" y="343"/>
                    </a:lnTo>
                    <a:lnTo>
                      <a:pt x="122" y="323"/>
                    </a:lnTo>
                    <a:lnTo>
                      <a:pt x="102" y="283"/>
                    </a:lnTo>
                    <a:lnTo>
                      <a:pt x="122" y="242"/>
                    </a:lnTo>
                    <a:lnTo>
                      <a:pt x="142" y="202"/>
                    </a:lnTo>
                    <a:lnTo>
                      <a:pt x="223" y="162"/>
                    </a:lnTo>
                    <a:lnTo>
                      <a:pt x="324" y="141"/>
                    </a:lnTo>
                    <a:lnTo>
                      <a:pt x="425" y="121"/>
                    </a:lnTo>
                    <a:lnTo>
                      <a:pt x="526" y="101"/>
                    </a:lnTo>
                    <a:close/>
                    <a:moveTo>
                      <a:pt x="445" y="0"/>
                    </a:moveTo>
                    <a:lnTo>
                      <a:pt x="304" y="20"/>
                    </a:lnTo>
                    <a:lnTo>
                      <a:pt x="182" y="61"/>
                    </a:lnTo>
                    <a:lnTo>
                      <a:pt x="81" y="12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343"/>
                    </a:lnTo>
                    <a:lnTo>
                      <a:pt x="41" y="404"/>
                    </a:lnTo>
                    <a:lnTo>
                      <a:pt x="81" y="424"/>
                    </a:lnTo>
                    <a:lnTo>
                      <a:pt x="102" y="465"/>
                    </a:lnTo>
                    <a:lnTo>
                      <a:pt x="102" y="485"/>
                    </a:lnTo>
                    <a:lnTo>
                      <a:pt x="21" y="565"/>
                    </a:lnTo>
                    <a:lnTo>
                      <a:pt x="1" y="666"/>
                    </a:lnTo>
                    <a:lnTo>
                      <a:pt x="1" y="747"/>
                    </a:lnTo>
                    <a:lnTo>
                      <a:pt x="21" y="828"/>
                    </a:lnTo>
                    <a:lnTo>
                      <a:pt x="61" y="868"/>
                    </a:lnTo>
                    <a:lnTo>
                      <a:pt x="102" y="889"/>
                    </a:lnTo>
                    <a:lnTo>
                      <a:pt x="142" y="909"/>
                    </a:lnTo>
                    <a:lnTo>
                      <a:pt x="203" y="929"/>
                    </a:lnTo>
                    <a:lnTo>
                      <a:pt x="243" y="909"/>
                    </a:lnTo>
                    <a:lnTo>
                      <a:pt x="324" y="848"/>
                    </a:lnTo>
                    <a:lnTo>
                      <a:pt x="384" y="788"/>
                    </a:lnTo>
                    <a:lnTo>
                      <a:pt x="425" y="727"/>
                    </a:lnTo>
                    <a:lnTo>
                      <a:pt x="445" y="707"/>
                    </a:lnTo>
                    <a:lnTo>
                      <a:pt x="465" y="727"/>
                    </a:lnTo>
                    <a:lnTo>
                      <a:pt x="546" y="747"/>
                    </a:lnTo>
                    <a:lnTo>
                      <a:pt x="627" y="767"/>
                    </a:lnTo>
                    <a:lnTo>
                      <a:pt x="667" y="747"/>
                    </a:lnTo>
                    <a:lnTo>
                      <a:pt x="728" y="727"/>
                    </a:lnTo>
                    <a:lnTo>
                      <a:pt x="768" y="687"/>
                    </a:lnTo>
                    <a:lnTo>
                      <a:pt x="788" y="646"/>
                    </a:lnTo>
                    <a:lnTo>
                      <a:pt x="829" y="565"/>
                    </a:lnTo>
                    <a:lnTo>
                      <a:pt x="849" y="586"/>
                    </a:lnTo>
                    <a:lnTo>
                      <a:pt x="909" y="606"/>
                    </a:lnTo>
                    <a:lnTo>
                      <a:pt x="990" y="586"/>
                    </a:lnTo>
                    <a:lnTo>
                      <a:pt x="1051" y="545"/>
                    </a:lnTo>
                    <a:lnTo>
                      <a:pt x="1111" y="485"/>
                    </a:lnTo>
                    <a:lnTo>
                      <a:pt x="1152" y="404"/>
                    </a:lnTo>
                    <a:lnTo>
                      <a:pt x="1152" y="323"/>
                    </a:lnTo>
                    <a:lnTo>
                      <a:pt x="1131" y="242"/>
                    </a:lnTo>
                    <a:lnTo>
                      <a:pt x="1091" y="162"/>
                    </a:lnTo>
                    <a:lnTo>
                      <a:pt x="990" y="101"/>
                    </a:lnTo>
                    <a:lnTo>
                      <a:pt x="869" y="61"/>
                    </a:lnTo>
                    <a:lnTo>
                      <a:pt x="748" y="2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5"/>
              <p:cNvSpPr/>
              <p:nvPr/>
            </p:nvSpPr>
            <p:spPr>
              <a:xfrm>
                <a:off x="2292771" y="-1220217"/>
                <a:ext cx="70600" cy="196393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868" extrusionOk="0">
                    <a:moveTo>
                      <a:pt x="949" y="0"/>
                    </a:moveTo>
                    <a:lnTo>
                      <a:pt x="828" y="81"/>
                    </a:lnTo>
                    <a:lnTo>
                      <a:pt x="707" y="182"/>
                    </a:lnTo>
                    <a:lnTo>
                      <a:pt x="606" y="283"/>
                    </a:lnTo>
                    <a:lnTo>
                      <a:pt x="485" y="424"/>
                    </a:lnTo>
                    <a:lnTo>
                      <a:pt x="384" y="546"/>
                    </a:lnTo>
                    <a:lnTo>
                      <a:pt x="303" y="707"/>
                    </a:lnTo>
                    <a:lnTo>
                      <a:pt x="222" y="869"/>
                    </a:lnTo>
                    <a:lnTo>
                      <a:pt x="142" y="1030"/>
                    </a:lnTo>
                    <a:lnTo>
                      <a:pt x="81" y="1212"/>
                    </a:lnTo>
                    <a:lnTo>
                      <a:pt x="41" y="1414"/>
                    </a:lnTo>
                    <a:lnTo>
                      <a:pt x="21" y="1616"/>
                    </a:lnTo>
                    <a:lnTo>
                      <a:pt x="0" y="1838"/>
                    </a:lnTo>
                    <a:lnTo>
                      <a:pt x="0" y="2080"/>
                    </a:lnTo>
                    <a:lnTo>
                      <a:pt x="21" y="2322"/>
                    </a:lnTo>
                    <a:lnTo>
                      <a:pt x="61" y="2565"/>
                    </a:lnTo>
                    <a:lnTo>
                      <a:pt x="121" y="2827"/>
                    </a:lnTo>
                    <a:lnTo>
                      <a:pt x="162" y="2868"/>
                    </a:lnTo>
                    <a:lnTo>
                      <a:pt x="182" y="2868"/>
                    </a:lnTo>
                    <a:lnTo>
                      <a:pt x="222" y="2847"/>
                    </a:lnTo>
                    <a:lnTo>
                      <a:pt x="222" y="2807"/>
                    </a:lnTo>
                    <a:lnTo>
                      <a:pt x="202" y="2504"/>
                    </a:lnTo>
                    <a:lnTo>
                      <a:pt x="162" y="2181"/>
                    </a:lnTo>
                    <a:lnTo>
                      <a:pt x="162" y="2020"/>
                    </a:lnTo>
                    <a:lnTo>
                      <a:pt x="182" y="1818"/>
                    </a:lnTo>
                    <a:lnTo>
                      <a:pt x="202" y="1595"/>
                    </a:lnTo>
                    <a:lnTo>
                      <a:pt x="263" y="1333"/>
                    </a:lnTo>
                    <a:lnTo>
                      <a:pt x="323" y="1111"/>
                    </a:lnTo>
                    <a:lnTo>
                      <a:pt x="404" y="889"/>
                    </a:lnTo>
                    <a:lnTo>
                      <a:pt x="505" y="707"/>
                    </a:lnTo>
                    <a:lnTo>
                      <a:pt x="586" y="566"/>
                    </a:lnTo>
                    <a:lnTo>
                      <a:pt x="747" y="364"/>
                    </a:lnTo>
                    <a:lnTo>
                      <a:pt x="869" y="222"/>
                    </a:lnTo>
                    <a:lnTo>
                      <a:pt x="1010" y="81"/>
                    </a:lnTo>
                    <a:lnTo>
                      <a:pt x="1030" y="61"/>
                    </a:lnTo>
                    <a:lnTo>
                      <a:pt x="1010" y="21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5"/>
              <p:cNvSpPr/>
              <p:nvPr/>
            </p:nvSpPr>
            <p:spPr>
              <a:xfrm>
                <a:off x="2269283" y="-1199468"/>
                <a:ext cx="443871" cy="308354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4503" extrusionOk="0">
                    <a:moveTo>
                      <a:pt x="3352" y="767"/>
                    </a:moveTo>
                    <a:lnTo>
                      <a:pt x="3372" y="788"/>
                    </a:lnTo>
                    <a:lnTo>
                      <a:pt x="3352" y="808"/>
                    </a:lnTo>
                    <a:lnTo>
                      <a:pt x="3332" y="788"/>
                    </a:lnTo>
                    <a:lnTo>
                      <a:pt x="3352" y="767"/>
                    </a:lnTo>
                    <a:close/>
                    <a:moveTo>
                      <a:pt x="3897" y="848"/>
                    </a:moveTo>
                    <a:lnTo>
                      <a:pt x="3917" y="868"/>
                    </a:lnTo>
                    <a:lnTo>
                      <a:pt x="3897" y="889"/>
                    </a:lnTo>
                    <a:lnTo>
                      <a:pt x="3877" y="868"/>
                    </a:lnTo>
                    <a:lnTo>
                      <a:pt x="3897" y="848"/>
                    </a:lnTo>
                    <a:close/>
                    <a:moveTo>
                      <a:pt x="3069" y="990"/>
                    </a:moveTo>
                    <a:lnTo>
                      <a:pt x="3089" y="1010"/>
                    </a:lnTo>
                    <a:lnTo>
                      <a:pt x="3049" y="1030"/>
                    </a:lnTo>
                    <a:lnTo>
                      <a:pt x="3049" y="1010"/>
                    </a:lnTo>
                    <a:lnTo>
                      <a:pt x="3069" y="990"/>
                    </a:lnTo>
                    <a:close/>
                    <a:moveTo>
                      <a:pt x="3594" y="1050"/>
                    </a:moveTo>
                    <a:lnTo>
                      <a:pt x="3614" y="1070"/>
                    </a:lnTo>
                    <a:lnTo>
                      <a:pt x="3594" y="1091"/>
                    </a:lnTo>
                    <a:lnTo>
                      <a:pt x="3574" y="1070"/>
                    </a:lnTo>
                    <a:lnTo>
                      <a:pt x="3594" y="1050"/>
                    </a:lnTo>
                    <a:close/>
                    <a:moveTo>
                      <a:pt x="2988" y="0"/>
                    </a:moveTo>
                    <a:lnTo>
                      <a:pt x="2948" y="20"/>
                    </a:lnTo>
                    <a:lnTo>
                      <a:pt x="2928" y="81"/>
                    </a:lnTo>
                    <a:lnTo>
                      <a:pt x="2908" y="121"/>
                    </a:lnTo>
                    <a:lnTo>
                      <a:pt x="2908" y="182"/>
                    </a:lnTo>
                    <a:lnTo>
                      <a:pt x="2908" y="263"/>
                    </a:lnTo>
                    <a:lnTo>
                      <a:pt x="2928" y="303"/>
                    </a:lnTo>
                    <a:lnTo>
                      <a:pt x="2948" y="343"/>
                    </a:lnTo>
                    <a:lnTo>
                      <a:pt x="3009" y="404"/>
                    </a:lnTo>
                    <a:lnTo>
                      <a:pt x="3110" y="505"/>
                    </a:lnTo>
                    <a:lnTo>
                      <a:pt x="3089" y="525"/>
                    </a:lnTo>
                    <a:lnTo>
                      <a:pt x="2807" y="263"/>
                    </a:lnTo>
                    <a:lnTo>
                      <a:pt x="2686" y="182"/>
                    </a:lnTo>
                    <a:lnTo>
                      <a:pt x="2585" y="101"/>
                    </a:lnTo>
                    <a:lnTo>
                      <a:pt x="2524" y="101"/>
                    </a:lnTo>
                    <a:lnTo>
                      <a:pt x="2484" y="121"/>
                    </a:lnTo>
                    <a:lnTo>
                      <a:pt x="2484" y="162"/>
                    </a:lnTo>
                    <a:lnTo>
                      <a:pt x="2463" y="222"/>
                    </a:lnTo>
                    <a:lnTo>
                      <a:pt x="2463" y="303"/>
                    </a:lnTo>
                    <a:lnTo>
                      <a:pt x="2504" y="444"/>
                    </a:lnTo>
                    <a:lnTo>
                      <a:pt x="2544" y="485"/>
                    </a:lnTo>
                    <a:lnTo>
                      <a:pt x="2847" y="767"/>
                    </a:lnTo>
                    <a:lnTo>
                      <a:pt x="2827" y="788"/>
                    </a:lnTo>
                    <a:lnTo>
                      <a:pt x="2625" y="606"/>
                    </a:lnTo>
                    <a:lnTo>
                      <a:pt x="2463" y="485"/>
                    </a:lnTo>
                    <a:lnTo>
                      <a:pt x="2423" y="465"/>
                    </a:lnTo>
                    <a:lnTo>
                      <a:pt x="2383" y="465"/>
                    </a:lnTo>
                    <a:lnTo>
                      <a:pt x="2362" y="485"/>
                    </a:lnTo>
                    <a:lnTo>
                      <a:pt x="2362" y="525"/>
                    </a:lnTo>
                    <a:lnTo>
                      <a:pt x="2362" y="545"/>
                    </a:lnTo>
                    <a:lnTo>
                      <a:pt x="2362" y="646"/>
                    </a:lnTo>
                    <a:lnTo>
                      <a:pt x="2403" y="727"/>
                    </a:lnTo>
                    <a:lnTo>
                      <a:pt x="2484" y="909"/>
                    </a:lnTo>
                    <a:lnTo>
                      <a:pt x="2605" y="1030"/>
                    </a:lnTo>
                    <a:lnTo>
                      <a:pt x="2564" y="1070"/>
                    </a:lnTo>
                    <a:lnTo>
                      <a:pt x="2504" y="1131"/>
                    </a:lnTo>
                    <a:lnTo>
                      <a:pt x="2463" y="1111"/>
                    </a:lnTo>
                    <a:lnTo>
                      <a:pt x="2383" y="1091"/>
                    </a:lnTo>
                    <a:lnTo>
                      <a:pt x="2342" y="1070"/>
                    </a:lnTo>
                    <a:lnTo>
                      <a:pt x="2282" y="1091"/>
                    </a:lnTo>
                    <a:lnTo>
                      <a:pt x="2262" y="1111"/>
                    </a:lnTo>
                    <a:lnTo>
                      <a:pt x="2241" y="1171"/>
                    </a:lnTo>
                    <a:lnTo>
                      <a:pt x="2262" y="1212"/>
                    </a:lnTo>
                    <a:lnTo>
                      <a:pt x="2302" y="1292"/>
                    </a:lnTo>
                    <a:lnTo>
                      <a:pt x="2342" y="1353"/>
                    </a:lnTo>
                    <a:lnTo>
                      <a:pt x="2362" y="1353"/>
                    </a:lnTo>
                    <a:lnTo>
                      <a:pt x="2262" y="1535"/>
                    </a:lnTo>
                    <a:lnTo>
                      <a:pt x="2181" y="1717"/>
                    </a:lnTo>
                    <a:lnTo>
                      <a:pt x="2140" y="1838"/>
                    </a:lnTo>
                    <a:lnTo>
                      <a:pt x="2140" y="1858"/>
                    </a:lnTo>
                    <a:lnTo>
                      <a:pt x="2120" y="1858"/>
                    </a:lnTo>
                    <a:lnTo>
                      <a:pt x="1777" y="2019"/>
                    </a:lnTo>
                    <a:lnTo>
                      <a:pt x="1050" y="2403"/>
                    </a:lnTo>
                    <a:lnTo>
                      <a:pt x="485" y="2706"/>
                    </a:lnTo>
                    <a:lnTo>
                      <a:pt x="0" y="2989"/>
                    </a:lnTo>
                    <a:lnTo>
                      <a:pt x="20" y="3029"/>
                    </a:lnTo>
                    <a:lnTo>
                      <a:pt x="242" y="3736"/>
                    </a:lnTo>
                    <a:lnTo>
                      <a:pt x="828" y="4059"/>
                    </a:lnTo>
                    <a:lnTo>
                      <a:pt x="1292" y="3715"/>
                    </a:lnTo>
                    <a:lnTo>
                      <a:pt x="1737" y="3332"/>
                    </a:lnTo>
                    <a:lnTo>
                      <a:pt x="2362" y="2726"/>
                    </a:lnTo>
                    <a:lnTo>
                      <a:pt x="2564" y="2524"/>
                    </a:lnTo>
                    <a:lnTo>
                      <a:pt x="2544" y="2504"/>
                    </a:lnTo>
                    <a:lnTo>
                      <a:pt x="2827" y="2504"/>
                    </a:lnTo>
                    <a:lnTo>
                      <a:pt x="3089" y="2464"/>
                    </a:lnTo>
                    <a:lnTo>
                      <a:pt x="3231" y="2443"/>
                    </a:lnTo>
                    <a:lnTo>
                      <a:pt x="3352" y="2383"/>
                    </a:lnTo>
                    <a:lnTo>
                      <a:pt x="3453" y="2363"/>
                    </a:lnTo>
                    <a:lnTo>
                      <a:pt x="3675" y="2484"/>
                    </a:lnTo>
                    <a:lnTo>
                      <a:pt x="3897" y="2585"/>
                    </a:lnTo>
                    <a:lnTo>
                      <a:pt x="4038" y="2625"/>
                    </a:lnTo>
                    <a:lnTo>
                      <a:pt x="4180" y="2645"/>
                    </a:lnTo>
                    <a:lnTo>
                      <a:pt x="4160" y="2666"/>
                    </a:lnTo>
                    <a:lnTo>
                      <a:pt x="4301" y="2867"/>
                    </a:lnTo>
                    <a:lnTo>
                      <a:pt x="4846" y="3594"/>
                    </a:lnTo>
                    <a:lnTo>
                      <a:pt x="5149" y="3998"/>
                    </a:lnTo>
                    <a:lnTo>
                      <a:pt x="5452" y="4341"/>
                    </a:lnTo>
                    <a:lnTo>
                      <a:pt x="5553" y="4463"/>
                    </a:lnTo>
                    <a:lnTo>
                      <a:pt x="6401" y="4503"/>
                    </a:lnTo>
                    <a:lnTo>
                      <a:pt x="6482" y="3514"/>
                    </a:lnTo>
                    <a:lnTo>
                      <a:pt x="6482" y="3473"/>
                    </a:lnTo>
                    <a:lnTo>
                      <a:pt x="6118" y="3170"/>
                    </a:lnTo>
                    <a:lnTo>
                      <a:pt x="5714" y="2847"/>
                    </a:lnTo>
                    <a:lnTo>
                      <a:pt x="5088" y="2363"/>
                    </a:lnTo>
                    <a:lnTo>
                      <a:pt x="4725" y="2100"/>
                    </a:lnTo>
                    <a:lnTo>
                      <a:pt x="4725" y="1959"/>
                    </a:lnTo>
                    <a:lnTo>
                      <a:pt x="4685" y="1676"/>
                    </a:lnTo>
                    <a:lnTo>
                      <a:pt x="4765" y="1595"/>
                    </a:lnTo>
                    <a:lnTo>
                      <a:pt x="4785" y="1555"/>
                    </a:lnTo>
                    <a:lnTo>
                      <a:pt x="4785" y="1515"/>
                    </a:lnTo>
                    <a:lnTo>
                      <a:pt x="4765" y="1474"/>
                    </a:lnTo>
                    <a:lnTo>
                      <a:pt x="4725" y="1454"/>
                    </a:lnTo>
                    <a:lnTo>
                      <a:pt x="4604" y="1454"/>
                    </a:lnTo>
                    <a:lnTo>
                      <a:pt x="4543" y="1292"/>
                    </a:lnTo>
                    <a:lnTo>
                      <a:pt x="4644" y="1212"/>
                    </a:lnTo>
                    <a:lnTo>
                      <a:pt x="4725" y="1131"/>
                    </a:lnTo>
                    <a:lnTo>
                      <a:pt x="4806" y="1030"/>
                    </a:lnTo>
                    <a:lnTo>
                      <a:pt x="4846" y="929"/>
                    </a:lnTo>
                    <a:lnTo>
                      <a:pt x="4846" y="868"/>
                    </a:lnTo>
                    <a:lnTo>
                      <a:pt x="4846" y="848"/>
                    </a:lnTo>
                    <a:lnTo>
                      <a:pt x="4806" y="828"/>
                    </a:lnTo>
                    <a:lnTo>
                      <a:pt x="4785" y="828"/>
                    </a:lnTo>
                    <a:lnTo>
                      <a:pt x="4765" y="848"/>
                    </a:lnTo>
                    <a:lnTo>
                      <a:pt x="4604" y="909"/>
                    </a:lnTo>
                    <a:lnTo>
                      <a:pt x="4402" y="1010"/>
                    </a:lnTo>
                    <a:lnTo>
                      <a:pt x="4382" y="990"/>
                    </a:lnTo>
                    <a:lnTo>
                      <a:pt x="4624" y="848"/>
                    </a:lnTo>
                    <a:lnTo>
                      <a:pt x="4664" y="828"/>
                    </a:lnTo>
                    <a:lnTo>
                      <a:pt x="4725" y="788"/>
                    </a:lnTo>
                    <a:lnTo>
                      <a:pt x="4785" y="667"/>
                    </a:lnTo>
                    <a:lnTo>
                      <a:pt x="4806" y="606"/>
                    </a:lnTo>
                    <a:lnTo>
                      <a:pt x="4826" y="525"/>
                    </a:lnTo>
                    <a:lnTo>
                      <a:pt x="4826" y="505"/>
                    </a:lnTo>
                    <a:lnTo>
                      <a:pt x="4806" y="485"/>
                    </a:lnTo>
                    <a:lnTo>
                      <a:pt x="4785" y="465"/>
                    </a:lnTo>
                    <a:lnTo>
                      <a:pt x="4725" y="465"/>
                    </a:lnTo>
                    <a:lnTo>
                      <a:pt x="4624" y="485"/>
                    </a:lnTo>
                    <a:lnTo>
                      <a:pt x="4503" y="525"/>
                    </a:lnTo>
                    <a:lnTo>
                      <a:pt x="4200" y="687"/>
                    </a:lnTo>
                    <a:lnTo>
                      <a:pt x="4200" y="667"/>
                    </a:lnTo>
                    <a:lnTo>
                      <a:pt x="4240" y="646"/>
                    </a:lnTo>
                    <a:lnTo>
                      <a:pt x="4301" y="606"/>
                    </a:lnTo>
                    <a:lnTo>
                      <a:pt x="4341" y="566"/>
                    </a:lnTo>
                    <a:lnTo>
                      <a:pt x="4382" y="525"/>
                    </a:lnTo>
                    <a:lnTo>
                      <a:pt x="4402" y="444"/>
                    </a:lnTo>
                    <a:lnTo>
                      <a:pt x="4402" y="384"/>
                    </a:lnTo>
                    <a:lnTo>
                      <a:pt x="4402" y="343"/>
                    </a:lnTo>
                    <a:lnTo>
                      <a:pt x="4382" y="283"/>
                    </a:lnTo>
                    <a:lnTo>
                      <a:pt x="4361" y="243"/>
                    </a:lnTo>
                    <a:lnTo>
                      <a:pt x="4261" y="243"/>
                    </a:lnTo>
                    <a:lnTo>
                      <a:pt x="4139" y="303"/>
                    </a:lnTo>
                    <a:lnTo>
                      <a:pt x="3978" y="384"/>
                    </a:lnTo>
                    <a:lnTo>
                      <a:pt x="3897" y="303"/>
                    </a:lnTo>
                    <a:lnTo>
                      <a:pt x="3816" y="263"/>
                    </a:lnTo>
                    <a:lnTo>
                      <a:pt x="3776" y="263"/>
                    </a:lnTo>
                    <a:lnTo>
                      <a:pt x="3756" y="303"/>
                    </a:lnTo>
                    <a:lnTo>
                      <a:pt x="3736" y="404"/>
                    </a:lnTo>
                    <a:lnTo>
                      <a:pt x="3756" y="525"/>
                    </a:lnTo>
                    <a:lnTo>
                      <a:pt x="3655" y="606"/>
                    </a:lnTo>
                    <a:lnTo>
                      <a:pt x="3534" y="465"/>
                    </a:lnTo>
                    <a:lnTo>
                      <a:pt x="3534" y="444"/>
                    </a:lnTo>
                    <a:lnTo>
                      <a:pt x="3554" y="343"/>
                    </a:lnTo>
                    <a:lnTo>
                      <a:pt x="3534" y="303"/>
                    </a:lnTo>
                    <a:lnTo>
                      <a:pt x="3493" y="283"/>
                    </a:lnTo>
                    <a:lnTo>
                      <a:pt x="3392" y="303"/>
                    </a:lnTo>
                    <a:lnTo>
                      <a:pt x="3231" y="142"/>
                    </a:lnTo>
                    <a:lnTo>
                      <a:pt x="3089" y="41"/>
                    </a:lnTo>
                    <a:lnTo>
                      <a:pt x="30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5"/>
              <p:cNvSpPr/>
              <p:nvPr/>
            </p:nvSpPr>
            <p:spPr>
              <a:xfrm>
                <a:off x="2269283" y="-1199468"/>
                <a:ext cx="443871" cy="308354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4503" fill="none" extrusionOk="0">
                    <a:moveTo>
                      <a:pt x="5714" y="2847"/>
                    </a:moveTo>
                    <a:lnTo>
                      <a:pt x="5714" y="2847"/>
                    </a:lnTo>
                    <a:lnTo>
                      <a:pt x="5714" y="2847"/>
                    </a:lnTo>
                    <a:lnTo>
                      <a:pt x="5088" y="2363"/>
                    </a:lnTo>
                    <a:lnTo>
                      <a:pt x="4725" y="2100"/>
                    </a:lnTo>
                    <a:lnTo>
                      <a:pt x="4725" y="2100"/>
                    </a:lnTo>
                    <a:lnTo>
                      <a:pt x="4725" y="2100"/>
                    </a:lnTo>
                    <a:lnTo>
                      <a:pt x="4725" y="1959"/>
                    </a:lnTo>
                    <a:lnTo>
                      <a:pt x="4725" y="1959"/>
                    </a:lnTo>
                    <a:lnTo>
                      <a:pt x="4685" y="1676"/>
                    </a:lnTo>
                    <a:lnTo>
                      <a:pt x="4685" y="1676"/>
                    </a:lnTo>
                    <a:lnTo>
                      <a:pt x="4765" y="1595"/>
                    </a:lnTo>
                    <a:lnTo>
                      <a:pt x="4765" y="1595"/>
                    </a:lnTo>
                    <a:lnTo>
                      <a:pt x="4785" y="1555"/>
                    </a:lnTo>
                    <a:lnTo>
                      <a:pt x="4785" y="1515"/>
                    </a:lnTo>
                    <a:lnTo>
                      <a:pt x="4765" y="1474"/>
                    </a:lnTo>
                    <a:lnTo>
                      <a:pt x="4725" y="1454"/>
                    </a:lnTo>
                    <a:lnTo>
                      <a:pt x="4725" y="1454"/>
                    </a:lnTo>
                    <a:lnTo>
                      <a:pt x="4664" y="1454"/>
                    </a:lnTo>
                    <a:lnTo>
                      <a:pt x="4604" y="1454"/>
                    </a:lnTo>
                    <a:lnTo>
                      <a:pt x="4604" y="1454"/>
                    </a:lnTo>
                    <a:lnTo>
                      <a:pt x="4543" y="1292"/>
                    </a:lnTo>
                    <a:lnTo>
                      <a:pt x="4543" y="1292"/>
                    </a:lnTo>
                    <a:lnTo>
                      <a:pt x="4644" y="1212"/>
                    </a:lnTo>
                    <a:lnTo>
                      <a:pt x="4725" y="1131"/>
                    </a:lnTo>
                    <a:lnTo>
                      <a:pt x="4806" y="1030"/>
                    </a:lnTo>
                    <a:lnTo>
                      <a:pt x="4846" y="929"/>
                    </a:lnTo>
                    <a:lnTo>
                      <a:pt x="4846" y="929"/>
                    </a:lnTo>
                    <a:lnTo>
                      <a:pt x="4846" y="868"/>
                    </a:lnTo>
                    <a:lnTo>
                      <a:pt x="4846" y="848"/>
                    </a:lnTo>
                    <a:lnTo>
                      <a:pt x="4806" y="828"/>
                    </a:lnTo>
                    <a:lnTo>
                      <a:pt x="4785" y="828"/>
                    </a:lnTo>
                    <a:lnTo>
                      <a:pt x="4785" y="828"/>
                    </a:lnTo>
                    <a:lnTo>
                      <a:pt x="4765" y="848"/>
                    </a:lnTo>
                    <a:lnTo>
                      <a:pt x="4765" y="848"/>
                    </a:lnTo>
                    <a:lnTo>
                      <a:pt x="4604" y="909"/>
                    </a:lnTo>
                    <a:lnTo>
                      <a:pt x="4604" y="909"/>
                    </a:lnTo>
                    <a:lnTo>
                      <a:pt x="4402" y="1010"/>
                    </a:lnTo>
                    <a:lnTo>
                      <a:pt x="4402" y="1010"/>
                    </a:lnTo>
                    <a:lnTo>
                      <a:pt x="4382" y="990"/>
                    </a:lnTo>
                    <a:lnTo>
                      <a:pt x="4382" y="990"/>
                    </a:lnTo>
                    <a:lnTo>
                      <a:pt x="4624" y="848"/>
                    </a:lnTo>
                    <a:lnTo>
                      <a:pt x="4624" y="848"/>
                    </a:lnTo>
                    <a:lnTo>
                      <a:pt x="4664" y="828"/>
                    </a:lnTo>
                    <a:lnTo>
                      <a:pt x="4664" y="828"/>
                    </a:lnTo>
                    <a:lnTo>
                      <a:pt x="4725" y="788"/>
                    </a:lnTo>
                    <a:lnTo>
                      <a:pt x="4725" y="788"/>
                    </a:lnTo>
                    <a:lnTo>
                      <a:pt x="4785" y="667"/>
                    </a:lnTo>
                    <a:lnTo>
                      <a:pt x="4806" y="606"/>
                    </a:lnTo>
                    <a:lnTo>
                      <a:pt x="4826" y="525"/>
                    </a:lnTo>
                    <a:lnTo>
                      <a:pt x="4826" y="505"/>
                    </a:lnTo>
                    <a:lnTo>
                      <a:pt x="4826" y="505"/>
                    </a:lnTo>
                    <a:lnTo>
                      <a:pt x="4806" y="485"/>
                    </a:lnTo>
                    <a:lnTo>
                      <a:pt x="4785" y="465"/>
                    </a:lnTo>
                    <a:lnTo>
                      <a:pt x="4725" y="465"/>
                    </a:lnTo>
                    <a:lnTo>
                      <a:pt x="4725" y="465"/>
                    </a:lnTo>
                    <a:lnTo>
                      <a:pt x="4624" y="485"/>
                    </a:lnTo>
                    <a:lnTo>
                      <a:pt x="4503" y="525"/>
                    </a:lnTo>
                    <a:lnTo>
                      <a:pt x="4200" y="687"/>
                    </a:lnTo>
                    <a:lnTo>
                      <a:pt x="4200" y="687"/>
                    </a:lnTo>
                    <a:lnTo>
                      <a:pt x="4200" y="667"/>
                    </a:lnTo>
                    <a:lnTo>
                      <a:pt x="4200" y="667"/>
                    </a:lnTo>
                    <a:lnTo>
                      <a:pt x="4240" y="646"/>
                    </a:lnTo>
                    <a:lnTo>
                      <a:pt x="4240" y="646"/>
                    </a:lnTo>
                    <a:lnTo>
                      <a:pt x="4301" y="606"/>
                    </a:lnTo>
                    <a:lnTo>
                      <a:pt x="4341" y="566"/>
                    </a:lnTo>
                    <a:lnTo>
                      <a:pt x="4382" y="525"/>
                    </a:lnTo>
                    <a:lnTo>
                      <a:pt x="4402" y="444"/>
                    </a:lnTo>
                    <a:lnTo>
                      <a:pt x="4402" y="444"/>
                    </a:lnTo>
                    <a:lnTo>
                      <a:pt x="4402" y="384"/>
                    </a:lnTo>
                    <a:lnTo>
                      <a:pt x="4402" y="343"/>
                    </a:lnTo>
                    <a:lnTo>
                      <a:pt x="4402" y="343"/>
                    </a:lnTo>
                    <a:lnTo>
                      <a:pt x="4382" y="283"/>
                    </a:lnTo>
                    <a:lnTo>
                      <a:pt x="4361" y="243"/>
                    </a:lnTo>
                    <a:lnTo>
                      <a:pt x="4321" y="243"/>
                    </a:lnTo>
                    <a:lnTo>
                      <a:pt x="4261" y="243"/>
                    </a:lnTo>
                    <a:lnTo>
                      <a:pt x="4261" y="243"/>
                    </a:lnTo>
                    <a:lnTo>
                      <a:pt x="4139" y="303"/>
                    </a:lnTo>
                    <a:lnTo>
                      <a:pt x="3978" y="384"/>
                    </a:lnTo>
                    <a:lnTo>
                      <a:pt x="3978" y="384"/>
                    </a:lnTo>
                    <a:lnTo>
                      <a:pt x="3897" y="303"/>
                    </a:lnTo>
                    <a:lnTo>
                      <a:pt x="3816" y="263"/>
                    </a:lnTo>
                    <a:lnTo>
                      <a:pt x="3816" y="263"/>
                    </a:lnTo>
                    <a:lnTo>
                      <a:pt x="3776" y="263"/>
                    </a:lnTo>
                    <a:lnTo>
                      <a:pt x="3756" y="303"/>
                    </a:lnTo>
                    <a:lnTo>
                      <a:pt x="3736" y="404"/>
                    </a:lnTo>
                    <a:lnTo>
                      <a:pt x="3736" y="404"/>
                    </a:lnTo>
                    <a:lnTo>
                      <a:pt x="3756" y="525"/>
                    </a:lnTo>
                    <a:lnTo>
                      <a:pt x="3756" y="525"/>
                    </a:lnTo>
                    <a:lnTo>
                      <a:pt x="3655" y="606"/>
                    </a:lnTo>
                    <a:lnTo>
                      <a:pt x="3655" y="606"/>
                    </a:lnTo>
                    <a:lnTo>
                      <a:pt x="3534" y="465"/>
                    </a:lnTo>
                    <a:lnTo>
                      <a:pt x="3534" y="444"/>
                    </a:lnTo>
                    <a:lnTo>
                      <a:pt x="3534" y="444"/>
                    </a:lnTo>
                    <a:lnTo>
                      <a:pt x="3554" y="343"/>
                    </a:lnTo>
                    <a:lnTo>
                      <a:pt x="3534" y="303"/>
                    </a:lnTo>
                    <a:lnTo>
                      <a:pt x="3493" y="283"/>
                    </a:lnTo>
                    <a:lnTo>
                      <a:pt x="3493" y="283"/>
                    </a:lnTo>
                    <a:lnTo>
                      <a:pt x="3392" y="303"/>
                    </a:lnTo>
                    <a:lnTo>
                      <a:pt x="3392" y="303"/>
                    </a:lnTo>
                    <a:lnTo>
                      <a:pt x="3231" y="142"/>
                    </a:lnTo>
                    <a:lnTo>
                      <a:pt x="3089" y="41"/>
                    </a:lnTo>
                    <a:lnTo>
                      <a:pt x="3089" y="41"/>
                    </a:lnTo>
                    <a:lnTo>
                      <a:pt x="3029" y="0"/>
                    </a:lnTo>
                    <a:lnTo>
                      <a:pt x="2988" y="0"/>
                    </a:lnTo>
                    <a:lnTo>
                      <a:pt x="2948" y="20"/>
                    </a:lnTo>
                    <a:lnTo>
                      <a:pt x="2928" y="81"/>
                    </a:lnTo>
                    <a:lnTo>
                      <a:pt x="2928" y="81"/>
                    </a:lnTo>
                    <a:lnTo>
                      <a:pt x="2908" y="121"/>
                    </a:lnTo>
                    <a:lnTo>
                      <a:pt x="2908" y="182"/>
                    </a:lnTo>
                    <a:lnTo>
                      <a:pt x="2908" y="182"/>
                    </a:lnTo>
                    <a:lnTo>
                      <a:pt x="2908" y="263"/>
                    </a:lnTo>
                    <a:lnTo>
                      <a:pt x="2928" y="303"/>
                    </a:lnTo>
                    <a:lnTo>
                      <a:pt x="2948" y="343"/>
                    </a:lnTo>
                    <a:lnTo>
                      <a:pt x="3009" y="404"/>
                    </a:lnTo>
                    <a:lnTo>
                      <a:pt x="3009" y="404"/>
                    </a:lnTo>
                    <a:lnTo>
                      <a:pt x="3110" y="505"/>
                    </a:lnTo>
                    <a:lnTo>
                      <a:pt x="3089" y="525"/>
                    </a:lnTo>
                    <a:lnTo>
                      <a:pt x="3089" y="525"/>
                    </a:lnTo>
                    <a:lnTo>
                      <a:pt x="2807" y="263"/>
                    </a:lnTo>
                    <a:lnTo>
                      <a:pt x="2686" y="182"/>
                    </a:lnTo>
                    <a:lnTo>
                      <a:pt x="2585" y="101"/>
                    </a:lnTo>
                    <a:lnTo>
                      <a:pt x="2585" y="101"/>
                    </a:lnTo>
                    <a:lnTo>
                      <a:pt x="2544" y="101"/>
                    </a:lnTo>
                    <a:lnTo>
                      <a:pt x="2524" y="101"/>
                    </a:lnTo>
                    <a:lnTo>
                      <a:pt x="2484" y="121"/>
                    </a:lnTo>
                    <a:lnTo>
                      <a:pt x="2484" y="162"/>
                    </a:lnTo>
                    <a:lnTo>
                      <a:pt x="2484" y="162"/>
                    </a:lnTo>
                    <a:lnTo>
                      <a:pt x="2463" y="222"/>
                    </a:lnTo>
                    <a:lnTo>
                      <a:pt x="2463" y="303"/>
                    </a:lnTo>
                    <a:lnTo>
                      <a:pt x="2504" y="444"/>
                    </a:lnTo>
                    <a:lnTo>
                      <a:pt x="2504" y="444"/>
                    </a:lnTo>
                    <a:lnTo>
                      <a:pt x="2544" y="485"/>
                    </a:lnTo>
                    <a:lnTo>
                      <a:pt x="2544" y="485"/>
                    </a:lnTo>
                    <a:lnTo>
                      <a:pt x="2847" y="767"/>
                    </a:lnTo>
                    <a:lnTo>
                      <a:pt x="2847" y="767"/>
                    </a:lnTo>
                    <a:lnTo>
                      <a:pt x="2827" y="788"/>
                    </a:lnTo>
                    <a:lnTo>
                      <a:pt x="2827" y="788"/>
                    </a:lnTo>
                    <a:lnTo>
                      <a:pt x="2625" y="606"/>
                    </a:lnTo>
                    <a:lnTo>
                      <a:pt x="2463" y="485"/>
                    </a:lnTo>
                    <a:lnTo>
                      <a:pt x="2463" y="485"/>
                    </a:lnTo>
                    <a:lnTo>
                      <a:pt x="2423" y="465"/>
                    </a:lnTo>
                    <a:lnTo>
                      <a:pt x="2383" y="465"/>
                    </a:lnTo>
                    <a:lnTo>
                      <a:pt x="2362" y="485"/>
                    </a:lnTo>
                    <a:lnTo>
                      <a:pt x="2362" y="525"/>
                    </a:lnTo>
                    <a:lnTo>
                      <a:pt x="2362" y="545"/>
                    </a:lnTo>
                    <a:lnTo>
                      <a:pt x="2362" y="545"/>
                    </a:lnTo>
                    <a:lnTo>
                      <a:pt x="2362" y="646"/>
                    </a:lnTo>
                    <a:lnTo>
                      <a:pt x="2403" y="727"/>
                    </a:lnTo>
                    <a:lnTo>
                      <a:pt x="2484" y="909"/>
                    </a:lnTo>
                    <a:lnTo>
                      <a:pt x="2484" y="909"/>
                    </a:lnTo>
                    <a:lnTo>
                      <a:pt x="2605" y="1030"/>
                    </a:lnTo>
                    <a:lnTo>
                      <a:pt x="2605" y="1030"/>
                    </a:lnTo>
                    <a:lnTo>
                      <a:pt x="2564" y="1070"/>
                    </a:lnTo>
                    <a:lnTo>
                      <a:pt x="2564" y="1070"/>
                    </a:lnTo>
                    <a:lnTo>
                      <a:pt x="2504" y="1131"/>
                    </a:lnTo>
                    <a:lnTo>
                      <a:pt x="2504" y="1131"/>
                    </a:lnTo>
                    <a:lnTo>
                      <a:pt x="2463" y="1111"/>
                    </a:lnTo>
                    <a:lnTo>
                      <a:pt x="2463" y="1111"/>
                    </a:lnTo>
                    <a:lnTo>
                      <a:pt x="2383" y="1091"/>
                    </a:lnTo>
                    <a:lnTo>
                      <a:pt x="2342" y="1070"/>
                    </a:lnTo>
                    <a:lnTo>
                      <a:pt x="2342" y="1070"/>
                    </a:lnTo>
                    <a:lnTo>
                      <a:pt x="2282" y="1091"/>
                    </a:lnTo>
                    <a:lnTo>
                      <a:pt x="2262" y="1111"/>
                    </a:lnTo>
                    <a:lnTo>
                      <a:pt x="2241" y="1171"/>
                    </a:lnTo>
                    <a:lnTo>
                      <a:pt x="2262" y="1212"/>
                    </a:lnTo>
                    <a:lnTo>
                      <a:pt x="2262" y="1212"/>
                    </a:lnTo>
                    <a:lnTo>
                      <a:pt x="2302" y="1292"/>
                    </a:lnTo>
                    <a:lnTo>
                      <a:pt x="2342" y="1353"/>
                    </a:lnTo>
                    <a:lnTo>
                      <a:pt x="2362" y="1353"/>
                    </a:lnTo>
                    <a:lnTo>
                      <a:pt x="2362" y="1353"/>
                    </a:lnTo>
                    <a:lnTo>
                      <a:pt x="2262" y="1535"/>
                    </a:lnTo>
                    <a:lnTo>
                      <a:pt x="2181" y="1717"/>
                    </a:lnTo>
                    <a:lnTo>
                      <a:pt x="2181" y="1717"/>
                    </a:lnTo>
                    <a:lnTo>
                      <a:pt x="2140" y="1838"/>
                    </a:lnTo>
                    <a:lnTo>
                      <a:pt x="2140" y="1838"/>
                    </a:lnTo>
                    <a:lnTo>
                      <a:pt x="2140" y="1878"/>
                    </a:lnTo>
                    <a:lnTo>
                      <a:pt x="2140" y="1858"/>
                    </a:lnTo>
                    <a:lnTo>
                      <a:pt x="2120" y="1858"/>
                    </a:lnTo>
                    <a:lnTo>
                      <a:pt x="2120" y="1858"/>
                    </a:lnTo>
                    <a:lnTo>
                      <a:pt x="2120" y="1858"/>
                    </a:lnTo>
                    <a:lnTo>
                      <a:pt x="1777" y="2019"/>
                    </a:lnTo>
                    <a:lnTo>
                      <a:pt x="1050" y="2403"/>
                    </a:lnTo>
                    <a:lnTo>
                      <a:pt x="1050" y="2403"/>
                    </a:lnTo>
                    <a:lnTo>
                      <a:pt x="485" y="2706"/>
                    </a:lnTo>
                    <a:lnTo>
                      <a:pt x="0" y="2989"/>
                    </a:lnTo>
                    <a:lnTo>
                      <a:pt x="20" y="3029"/>
                    </a:lnTo>
                    <a:lnTo>
                      <a:pt x="242" y="3736"/>
                    </a:lnTo>
                    <a:lnTo>
                      <a:pt x="828" y="4059"/>
                    </a:lnTo>
                    <a:lnTo>
                      <a:pt x="828" y="4059"/>
                    </a:lnTo>
                    <a:lnTo>
                      <a:pt x="1292" y="3715"/>
                    </a:lnTo>
                    <a:lnTo>
                      <a:pt x="1737" y="3332"/>
                    </a:lnTo>
                    <a:lnTo>
                      <a:pt x="1737" y="3332"/>
                    </a:lnTo>
                    <a:lnTo>
                      <a:pt x="2362" y="2726"/>
                    </a:lnTo>
                    <a:lnTo>
                      <a:pt x="2362" y="2726"/>
                    </a:lnTo>
                    <a:lnTo>
                      <a:pt x="2362" y="2726"/>
                    </a:lnTo>
                    <a:lnTo>
                      <a:pt x="2564" y="2524"/>
                    </a:lnTo>
                    <a:lnTo>
                      <a:pt x="2544" y="2504"/>
                    </a:lnTo>
                    <a:lnTo>
                      <a:pt x="2544" y="2504"/>
                    </a:lnTo>
                    <a:lnTo>
                      <a:pt x="2544" y="2504"/>
                    </a:lnTo>
                    <a:lnTo>
                      <a:pt x="2544" y="2504"/>
                    </a:lnTo>
                    <a:lnTo>
                      <a:pt x="2686" y="2504"/>
                    </a:lnTo>
                    <a:lnTo>
                      <a:pt x="2686" y="2504"/>
                    </a:lnTo>
                    <a:lnTo>
                      <a:pt x="2827" y="2504"/>
                    </a:lnTo>
                    <a:lnTo>
                      <a:pt x="2827" y="2504"/>
                    </a:lnTo>
                    <a:lnTo>
                      <a:pt x="3089" y="2464"/>
                    </a:lnTo>
                    <a:lnTo>
                      <a:pt x="3231" y="2443"/>
                    </a:lnTo>
                    <a:lnTo>
                      <a:pt x="3352" y="2383"/>
                    </a:lnTo>
                    <a:lnTo>
                      <a:pt x="3352" y="2383"/>
                    </a:lnTo>
                    <a:lnTo>
                      <a:pt x="3453" y="2363"/>
                    </a:lnTo>
                    <a:lnTo>
                      <a:pt x="3453" y="2363"/>
                    </a:lnTo>
                    <a:lnTo>
                      <a:pt x="3675" y="2484"/>
                    </a:lnTo>
                    <a:lnTo>
                      <a:pt x="3897" y="2585"/>
                    </a:lnTo>
                    <a:lnTo>
                      <a:pt x="3897" y="2585"/>
                    </a:lnTo>
                    <a:lnTo>
                      <a:pt x="4038" y="2625"/>
                    </a:lnTo>
                    <a:lnTo>
                      <a:pt x="4038" y="2625"/>
                    </a:lnTo>
                    <a:lnTo>
                      <a:pt x="4180" y="2645"/>
                    </a:lnTo>
                    <a:lnTo>
                      <a:pt x="4160" y="2666"/>
                    </a:lnTo>
                    <a:lnTo>
                      <a:pt x="4160" y="2666"/>
                    </a:lnTo>
                    <a:lnTo>
                      <a:pt x="4301" y="2867"/>
                    </a:lnTo>
                    <a:lnTo>
                      <a:pt x="4301" y="2867"/>
                    </a:lnTo>
                    <a:lnTo>
                      <a:pt x="4846" y="3594"/>
                    </a:lnTo>
                    <a:lnTo>
                      <a:pt x="5149" y="3998"/>
                    </a:lnTo>
                    <a:lnTo>
                      <a:pt x="5452" y="4341"/>
                    </a:lnTo>
                    <a:lnTo>
                      <a:pt x="5452" y="4341"/>
                    </a:lnTo>
                    <a:lnTo>
                      <a:pt x="5553" y="4463"/>
                    </a:lnTo>
                    <a:lnTo>
                      <a:pt x="5553" y="4463"/>
                    </a:lnTo>
                    <a:lnTo>
                      <a:pt x="6401" y="4503"/>
                    </a:lnTo>
                    <a:lnTo>
                      <a:pt x="6482" y="3514"/>
                    </a:lnTo>
                    <a:lnTo>
                      <a:pt x="6482" y="3473"/>
                    </a:lnTo>
                    <a:lnTo>
                      <a:pt x="6482" y="3473"/>
                    </a:lnTo>
                    <a:lnTo>
                      <a:pt x="6118" y="3170"/>
                    </a:lnTo>
                    <a:lnTo>
                      <a:pt x="5714" y="28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5"/>
              <p:cNvSpPr/>
              <p:nvPr/>
            </p:nvSpPr>
            <p:spPr>
              <a:xfrm>
                <a:off x="2478074" y="-1131743"/>
                <a:ext cx="2808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fill="none" extrusionOk="0">
                    <a:moveTo>
                      <a:pt x="0" y="4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5"/>
              <p:cNvSpPr/>
              <p:nvPr/>
            </p:nvSpPr>
            <p:spPr>
              <a:xfrm>
                <a:off x="2497385" y="-1146945"/>
                <a:ext cx="2876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fill="none" extrusionOk="0">
                    <a:moveTo>
                      <a:pt x="21" y="41"/>
                    </a:moveTo>
                    <a:lnTo>
                      <a:pt x="21" y="4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5"/>
              <p:cNvSpPr/>
              <p:nvPr/>
            </p:nvSpPr>
            <p:spPr>
              <a:xfrm>
                <a:off x="2534706" y="-1141398"/>
                <a:ext cx="2876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21" y="4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5"/>
              <p:cNvSpPr/>
              <p:nvPr/>
            </p:nvSpPr>
            <p:spPr>
              <a:xfrm>
                <a:off x="2513957" y="-1127566"/>
                <a:ext cx="2876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5"/>
              <p:cNvSpPr/>
              <p:nvPr/>
            </p:nvSpPr>
            <p:spPr>
              <a:xfrm>
                <a:off x="2563741" y="-1003140"/>
                <a:ext cx="27733" cy="38758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66" extrusionOk="0">
                    <a:moveTo>
                      <a:pt x="1" y="0"/>
                    </a:moveTo>
                    <a:lnTo>
                      <a:pt x="183" y="263"/>
                    </a:lnTo>
                    <a:lnTo>
                      <a:pt x="385" y="566"/>
                    </a:lnTo>
                    <a:lnTo>
                      <a:pt x="405" y="5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5"/>
              <p:cNvSpPr/>
              <p:nvPr/>
            </p:nvSpPr>
            <p:spPr>
              <a:xfrm>
                <a:off x="2591406" y="-963080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5"/>
              <p:cNvSpPr/>
              <p:nvPr/>
            </p:nvSpPr>
            <p:spPr>
              <a:xfrm>
                <a:off x="2591406" y="-963080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5"/>
              <p:cNvSpPr/>
              <p:nvPr/>
            </p:nvSpPr>
            <p:spPr>
              <a:xfrm>
                <a:off x="2563741" y="-1003140"/>
                <a:ext cx="27733" cy="38758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6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83" y="263"/>
                    </a:lnTo>
                    <a:lnTo>
                      <a:pt x="385" y="566"/>
                    </a:lnTo>
                    <a:lnTo>
                      <a:pt x="385" y="566"/>
                    </a:lnTo>
                    <a:lnTo>
                      <a:pt x="405" y="546"/>
                    </a:lnTo>
                    <a:lnTo>
                      <a:pt x="405" y="54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5"/>
              <p:cNvSpPr/>
              <p:nvPr/>
            </p:nvSpPr>
            <p:spPr>
              <a:xfrm>
                <a:off x="2596953" y="-954726"/>
                <a:ext cx="45674" cy="5396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88" extrusionOk="0">
                    <a:moveTo>
                      <a:pt x="0" y="0"/>
                    </a:moveTo>
                    <a:lnTo>
                      <a:pt x="81" y="101"/>
                    </a:lnTo>
                    <a:lnTo>
                      <a:pt x="364" y="444"/>
                    </a:lnTo>
                    <a:lnTo>
                      <a:pt x="667" y="788"/>
                    </a:lnTo>
                    <a:lnTo>
                      <a:pt x="667" y="767"/>
                    </a:lnTo>
                    <a:lnTo>
                      <a:pt x="364" y="4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5"/>
              <p:cNvSpPr/>
              <p:nvPr/>
            </p:nvSpPr>
            <p:spPr>
              <a:xfrm>
                <a:off x="2596953" y="-954726"/>
                <a:ext cx="45674" cy="5396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8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1" y="101"/>
                    </a:lnTo>
                    <a:lnTo>
                      <a:pt x="81" y="101"/>
                    </a:lnTo>
                    <a:lnTo>
                      <a:pt x="364" y="444"/>
                    </a:lnTo>
                    <a:lnTo>
                      <a:pt x="667" y="788"/>
                    </a:lnTo>
                    <a:lnTo>
                      <a:pt x="667" y="788"/>
                    </a:lnTo>
                    <a:lnTo>
                      <a:pt x="667" y="767"/>
                    </a:lnTo>
                    <a:lnTo>
                      <a:pt x="667" y="767"/>
                    </a:lnTo>
                    <a:lnTo>
                      <a:pt x="364" y="42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5"/>
              <p:cNvSpPr/>
              <p:nvPr/>
            </p:nvSpPr>
            <p:spPr>
              <a:xfrm>
                <a:off x="2591406" y="-963080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5"/>
              <p:cNvSpPr/>
              <p:nvPr/>
            </p:nvSpPr>
            <p:spPr>
              <a:xfrm>
                <a:off x="2590036" y="-965820"/>
                <a:ext cx="4246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62" h="41" extrusionOk="0">
                    <a:moveTo>
                      <a:pt x="21" y="1"/>
                    </a:moveTo>
                    <a:lnTo>
                      <a:pt x="1" y="21"/>
                    </a:lnTo>
                    <a:lnTo>
                      <a:pt x="21" y="41"/>
                    </a:lnTo>
                    <a:lnTo>
                      <a:pt x="61" y="4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5"/>
              <p:cNvSpPr/>
              <p:nvPr/>
            </p:nvSpPr>
            <p:spPr>
              <a:xfrm>
                <a:off x="2590036" y="-965820"/>
                <a:ext cx="4246" cy="2808"/>
              </a:xfrm>
              <a:custGeom>
                <a:avLst/>
                <a:gdLst/>
                <a:ahLst/>
                <a:cxnLst/>
                <a:rect l="l" t="t" r="r" b="b"/>
                <a:pathLst>
                  <a:path w="62" h="4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5"/>
              <p:cNvSpPr/>
              <p:nvPr/>
            </p:nvSpPr>
            <p:spPr>
              <a:xfrm>
                <a:off x="2591406" y="-963080"/>
                <a:ext cx="8354" cy="842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23" extrusionOk="0">
                    <a:moveTo>
                      <a:pt x="1" y="1"/>
                    </a:moveTo>
                    <a:lnTo>
                      <a:pt x="81" y="122"/>
                    </a:lnTo>
                    <a:lnTo>
                      <a:pt x="122" y="12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5"/>
              <p:cNvSpPr/>
              <p:nvPr/>
            </p:nvSpPr>
            <p:spPr>
              <a:xfrm>
                <a:off x="2591406" y="-963080"/>
                <a:ext cx="8354" cy="842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2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5"/>
              <p:cNvSpPr/>
              <p:nvPr/>
            </p:nvSpPr>
            <p:spPr>
              <a:xfrm>
                <a:off x="2649476" y="-907750"/>
                <a:ext cx="153595" cy="85802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253" fill="none" extrusionOk="0">
                    <a:moveTo>
                      <a:pt x="869" y="1"/>
                    </a:moveTo>
                    <a:lnTo>
                      <a:pt x="849" y="24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304" y="505"/>
                    </a:lnTo>
                    <a:lnTo>
                      <a:pt x="607" y="768"/>
                    </a:lnTo>
                    <a:lnTo>
                      <a:pt x="869" y="990"/>
                    </a:lnTo>
                    <a:lnTo>
                      <a:pt x="1091" y="1131"/>
                    </a:lnTo>
                    <a:lnTo>
                      <a:pt x="1091" y="1131"/>
                    </a:lnTo>
                    <a:lnTo>
                      <a:pt x="1111" y="1131"/>
                    </a:lnTo>
                    <a:lnTo>
                      <a:pt x="1111" y="1131"/>
                    </a:lnTo>
                    <a:lnTo>
                      <a:pt x="1232" y="1172"/>
                    </a:lnTo>
                    <a:lnTo>
                      <a:pt x="1333" y="1212"/>
                    </a:lnTo>
                    <a:lnTo>
                      <a:pt x="1455" y="1232"/>
                    </a:lnTo>
                    <a:lnTo>
                      <a:pt x="1556" y="1253"/>
                    </a:lnTo>
                    <a:lnTo>
                      <a:pt x="1556" y="1253"/>
                    </a:lnTo>
                    <a:lnTo>
                      <a:pt x="1657" y="1232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1858" y="1172"/>
                    </a:lnTo>
                    <a:lnTo>
                      <a:pt x="1959" y="1091"/>
                    </a:lnTo>
                    <a:lnTo>
                      <a:pt x="2040" y="970"/>
                    </a:lnTo>
                    <a:lnTo>
                      <a:pt x="2101" y="849"/>
                    </a:lnTo>
                    <a:lnTo>
                      <a:pt x="2101" y="849"/>
                    </a:lnTo>
                    <a:lnTo>
                      <a:pt x="2161" y="707"/>
                    </a:lnTo>
                    <a:lnTo>
                      <a:pt x="2202" y="566"/>
                    </a:lnTo>
                    <a:lnTo>
                      <a:pt x="2242" y="283"/>
                    </a:lnTo>
                    <a:lnTo>
                      <a:pt x="2242" y="283"/>
                    </a:lnTo>
                    <a:lnTo>
                      <a:pt x="2101" y="243"/>
                    </a:lnTo>
                    <a:lnTo>
                      <a:pt x="1959" y="243"/>
                    </a:lnTo>
                    <a:lnTo>
                      <a:pt x="1959" y="243"/>
                    </a:lnTo>
                    <a:lnTo>
                      <a:pt x="1778" y="243"/>
                    </a:lnTo>
                    <a:lnTo>
                      <a:pt x="1778" y="243"/>
                    </a:lnTo>
                    <a:lnTo>
                      <a:pt x="1778" y="243"/>
                    </a:lnTo>
                    <a:lnTo>
                      <a:pt x="1778" y="243"/>
                    </a:lnTo>
                    <a:lnTo>
                      <a:pt x="1535" y="223"/>
                    </a:lnTo>
                    <a:lnTo>
                      <a:pt x="1313" y="182"/>
                    </a:lnTo>
                    <a:lnTo>
                      <a:pt x="1091" y="102"/>
                    </a:lnTo>
                    <a:lnTo>
                      <a:pt x="86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5"/>
              <p:cNvSpPr/>
              <p:nvPr/>
            </p:nvSpPr>
            <p:spPr>
              <a:xfrm>
                <a:off x="2649476" y="-893917"/>
                <a:ext cx="74777" cy="63684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3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04" y="303"/>
                    </a:lnTo>
                    <a:lnTo>
                      <a:pt x="607" y="566"/>
                    </a:lnTo>
                    <a:lnTo>
                      <a:pt x="869" y="788"/>
                    </a:lnTo>
                    <a:lnTo>
                      <a:pt x="1091" y="929"/>
                    </a:lnTo>
                    <a:lnTo>
                      <a:pt x="1091" y="929"/>
                    </a:lnTo>
                    <a:lnTo>
                      <a:pt x="869" y="788"/>
                    </a:lnTo>
                    <a:lnTo>
                      <a:pt x="607" y="566"/>
                    </a:lnTo>
                    <a:lnTo>
                      <a:pt x="304" y="3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5"/>
              <p:cNvSpPr/>
              <p:nvPr/>
            </p:nvSpPr>
            <p:spPr>
              <a:xfrm>
                <a:off x="2649476" y="-893917"/>
                <a:ext cx="74777" cy="63684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30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04" y="303"/>
                    </a:lnTo>
                    <a:lnTo>
                      <a:pt x="607" y="566"/>
                    </a:lnTo>
                    <a:lnTo>
                      <a:pt x="869" y="788"/>
                    </a:lnTo>
                    <a:lnTo>
                      <a:pt x="1091" y="929"/>
                    </a:lnTo>
                    <a:lnTo>
                      <a:pt x="1091" y="929"/>
                    </a:lnTo>
                    <a:lnTo>
                      <a:pt x="869" y="788"/>
                    </a:lnTo>
                    <a:lnTo>
                      <a:pt x="607" y="566"/>
                    </a:lnTo>
                    <a:lnTo>
                      <a:pt x="304" y="303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5"/>
              <p:cNvSpPr/>
              <p:nvPr/>
            </p:nvSpPr>
            <p:spPr>
              <a:xfrm>
                <a:off x="2554085" y="-1019712"/>
                <a:ext cx="154965" cy="12860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87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42" y="242"/>
                    </a:lnTo>
                    <a:lnTo>
                      <a:pt x="142" y="242"/>
                    </a:lnTo>
                    <a:lnTo>
                      <a:pt x="142" y="242"/>
                    </a:lnTo>
                    <a:lnTo>
                      <a:pt x="142" y="242"/>
                    </a:lnTo>
                    <a:lnTo>
                      <a:pt x="546" y="788"/>
                    </a:lnTo>
                    <a:lnTo>
                      <a:pt x="546" y="788"/>
                    </a:lnTo>
                    <a:lnTo>
                      <a:pt x="586" y="828"/>
                    </a:lnTo>
                    <a:lnTo>
                      <a:pt x="586" y="828"/>
                    </a:lnTo>
                    <a:lnTo>
                      <a:pt x="667" y="949"/>
                    </a:lnTo>
                    <a:lnTo>
                      <a:pt x="667" y="949"/>
                    </a:lnTo>
                    <a:lnTo>
                      <a:pt x="990" y="1373"/>
                    </a:lnTo>
                    <a:lnTo>
                      <a:pt x="1293" y="1716"/>
                    </a:lnTo>
                    <a:lnTo>
                      <a:pt x="1293" y="1716"/>
                    </a:lnTo>
                    <a:lnTo>
                      <a:pt x="1293" y="1737"/>
                    </a:lnTo>
                    <a:lnTo>
                      <a:pt x="1293" y="1737"/>
                    </a:lnTo>
                    <a:lnTo>
                      <a:pt x="1394" y="1838"/>
                    </a:lnTo>
                    <a:lnTo>
                      <a:pt x="1394" y="1838"/>
                    </a:lnTo>
                    <a:lnTo>
                      <a:pt x="2242" y="1878"/>
                    </a:lnTo>
                    <a:lnTo>
                      <a:pt x="2262" y="1636"/>
                    </a:lnTo>
                    <a:lnTo>
                      <a:pt x="2262" y="1636"/>
                    </a:lnTo>
                    <a:lnTo>
                      <a:pt x="2060" y="1515"/>
                    </a:lnTo>
                    <a:lnTo>
                      <a:pt x="2060" y="1515"/>
                    </a:lnTo>
                    <a:lnTo>
                      <a:pt x="1818" y="1353"/>
                    </a:lnTo>
                    <a:lnTo>
                      <a:pt x="1576" y="1151"/>
                    </a:lnTo>
                    <a:lnTo>
                      <a:pt x="1374" y="929"/>
                    </a:lnTo>
                    <a:lnTo>
                      <a:pt x="1151" y="707"/>
                    </a:lnTo>
                    <a:lnTo>
                      <a:pt x="1151" y="707"/>
                    </a:lnTo>
                    <a:lnTo>
                      <a:pt x="909" y="444"/>
                    </a:lnTo>
                    <a:lnTo>
                      <a:pt x="768" y="323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505" y="121"/>
                    </a:lnTo>
                    <a:lnTo>
                      <a:pt x="364" y="61"/>
                    </a:lnTo>
                    <a:lnTo>
                      <a:pt x="223" y="2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5"/>
              <p:cNvSpPr/>
              <p:nvPr/>
            </p:nvSpPr>
            <p:spPr>
              <a:xfrm>
                <a:off x="2443493" y="-1028067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5"/>
              <p:cNvSpPr/>
              <p:nvPr/>
            </p:nvSpPr>
            <p:spPr>
              <a:xfrm>
                <a:off x="2443493" y="-1028067"/>
                <a:ext cx="14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5"/>
              <p:cNvSpPr/>
              <p:nvPr/>
            </p:nvSpPr>
            <p:spPr>
              <a:xfrm>
                <a:off x="2385423" y="-1004510"/>
                <a:ext cx="37389" cy="36019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26" extrusionOk="0">
                    <a:moveTo>
                      <a:pt x="545" y="0"/>
                    </a:moveTo>
                    <a:lnTo>
                      <a:pt x="384" y="142"/>
                    </a:lnTo>
                    <a:lnTo>
                      <a:pt x="424" y="142"/>
                    </a:lnTo>
                    <a:lnTo>
                      <a:pt x="545" y="0"/>
                    </a:lnTo>
                    <a:close/>
                    <a:moveTo>
                      <a:pt x="343" y="182"/>
                    </a:moveTo>
                    <a:lnTo>
                      <a:pt x="41" y="485"/>
                    </a:lnTo>
                    <a:lnTo>
                      <a:pt x="0" y="525"/>
                    </a:lnTo>
                    <a:lnTo>
                      <a:pt x="162" y="384"/>
                    </a:lnTo>
                    <a:lnTo>
                      <a:pt x="343" y="222"/>
                    </a:lnTo>
                    <a:lnTo>
                      <a:pt x="343" y="202"/>
                    </a:lnTo>
                    <a:lnTo>
                      <a:pt x="343" y="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5"/>
              <p:cNvSpPr/>
              <p:nvPr/>
            </p:nvSpPr>
            <p:spPr>
              <a:xfrm>
                <a:off x="2385423" y="-992115"/>
                <a:ext cx="23556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5" fill="none" extrusionOk="0">
                    <a:moveTo>
                      <a:pt x="343" y="1"/>
                    </a:moveTo>
                    <a:lnTo>
                      <a:pt x="343" y="1"/>
                    </a:lnTo>
                    <a:lnTo>
                      <a:pt x="41" y="304"/>
                    </a:lnTo>
                    <a:lnTo>
                      <a:pt x="41" y="30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343" y="41"/>
                    </a:lnTo>
                    <a:lnTo>
                      <a:pt x="343" y="41"/>
                    </a:lnTo>
                    <a:lnTo>
                      <a:pt x="343" y="21"/>
                    </a:lnTo>
                    <a:lnTo>
                      <a:pt x="343" y="21"/>
                    </a:lnTo>
                    <a:lnTo>
                      <a:pt x="34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5"/>
              <p:cNvSpPr/>
              <p:nvPr/>
            </p:nvSpPr>
            <p:spPr>
              <a:xfrm>
                <a:off x="2411650" y="-1004510"/>
                <a:ext cx="11162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5"/>
              <p:cNvSpPr/>
              <p:nvPr/>
            </p:nvSpPr>
            <p:spPr>
              <a:xfrm>
                <a:off x="2408911" y="-994854"/>
                <a:ext cx="5615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1"/>
                    </a:moveTo>
                    <a:lnTo>
                      <a:pt x="0" y="41"/>
                    </a:lnTo>
                    <a:lnTo>
                      <a:pt x="0" y="61"/>
                    </a:lnTo>
                    <a:lnTo>
                      <a:pt x="0" y="8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5"/>
              <p:cNvSpPr/>
              <p:nvPr/>
            </p:nvSpPr>
            <p:spPr>
              <a:xfrm>
                <a:off x="2408911" y="-994854"/>
                <a:ext cx="5615" cy="5615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5"/>
              <p:cNvSpPr/>
              <p:nvPr/>
            </p:nvSpPr>
            <p:spPr>
              <a:xfrm>
                <a:off x="2422744" y="-1012796"/>
                <a:ext cx="8354" cy="835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22" fill="none" extrusionOk="0">
                    <a:moveTo>
                      <a:pt x="121" y="0"/>
                    </a:move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5"/>
              <p:cNvSpPr/>
              <p:nvPr/>
            </p:nvSpPr>
            <p:spPr>
              <a:xfrm>
                <a:off x="2176632" y="-950617"/>
                <a:ext cx="152157" cy="8025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172" fill="none" extrusionOk="0">
                    <a:moveTo>
                      <a:pt x="1555" y="1"/>
                    </a:moveTo>
                    <a:lnTo>
                      <a:pt x="1555" y="1"/>
                    </a:lnTo>
                    <a:lnTo>
                      <a:pt x="1373" y="61"/>
                    </a:lnTo>
                    <a:lnTo>
                      <a:pt x="1171" y="122"/>
                    </a:lnTo>
                    <a:lnTo>
                      <a:pt x="969" y="142"/>
                    </a:lnTo>
                    <a:lnTo>
                      <a:pt x="768" y="162"/>
                    </a:lnTo>
                    <a:lnTo>
                      <a:pt x="768" y="162"/>
                    </a:lnTo>
                    <a:lnTo>
                      <a:pt x="606" y="162"/>
                    </a:lnTo>
                    <a:lnTo>
                      <a:pt x="465" y="142"/>
                    </a:lnTo>
                    <a:lnTo>
                      <a:pt x="465" y="142"/>
                    </a:lnTo>
                    <a:lnTo>
                      <a:pt x="283" y="102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0" y="526"/>
                    </a:lnTo>
                    <a:lnTo>
                      <a:pt x="20" y="526"/>
                    </a:lnTo>
                    <a:lnTo>
                      <a:pt x="61" y="707"/>
                    </a:lnTo>
                    <a:lnTo>
                      <a:pt x="121" y="889"/>
                    </a:lnTo>
                    <a:lnTo>
                      <a:pt x="222" y="1010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465" y="1152"/>
                    </a:lnTo>
                    <a:lnTo>
                      <a:pt x="646" y="1172"/>
                    </a:lnTo>
                    <a:lnTo>
                      <a:pt x="646" y="1172"/>
                    </a:lnTo>
                    <a:lnTo>
                      <a:pt x="768" y="1172"/>
                    </a:lnTo>
                    <a:lnTo>
                      <a:pt x="889" y="1152"/>
                    </a:lnTo>
                    <a:lnTo>
                      <a:pt x="1010" y="1111"/>
                    </a:lnTo>
                    <a:lnTo>
                      <a:pt x="1151" y="1051"/>
                    </a:lnTo>
                    <a:lnTo>
                      <a:pt x="1151" y="1051"/>
                    </a:lnTo>
                    <a:lnTo>
                      <a:pt x="1151" y="1051"/>
                    </a:lnTo>
                    <a:lnTo>
                      <a:pt x="1393" y="950"/>
                    </a:lnTo>
                    <a:lnTo>
                      <a:pt x="1636" y="808"/>
                    </a:lnTo>
                    <a:lnTo>
                      <a:pt x="1898" y="627"/>
                    </a:lnTo>
                    <a:lnTo>
                      <a:pt x="2181" y="425"/>
                    </a:lnTo>
                    <a:lnTo>
                      <a:pt x="2181" y="425"/>
                    </a:lnTo>
                    <a:lnTo>
                      <a:pt x="2221" y="405"/>
                    </a:lnTo>
                    <a:lnTo>
                      <a:pt x="2221" y="405"/>
                    </a:lnTo>
                    <a:lnTo>
                      <a:pt x="2221" y="405"/>
                    </a:lnTo>
                    <a:lnTo>
                      <a:pt x="2181" y="425"/>
                    </a:lnTo>
                    <a:lnTo>
                      <a:pt x="1595" y="102"/>
                    </a:lnTo>
                    <a:lnTo>
                      <a:pt x="155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5"/>
              <p:cNvSpPr/>
              <p:nvPr/>
            </p:nvSpPr>
            <p:spPr>
              <a:xfrm>
                <a:off x="2272022" y="-922952"/>
                <a:ext cx="56768" cy="37389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46" extrusionOk="0">
                    <a:moveTo>
                      <a:pt x="828" y="1"/>
                    </a:moveTo>
                    <a:lnTo>
                      <a:pt x="788" y="21"/>
                    </a:lnTo>
                    <a:lnTo>
                      <a:pt x="505" y="223"/>
                    </a:lnTo>
                    <a:lnTo>
                      <a:pt x="389" y="303"/>
                    </a:lnTo>
                    <a:lnTo>
                      <a:pt x="389" y="303"/>
                    </a:lnTo>
                    <a:lnTo>
                      <a:pt x="546" y="202"/>
                    </a:lnTo>
                    <a:lnTo>
                      <a:pt x="828" y="1"/>
                    </a:lnTo>
                    <a:close/>
                    <a:moveTo>
                      <a:pt x="389" y="303"/>
                    </a:moveTo>
                    <a:lnTo>
                      <a:pt x="263" y="384"/>
                    </a:lnTo>
                    <a:lnTo>
                      <a:pt x="0" y="546"/>
                    </a:lnTo>
                    <a:lnTo>
                      <a:pt x="243" y="404"/>
                    </a:lnTo>
                    <a:lnTo>
                      <a:pt x="389" y="3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5"/>
              <p:cNvSpPr/>
              <p:nvPr/>
            </p:nvSpPr>
            <p:spPr>
              <a:xfrm>
                <a:off x="2255451" y="-922952"/>
                <a:ext cx="73339" cy="4430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647" fill="none" extrusionOk="0">
                    <a:moveTo>
                      <a:pt x="1070" y="1"/>
                    </a:moveTo>
                    <a:lnTo>
                      <a:pt x="1070" y="1"/>
                    </a:lnTo>
                    <a:lnTo>
                      <a:pt x="1030" y="21"/>
                    </a:lnTo>
                    <a:lnTo>
                      <a:pt x="1030" y="21"/>
                    </a:lnTo>
                    <a:lnTo>
                      <a:pt x="747" y="223"/>
                    </a:lnTo>
                    <a:lnTo>
                      <a:pt x="485" y="404"/>
                    </a:lnTo>
                    <a:lnTo>
                      <a:pt x="242" y="546"/>
                    </a:lnTo>
                    <a:lnTo>
                      <a:pt x="0" y="647"/>
                    </a:lnTo>
                    <a:lnTo>
                      <a:pt x="0" y="647"/>
                    </a:lnTo>
                    <a:lnTo>
                      <a:pt x="242" y="546"/>
                    </a:lnTo>
                    <a:lnTo>
                      <a:pt x="505" y="384"/>
                    </a:lnTo>
                    <a:lnTo>
                      <a:pt x="788" y="202"/>
                    </a:lnTo>
                    <a:lnTo>
                      <a:pt x="1070" y="1"/>
                    </a:lnTo>
                    <a:lnTo>
                      <a:pt x="1070" y="1"/>
                    </a:lnTo>
                    <a:lnTo>
                      <a:pt x="107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5"/>
              <p:cNvSpPr/>
              <p:nvPr/>
            </p:nvSpPr>
            <p:spPr>
              <a:xfrm>
                <a:off x="2176632" y="-943701"/>
                <a:ext cx="1438" cy="1390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03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2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3"/>
                    </a:lnTo>
                    <a:lnTo>
                      <a:pt x="0" y="20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5"/>
              <p:cNvSpPr/>
              <p:nvPr/>
            </p:nvSpPr>
            <p:spPr>
              <a:xfrm>
                <a:off x="2342555" y="-936785"/>
                <a:ext cx="4177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61" h="62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5"/>
              <p:cNvSpPr/>
              <p:nvPr/>
            </p:nvSpPr>
            <p:spPr>
              <a:xfrm>
                <a:off x="2342555" y="-936785"/>
                <a:ext cx="4177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61" h="6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5"/>
              <p:cNvSpPr/>
              <p:nvPr/>
            </p:nvSpPr>
            <p:spPr>
              <a:xfrm>
                <a:off x="2335639" y="-932608"/>
                <a:ext cx="6985" cy="554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1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5"/>
              <p:cNvSpPr/>
              <p:nvPr/>
            </p:nvSpPr>
            <p:spPr>
              <a:xfrm>
                <a:off x="2335639" y="-932608"/>
                <a:ext cx="6985" cy="554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1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5"/>
              <p:cNvSpPr/>
              <p:nvPr/>
            </p:nvSpPr>
            <p:spPr>
              <a:xfrm>
                <a:off x="2328723" y="-927129"/>
                <a:ext cx="6985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2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5"/>
              <p:cNvSpPr/>
              <p:nvPr/>
            </p:nvSpPr>
            <p:spPr>
              <a:xfrm>
                <a:off x="2328723" y="-927129"/>
                <a:ext cx="6985" cy="4246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2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5"/>
              <p:cNvSpPr/>
              <p:nvPr/>
            </p:nvSpPr>
            <p:spPr>
              <a:xfrm>
                <a:off x="2283048" y="-1030806"/>
                <a:ext cx="161881" cy="10929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596" fill="none" extrusionOk="0">
                    <a:moveTo>
                      <a:pt x="2161" y="1"/>
                    </a:moveTo>
                    <a:lnTo>
                      <a:pt x="2161" y="1"/>
                    </a:lnTo>
                    <a:lnTo>
                      <a:pt x="2040" y="1"/>
                    </a:lnTo>
                    <a:lnTo>
                      <a:pt x="1919" y="21"/>
                    </a:lnTo>
                    <a:lnTo>
                      <a:pt x="1697" y="102"/>
                    </a:lnTo>
                    <a:lnTo>
                      <a:pt x="1697" y="102"/>
                    </a:lnTo>
                    <a:lnTo>
                      <a:pt x="1536" y="203"/>
                    </a:lnTo>
                    <a:lnTo>
                      <a:pt x="1394" y="303"/>
                    </a:lnTo>
                    <a:lnTo>
                      <a:pt x="1091" y="526"/>
                    </a:lnTo>
                    <a:lnTo>
                      <a:pt x="1091" y="526"/>
                    </a:lnTo>
                    <a:lnTo>
                      <a:pt x="849" y="707"/>
                    </a:lnTo>
                    <a:lnTo>
                      <a:pt x="607" y="869"/>
                    </a:lnTo>
                    <a:lnTo>
                      <a:pt x="344" y="1030"/>
                    </a:lnTo>
                    <a:lnTo>
                      <a:pt x="62" y="1152"/>
                    </a:lnTo>
                    <a:lnTo>
                      <a:pt x="62" y="1152"/>
                    </a:lnTo>
                    <a:lnTo>
                      <a:pt x="1" y="1172"/>
                    </a:lnTo>
                    <a:lnTo>
                      <a:pt x="41" y="1273"/>
                    </a:lnTo>
                    <a:lnTo>
                      <a:pt x="627" y="1596"/>
                    </a:lnTo>
                    <a:lnTo>
                      <a:pt x="627" y="1596"/>
                    </a:lnTo>
                    <a:lnTo>
                      <a:pt x="667" y="1576"/>
                    </a:lnTo>
                    <a:lnTo>
                      <a:pt x="667" y="1576"/>
                    </a:lnTo>
                    <a:lnTo>
                      <a:pt x="768" y="1515"/>
                    </a:lnTo>
                    <a:lnTo>
                      <a:pt x="768" y="1515"/>
                    </a:lnTo>
                    <a:lnTo>
                      <a:pt x="869" y="1434"/>
                    </a:lnTo>
                    <a:lnTo>
                      <a:pt x="869" y="1434"/>
                    </a:lnTo>
                    <a:lnTo>
                      <a:pt x="930" y="1374"/>
                    </a:lnTo>
                    <a:lnTo>
                      <a:pt x="930" y="1374"/>
                    </a:lnTo>
                    <a:lnTo>
                      <a:pt x="1495" y="909"/>
                    </a:lnTo>
                    <a:lnTo>
                      <a:pt x="1495" y="909"/>
                    </a:lnTo>
                    <a:lnTo>
                      <a:pt x="1536" y="869"/>
                    </a:lnTo>
                    <a:lnTo>
                      <a:pt x="1536" y="869"/>
                    </a:lnTo>
                    <a:lnTo>
                      <a:pt x="1838" y="566"/>
                    </a:lnTo>
                    <a:lnTo>
                      <a:pt x="1838" y="566"/>
                    </a:lnTo>
                    <a:lnTo>
                      <a:pt x="1879" y="526"/>
                    </a:lnTo>
                    <a:lnTo>
                      <a:pt x="1879" y="526"/>
                    </a:lnTo>
                    <a:lnTo>
                      <a:pt x="2040" y="384"/>
                    </a:lnTo>
                    <a:lnTo>
                      <a:pt x="2040" y="384"/>
                    </a:lnTo>
                    <a:lnTo>
                      <a:pt x="2040" y="384"/>
                    </a:lnTo>
                    <a:lnTo>
                      <a:pt x="2161" y="263"/>
                    </a:lnTo>
                    <a:lnTo>
                      <a:pt x="2161" y="263"/>
                    </a:lnTo>
                    <a:lnTo>
                      <a:pt x="2161" y="263"/>
                    </a:lnTo>
                    <a:lnTo>
                      <a:pt x="2161" y="263"/>
                    </a:lnTo>
                    <a:lnTo>
                      <a:pt x="2161" y="263"/>
                    </a:lnTo>
                    <a:lnTo>
                      <a:pt x="2343" y="41"/>
                    </a:lnTo>
                    <a:lnTo>
                      <a:pt x="2343" y="41"/>
                    </a:lnTo>
                    <a:lnTo>
                      <a:pt x="2343" y="41"/>
                    </a:lnTo>
                    <a:lnTo>
                      <a:pt x="2343" y="41"/>
                    </a:lnTo>
                    <a:lnTo>
                      <a:pt x="2363" y="41"/>
                    </a:lnTo>
                    <a:lnTo>
                      <a:pt x="2363" y="41"/>
                    </a:lnTo>
                    <a:lnTo>
                      <a:pt x="2363" y="21"/>
                    </a:lnTo>
                    <a:lnTo>
                      <a:pt x="2363" y="21"/>
                    </a:lnTo>
                    <a:lnTo>
                      <a:pt x="2262" y="1"/>
                    </a:lnTo>
                    <a:lnTo>
                      <a:pt x="216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5"/>
              <p:cNvSpPr/>
              <p:nvPr/>
            </p:nvSpPr>
            <p:spPr>
              <a:xfrm>
                <a:off x="2265106" y="-1205015"/>
                <a:ext cx="460511" cy="313901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4584" extrusionOk="0">
                    <a:moveTo>
                      <a:pt x="3897" y="384"/>
                    </a:moveTo>
                    <a:lnTo>
                      <a:pt x="3958" y="445"/>
                    </a:lnTo>
                    <a:lnTo>
                      <a:pt x="3837" y="505"/>
                    </a:lnTo>
                    <a:lnTo>
                      <a:pt x="3837" y="424"/>
                    </a:lnTo>
                    <a:lnTo>
                      <a:pt x="3857" y="384"/>
                    </a:lnTo>
                    <a:close/>
                    <a:moveTo>
                      <a:pt x="3090" y="122"/>
                    </a:moveTo>
                    <a:lnTo>
                      <a:pt x="3130" y="142"/>
                    </a:lnTo>
                    <a:lnTo>
                      <a:pt x="3211" y="223"/>
                    </a:lnTo>
                    <a:lnTo>
                      <a:pt x="3373" y="364"/>
                    </a:lnTo>
                    <a:lnTo>
                      <a:pt x="3150" y="525"/>
                    </a:lnTo>
                    <a:lnTo>
                      <a:pt x="3130" y="505"/>
                    </a:lnTo>
                    <a:lnTo>
                      <a:pt x="3070" y="424"/>
                    </a:lnTo>
                    <a:lnTo>
                      <a:pt x="3029" y="344"/>
                    </a:lnTo>
                    <a:lnTo>
                      <a:pt x="3009" y="263"/>
                    </a:lnTo>
                    <a:lnTo>
                      <a:pt x="3029" y="162"/>
                    </a:lnTo>
                    <a:lnTo>
                      <a:pt x="3049" y="122"/>
                    </a:lnTo>
                    <a:close/>
                    <a:moveTo>
                      <a:pt x="2625" y="223"/>
                    </a:moveTo>
                    <a:lnTo>
                      <a:pt x="2666" y="243"/>
                    </a:lnTo>
                    <a:lnTo>
                      <a:pt x="2787" y="324"/>
                    </a:lnTo>
                    <a:lnTo>
                      <a:pt x="2908" y="445"/>
                    </a:lnTo>
                    <a:lnTo>
                      <a:pt x="3070" y="586"/>
                    </a:lnTo>
                    <a:lnTo>
                      <a:pt x="2888" y="768"/>
                    </a:lnTo>
                    <a:lnTo>
                      <a:pt x="2686" y="606"/>
                    </a:lnTo>
                    <a:lnTo>
                      <a:pt x="2605" y="525"/>
                    </a:lnTo>
                    <a:lnTo>
                      <a:pt x="2565" y="404"/>
                    </a:lnTo>
                    <a:lnTo>
                      <a:pt x="2565" y="283"/>
                    </a:lnTo>
                    <a:lnTo>
                      <a:pt x="2585" y="243"/>
                    </a:lnTo>
                    <a:lnTo>
                      <a:pt x="2585" y="223"/>
                    </a:lnTo>
                    <a:close/>
                    <a:moveTo>
                      <a:pt x="2504" y="586"/>
                    </a:moveTo>
                    <a:lnTo>
                      <a:pt x="2565" y="626"/>
                    </a:lnTo>
                    <a:lnTo>
                      <a:pt x="2807" y="848"/>
                    </a:lnTo>
                    <a:lnTo>
                      <a:pt x="2666" y="990"/>
                    </a:lnTo>
                    <a:lnTo>
                      <a:pt x="2646" y="1030"/>
                    </a:lnTo>
                    <a:lnTo>
                      <a:pt x="2565" y="929"/>
                    </a:lnTo>
                    <a:lnTo>
                      <a:pt x="2504" y="828"/>
                    </a:lnTo>
                    <a:lnTo>
                      <a:pt x="2464" y="748"/>
                    </a:lnTo>
                    <a:lnTo>
                      <a:pt x="2464" y="647"/>
                    </a:lnTo>
                    <a:lnTo>
                      <a:pt x="2464" y="606"/>
                    </a:lnTo>
                    <a:lnTo>
                      <a:pt x="2464" y="586"/>
                    </a:lnTo>
                    <a:close/>
                    <a:moveTo>
                      <a:pt x="2403" y="1192"/>
                    </a:moveTo>
                    <a:lnTo>
                      <a:pt x="2484" y="1212"/>
                    </a:lnTo>
                    <a:lnTo>
                      <a:pt x="2403" y="1353"/>
                    </a:lnTo>
                    <a:lnTo>
                      <a:pt x="2363" y="1313"/>
                    </a:lnTo>
                    <a:lnTo>
                      <a:pt x="2363" y="1293"/>
                    </a:lnTo>
                    <a:lnTo>
                      <a:pt x="2343" y="1252"/>
                    </a:lnTo>
                    <a:lnTo>
                      <a:pt x="2343" y="1212"/>
                    </a:lnTo>
                    <a:lnTo>
                      <a:pt x="2363" y="1192"/>
                    </a:lnTo>
                    <a:close/>
                    <a:moveTo>
                      <a:pt x="3070" y="0"/>
                    </a:moveTo>
                    <a:lnTo>
                      <a:pt x="3009" y="21"/>
                    </a:lnTo>
                    <a:lnTo>
                      <a:pt x="2969" y="41"/>
                    </a:lnTo>
                    <a:lnTo>
                      <a:pt x="2928" y="81"/>
                    </a:lnTo>
                    <a:lnTo>
                      <a:pt x="2908" y="122"/>
                    </a:lnTo>
                    <a:lnTo>
                      <a:pt x="2908" y="223"/>
                    </a:lnTo>
                    <a:lnTo>
                      <a:pt x="2888" y="263"/>
                    </a:lnTo>
                    <a:lnTo>
                      <a:pt x="2767" y="182"/>
                    </a:lnTo>
                    <a:lnTo>
                      <a:pt x="2666" y="122"/>
                    </a:lnTo>
                    <a:lnTo>
                      <a:pt x="2524" y="122"/>
                    </a:lnTo>
                    <a:lnTo>
                      <a:pt x="2484" y="162"/>
                    </a:lnTo>
                    <a:lnTo>
                      <a:pt x="2464" y="243"/>
                    </a:lnTo>
                    <a:lnTo>
                      <a:pt x="2444" y="303"/>
                    </a:lnTo>
                    <a:lnTo>
                      <a:pt x="2464" y="404"/>
                    </a:lnTo>
                    <a:lnTo>
                      <a:pt x="2464" y="445"/>
                    </a:lnTo>
                    <a:lnTo>
                      <a:pt x="2444" y="465"/>
                    </a:lnTo>
                    <a:lnTo>
                      <a:pt x="2423" y="465"/>
                    </a:lnTo>
                    <a:lnTo>
                      <a:pt x="2383" y="485"/>
                    </a:lnTo>
                    <a:lnTo>
                      <a:pt x="2363" y="525"/>
                    </a:lnTo>
                    <a:lnTo>
                      <a:pt x="2343" y="626"/>
                    </a:lnTo>
                    <a:lnTo>
                      <a:pt x="2343" y="707"/>
                    </a:lnTo>
                    <a:lnTo>
                      <a:pt x="2363" y="768"/>
                    </a:lnTo>
                    <a:lnTo>
                      <a:pt x="2403" y="848"/>
                    </a:lnTo>
                    <a:lnTo>
                      <a:pt x="2464" y="990"/>
                    </a:lnTo>
                    <a:lnTo>
                      <a:pt x="2545" y="1091"/>
                    </a:lnTo>
                    <a:lnTo>
                      <a:pt x="2565" y="1111"/>
                    </a:lnTo>
                    <a:lnTo>
                      <a:pt x="2545" y="1131"/>
                    </a:lnTo>
                    <a:lnTo>
                      <a:pt x="2524" y="1111"/>
                    </a:lnTo>
                    <a:lnTo>
                      <a:pt x="2444" y="1091"/>
                    </a:lnTo>
                    <a:lnTo>
                      <a:pt x="2323" y="1091"/>
                    </a:lnTo>
                    <a:lnTo>
                      <a:pt x="2282" y="1131"/>
                    </a:lnTo>
                    <a:lnTo>
                      <a:pt x="2222" y="1192"/>
                    </a:lnTo>
                    <a:lnTo>
                      <a:pt x="2222" y="1273"/>
                    </a:lnTo>
                    <a:lnTo>
                      <a:pt x="2282" y="1373"/>
                    </a:lnTo>
                    <a:lnTo>
                      <a:pt x="2323" y="1454"/>
                    </a:lnTo>
                    <a:lnTo>
                      <a:pt x="2222" y="1656"/>
                    </a:lnTo>
                    <a:lnTo>
                      <a:pt x="2141" y="1898"/>
                    </a:lnTo>
                    <a:lnTo>
                      <a:pt x="1293" y="2322"/>
                    </a:lnTo>
                    <a:lnTo>
                      <a:pt x="606" y="2666"/>
                    </a:lnTo>
                    <a:lnTo>
                      <a:pt x="283" y="2847"/>
                    </a:lnTo>
                    <a:lnTo>
                      <a:pt x="21" y="3009"/>
                    </a:lnTo>
                    <a:lnTo>
                      <a:pt x="0" y="3049"/>
                    </a:lnTo>
                    <a:lnTo>
                      <a:pt x="0" y="3090"/>
                    </a:lnTo>
                    <a:lnTo>
                      <a:pt x="21" y="3110"/>
                    </a:lnTo>
                    <a:lnTo>
                      <a:pt x="61" y="3110"/>
                    </a:lnTo>
                    <a:lnTo>
                      <a:pt x="606" y="2807"/>
                    </a:lnTo>
                    <a:lnTo>
                      <a:pt x="1232" y="2464"/>
                    </a:lnTo>
                    <a:lnTo>
                      <a:pt x="2141" y="2020"/>
                    </a:lnTo>
                    <a:lnTo>
                      <a:pt x="2201" y="1979"/>
                    </a:lnTo>
                    <a:lnTo>
                      <a:pt x="2222" y="1959"/>
                    </a:lnTo>
                    <a:lnTo>
                      <a:pt x="2262" y="1858"/>
                    </a:lnTo>
                    <a:lnTo>
                      <a:pt x="2323" y="1737"/>
                    </a:lnTo>
                    <a:lnTo>
                      <a:pt x="2403" y="1535"/>
                    </a:lnTo>
                    <a:lnTo>
                      <a:pt x="2423" y="1515"/>
                    </a:lnTo>
                    <a:lnTo>
                      <a:pt x="2464" y="1434"/>
                    </a:lnTo>
                    <a:lnTo>
                      <a:pt x="2585" y="1273"/>
                    </a:lnTo>
                    <a:lnTo>
                      <a:pt x="2706" y="1111"/>
                    </a:lnTo>
                    <a:lnTo>
                      <a:pt x="2767" y="1050"/>
                    </a:lnTo>
                    <a:lnTo>
                      <a:pt x="2868" y="909"/>
                    </a:lnTo>
                    <a:lnTo>
                      <a:pt x="2948" y="828"/>
                    </a:lnTo>
                    <a:lnTo>
                      <a:pt x="3150" y="667"/>
                    </a:lnTo>
                    <a:lnTo>
                      <a:pt x="3231" y="586"/>
                    </a:lnTo>
                    <a:lnTo>
                      <a:pt x="3332" y="505"/>
                    </a:lnTo>
                    <a:lnTo>
                      <a:pt x="3453" y="445"/>
                    </a:lnTo>
                    <a:lnTo>
                      <a:pt x="3473" y="424"/>
                    </a:lnTo>
                    <a:lnTo>
                      <a:pt x="3514" y="404"/>
                    </a:lnTo>
                    <a:lnTo>
                      <a:pt x="3554" y="404"/>
                    </a:lnTo>
                    <a:lnTo>
                      <a:pt x="3574" y="465"/>
                    </a:lnTo>
                    <a:lnTo>
                      <a:pt x="3554" y="546"/>
                    </a:lnTo>
                    <a:lnTo>
                      <a:pt x="3453" y="768"/>
                    </a:lnTo>
                    <a:lnTo>
                      <a:pt x="3413" y="808"/>
                    </a:lnTo>
                    <a:lnTo>
                      <a:pt x="3393" y="808"/>
                    </a:lnTo>
                    <a:lnTo>
                      <a:pt x="3332" y="869"/>
                    </a:lnTo>
                    <a:lnTo>
                      <a:pt x="3231" y="929"/>
                    </a:lnTo>
                    <a:lnTo>
                      <a:pt x="3130" y="1010"/>
                    </a:lnTo>
                    <a:lnTo>
                      <a:pt x="3049" y="1091"/>
                    </a:lnTo>
                    <a:lnTo>
                      <a:pt x="3029" y="1111"/>
                    </a:lnTo>
                    <a:lnTo>
                      <a:pt x="3049" y="1151"/>
                    </a:lnTo>
                    <a:lnTo>
                      <a:pt x="3090" y="1172"/>
                    </a:lnTo>
                    <a:lnTo>
                      <a:pt x="3110" y="1151"/>
                    </a:lnTo>
                    <a:lnTo>
                      <a:pt x="3211" y="1091"/>
                    </a:lnTo>
                    <a:lnTo>
                      <a:pt x="3292" y="1030"/>
                    </a:lnTo>
                    <a:lnTo>
                      <a:pt x="3393" y="949"/>
                    </a:lnTo>
                    <a:lnTo>
                      <a:pt x="3494" y="889"/>
                    </a:lnTo>
                    <a:lnTo>
                      <a:pt x="3716" y="727"/>
                    </a:lnTo>
                    <a:lnTo>
                      <a:pt x="3857" y="626"/>
                    </a:lnTo>
                    <a:lnTo>
                      <a:pt x="4120" y="465"/>
                    </a:lnTo>
                    <a:lnTo>
                      <a:pt x="4140" y="465"/>
                    </a:lnTo>
                    <a:lnTo>
                      <a:pt x="4301" y="384"/>
                    </a:lnTo>
                    <a:lnTo>
                      <a:pt x="4362" y="364"/>
                    </a:lnTo>
                    <a:lnTo>
                      <a:pt x="4402" y="364"/>
                    </a:lnTo>
                    <a:lnTo>
                      <a:pt x="4422" y="404"/>
                    </a:lnTo>
                    <a:lnTo>
                      <a:pt x="4422" y="505"/>
                    </a:lnTo>
                    <a:lnTo>
                      <a:pt x="4382" y="586"/>
                    </a:lnTo>
                    <a:lnTo>
                      <a:pt x="4342" y="647"/>
                    </a:lnTo>
                    <a:lnTo>
                      <a:pt x="4301" y="667"/>
                    </a:lnTo>
                    <a:lnTo>
                      <a:pt x="4261" y="707"/>
                    </a:lnTo>
                    <a:lnTo>
                      <a:pt x="4241" y="707"/>
                    </a:lnTo>
                    <a:lnTo>
                      <a:pt x="4200" y="727"/>
                    </a:lnTo>
                    <a:lnTo>
                      <a:pt x="3978" y="869"/>
                    </a:lnTo>
                    <a:lnTo>
                      <a:pt x="3877" y="929"/>
                    </a:lnTo>
                    <a:lnTo>
                      <a:pt x="3655" y="1071"/>
                    </a:lnTo>
                    <a:lnTo>
                      <a:pt x="3574" y="1131"/>
                    </a:lnTo>
                    <a:lnTo>
                      <a:pt x="3373" y="1273"/>
                    </a:lnTo>
                    <a:lnTo>
                      <a:pt x="3373" y="1313"/>
                    </a:lnTo>
                    <a:lnTo>
                      <a:pt x="3373" y="1333"/>
                    </a:lnTo>
                    <a:lnTo>
                      <a:pt x="3393" y="1353"/>
                    </a:lnTo>
                    <a:lnTo>
                      <a:pt x="3453" y="1353"/>
                    </a:lnTo>
                    <a:lnTo>
                      <a:pt x="3635" y="1232"/>
                    </a:lnTo>
                    <a:lnTo>
                      <a:pt x="3696" y="1192"/>
                    </a:lnTo>
                    <a:lnTo>
                      <a:pt x="3736" y="1172"/>
                    </a:lnTo>
                    <a:lnTo>
                      <a:pt x="3938" y="1030"/>
                    </a:lnTo>
                    <a:lnTo>
                      <a:pt x="4039" y="970"/>
                    </a:lnTo>
                    <a:lnTo>
                      <a:pt x="4261" y="828"/>
                    </a:lnTo>
                    <a:lnTo>
                      <a:pt x="4362" y="768"/>
                    </a:lnTo>
                    <a:lnTo>
                      <a:pt x="4645" y="626"/>
                    </a:lnTo>
                    <a:lnTo>
                      <a:pt x="4766" y="586"/>
                    </a:lnTo>
                    <a:lnTo>
                      <a:pt x="4826" y="586"/>
                    </a:lnTo>
                    <a:lnTo>
                      <a:pt x="4846" y="606"/>
                    </a:lnTo>
                    <a:lnTo>
                      <a:pt x="4846" y="647"/>
                    </a:lnTo>
                    <a:lnTo>
                      <a:pt x="4806" y="748"/>
                    </a:lnTo>
                    <a:lnTo>
                      <a:pt x="4746" y="869"/>
                    </a:lnTo>
                    <a:lnTo>
                      <a:pt x="4645" y="909"/>
                    </a:lnTo>
                    <a:lnTo>
                      <a:pt x="4483" y="990"/>
                    </a:lnTo>
                    <a:lnTo>
                      <a:pt x="4402" y="1050"/>
                    </a:lnTo>
                    <a:lnTo>
                      <a:pt x="4180" y="1151"/>
                    </a:lnTo>
                    <a:lnTo>
                      <a:pt x="4099" y="1212"/>
                    </a:lnTo>
                    <a:lnTo>
                      <a:pt x="3938" y="1313"/>
                    </a:lnTo>
                    <a:lnTo>
                      <a:pt x="3736" y="1434"/>
                    </a:lnTo>
                    <a:lnTo>
                      <a:pt x="3635" y="1495"/>
                    </a:lnTo>
                    <a:lnTo>
                      <a:pt x="3595" y="1555"/>
                    </a:lnTo>
                    <a:lnTo>
                      <a:pt x="3595" y="1575"/>
                    </a:lnTo>
                    <a:lnTo>
                      <a:pt x="3615" y="1616"/>
                    </a:lnTo>
                    <a:lnTo>
                      <a:pt x="3655" y="1616"/>
                    </a:lnTo>
                    <a:lnTo>
                      <a:pt x="3716" y="1575"/>
                    </a:lnTo>
                    <a:lnTo>
                      <a:pt x="3817" y="1515"/>
                    </a:lnTo>
                    <a:lnTo>
                      <a:pt x="4443" y="1151"/>
                    </a:lnTo>
                    <a:lnTo>
                      <a:pt x="4544" y="1091"/>
                    </a:lnTo>
                    <a:lnTo>
                      <a:pt x="4786" y="970"/>
                    </a:lnTo>
                    <a:lnTo>
                      <a:pt x="4826" y="949"/>
                    </a:lnTo>
                    <a:lnTo>
                      <a:pt x="4867" y="970"/>
                    </a:lnTo>
                    <a:lnTo>
                      <a:pt x="4867" y="990"/>
                    </a:lnTo>
                    <a:lnTo>
                      <a:pt x="4846" y="1010"/>
                    </a:lnTo>
                    <a:lnTo>
                      <a:pt x="4846" y="1030"/>
                    </a:lnTo>
                    <a:lnTo>
                      <a:pt x="4826" y="1091"/>
                    </a:lnTo>
                    <a:lnTo>
                      <a:pt x="4786" y="1172"/>
                    </a:lnTo>
                    <a:lnTo>
                      <a:pt x="4645" y="1293"/>
                    </a:lnTo>
                    <a:lnTo>
                      <a:pt x="4544" y="1353"/>
                    </a:lnTo>
                    <a:lnTo>
                      <a:pt x="4281" y="1535"/>
                    </a:lnTo>
                    <a:lnTo>
                      <a:pt x="3978" y="1697"/>
                    </a:lnTo>
                    <a:lnTo>
                      <a:pt x="3857" y="1757"/>
                    </a:lnTo>
                    <a:lnTo>
                      <a:pt x="3817" y="1798"/>
                    </a:lnTo>
                    <a:lnTo>
                      <a:pt x="3797" y="1818"/>
                    </a:lnTo>
                    <a:lnTo>
                      <a:pt x="3797" y="1858"/>
                    </a:lnTo>
                    <a:lnTo>
                      <a:pt x="3837" y="1878"/>
                    </a:lnTo>
                    <a:lnTo>
                      <a:pt x="3877" y="1878"/>
                    </a:lnTo>
                    <a:lnTo>
                      <a:pt x="3978" y="1818"/>
                    </a:lnTo>
                    <a:lnTo>
                      <a:pt x="4120" y="1757"/>
                    </a:lnTo>
                    <a:lnTo>
                      <a:pt x="4281" y="1676"/>
                    </a:lnTo>
                    <a:lnTo>
                      <a:pt x="4342" y="1656"/>
                    </a:lnTo>
                    <a:lnTo>
                      <a:pt x="4483" y="1616"/>
                    </a:lnTo>
                    <a:lnTo>
                      <a:pt x="4645" y="1575"/>
                    </a:lnTo>
                    <a:lnTo>
                      <a:pt x="4786" y="1575"/>
                    </a:lnTo>
                    <a:lnTo>
                      <a:pt x="4806" y="1596"/>
                    </a:lnTo>
                    <a:lnTo>
                      <a:pt x="4806" y="1636"/>
                    </a:lnTo>
                    <a:lnTo>
                      <a:pt x="4786" y="1676"/>
                    </a:lnTo>
                    <a:lnTo>
                      <a:pt x="4766" y="1676"/>
                    </a:lnTo>
                    <a:lnTo>
                      <a:pt x="4685" y="1757"/>
                    </a:lnTo>
                    <a:lnTo>
                      <a:pt x="4564" y="1818"/>
                    </a:lnTo>
                    <a:lnTo>
                      <a:pt x="4140" y="2100"/>
                    </a:lnTo>
                    <a:lnTo>
                      <a:pt x="3837" y="2242"/>
                    </a:lnTo>
                    <a:lnTo>
                      <a:pt x="3514" y="2383"/>
                    </a:lnTo>
                    <a:lnTo>
                      <a:pt x="3393" y="2444"/>
                    </a:lnTo>
                    <a:lnTo>
                      <a:pt x="3211" y="2484"/>
                    </a:lnTo>
                    <a:lnTo>
                      <a:pt x="3029" y="2524"/>
                    </a:lnTo>
                    <a:lnTo>
                      <a:pt x="2868" y="2545"/>
                    </a:lnTo>
                    <a:lnTo>
                      <a:pt x="2625" y="2545"/>
                    </a:lnTo>
                    <a:lnTo>
                      <a:pt x="2565" y="2585"/>
                    </a:lnTo>
                    <a:lnTo>
                      <a:pt x="2343" y="2807"/>
                    </a:lnTo>
                    <a:lnTo>
                      <a:pt x="2020" y="3150"/>
                    </a:lnTo>
                    <a:lnTo>
                      <a:pt x="1616" y="3534"/>
                    </a:lnTo>
                    <a:lnTo>
                      <a:pt x="1232" y="3897"/>
                    </a:lnTo>
                    <a:lnTo>
                      <a:pt x="990" y="4099"/>
                    </a:lnTo>
                    <a:lnTo>
                      <a:pt x="970" y="4120"/>
                    </a:lnTo>
                    <a:lnTo>
                      <a:pt x="970" y="4160"/>
                    </a:lnTo>
                    <a:lnTo>
                      <a:pt x="1010" y="4180"/>
                    </a:lnTo>
                    <a:lnTo>
                      <a:pt x="1050" y="4180"/>
                    </a:lnTo>
                    <a:lnTo>
                      <a:pt x="1252" y="3998"/>
                    </a:lnTo>
                    <a:lnTo>
                      <a:pt x="1495" y="3796"/>
                    </a:lnTo>
                    <a:lnTo>
                      <a:pt x="1979" y="3332"/>
                    </a:lnTo>
                    <a:lnTo>
                      <a:pt x="2646" y="2666"/>
                    </a:lnTo>
                    <a:lnTo>
                      <a:pt x="2948" y="2666"/>
                    </a:lnTo>
                    <a:lnTo>
                      <a:pt x="3130" y="2625"/>
                    </a:lnTo>
                    <a:lnTo>
                      <a:pt x="3332" y="2585"/>
                    </a:lnTo>
                    <a:lnTo>
                      <a:pt x="3514" y="2524"/>
                    </a:lnTo>
                    <a:lnTo>
                      <a:pt x="3675" y="2605"/>
                    </a:lnTo>
                    <a:lnTo>
                      <a:pt x="3837" y="2686"/>
                    </a:lnTo>
                    <a:lnTo>
                      <a:pt x="4019" y="2747"/>
                    </a:lnTo>
                    <a:lnTo>
                      <a:pt x="4180" y="2787"/>
                    </a:lnTo>
                    <a:lnTo>
                      <a:pt x="4725" y="3574"/>
                    </a:lnTo>
                    <a:lnTo>
                      <a:pt x="5109" y="4120"/>
                    </a:lnTo>
                    <a:lnTo>
                      <a:pt x="5311" y="4362"/>
                    </a:lnTo>
                    <a:lnTo>
                      <a:pt x="5493" y="4564"/>
                    </a:lnTo>
                    <a:lnTo>
                      <a:pt x="5533" y="4584"/>
                    </a:lnTo>
                    <a:lnTo>
                      <a:pt x="5553" y="4564"/>
                    </a:lnTo>
                    <a:lnTo>
                      <a:pt x="5573" y="4544"/>
                    </a:lnTo>
                    <a:lnTo>
                      <a:pt x="5553" y="4503"/>
                    </a:lnTo>
                    <a:lnTo>
                      <a:pt x="5331" y="4221"/>
                    </a:lnTo>
                    <a:lnTo>
                      <a:pt x="5109" y="3918"/>
                    </a:lnTo>
                    <a:lnTo>
                      <a:pt x="4624" y="3251"/>
                    </a:lnTo>
                    <a:lnTo>
                      <a:pt x="4463" y="3009"/>
                    </a:lnTo>
                    <a:lnTo>
                      <a:pt x="4301" y="2767"/>
                    </a:lnTo>
                    <a:lnTo>
                      <a:pt x="4261" y="2726"/>
                    </a:lnTo>
                    <a:lnTo>
                      <a:pt x="4221" y="2686"/>
                    </a:lnTo>
                    <a:lnTo>
                      <a:pt x="4120" y="2666"/>
                    </a:lnTo>
                    <a:lnTo>
                      <a:pt x="3958" y="2625"/>
                    </a:lnTo>
                    <a:lnTo>
                      <a:pt x="3857" y="2565"/>
                    </a:lnTo>
                    <a:lnTo>
                      <a:pt x="3716" y="2504"/>
                    </a:lnTo>
                    <a:lnTo>
                      <a:pt x="3655" y="2464"/>
                    </a:lnTo>
                    <a:lnTo>
                      <a:pt x="3958" y="2322"/>
                    </a:lnTo>
                    <a:lnTo>
                      <a:pt x="4241" y="2181"/>
                    </a:lnTo>
                    <a:lnTo>
                      <a:pt x="4483" y="2020"/>
                    </a:lnTo>
                    <a:lnTo>
                      <a:pt x="4705" y="1878"/>
                    </a:lnTo>
                    <a:lnTo>
                      <a:pt x="4746" y="2121"/>
                    </a:lnTo>
                    <a:lnTo>
                      <a:pt x="4766" y="2201"/>
                    </a:lnTo>
                    <a:lnTo>
                      <a:pt x="4786" y="2242"/>
                    </a:lnTo>
                    <a:lnTo>
                      <a:pt x="4806" y="2262"/>
                    </a:lnTo>
                    <a:lnTo>
                      <a:pt x="5230" y="2565"/>
                    </a:lnTo>
                    <a:lnTo>
                      <a:pt x="5896" y="3070"/>
                    </a:lnTo>
                    <a:lnTo>
                      <a:pt x="6220" y="3312"/>
                    </a:lnTo>
                    <a:lnTo>
                      <a:pt x="6522" y="3574"/>
                    </a:lnTo>
                    <a:lnTo>
                      <a:pt x="6644" y="3696"/>
                    </a:lnTo>
                    <a:lnTo>
                      <a:pt x="6684" y="3696"/>
                    </a:lnTo>
                    <a:lnTo>
                      <a:pt x="6704" y="3675"/>
                    </a:lnTo>
                    <a:lnTo>
                      <a:pt x="6724" y="3655"/>
                    </a:lnTo>
                    <a:lnTo>
                      <a:pt x="6704" y="3615"/>
                    </a:lnTo>
                    <a:lnTo>
                      <a:pt x="6240" y="3211"/>
                    </a:lnTo>
                    <a:lnTo>
                      <a:pt x="5695" y="2787"/>
                    </a:lnTo>
                    <a:lnTo>
                      <a:pt x="4846" y="2161"/>
                    </a:lnTo>
                    <a:lnTo>
                      <a:pt x="4846" y="1979"/>
                    </a:lnTo>
                    <a:lnTo>
                      <a:pt x="4826" y="1798"/>
                    </a:lnTo>
                    <a:lnTo>
                      <a:pt x="4867" y="1737"/>
                    </a:lnTo>
                    <a:lnTo>
                      <a:pt x="4907" y="1676"/>
                    </a:lnTo>
                    <a:lnTo>
                      <a:pt x="4927" y="1616"/>
                    </a:lnTo>
                    <a:lnTo>
                      <a:pt x="4907" y="1535"/>
                    </a:lnTo>
                    <a:lnTo>
                      <a:pt x="4867" y="1495"/>
                    </a:lnTo>
                    <a:lnTo>
                      <a:pt x="4826" y="1474"/>
                    </a:lnTo>
                    <a:lnTo>
                      <a:pt x="4766" y="1454"/>
                    </a:lnTo>
                    <a:lnTo>
                      <a:pt x="4705" y="1454"/>
                    </a:lnTo>
                    <a:lnTo>
                      <a:pt x="4685" y="1394"/>
                    </a:lnTo>
                    <a:lnTo>
                      <a:pt x="4786" y="1313"/>
                    </a:lnTo>
                    <a:lnTo>
                      <a:pt x="4887" y="1212"/>
                    </a:lnTo>
                    <a:lnTo>
                      <a:pt x="4947" y="1091"/>
                    </a:lnTo>
                    <a:lnTo>
                      <a:pt x="4968" y="1010"/>
                    </a:lnTo>
                    <a:lnTo>
                      <a:pt x="4968" y="929"/>
                    </a:lnTo>
                    <a:lnTo>
                      <a:pt x="4968" y="889"/>
                    </a:lnTo>
                    <a:lnTo>
                      <a:pt x="4927" y="848"/>
                    </a:lnTo>
                    <a:lnTo>
                      <a:pt x="4907" y="848"/>
                    </a:lnTo>
                    <a:lnTo>
                      <a:pt x="4887" y="828"/>
                    </a:lnTo>
                    <a:lnTo>
                      <a:pt x="4907" y="788"/>
                    </a:lnTo>
                    <a:lnTo>
                      <a:pt x="4947" y="687"/>
                    </a:lnTo>
                    <a:lnTo>
                      <a:pt x="4947" y="626"/>
                    </a:lnTo>
                    <a:lnTo>
                      <a:pt x="4947" y="546"/>
                    </a:lnTo>
                    <a:lnTo>
                      <a:pt x="4907" y="505"/>
                    </a:lnTo>
                    <a:lnTo>
                      <a:pt x="4867" y="465"/>
                    </a:lnTo>
                    <a:lnTo>
                      <a:pt x="4725" y="465"/>
                    </a:lnTo>
                    <a:lnTo>
                      <a:pt x="4604" y="505"/>
                    </a:lnTo>
                    <a:lnTo>
                      <a:pt x="4544" y="546"/>
                    </a:lnTo>
                    <a:lnTo>
                      <a:pt x="4544" y="485"/>
                    </a:lnTo>
                    <a:lnTo>
                      <a:pt x="4544" y="404"/>
                    </a:lnTo>
                    <a:lnTo>
                      <a:pt x="4544" y="364"/>
                    </a:lnTo>
                    <a:lnTo>
                      <a:pt x="4523" y="324"/>
                    </a:lnTo>
                    <a:lnTo>
                      <a:pt x="4483" y="283"/>
                    </a:lnTo>
                    <a:lnTo>
                      <a:pt x="4422" y="243"/>
                    </a:lnTo>
                    <a:lnTo>
                      <a:pt x="4362" y="243"/>
                    </a:lnTo>
                    <a:lnTo>
                      <a:pt x="4261" y="283"/>
                    </a:lnTo>
                    <a:lnTo>
                      <a:pt x="4059" y="384"/>
                    </a:lnTo>
                    <a:lnTo>
                      <a:pt x="4019" y="344"/>
                    </a:lnTo>
                    <a:lnTo>
                      <a:pt x="3918" y="283"/>
                    </a:lnTo>
                    <a:lnTo>
                      <a:pt x="3877" y="263"/>
                    </a:lnTo>
                    <a:lnTo>
                      <a:pt x="3837" y="263"/>
                    </a:lnTo>
                    <a:lnTo>
                      <a:pt x="3776" y="283"/>
                    </a:lnTo>
                    <a:lnTo>
                      <a:pt x="3756" y="344"/>
                    </a:lnTo>
                    <a:lnTo>
                      <a:pt x="3736" y="445"/>
                    </a:lnTo>
                    <a:lnTo>
                      <a:pt x="3736" y="525"/>
                    </a:lnTo>
                    <a:lnTo>
                      <a:pt x="3736" y="586"/>
                    </a:lnTo>
                    <a:lnTo>
                      <a:pt x="3675" y="525"/>
                    </a:lnTo>
                    <a:lnTo>
                      <a:pt x="3675" y="404"/>
                    </a:lnTo>
                    <a:lnTo>
                      <a:pt x="3655" y="344"/>
                    </a:lnTo>
                    <a:lnTo>
                      <a:pt x="3615" y="303"/>
                    </a:lnTo>
                    <a:lnTo>
                      <a:pt x="3554" y="283"/>
                    </a:lnTo>
                    <a:lnTo>
                      <a:pt x="3473" y="303"/>
                    </a:lnTo>
                    <a:lnTo>
                      <a:pt x="3272" y="122"/>
                    </a:lnTo>
                    <a:lnTo>
                      <a:pt x="3150" y="41"/>
                    </a:lnTo>
                    <a:lnTo>
                      <a:pt x="30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5"/>
              <p:cNvSpPr/>
              <p:nvPr/>
            </p:nvSpPr>
            <p:spPr>
              <a:xfrm>
                <a:off x="2031458" y="-1307322"/>
                <a:ext cx="273842" cy="273842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999" extrusionOk="0">
                    <a:moveTo>
                      <a:pt x="2201" y="545"/>
                    </a:moveTo>
                    <a:lnTo>
                      <a:pt x="2403" y="586"/>
                    </a:lnTo>
                    <a:lnTo>
                      <a:pt x="2585" y="667"/>
                    </a:lnTo>
                    <a:lnTo>
                      <a:pt x="2766" y="747"/>
                    </a:lnTo>
                    <a:lnTo>
                      <a:pt x="2888" y="848"/>
                    </a:lnTo>
                    <a:lnTo>
                      <a:pt x="3009" y="929"/>
                    </a:lnTo>
                    <a:lnTo>
                      <a:pt x="3150" y="1070"/>
                    </a:lnTo>
                    <a:lnTo>
                      <a:pt x="3251" y="1232"/>
                    </a:lnTo>
                    <a:lnTo>
                      <a:pt x="3352" y="1414"/>
                    </a:lnTo>
                    <a:lnTo>
                      <a:pt x="3412" y="1595"/>
                    </a:lnTo>
                    <a:lnTo>
                      <a:pt x="3453" y="1797"/>
                    </a:lnTo>
                    <a:lnTo>
                      <a:pt x="3473" y="1979"/>
                    </a:lnTo>
                    <a:lnTo>
                      <a:pt x="3453" y="2161"/>
                    </a:lnTo>
                    <a:lnTo>
                      <a:pt x="3433" y="2342"/>
                    </a:lnTo>
                    <a:lnTo>
                      <a:pt x="2221" y="1797"/>
                    </a:lnTo>
                    <a:lnTo>
                      <a:pt x="1878" y="545"/>
                    </a:lnTo>
                    <a:close/>
                    <a:moveTo>
                      <a:pt x="1353" y="687"/>
                    </a:moveTo>
                    <a:lnTo>
                      <a:pt x="1716" y="1939"/>
                    </a:lnTo>
                    <a:lnTo>
                      <a:pt x="969" y="3029"/>
                    </a:lnTo>
                    <a:lnTo>
                      <a:pt x="848" y="2888"/>
                    </a:lnTo>
                    <a:lnTo>
                      <a:pt x="747" y="2746"/>
                    </a:lnTo>
                    <a:lnTo>
                      <a:pt x="666" y="2565"/>
                    </a:lnTo>
                    <a:lnTo>
                      <a:pt x="606" y="2403"/>
                    </a:lnTo>
                    <a:lnTo>
                      <a:pt x="565" y="2262"/>
                    </a:lnTo>
                    <a:lnTo>
                      <a:pt x="545" y="2120"/>
                    </a:lnTo>
                    <a:lnTo>
                      <a:pt x="545" y="1999"/>
                    </a:lnTo>
                    <a:lnTo>
                      <a:pt x="545" y="1858"/>
                    </a:lnTo>
                    <a:lnTo>
                      <a:pt x="565" y="1717"/>
                    </a:lnTo>
                    <a:lnTo>
                      <a:pt x="606" y="1595"/>
                    </a:lnTo>
                    <a:lnTo>
                      <a:pt x="646" y="1454"/>
                    </a:lnTo>
                    <a:lnTo>
                      <a:pt x="707" y="1333"/>
                    </a:lnTo>
                    <a:lnTo>
                      <a:pt x="828" y="1131"/>
                    </a:lnTo>
                    <a:lnTo>
                      <a:pt x="969" y="969"/>
                    </a:lnTo>
                    <a:lnTo>
                      <a:pt x="1151" y="808"/>
                    </a:lnTo>
                    <a:lnTo>
                      <a:pt x="1353" y="687"/>
                    </a:lnTo>
                    <a:close/>
                    <a:moveTo>
                      <a:pt x="2423" y="2484"/>
                    </a:moveTo>
                    <a:lnTo>
                      <a:pt x="3211" y="2847"/>
                    </a:lnTo>
                    <a:lnTo>
                      <a:pt x="3089" y="2989"/>
                    </a:lnTo>
                    <a:lnTo>
                      <a:pt x="2948" y="3110"/>
                    </a:lnTo>
                    <a:lnTo>
                      <a:pt x="2807" y="3231"/>
                    </a:lnTo>
                    <a:lnTo>
                      <a:pt x="2645" y="3312"/>
                    </a:lnTo>
                    <a:lnTo>
                      <a:pt x="2544" y="2948"/>
                    </a:lnTo>
                    <a:lnTo>
                      <a:pt x="2423" y="2484"/>
                    </a:lnTo>
                    <a:close/>
                    <a:moveTo>
                      <a:pt x="1898" y="2625"/>
                    </a:moveTo>
                    <a:lnTo>
                      <a:pt x="2140" y="3453"/>
                    </a:lnTo>
                    <a:lnTo>
                      <a:pt x="1858" y="3453"/>
                    </a:lnTo>
                    <a:lnTo>
                      <a:pt x="1696" y="3433"/>
                    </a:lnTo>
                    <a:lnTo>
                      <a:pt x="1555" y="3392"/>
                    </a:lnTo>
                    <a:lnTo>
                      <a:pt x="1414" y="3332"/>
                    </a:lnTo>
                    <a:lnTo>
                      <a:pt x="1898" y="2625"/>
                    </a:lnTo>
                    <a:close/>
                    <a:moveTo>
                      <a:pt x="1999" y="0"/>
                    </a:moveTo>
                    <a:lnTo>
                      <a:pt x="1737" y="20"/>
                    </a:lnTo>
                    <a:lnTo>
                      <a:pt x="1474" y="81"/>
                    </a:lnTo>
                    <a:lnTo>
                      <a:pt x="1454" y="81"/>
                    </a:lnTo>
                    <a:lnTo>
                      <a:pt x="1272" y="142"/>
                    </a:lnTo>
                    <a:lnTo>
                      <a:pt x="1090" y="222"/>
                    </a:lnTo>
                    <a:lnTo>
                      <a:pt x="909" y="323"/>
                    </a:lnTo>
                    <a:lnTo>
                      <a:pt x="747" y="444"/>
                    </a:lnTo>
                    <a:lnTo>
                      <a:pt x="606" y="566"/>
                    </a:lnTo>
                    <a:lnTo>
                      <a:pt x="485" y="707"/>
                    </a:lnTo>
                    <a:lnTo>
                      <a:pt x="364" y="848"/>
                    </a:lnTo>
                    <a:lnTo>
                      <a:pt x="263" y="1030"/>
                    </a:lnTo>
                    <a:lnTo>
                      <a:pt x="182" y="1192"/>
                    </a:lnTo>
                    <a:lnTo>
                      <a:pt x="101" y="1373"/>
                    </a:lnTo>
                    <a:lnTo>
                      <a:pt x="61" y="1555"/>
                    </a:lnTo>
                    <a:lnTo>
                      <a:pt x="20" y="1757"/>
                    </a:lnTo>
                    <a:lnTo>
                      <a:pt x="0" y="1939"/>
                    </a:lnTo>
                    <a:lnTo>
                      <a:pt x="0" y="2141"/>
                    </a:lnTo>
                    <a:lnTo>
                      <a:pt x="40" y="2342"/>
                    </a:lnTo>
                    <a:lnTo>
                      <a:pt x="81" y="2544"/>
                    </a:lnTo>
                    <a:lnTo>
                      <a:pt x="141" y="2706"/>
                    </a:lnTo>
                    <a:lnTo>
                      <a:pt x="202" y="2867"/>
                    </a:lnTo>
                    <a:lnTo>
                      <a:pt x="283" y="3009"/>
                    </a:lnTo>
                    <a:lnTo>
                      <a:pt x="384" y="3170"/>
                    </a:lnTo>
                    <a:lnTo>
                      <a:pt x="485" y="3292"/>
                    </a:lnTo>
                    <a:lnTo>
                      <a:pt x="606" y="3433"/>
                    </a:lnTo>
                    <a:lnTo>
                      <a:pt x="727" y="3534"/>
                    </a:lnTo>
                    <a:lnTo>
                      <a:pt x="868" y="3635"/>
                    </a:lnTo>
                    <a:lnTo>
                      <a:pt x="889" y="3655"/>
                    </a:lnTo>
                    <a:lnTo>
                      <a:pt x="889" y="3675"/>
                    </a:lnTo>
                    <a:lnTo>
                      <a:pt x="1151" y="3816"/>
                    </a:lnTo>
                    <a:lnTo>
                      <a:pt x="1434" y="3917"/>
                    </a:lnTo>
                    <a:lnTo>
                      <a:pt x="1636" y="3978"/>
                    </a:lnTo>
                    <a:lnTo>
                      <a:pt x="1838" y="3998"/>
                    </a:lnTo>
                    <a:lnTo>
                      <a:pt x="1999" y="3998"/>
                    </a:lnTo>
                    <a:lnTo>
                      <a:pt x="2282" y="3978"/>
                    </a:lnTo>
                    <a:lnTo>
                      <a:pt x="2544" y="3938"/>
                    </a:lnTo>
                    <a:lnTo>
                      <a:pt x="2746" y="3857"/>
                    </a:lnTo>
                    <a:lnTo>
                      <a:pt x="2948" y="3776"/>
                    </a:lnTo>
                    <a:lnTo>
                      <a:pt x="3130" y="3655"/>
                    </a:lnTo>
                    <a:lnTo>
                      <a:pt x="3291" y="3534"/>
                    </a:lnTo>
                    <a:lnTo>
                      <a:pt x="3453" y="3372"/>
                    </a:lnTo>
                    <a:lnTo>
                      <a:pt x="3594" y="3211"/>
                    </a:lnTo>
                    <a:lnTo>
                      <a:pt x="3715" y="3049"/>
                    </a:lnTo>
                    <a:lnTo>
                      <a:pt x="3816" y="2847"/>
                    </a:lnTo>
                    <a:lnTo>
                      <a:pt x="3816" y="2827"/>
                    </a:lnTo>
                    <a:lnTo>
                      <a:pt x="3837" y="2807"/>
                    </a:lnTo>
                    <a:lnTo>
                      <a:pt x="3897" y="2645"/>
                    </a:lnTo>
                    <a:lnTo>
                      <a:pt x="3937" y="2484"/>
                    </a:lnTo>
                    <a:lnTo>
                      <a:pt x="3978" y="2322"/>
                    </a:lnTo>
                    <a:lnTo>
                      <a:pt x="3998" y="2141"/>
                    </a:lnTo>
                    <a:lnTo>
                      <a:pt x="3998" y="1979"/>
                    </a:lnTo>
                    <a:lnTo>
                      <a:pt x="3998" y="1797"/>
                    </a:lnTo>
                    <a:lnTo>
                      <a:pt x="3978" y="1636"/>
                    </a:lnTo>
                    <a:lnTo>
                      <a:pt x="3937" y="1454"/>
                    </a:lnTo>
                    <a:lnTo>
                      <a:pt x="3877" y="1272"/>
                    </a:lnTo>
                    <a:lnTo>
                      <a:pt x="3796" y="1091"/>
                    </a:lnTo>
                    <a:lnTo>
                      <a:pt x="3695" y="909"/>
                    </a:lnTo>
                    <a:lnTo>
                      <a:pt x="3574" y="747"/>
                    </a:lnTo>
                    <a:lnTo>
                      <a:pt x="3453" y="606"/>
                    </a:lnTo>
                    <a:lnTo>
                      <a:pt x="3312" y="465"/>
                    </a:lnTo>
                    <a:lnTo>
                      <a:pt x="3150" y="344"/>
                    </a:lnTo>
                    <a:lnTo>
                      <a:pt x="2968" y="243"/>
                    </a:lnTo>
                    <a:lnTo>
                      <a:pt x="2746" y="142"/>
                    </a:lnTo>
                    <a:lnTo>
                      <a:pt x="2504" y="61"/>
                    </a:lnTo>
                    <a:lnTo>
                      <a:pt x="2262" y="20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5"/>
              <p:cNvSpPr/>
              <p:nvPr/>
            </p:nvSpPr>
            <p:spPr>
              <a:xfrm>
                <a:off x="2031458" y="-1307322"/>
                <a:ext cx="273842" cy="273842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999" fill="none" extrusionOk="0">
                    <a:moveTo>
                      <a:pt x="1999" y="3998"/>
                    </a:moveTo>
                    <a:lnTo>
                      <a:pt x="1999" y="3998"/>
                    </a:lnTo>
                    <a:lnTo>
                      <a:pt x="1838" y="3998"/>
                    </a:lnTo>
                    <a:lnTo>
                      <a:pt x="1838" y="3998"/>
                    </a:lnTo>
                    <a:lnTo>
                      <a:pt x="1636" y="3978"/>
                    </a:lnTo>
                    <a:lnTo>
                      <a:pt x="1434" y="3917"/>
                    </a:lnTo>
                    <a:lnTo>
                      <a:pt x="1434" y="3917"/>
                    </a:lnTo>
                    <a:lnTo>
                      <a:pt x="1151" y="3816"/>
                    </a:lnTo>
                    <a:lnTo>
                      <a:pt x="889" y="3675"/>
                    </a:lnTo>
                    <a:lnTo>
                      <a:pt x="889" y="3675"/>
                    </a:lnTo>
                    <a:lnTo>
                      <a:pt x="889" y="3655"/>
                    </a:lnTo>
                    <a:lnTo>
                      <a:pt x="868" y="3635"/>
                    </a:lnTo>
                    <a:lnTo>
                      <a:pt x="868" y="3635"/>
                    </a:lnTo>
                    <a:lnTo>
                      <a:pt x="727" y="3534"/>
                    </a:lnTo>
                    <a:lnTo>
                      <a:pt x="606" y="3433"/>
                    </a:lnTo>
                    <a:lnTo>
                      <a:pt x="485" y="3292"/>
                    </a:lnTo>
                    <a:lnTo>
                      <a:pt x="384" y="3170"/>
                    </a:lnTo>
                    <a:lnTo>
                      <a:pt x="283" y="3009"/>
                    </a:lnTo>
                    <a:lnTo>
                      <a:pt x="202" y="2867"/>
                    </a:lnTo>
                    <a:lnTo>
                      <a:pt x="141" y="2706"/>
                    </a:lnTo>
                    <a:lnTo>
                      <a:pt x="81" y="2544"/>
                    </a:lnTo>
                    <a:lnTo>
                      <a:pt x="81" y="2544"/>
                    </a:lnTo>
                    <a:lnTo>
                      <a:pt x="40" y="2342"/>
                    </a:lnTo>
                    <a:lnTo>
                      <a:pt x="0" y="2141"/>
                    </a:lnTo>
                    <a:lnTo>
                      <a:pt x="0" y="1939"/>
                    </a:lnTo>
                    <a:lnTo>
                      <a:pt x="20" y="1757"/>
                    </a:lnTo>
                    <a:lnTo>
                      <a:pt x="61" y="1555"/>
                    </a:lnTo>
                    <a:lnTo>
                      <a:pt x="101" y="1373"/>
                    </a:lnTo>
                    <a:lnTo>
                      <a:pt x="182" y="1192"/>
                    </a:lnTo>
                    <a:lnTo>
                      <a:pt x="263" y="1030"/>
                    </a:lnTo>
                    <a:lnTo>
                      <a:pt x="364" y="848"/>
                    </a:lnTo>
                    <a:lnTo>
                      <a:pt x="485" y="707"/>
                    </a:lnTo>
                    <a:lnTo>
                      <a:pt x="606" y="566"/>
                    </a:lnTo>
                    <a:lnTo>
                      <a:pt x="747" y="444"/>
                    </a:lnTo>
                    <a:lnTo>
                      <a:pt x="909" y="323"/>
                    </a:lnTo>
                    <a:lnTo>
                      <a:pt x="1090" y="222"/>
                    </a:lnTo>
                    <a:lnTo>
                      <a:pt x="1272" y="142"/>
                    </a:lnTo>
                    <a:lnTo>
                      <a:pt x="1454" y="81"/>
                    </a:lnTo>
                    <a:lnTo>
                      <a:pt x="1474" y="81"/>
                    </a:lnTo>
                    <a:lnTo>
                      <a:pt x="1474" y="81"/>
                    </a:lnTo>
                    <a:lnTo>
                      <a:pt x="1474" y="81"/>
                    </a:lnTo>
                    <a:lnTo>
                      <a:pt x="1737" y="20"/>
                    </a:lnTo>
                    <a:lnTo>
                      <a:pt x="1999" y="0"/>
                    </a:lnTo>
                    <a:lnTo>
                      <a:pt x="1999" y="0"/>
                    </a:lnTo>
                    <a:lnTo>
                      <a:pt x="2262" y="20"/>
                    </a:lnTo>
                    <a:lnTo>
                      <a:pt x="2504" y="61"/>
                    </a:lnTo>
                    <a:lnTo>
                      <a:pt x="2746" y="142"/>
                    </a:lnTo>
                    <a:lnTo>
                      <a:pt x="2968" y="243"/>
                    </a:lnTo>
                    <a:lnTo>
                      <a:pt x="2968" y="243"/>
                    </a:lnTo>
                    <a:lnTo>
                      <a:pt x="3150" y="344"/>
                    </a:lnTo>
                    <a:lnTo>
                      <a:pt x="3312" y="465"/>
                    </a:lnTo>
                    <a:lnTo>
                      <a:pt x="3453" y="606"/>
                    </a:lnTo>
                    <a:lnTo>
                      <a:pt x="3574" y="747"/>
                    </a:lnTo>
                    <a:lnTo>
                      <a:pt x="3695" y="909"/>
                    </a:lnTo>
                    <a:lnTo>
                      <a:pt x="3796" y="1091"/>
                    </a:lnTo>
                    <a:lnTo>
                      <a:pt x="3877" y="1272"/>
                    </a:lnTo>
                    <a:lnTo>
                      <a:pt x="3937" y="1454"/>
                    </a:lnTo>
                    <a:lnTo>
                      <a:pt x="3937" y="1454"/>
                    </a:lnTo>
                    <a:lnTo>
                      <a:pt x="3978" y="1636"/>
                    </a:lnTo>
                    <a:lnTo>
                      <a:pt x="3998" y="1797"/>
                    </a:lnTo>
                    <a:lnTo>
                      <a:pt x="3998" y="1979"/>
                    </a:lnTo>
                    <a:lnTo>
                      <a:pt x="3998" y="2141"/>
                    </a:lnTo>
                    <a:lnTo>
                      <a:pt x="3978" y="2322"/>
                    </a:lnTo>
                    <a:lnTo>
                      <a:pt x="3937" y="2484"/>
                    </a:lnTo>
                    <a:lnTo>
                      <a:pt x="3897" y="2645"/>
                    </a:lnTo>
                    <a:lnTo>
                      <a:pt x="3837" y="2807"/>
                    </a:lnTo>
                    <a:lnTo>
                      <a:pt x="3816" y="2827"/>
                    </a:lnTo>
                    <a:lnTo>
                      <a:pt x="3816" y="2847"/>
                    </a:lnTo>
                    <a:lnTo>
                      <a:pt x="3816" y="2847"/>
                    </a:lnTo>
                    <a:lnTo>
                      <a:pt x="3715" y="3049"/>
                    </a:lnTo>
                    <a:lnTo>
                      <a:pt x="3594" y="3211"/>
                    </a:lnTo>
                    <a:lnTo>
                      <a:pt x="3453" y="3372"/>
                    </a:lnTo>
                    <a:lnTo>
                      <a:pt x="3291" y="3534"/>
                    </a:lnTo>
                    <a:lnTo>
                      <a:pt x="3130" y="3655"/>
                    </a:lnTo>
                    <a:lnTo>
                      <a:pt x="2948" y="3776"/>
                    </a:lnTo>
                    <a:lnTo>
                      <a:pt x="2746" y="3857"/>
                    </a:lnTo>
                    <a:lnTo>
                      <a:pt x="2544" y="3938"/>
                    </a:lnTo>
                    <a:lnTo>
                      <a:pt x="2544" y="3938"/>
                    </a:lnTo>
                    <a:lnTo>
                      <a:pt x="2282" y="3978"/>
                    </a:lnTo>
                    <a:lnTo>
                      <a:pt x="1999" y="399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5"/>
              <p:cNvSpPr/>
              <p:nvPr/>
            </p:nvSpPr>
            <p:spPr>
              <a:xfrm>
                <a:off x="2128218" y="-1127566"/>
                <a:ext cx="49852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fill="none" extrusionOk="0">
                    <a:moveTo>
                      <a:pt x="1" y="707"/>
                    </a:moveTo>
                    <a:lnTo>
                      <a:pt x="1" y="707"/>
                    </a:lnTo>
                    <a:lnTo>
                      <a:pt x="142" y="767"/>
                    </a:lnTo>
                    <a:lnTo>
                      <a:pt x="283" y="808"/>
                    </a:lnTo>
                    <a:lnTo>
                      <a:pt x="445" y="828"/>
                    </a:lnTo>
                    <a:lnTo>
                      <a:pt x="586" y="828"/>
                    </a:lnTo>
                    <a:lnTo>
                      <a:pt x="606" y="828"/>
                    </a:lnTo>
                    <a:lnTo>
                      <a:pt x="606" y="828"/>
                    </a:lnTo>
                    <a:lnTo>
                      <a:pt x="727" y="828"/>
                    </a:lnTo>
                    <a:lnTo>
                      <a:pt x="485" y="0"/>
                    </a:lnTo>
                    <a:lnTo>
                      <a:pt x="1" y="7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5"/>
              <p:cNvSpPr/>
              <p:nvPr/>
            </p:nvSpPr>
            <p:spPr>
              <a:xfrm>
                <a:off x="2197381" y="-1137290"/>
                <a:ext cx="53960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29" fill="none" extrusionOk="0">
                    <a:moveTo>
                      <a:pt x="121" y="465"/>
                    </a:moveTo>
                    <a:lnTo>
                      <a:pt x="222" y="829"/>
                    </a:lnTo>
                    <a:lnTo>
                      <a:pt x="222" y="829"/>
                    </a:lnTo>
                    <a:lnTo>
                      <a:pt x="384" y="748"/>
                    </a:lnTo>
                    <a:lnTo>
                      <a:pt x="525" y="627"/>
                    </a:lnTo>
                    <a:lnTo>
                      <a:pt x="666" y="506"/>
                    </a:lnTo>
                    <a:lnTo>
                      <a:pt x="788" y="364"/>
                    </a:lnTo>
                    <a:lnTo>
                      <a:pt x="0" y="1"/>
                    </a:lnTo>
                    <a:lnTo>
                      <a:pt x="121" y="46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5"/>
              <p:cNvSpPr/>
              <p:nvPr/>
            </p:nvSpPr>
            <p:spPr>
              <a:xfrm>
                <a:off x="2068778" y="-1260345"/>
                <a:ext cx="80256" cy="16044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43" fill="none" extrusionOk="0">
                    <a:moveTo>
                      <a:pt x="808" y="1"/>
                    </a:moveTo>
                    <a:lnTo>
                      <a:pt x="808" y="1"/>
                    </a:lnTo>
                    <a:lnTo>
                      <a:pt x="606" y="122"/>
                    </a:lnTo>
                    <a:lnTo>
                      <a:pt x="424" y="283"/>
                    </a:lnTo>
                    <a:lnTo>
                      <a:pt x="283" y="445"/>
                    </a:lnTo>
                    <a:lnTo>
                      <a:pt x="162" y="647"/>
                    </a:lnTo>
                    <a:lnTo>
                      <a:pt x="162" y="647"/>
                    </a:lnTo>
                    <a:lnTo>
                      <a:pt x="101" y="768"/>
                    </a:lnTo>
                    <a:lnTo>
                      <a:pt x="61" y="909"/>
                    </a:lnTo>
                    <a:lnTo>
                      <a:pt x="20" y="1031"/>
                    </a:lnTo>
                    <a:lnTo>
                      <a:pt x="0" y="1172"/>
                    </a:lnTo>
                    <a:lnTo>
                      <a:pt x="0" y="1313"/>
                    </a:lnTo>
                    <a:lnTo>
                      <a:pt x="0" y="1434"/>
                    </a:lnTo>
                    <a:lnTo>
                      <a:pt x="20" y="1576"/>
                    </a:lnTo>
                    <a:lnTo>
                      <a:pt x="61" y="1717"/>
                    </a:lnTo>
                    <a:lnTo>
                      <a:pt x="61" y="1717"/>
                    </a:lnTo>
                    <a:lnTo>
                      <a:pt x="121" y="1879"/>
                    </a:lnTo>
                    <a:lnTo>
                      <a:pt x="202" y="2060"/>
                    </a:lnTo>
                    <a:lnTo>
                      <a:pt x="303" y="2202"/>
                    </a:lnTo>
                    <a:lnTo>
                      <a:pt x="424" y="2343"/>
                    </a:lnTo>
                    <a:lnTo>
                      <a:pt x="1171" y="1253"/>
                    </a:lnTo>
                    <a:lnTo>
                      <a:pt x="80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5"/>
              <p:cNvSpPr/>
              <p:nvPr/>
            </p:nvSpPr>
            <p:spPr>
              <a:xfrm>
                <a:off x="2159992" y="-1270001"/>
                <a:ext cx="109359" cy="12312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98" fill="none" extrusionOk="0">
                    <a:moveTo>
                      <a:pt x="1556" y="1797"/>
                    </a:moveTo>
                    <a:lnTo>
                      <a:pt x="1556" y="1797"/>
                    </a:lnTo>
                    <a:lnTo>
                      <a:pt x="1576" y="1616"/>
                    </a:lnTo>
                    <a:lnTo>
                      <a:pt x="1596" y="1434"/>
                    </a:lnTo>
                    <a:lnTo>
                      <a:pt x="1576" y="1252"/>
                    </a:lnTo>
                    <a:lnTo>
                      <a:pt x="1535" y="1050"/>
                    </a:lnTo>
                    <a:lnTo>
                      <a:pt x="1535" y="1050"/>
                    </a:lnTo>
                    <a:lnTo>
                      <a:pt x="1475" y="869"/>
                    </a:lnTo>
                    <a:lnTo>
                      <a:pt x="1374" y="687"/>
                    </a:lnTo>
                    <a:lnTo>
                      <a:pt x="1273" y="525"/>
                    </a:lnTo>
                    <a:lnTo>
                      <a:pt x="1132" y="384"/>
                    </a:lnTo>
                    <a:lnTo>
                      <a:pt x="1132" y="384"/>
                    </a:lnTo>
                    <a:lnTo>
                      <a:pt x="1011" y="303"/>
                    </a:lnTo>
                    <a:lnTo>
                      <a:pt x="889" y="202"/>
                    </a:lnTo>
                    <a:lnTo>
                      <a:pt x="889" y="202"/>
                    </a:lnTo>
                    <a:lnTo>
                      <a:pt x="708" y="122"/>
                    </a:lnTo>
                    <a:lnTo>
                      <a:pt x="526" y="41"/>
                    </a:lnTo>
                    <a:lnTo>
                      <a:pt x="324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" y="0"/>
                    </a:lnTo>
                    <a:lnTo>
                      <a:pt x="344" y="1252"/>
                    </a:lnTo>
                    <a:lnTo>
                      <a:pt x="1556" y="179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5"/>
              <p:cNvSpPr/>
              <p:nvPr/>
            </p:nvSpPr>
            <p:spPr>
              <a:xfrm>
                <a:off x="2130957" y="-1286573"/>
                <a:ext cx="171536" cy="25028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655" fill="none" extrusionOk="0">
                    <a:moveTo>
                      <a:pt x="1495" y="0"/>
                    </a:moveTo>
                    <a:lnTo>
                      <a:pt x="1495" y="0"/>
                    </a:lnTo>
                    <a:lnTo>
                      <a:pt x="1556" y="283"/>
                    </a:lnTo>
                    <a:lnTo>
                      <a:pt x="1596" y="586"/>
                    </a:lnTo>
                    <a:lnTo>
                      <a:pt x="1596" y="586"/>
                    </a:lnTo>
                    <a:lnTo>
                      <a:pt x="1737" y="747"/>
                    </a:lnTo>
                    <a:lnTo>
                      <a:pt x="1838" y="909"/>
                    </a:lnTo>
                    <a:lnTo>
                      <a:pt x="1939" y="1090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060" y="1494"/>
                    </a:lnTo>
                    <a:lnTo>
                      <a:pt x="2060" y="1696"/>
                    </a:lnTo>
                    <a:lnTo>
                      <a:pt x="2060" y="1918"/>
                    </a:lnTo>
                    <a:lnTo>
                      <a:pt x="2000" y="2120"/>
                    </a:lnTo>
                    <a:lnTo>
                      <a:pt x="1435" y="1858"/>
                    </a:lnTo>
                    <a:lnTo>
                      <a:pt x="1435" y="1858"/>
                    </a:lnTo>
                    <a:lnTo>
                      <a:pt x="1354" y="2060"/>
                    </a:lnTo>
                    <a:lnTo>
                      <a:pt x="1273" y="2262"/>
                    </a:lnTo>
                    <a:lnTo>
                      <a:pt x="1818" y="2524"/>
                    </a:lnTo>
                    <a:lnTo>
                      <a:pt x="1818" y="2524"/>
                    </a:lnTo>
                    <a:lnTo>
                      <a:pt x="1697" y="2686"/>
                    </a:lnTo>
                    <a:lnTo>
                      <a:pt x="1535" y="2847"/>
                    </a:lnTo>
                    <a:lnTo>
                      <a:pt x="1354" y="2989"/>
                    </a:lnTo>
                    <a:lnTo>
                      <a:pt x="1172" y="3089"/>
                    </a:lnTo>
                    <a:lnTo>
                      <a:pt x="1051" y="2665"/>
                    </a:lnTo>
                    <a:lnTo>
                      <a:pt x="1051" y="2665"/>
                    </a:lnTo>
                    <a:lnTo>
                      <a:pt x="970" y="2787"/>
                    </a:lnTo>
                    <a:lnTo>
                      <a:pt x="970" y="2787"/>
                    </a:lnTo>
                    <a:lnTo>
                      <a:pt x="849" y="2948"/>
                    </a:lnTo>
                    <a:lnTo>
                      <a:pt x="708" y="3089"/>
                    </a:lnTo>
                    <a:lnTo>
                      <a:pt x="748" y="3190"/>
                    </a:lnTo>
                    <a:lnTo>
                      <a:pt x="748" y="3190"/>
                    </a:lnTo>
                    <a:lnTo>
                      <a:pt x="566" y="3211"/>
                    </a:lnTo>
                    <a:lnTo>
                      <a:pt x="566" y="3211"/>
                    </a:lnTo>
                    <a:lnTo>
                      <a:pt x="304" y="3413"/>
                    </a:lnTo>
                    <a:lnTo>
                      <a:pt x="1" y="3574"/>
                    </a:lnTo>
                    <a:lnTo>
                      <a:pt x="1" y="3574"/>
                    </a:lnTo>
                    <a:lnTo>
                      <a:pt x="203" y="3614"/>
                    </a:lnTo>
                    <a:lnTo>
                      <a:pt x="385" y="3635"/>
                    </a:lnTo>
                    <a:lnTo>
                      <a:pt x="385" y="3635"/>
                    </a:lnTo>
                    <a:lnTo>
                      <a:pt x="546" y="3655"/>
                    </a:lnTo>
                    <a:lnTo>
                      <a:pt x="546" y="3655"/>
                    </a:lnTo>
                    <a:lnTo>
                      <a:pt x="809" y="3635"/>
                    </a:lnTo>
                    <a:lnTo>
                      <a:pt x="1071" y="3574"/>
                    </a:lnTo>
                    <a:lnTo>
                      <a:pt x="1071" y="3574"/>
                    </a:lnTo>
                    <a:lnTo>
                      <a:pt x="1273" y="3513"/>
                    </a:lnTo>
                    <a:lnTo>
                      <a:pt x="1475" y="3413"/>
                    </a:lnTo>
                    <a:lnTo>
                      <a:pt x="1657" y="3312"/>
                    </a:lnTo>
                    <a:lnTo>
                      <a:pt x="1818" y="3190"/>
                    </a:lnTo>
                    <a:lnTo>
                      <a:pt x="1959" y="3049"/>
                    </a:lnTo>
                    <a:lnTo>
                      <a:pt x="2101" y="2888"/>
                    </a:lnTo>
                    <a:lnTo>
                      <a:pt x="2222" y="2706"/>
                    </a:lnTo>
                    <a:lnTo>
                      <a:pt x="2323" y="2524"/>
                    </a:lnTo>
                    <a:lnTo>
                      <a:pt x="2323" y="2504"/>
                    </a:lnTo>
                    <a:lnTo>
                      <a:pt x="2323" y="2484"/>
                    </a:lnTo>
                    <a:lnTo>
                      <a:pt x="2323" y="2484"/>
                    </a:lnTo>
                    <a:lnTo>
                      <a:pt x="2404" y="2342"/>
                    </a:lnTo>
                    <a:lnTo>
                      <a:pt x="2444" y="2161"/>
                    </a:lnTo>
                    <a:lnTo>
                      <a:pt x="2484" y="1999"/>
                    </a:lnTo>
                    <a:lnTo>
                      <a:pt x="2505" y="1838"/>
                    </a:lnTo>
                    <a:lnTo>
                      <a:pt x="2505" y="1676"/>
                    </a:lnTo>
                    <a:lnTo>
                      <a:pt x="2484" y="1494"/>
                    </a:lnTo>
                    <a:lnTo>
                      <a:pt x="2464" y="1333"/>
                    </a:lnTo>
                    <a:lnTo>
                      <a:pt x="2424" y="1171"/>
                    </a:lnTo>
                    <a:lnTo>
                      <a:pt x="2424" y="1171"/>
                    </a:lnTo>
                    <a:lnTo>
                      <a:pt x="2363" y="990"/>
                    </a:lnTo>
                    <a:lnTo>
                      <a:pt x="2283" y="808"/>
                    </a:lnTo>
                    <a:lnTo>
                      <a:pt x="2182" y="626"/>
                    </a:lnTo>
                    <a:lnTo>
                      <a:pt x="2081" y="485"/>
                    </a:lnTo>
                    <a:lnTo>
                      <a:pt x="1939" y="323"/>
                    </a:lnTo>
                    <a:lnTo>
                      <a:pt x="1798" y="202"/>
                    </a:lnTo>
                    <a:lnTo>
                      <a:pt x="1657" y="81"/>
                    </a:lnTo>
                    <a:lnTo>
                      <a:pt x="149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5"/>
              <p:cNvSpPr/>
              <p:nvPr/>
            </p:nvSpPr>
            <p:spPr>
              <a:xfrm>
                <a:off x="2042483" y="-1260345"/>
                <a:ext cx="49852" cy="12456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819" extrusionOk="0">
                    <a:moveTo>
                      <a:pt x="647" y="1"/>
                    </a:moveTo>
                    <a:lnTo>
                      <a:pt x="546" y="61"/>
                    </a:lnTo>
                    <a:lnTo>
                      <a:pt x="465" y="162"/>
                    </a:lnTo>
                    <a:lnTo>
                      <a:pt x="283" y="344"/>
                    </a:lnTo>
                    <a:lnTo>
                      <a:pt x="162" y="566"/>
                    </a:lnTo>
                    <a:lnTo>
                      <a:pt x="81" y="788"/>
                    </a:lnTo>
                    <a:lnTo>
                      <a:pt x="21" y="1051"/>
                    </a:lnTo>
                    <a:lnTo>
                      <a:pt x="1" y="1273"/>
                    </a:lnTo>
                    <a:lnTo>
                      <a:pt x="21" y="1515"/>
                    </a:lnTo>
                    <a:lnTo>
                      <a:pt x="81" y="1778"/>
                    </a:lnTo>
                    <a:lnTo>
                      <a:pt x="102" y="1798"/>
                    </a:lnTo>
                    <a:lnTo>
                      <a:pt x="122" y="1818"/>
                    </a:lnTo>
                    <a:lnTo>
                      <a:pt x="162" y="1798"/>
                    </a:lnTo>
                    <a:lnTo>
                      <a:pt x="182" y="1757"/>
                    </a:lnTo>
                    <a:lnTo>
                      <a:pt x="182" y="1434"/>
                    </a:lnTo>
                    <a:lnTo>
                      <a:pt x="203" y="1132"/>
                    </a:lnTo>
                    <a:lnTo>
                      <a:pt x="223" y="990"/>
                    </a:lnTo>
                    <a:lnTo>
                      <a:pt x="263" y="849"/>
                    </a:lnTo>
                    <a:lnTo>
                      <a:pt x="304" y="748"/>
                    </a:lnTo>
                    <a:lnTo>
                      <a:pt x="344" y="647"/>
                    </a:lnTo>
                    <a:lnTo>
                      <a:pt x="445" y="445"/>
                    </a:lnTo>
                    <a:lnTo>
                      <a:pt x="606" y="203"/>
                    </a:lnTo>
                    <a:lnTo>
                      <a:pt x="707" y="82"/>
                    </a:lnTo>
                    <a:lnTo>
                      <a:pt x="728" y="41"/>
                    </a:lnTo>
                    <a:lnTo>
                      <a:pt x="728" y="21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5"/>
              <p:cNvSpPr/>
              <p:nvPr/>
            </p:nvSpPr>
            <p:spPr>
              <a:xfrm>
                <a:off x="2054946" y="-1140029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5"/>
              <p:cNvSpPr/>
              <p:nvPr/>
            </p:nvSpPr>
            <p:spPr>
              <a:xfrm>
                <a:off x="2028650" y="-1311499"/>
                <a:ext cx="280758" cy="282127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120" extrusionOk="0">
                    <a:moveTo>
                      <a:pt x="2040" y="647"/>
                    </a:moveTo>
                    <a:lnTo>
                      <a:pt x="2242" y="667"/>
                    </a:lnTo>
                    <a:lnTo>
                      <a:pt x="2424" y="707"/>
                    </a:lnTo>
                    <a:lnTo>
                      <a:pt x="2605" y="768"/>
                    </a:lnTo>
                    <a:lnTo>
                      <a:pt x="2787" y="869"/>
                    </a:lnTo>
                    <a:lnTo>
                      <a:pt x="2908" y="950"/>
                    </a:lnTo>
                    <a:lnTo>
                      <a:pt x="3009" y="1030"/>
                    </a:lnTo>
                    <a:lnTo>
                      <a:pt x="3151" y="1172"/>
                    </a:lnTo>
                    <a:lnTo>
                      <a:pt x="3252" y="1333"/>
                    </a:lnTo>
                    <a:lnTo>
                      <a:pt x="3332" y="1495"/>
                    </a:lnTo>
                    <a:lnTo>
                      <a:pt x="3413" y="1677"/>
                    </a:lnTo>
                    <a:lnTo>
                      <a:pt x="3433" y="1838"/>
                    </a:lnTo>
                    <a:lnTo>
                      <a:pt x="3453" y="2000"/>
                    </a:lnTo>
                    <a:lnTo>
                      <a:pt x="3453" y="2181"/>
                    </a:lnTo>
                    <a:lnTo>
                      <a:pt x="3433" y="2343"/>
                    </a:lnTo>
                    <a:lnTo>
                      <a:pt x="2969" y="2121"/>
                    </a:lnTo>
                    <a:lnTo>
                      <a:pt x="2323" y="1818"/>
                    </a:lnTo>
                    <a:lnTo>
                      <a:pt x="1980" y="647"/>
                    </a:lnTo>
                    <a:close/>
                    <a:moveTo>
                      <a:pt x="2040" y="546"/>
                    </a:moveTo>
                    <a:lnTo>
                      <a:pt x="1858" y="566"/>
                    </a:lnTo>
                    <a:lnTo>
                      <a:pt x="2222" y="1899"/>
                    </a:lnTo>
                    <a:lnTo>
                      <a:pt x="2929" y="2222"/>
                    </a:lnTo>
                    <a:lnTo>
                      <a:pt x="3494" y="2484"/>
                    </a:lnTo>
                    <a:lnTo>
                      <a:pt x="3554" y="2282"/>
                    </a:lnTo>
                    <a:lnTo>
                      <a:pt x="3554" y="2060"/>
                    </a:lnTo>
                    <a:lnTo>
                      <a:pt x="3554" y="1858"/>
                    </a:lnTo>
                    <a:lnTo>
                      <a:pt x="3514" y="1656"/>
                    </a:lnTo>
                    <a:lnTo>
                      <a:pt x="3433" y="1454"/>
                    </a:lnTo>
                    <a:lnTo>
                      <a:pt x="3332" y="1273"/>
                    </a:lnTo>
                    <a:lnTo>
                      <a:pt x="3231" y="1111"/>
                    </a:lnTo>
                    <a:lnTo>
                      <a:pt x="3090" y="950"/>
                    </a:lnTo>
                    <a:lnTo>
                      <a:pt x="2969" y="869"/>
                    </a:lnTo>
                    <a:lnTo>
                      <a:pt x="2848" y="768"/>
                    </a:lnTo>
                    <a:lnTo>
                      <a:pt x="2646" y="667"/>
                    </a:lnTo>
                    <a:lnTo>
                      <a:pt x="2464" y="606"/>
                    </a:lnTo>
                    <a:lnTo>
                      <a:pt x="2262" y="566"/>
                    </a:lnTo>
                    <a:lnTo>
                      <a:pt x="2040" y="546"/>
                    </a:lnTo>
                    <a:close/>
                    <a:moveTo>
                      <a:pt x="1374" y="829"/>
                    </a:moveTo>
                    <a:lnTo>
                      <a:pt x="1697" y="2000"/>
                    </a:lnTo>
                    <a:lnTo>
                      <a:pt x="1010" y="3009"/>
                    </a:lnTo>
                    <a:lnTo>
                      <a:pt x="909" y="2888"/>
                    </a:lnTo>
                    <a:lnTo>
                      <a:pt x="808" y="2747"/>
                    </a:lnTo>
                    <a:lnTo>
                      <a:pt x="748" y="2605"/>
                    </a:lnTo>
                    <a:lnTo>
                      <a:pt x="687" y="2444"/>
                    </a:lnTo>
                    <a:lnTo>
                      <a:pt x="667" y="2323"/>
                    </a:lnTo>
                    <a:lnTo>
                      <a:pt x="647" y="2181"/>
                    </a:lnTo>
                    <a:lnTo>
                      <a:pt x="627" y="2060"/>
                    </a:lnTo>
                    <a:lnTo>
                      <a:pt x="647" y="1919"/>
                    </a:lnTo>
                    <a:lnTo>
                      <a:pt x="667" y="1798"/>
                    </a:lnTo>
                    <a:lnTo>
                      <a:pt x="687" y="1677"/>
                    </a:lnTo>
                    <a:lnTo>
                      <a:pt x="728" y="1535"/>
                    </a:lnTo>
                    <a:lnTo>
                      <a:pt x="788" y="1414"/>
                    </a:lnTo>
                    <a:lnTo>
                      <a:pt x="909" y="1232"/>
                    </a:lnTo>
                    <a:lnTo>
                      <a:pt x="1030" y="1071"/>
                    </a:lnTo>
                    <a:lnTo>
                      <a:pt x="1192" y="950"/>
                    </a:lnTo>
                    <a:lnTo>
                      <a:pt x="1374" y="829"/>
                    </a:lnTo>
                    <a:close/>
                    <a:moveTo>
                      <a:pt x="1434" y="667"/>
                    </a:moveTo>
                    <a:lnTo>
                      <a:pt x="1212" y="808"/>
                    </a:lnTo>
                    <a:lnTo>
                      <a:pt x="1010" y="970"/>
                    </a:lnTo>
                    <a:lnTo>
                      <a:pt x="829" y="1152"/>
                    </a:lnTo>
                    <a:lnTo>
                      <a:pt x="687" y="1374"/>
                    </a:lnTo>
                    <a:lnTo>
                      <a:pt x="647" y="1495"/>
                    </a:lnTo>
                    <a:lnTo>
                      <a:pt x="586" y="1636"/>
                    </a:lnTo>
                    <a:lnTo>
                      <a:pt x="566" y="1778"/>
                    </a:lnTo>
                    <a:lnTo>
                      <a:pt x="546" y="1919"/>
                    </a:lnTo>
                    <a:lnTo>
                      <a:pt x="526" y="2060"/>
                    </a:lnTo>
                    <a:lnTo>
                      <a:pt x="546" y="2202"/>
                    </a:lnTo>
                    <a:lnTo>
                      <a:pt x="546" y="2323"/>
                    </a:lnTo>
                    <a:lnTo>
                      <a:pt x="586" y="2464"/>
                    </a:lnTo>
                    <a:lnTo>
                      <a:pt x="667" y="2666"/>
                    </a:lnTo>
                    <a:lnTo>
                      <a:pt x="748" y="2848"/>
                    </a:lnTo>
                    <a:lnTo>
                      <a:pt x="869" y="3029"/>
                    </a:lnTo>
                    <a:lnTo>
                      <a:pt x="1030" y="3171"/>
                    </a:lnTo>
                    <a:lnTo>
                      <a:pt x="1798" y="2020"/>
                    </a:lnTo>
                    <a:lnTo>
                      <a:pt x="1434" y="667"/>
                    </a:lnTo>
                    <a:close/>
                    <a:moveTo>
                      <a:pt x="2545" y="2646"/>
                    </a:moveTo>
                    <a:lnTo>
                      <a:pt x="2727" y="2727"/>
                    </a:lnTo>
                    <a:lnTo>
                      <a:pt x="3171" y="2928"/>
                    </a:lnTo>
                    <a:lnTo>
                      <a:pt x="3070" y="3029"/>
                    </a:lnTo>
                    <a:lnTo>
                      <a:pt x="2969" y="3130"/>
                    </a:lnTo>
                    <a:lnTo>
                      <a:pt x="2848" y="3211"/>
                    </a:lnTo>
                    <a:lnTo>
                      <a:pt x="2727" y="3292"/>
                    </a:lnTo>
                    <a:lnTo>
                      <a:pt x="2646" y="3009"/>
                    </a:lnTo>
                    <a:lnTo>
                      <a:pt x="2545" y="2646"/>
                    </a:lnTo>
                    <a:close/>
                    <a:moveTo>
                      <a:pt x="2383" y="2444"/>
                    </a:moveTo>
                    <a:lnTo>
                      <a:pt x="2545" y="3029"/>
                    </a:lnTo>
                    <a:lnTo>
                      <a:pt x="2666" y="3453"/>
                    </a:lnTo>
                    <a:lnTo>
                      <a:pt x="2848" y="3353"/>
                    </a:lnTo>
                    <a:lnTo>
                      <a:pt x="3029" y="3211"/>
                    </a:lnTo>
                    <a:lnTo>
                      <a:pt x="3191" y="3050"/>
                    </a:lnTo>
                    <a:lnTo>
                      <a:pt x="3312" y="2888"/>
                    </a:lnTo>
                    <a:lnTo>
                      <a:pt x="2767" y="2626"/>
                    </a:lnTo>
                    <a:lnTo>
                      <a:pt x="2383" y="2444"/>
                    </a:lnTo>
                    <a:close/>
                    <a:moveTo>
                      <a:pt x="1919" y="2807"/>
                    </a:moveTo>
                    <a:lnTo>
                      <a:pt x="2101" y="3474"/>
                    </a:lnTo>
                    <a:lnTo>
                      <a:pt x="2040" y="3474"/>
                    </a:lnTo>
                    <a:lnTo>
                      <a:pt x="1798" y="3453"/>
                    </a:lnTo>
                    <a:lnTo>
                      <a:pt x="1535" y="3373"/>
                    </a:lnTo>
                    <a:lnTo>
                      <a:pt x="1919" y="2807"/>
                    </a:lnTo>
                    <a:close/>
                    <a:moveTo>
                      <a:pt x="1959" y="2565"/>
                    </a:moveTo>
                    <a:lnTo>
                      <a:pt x="1394" y="3433"/>
                    </a:lnTo>
                    <a:lnTo>
                      <a:pt x="1535" y="3494"/>
                    </a:lnTo>
                    <a:lnTo>
                      <a:pt x="1697" y="3534"/>
                    </a:lnTo>
                    <a:lnTo>
                      <a:pt x="1879" y="3575"/>
                    </a:lnTo>
                    <a:lnTo>
                      <a:pt x="2060" y="3575"/>
                    </a:lnTo>
                    <a:lnTo>
                      <a:pt x="2242" y="3554"/>
                    </a:lnTo>
                    <a:lnTo>
                      <a:pt x="2202" y="3453"/>
                    </a:lnTo>
                    <a:lnTo>
                      <a:pt x="1959" y="2565"/>
                    </a:lnTo>
                    <a:close/>
                    <a:moveTo>
                      <a:pt x="2040" y="102"/>
                    </a:moveTo>
                    <a:lnTo>
                      <a:pt x="2303" y="122"/>
                    </a:lnTo>
                    <a:lnTo>
                      <a:pt x="2545" y="182"/>
                    </a:lnTo>
                    <a:lnTo>
                      <a:pt x="2767" y="243"/>
                    </a:lnTo>
                    <a:lnTo>
                      <a:pt x="2989" y="364"/>
                    </a:lnTo>
                    <a:lnTo>
                      <a:pt x="3151" y="445"/>
                    </a:lnTo>
                    <a:lnTo>
                      <a:pt x="3292" y="566"/>
                    </a:lnTo>
                    <a:lnTo>
                      <a:pt x="3433" y="687"/>
                    </a:lnTo>
                    <a:lnTo>
                      <a:pt x="3575" y="849"/>
                    </a:lnTo>
                    <a:lnTo>
                      <a:pt x="3676" y="990"/>
                    </a:lnTo>
                    <a:lnTo>
                      <a:pt x="3777" y="1172"/>
                    </a:lnTo>
                    <a:lnTo>
                      <a:pt x="3857" y="1354"/>
                    </a:lnTo>
                    <a:lnTo>
                      <a:pt x="3918" y="1535"/>
                    </a:lnTo>
                    <a:lnTo>
                      <a:pt x="3958" y="1697"/>
                    </a:lnTo>
                    <a:lnTo>
                      <a:pt x="3978" y="1858"/>
                    </a:lnTo>
                    <a:lnTo>
                      <a:pt x="3999" y="2040"/>
                    </a:lnTo>
                    <a:lnTo>
                      <a:pt x="3999" y="2202"/>
                    </a:lnTo>
                    <a:lnTo>
                      <a:pt x="3978" y="2363"/>
                    </a:lnTo>
                    <a:lnTo>
                      <a:pt x="3938" y="2525"/>
                    </a:lnTo>
                    <a:lnTo>
                      <a:pt x="3898" y="2706"/>
                    </a:lnTo>
                    <a:lnTo>
                      <a:pt x="3817" y="2848"/>
                    </a:lnTo>
                    <a:lnTo>
                      <a:pt x="3817" y="2868"/>
                    </a:lnTo>
                    <a:lnTo>
                      <a:pt x="3817" y="2888"/>
                    </a:lnTo>
                    <a:lnTo>
                      <a:pt x="3716" y="3070"/>
                    </a:lnTo>
                    <a:lnTo>
                      <a:pt x="3595" y="3252"/>
                    </a:lnTo>
                    <a:lnTo>
                      <a:pt x="3453" y="3413"/>
                    </a:lnTo>
                    <a:lnTo>
                      <a:pt x="3312" y="3554"/>
                    </a:lnTo>
                    <a:lnTo>
                      <a:pt x="3151" y="3676"/>
                    </a:lnTo>
                    <a:lnTo>
                      <a:pt x="2969" y="3777"/>
                    </a:lnTo>
                    <a:lnTo>
                      <a:pt x="2767" y="3877"/>
                    </a:lnTo>
                    <a:lnTo>
                      <a:pt x="2565" y="3938"/>
                    </a:lnTo>
                    <a:lnTo>
                      <a:pt x="2303" y="3999"/>
                    </a:lnTo>
                    <a:lnTo>
                      <a:pt x="2040" y="4019"/>
                    </a:lnTo>
                    <a:lnTo>
                      <a:pt x="1879" y="3999"/>
                    </a:lnTo>
                    <a:lnTo>
                      <a:pt x="1697" y="3978"/>
                    </a:lnTo>
                    <a:lnTo>
                      <a:pt x="1495" y="3938"/>
                    </a:lnTo>
                    <a:lnTo>
                      <a:pt x="1232" y="3837"/>
                    </a:lnTo>
                    <a:lnTo>
                      <a:pt x="970" y="3676"/>
                    </a:lnTo>
                    <a:lnTo>
                      <a:pt x="950" y="3676"/>
                    </a:lnTo>
                    <a:lnTo>
                      <a:pt x="930" y="3655"/>
                    </a:lnTo>
                    <a:lnTo>
                      <a:pt x="808" y="3554"/>
                    </a:lnTo>
                    <a:lnTo>
                      <a:pt x="667" y="3453"/>
                    </a:lnTo>
                    <a:lnTo>
                      <a:pt x="566" y="3332"/>
                    </a:lnTo>
                    <a:lnTo>
                      <a:pt x="465" y="3191"/>
                    </a:lnTo>
                    <a:lnTo>
                      <a:pt x="364" y="3050"/>
                    </a:lnTo>
                    <a:lnTo>
                      <a:pt x="283" y="2908"/>
                    </a:lnTo>
                    <a:lnTo>
                      <a:pt x="223" y="2747"/>
                    </a:lnTo>
                    <a:lnTo>
                      <a:pt x="162" y="2585"/>
                    </a:lnTo>
                    <a:lnTo>
                      <a:pt x="122" y="2403"/>
                    </a:lnTo>
                    <a:lnTo>
                      <a:pt x="102" y="2202"/>
                    </a:lnTo>
                    <a:lnTo>
                      <a:pt x="102" y="2000"/>
                    </a:lnTo>
                    <a:lnTo>
                      <a:pt x="102" y="1818"/>
                    </a:lnTo>
                    <a:lnTo>
                      <a:pt x="142" y="1636"/>
                    </a:lnTo>
                    <a:lnTo>
                      <a:pt x="203" y="1454"/>
                    </a:lnTo>
                    <a:lnTo>
                      <a:pt x="263" y="1273"/>
                    </a:lnTo>
                    <a:lnTo>
                      <a:pt x="344" y="1111"/>
                    </a:lnTo>
                    <a:lnTo>
                      <a:pt x="445" y="950"/>
                    </a:lnTo>
                    <a:lnTo>
                      <a:pt x="566" y="808"/>
                    </a:lnTo>
                    <a:lnTo>
                      <a:pt x="687" y="667"/>
                    </a:lnTo>
                    <a:lnTo>
                      <a:pt x="829" y="546"/>
                    </a:lnTo>
                    <a:lnTo>
                      <a:pt x="990" y="425"/>
                    </a:lnTo>
                    <a:lnTo>
                      <a:pt x="1152" y="324"/>
                    </a:lnTo>
                    <a:lnTo>
                      <a:pt x="1333" y="243"/>
                    </a:lnTo>
                    <a:lnTo>
                      <a:pt x="1515" y="182"/>
                    </a:lnTo>
                    <a:lnTo>
                      <a:pt x="1778" y="122"/>
                    </a:lnTo>
                    <a:lnTo>
                      <a:pt x="2040" y="102"/>
                    </a:lnTo>
                    <a:close/>
                    <a:moveTo>
                      <a:pt x="2040" y="1"/>
                    </a:moveTo>
                    <a:lnTo>
                      <a:pt x="1778" y="21"/>
                    </a:lnTo>
                    <a:lnTo>
                      <a:pt x="1495" y="81"/>
                    </a:lnTo>
                    <a:lnTo>
                      <a:pt x="1293" y="142"/>
                    </a:lnTo>
                    <a:lnTo>
                      <a:pt x="1091" y="243"/>
                    </a:lnTo>
                    <a:lnTo>
                      <a:pt x="930" y="344"/>
                    </a:lnTo>
                    <a:lnTo>
                      <a:pt x="768" y="465"/>
                    </a:lnTo>
                    <a:lnTo>
                      <a:pt x="606" y="586"/>
                    </a:lnTo>
                    <a:lnTo>
                      <a:pt x="485" y="728"/>
                    </a:lnTo>
                    <a:lnTo>
                      <a:pt x="364" y="889"/>
                    </a:lnTo>
                    <a:lnTo>
                      <a:pt x="263" y="1051"/>
                    </a:lnTo>
                    <a:lnTo>
                      <a:pt x="162" y="1232"/>
                    </a:lnTo>
                    <a:lnTo>
                      <a:pt x="102" y="1414"/>
                    </a:lnTo>
                    <a:lnTo>
                      <a:pt x="41" y="1616"/>
                    </a:lnTo>
                    <a:lnTo>
                      <a:pt x="1" y="1798"/>
                    </a:lnTo>
                    <a:lnTo>
                      <a:pt x="1" y="2000"/>
                    </a:lnTo>
                    <a:lnTo>
                      <a:pt x="1" y="2202"/>
                    </a:lnTo>
                    <a:lnTo>
                      <a:pt x="21" y="2403"/>
                    </a:lnTo>
                    <a:lnTo>
                      <a:pt x="61" y="2626"/>
                    </a:lnTo>
                    <a:lnTo>
                      <a:pt x="122" y="2787"/>
                    </a:lnTo>
                    <a:lnTo>
                      <a:pt x="203" y="2949"/>
                    </a:lnTo>
                    <a:lnTo>
                      <a:pt x="283" y="3110"/>
                    </a:lnTo>
                    <a:lnTo>
                      <a:pt x="364" y="3252"/>
                    </a:lnTo>
                    <a:lnTo>
                      <a:pt x="485" y="3393"/>
                    </a:lnTo>
                    <a:lnTo>
                      <a:pt x="606" y="3514"/>
                    </a:lnTo>
                    <a:lnTo>
                      <a:pt x="728" y="3635"/>
                    </a:lnTo>
                    <a:lnTo>
                      <a:pt x="869" y="3756"/>
                    </a:lnTo>
                    <a:lnTo>
                      <a:pt x="909" y="3756"/>
                    </a:lnTo>
                    <a:lnTo>
                      <a:pt x="909" y="3777"/>
                    </a:lnTo>
                    <a:lnTo>
                      <a:pt x="1172" y="3918"/>
                    </a:lnTo>
                    <a:lnTo>
                      <a:pt x="1475" y="4039"/>
                    </a:lnTo>
                    <a:lnTo>
                      <a:pt x="1677" y="4079"/>
                    </a:lnTo>
                    <a:lnTo>
                      <a:pt x="1879" y="4100"/>
                    </a:lnTo>
                    <a:lnTo>
                      <a:pt x="2040" y="4120"/>
                    </a:lnTo>
                    <a:lnTo>
                      <a:pt x="2323" y="4100"/>
                    </a:lnTo>
                    <a:lnTo>
                      <a:pt x="2605" y="4039"/>
                    </a:lnTo>
                    <a:lnTo>
                      <a:pt x="2807" y="3958"/>
                    </a:lnTo>
                    <a:lnTo>
                      <a:pt x="3009" y="3877"/>
                    </a:lnTo>
                    <a:lnTo>
                      <a:pt x="3191" y="3756"/>
                    </a:lnTo>
                    <a:lnTo>
                      <a:pt x="3373" y="3635"/>
                    </a:lnTo>
                    <a:lnTo>
                      <a:pt x="3534" y="3474"/>
                    </a:lnTo>
                    <a:lnTo>
                      <a:pt x="3676" y="3312"/>
                    </a:lnTo>
                    <a:lnTo>
                      <a:pt x="3797" y="3130"/>
                    </a:lnTo>
                    <a:lnTo>
                      <a:pt x="3898" y="2928"/>
                    </a:lnTo>
                    <a:lnTo>
                      <a:pt x="3918" y="2908"/>
                    </a:lnTo>
                    <a:lnTo>
                      <a:pt x="3918" y="2888"/>
                    </a:lnTo>
                    <a:lnTo>
                      <a:pt x="3999" y="2727"/>
                    </a:lnTo>
                    <a:lnTo>
                      <a:pt x="4039" y="2565"/>
                    </a:lnTo>
                    <a:lnTo>
                      <a:pt x="4079" y="2383"/>
                    </a:lnTo>
                    <a:lnTo>
                      <a:pt x="4100" y="2202"/>
                    </a:lnTo>
                    <a:lnTo>
                      <a:pt x="4100" y="2040"/>
                    </a:lnTo>
                    <a:lnTo>
                      <a:pt x="4100" y="1858"/>
                    </a:lnTo>
                    <a:lnTo>
                      <a:pt x="4059" y="1677"/>
                    </a:lnTo>
                    <a:lnTo>
                      <a:pt x="4019" y="1515"/>
                    </a:lnTo>
                    <a:lnTo>
                      <a:pt x="3958" y="1313"/>
                    </a:lnTo>
                    <a:lnTo>
                      <a:pt x="3878" y="1131"/>
                    </a:lnTo>
                    <a:lnTo>
                      <a:pt x="3777" y="950"/>
                    </a:lnTo>
                    <a:lnTo>
                      <a:pt x="3655" y="788"/>
                    </a:lnTo>
                    <a:lnTo>
                      <a:pt x="3534" y="627"/>
                    </a:lnTo>
                    <a:lnTo>
                      <a:pt x="3373" y="485"/>
                    </a:lnTo>
                    <a:lnTo>
                      <a:pt x="3211" y="364"/>
                    </a:lnTo>
                    <a:lnTo>
                      <a:pt x="3029" y="263"/>
                    </a:lnTo>
                    <a:lnTo>
                      <a:pt x="2807" y="142"/>
                    </a:lnTo>
                    <a:lnTo>
                      <a:pt x="2565" y="81"/>
                    </a:lnTo>
                    <a:lnTo>
                      <a:pt x="2303" y="21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5"/>
              <p:cNvSpPr/>
              <p:nvPr/>
            </p:nvSpPr>
            <p:spPr>
              <a:xfrm>
                <a:off x="2035566" y="-1304583"/>
                <a:ext cx="266925" cy="26829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3918" fill="none" extrusionOk="0">
                    <a:moveTo>
                      <a:pt x="1939" y="1"/>
                    </a:moveTo>
                    <a:lnTo>
                      <a:pt x="1939" y="1"/>
                    </a:lnTo>
                    <a:lnTo>
                      <a:pt x="2202" y="21"/>
                    </a:lnTo>
                    <a:lnTo>
                      <a:pt x="2444" y="81"/>
                    </a:lnTo>
                    <a:lnTo>
                      <a:pt x="2666" y="142"/>
                    </a:lnTo>
                    <a:lnTo>
                      <a:pt x="2888" y="263"/>
                    </a:lnTo>
                    <a:lnTo>
                      <a:pt x="2888" y="263"/>
                    </a:lnTo>
                    <a:lnTo>
                      <a:pt x="3050" y="344"/>
                    </a:lnTo>
                    <a:lnTo>
                      <a:pt x="3191" y="465"/>
                    </a:lnTo>
                    <a:lnTo>
                      <a:pt x="3332" y="586"/>
                    </a:lnTo>
                    <a:lnTo>
                      <a:pt x="3474" y="748"/>
                    </a:lnTo>
                    <a:lnTo>
                      <a:pt x="3575" y="889"/>
                    </a:lnTo>
                    <a:lnTo>
                      <a:pt x="3676" y="1071"/>
                    </a:lnTo>
                    <a:lnTo>
                      <a:pt x="3756" y="1253"/>
                    </a:lnTo>
                    <a:lnTo>
                      <a:pt x="3817" y="1434"/>
                    </a:lnTo>
                    <a:lnTo>
                      <a:pt x="3817" y="1434"/>
                    </a:lnTo>
                    <a:lnTo>
                      <a:pt x="3857" y="1596"/>
                    </a:lnTo>
                    <a:lnTo>
                      <a:pt x="3877" y="1757"/>
                    </a:lnTo>
                    <a:lnTo>
                      <a:pt x="3898" y="1939"/>
                    </a:lnTo>
                    <a:lnTo>
                      <a:pt x="3898" y="2101"/>
                    </a:lnTo>
                    <a:lnTo>
                      <a:pt x="3877" y="2262"/>
                    </a:lnTo>
                    <a:lnTo>
                      <a:pt x="3837" y="2424"/>
                    </a:lnTo>
                    <a:lnTo>
                      <a:pt x="3797" y="2605"/>
                    </a:lnTo>
                    <a:lnTo>
                      <a:pt x="3716" y="2747"/>
                    </a:lnTo>
                    <a:lnTo>
                      <a:pt x="3716" y="2767"/>
                    </a:lnTo>
                    <a:lnTo>
                      <a:pt x="3716" y="2787"/>
                    </a:lnTo>
                    <a:lnTo>
                      <a:pt x="3716" y="2787"/>
                    </a:lnTo>
                    <a:lnTo>
                      <a:pt x="3615" y="2969"/>
                    </a:lnTo>
                    <a:lnTo>
                      <a:pt x="3494" y="3151"/>
                    </a:lnTo>
                    <a:lnTo>
                      <a:pt x="3352" y="3312"/>
                    </a:lnTo>
                    <a:lnTo>
                      <a:pt x="3211" y="3453"/>
                    </a:lnTo>
                    <a:lnTo>
                      <a:pt x="3050" y="3575"/>
                    </a:lnTo>
                    <a:lnTo>
                      <a:pt x="2868" y="3676"/>
                    </a:lnTo>
                    <a:lnTo>
                      <a:pt x="2666" y="3776"/>
                    </a:lnTo>
                    <a:lnTo>
                      <a:pt x="2464" y="3837"/>
                    </a:lnTo>
                    <a:lnTo>
                      <a:pt x="2464" y="3837"/>
                    </a:lnTo>
                    <a:lnTo>
                      <a:pt x="2202" y="3898"/>
                    </a:lnTo>
                    <a:lnTo>
                      <a:pt x="1939" y="3918"/>
                    </a:lnTo>
                    <a:lnTo>
                      <a:pt x="1939" y="3918"/>
                    </a:lnTo>
                    <a:lnTo>
                      <a:pt x="1778" y="3898"/>
                    </a:lnTo>
                    <a:lnTo>
                      <a:pt x="1778" y="3898"/>
                    </a:lnTo>
                    <a:lnTo>
                      <a:pt x="1596" y="3877"/>
                    </a:lnTo>
                    <a:lnTo>
                      <a:pt x="1394" y="3837"/>
                    </a:lnTo>
                    <a:lnTo>
                      <a:pt x="1394" y="3837"/>
                    </a:lnTo>
                    <a:lnTo>
                      <a:pt x="1131" y="3736"/>
                    </a:lnTo>
                    <a:lnTo>
                      <a:pt x="869" y="3575"/>
                    </a:lnTo>
                    <a:lnTo>
                      <a:pt x="849" y="3575"/>
                    </a:lnTo>
                    <a:lnTo>
                      <a:pt x="829" y="3554"/>
                    </a:lnTo>
                    <a:lnTo>
                      <a:pt x="829" y="3554"/>
                    </a:lnTo>
                    <a:lnTo>
                      <a:pt x="707" y="3453"/>
                    </a:lnTo>
                    <a:lnTo>
                      <a:pt x="566" y="3352"/>
                    </a:lnTo>
                    <a:lnTo>
                      <a:pt x="465" y="3231"/>
                    </a:lnTo>
                    <a:lnTo>
                      <a:pt x="364" y="3090"/>
                    </a:lnTo>
                    <a:lnTo>
                      <a:pt x="263" y="2949"/>
                    </a:lnTo>
                    <a:lnTo>
                      <a:pt x="182" y="2807"/>
                    </a:lnTo>
                    <a:lnTo>
                      <a:pt x="122" y="2646"/>
                    </a:lnTo>
                    <a:lnTo>
                      <a:pt x="61" y="2484"/>
                    </a:lnTo>
                    <a:lnTo>
                      <a:pt x="61" y="2484"/>
                    </a:lnTo>
                    <a:lnTo>
                      <a:pt x="21" y="2302"/>
                    </a:lnTo>
                    <a:lnTo>
                      <a:pt x="1" y="2101"/>
                    </a:lnTo>
                    <a:lnTo>
                      <a:pt x="1" y="1899"/>
                    </a:lnTo>
                    <a:lnTo>
                      <a:pt x="1" y="1717"/>
                    </a:lnTo>
                    <a:lnTo>
                      <a:pt x="41" y="1535"/>
                    </a:lnTo>
                    <a:lnTo>
                      <a:pt x="102" y="1353"/>
                    </a:lnTo>
                    <a:lnTo>
                      <a:pt x="162" y="1172"/>
                    </a:lnTo>
                    <a:lnTo>
                      <a:pt x="243" y="1010"/>
                    </a:lnTo>
                    <a:lnTo>
                      <a:pt x="344" y="849"/>
                    </a:lnTo>
                    <a:lnTo>
                      <a:pt x="465" y="707"/>
                    </a:lnTo>
                    <a:lnTo>
                      <a:pt x="586" y="566"/>
                    </a:lnTo>
                    <a:lnTo>
                      <a:pt x="728" y="445"/>
                    </a:lnTo>
                    <a:lnTo>
                      <a:pt x="889" y="324"/>
                    </a:lnTo>
                    <a:lnTo>
                      <a:pt x="1051" y="223"/>
                    </a:lnTo>
                    <a:lnTo>
                      <a:pt x="1232" y="142"/>
                    </a:lnTo>
                    <a:lnTo>
                      <a:pt x="1414" y="81"/>
                    </a:lnTo>
                    <a:lnTo>
                      <a:pt x="1414" y="81"/>
                    </a:lnTo>
                    <a:lnTo>
                      <a:pt x="1414" y="81"/>
                    </a:lnTo>
                    <a:lnTo>
                      <a:pt x="1677" y="21"/>
                    </a:lnTo>
                    <a:lnTo>
                      <a:pt x="193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5"/>
              <p:cNvSpPr/>
              <p:nvPr/>
            </p:nvSpPr>
            <p:spPr>
              <a:xfrm>
                <a:off x="2155883" y="-1274178"/>
                <a:ext cx="116206" cy="132846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940" fill="none" extrusionOk="0">
                    <a:moveTo>
                      <a:pt x="1636" y="1939"/>
                    </a:moveTo>
                    <a:lnTo>
                      <a:pt x="1636" y="1939"/>
                    </a:lnTo>
                    <a:lnTo>
                      <a:pt x="1696" y="1737"/>
                    </a:lnTo>
                    <a:lnTo>
                      <a:pt x="1696" y="1515"/>
                    </a:lnTo>
                    <a:lnTo>
                      <a:pt x="1696" y="1313"/>
                    </a:lnTo>
                    <a:lnTo>
                      <a:pt x="1656" y="1111"/>
                    </a:lnTo>
                    <a:lnTo>
                      <a:pt x="1656" y="1111"/>
                    </a:lnTo>
                    <a:lnTo>
                      <a:pt x="1575" y="909"/>
                    </a:lnTo>
                    <a:lnTo>
                      <a:pt x="1474" y="728"/>
                    </a:lnTo>
                    <a:lnTo>
                      <a:pt x="1373" y="566"/>
                    </a:lnTo>
                    <a:lnTo>
                      <a:pt x="1232" y="405"/>
                    </a:lnTo>
                    <a:lnTo>
                      <a:pt x="1232" y="405"/>
                    </a:lnTo>
                    <a:lnTo>
                      <a:pt x="1111" y="324"/>
                    </a:lnTo>
                    <a:lnTo>
                      <a:pt x="990" y="223"/>
                    </a:lnTo>
                    <a:lnTo>
                      <a:pt x="990" y="223"/>
                    </a:lnTo>
                    <a:lnTo>
                      <a:pt x="788" y="122"/>
                    </a:lnTo>
                    <a:lnTo>
                      <a:pt x="606" y="61"/>
                    </a:lnTo>
                    <a:lnTo>
                      <a:pt x="404" y="2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0" y="21"/>
                    </a:lnTo>
                    <a:lnTo>
                      <a:pt x="364" y="1354"/>
                    </a:lnTo>
                    <a:lnTo>
                      <a:pt x="1071" y="1677"/>
                    </a:lnTo>
                    <a:lnTo>
                      <a:pt x="1636" y="193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5"/>
              <p:cNvSpPr/>
              <p:nvPr/>
            </p:nvSpPr>
            <p:spPr>
              <a:xfrm>
                <a:off x="2064601" y="-1265824"/>
                <a:ext cx="87172" cy="171468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504" fill="none" extrusionOk="0">
                    <a:moveTo>
                      <a:pt x="505" y="2504"/>
                    </a:moveTo>
                    <a:lnTo>
                      <a:pt x="1273" y="1353"/>
                    </a:lnTo>
                    <a:lnTo>
                      <a:pt x="909" y="0"/>
                    </a:lnTo>
                    <a:lnTo>
                      <a:pt x="909" y="0"/>
                    </a:lnTo>
                    <a:lnTo>
                      <a:pt x="687" y="141"/>
                    </a:lnTo>
                    <a:lnTo>
                      <a:pt x="485" y="303"/>
                    </a:lnTo>
                    <a:lnTo>
                      <a:pt x="304" y="485"/>
                    </a:lnTo>
                    <a:lnTo>
                      <a:pt x="162" y="707"/>
                    </a:lnTo>
                    <a:lnTo>
                      <a:pt x="162" y="707"/>
                    </a:lnTo>
                    <a:lnTo>
                      <a:pt x="122" y="828"/>
                    </a:lnTo>
                    <a:lnTo>
                      <a:pt x="61" y="969"/>
                    </a:lnTo>
                    <a:lnTo>
                      <a:pt x="41" y="1111"/>
                    </a:lnTo>
                    <a:lnTo>
                      <a:pt x="21" y="1252"/>
                    </a:lnTo>
                    <a:lnTo>
                      <a:pt x="1" y="1393"/>
                    </a:lnTo>
                    <a:lnTo>
                      <a:pt x="21" y="1535"/>
                    </a:lnTo>
                    <a:lnTo>
                      <a:pt x="21" y="1656"/>
                    </a:lnTo>
                    <a:lnTo>
                      <a:pt x="61" y="1797"/>
                    </a:lnTo>
                    <a:lnTo>
                      <a:pt x="61" y="1797"/>
                    </a:lnTo>
                    <a:lnTo>
                      <a:pt x="142" y="1999"/>
                    </a:lnTo>
                    <a:lnTo>
                      <a:pt x="223" y="2181"/>
                    </a:lnTo>
                    <a:lnTo>
                      <a:pt x="344" y="2362"/>
                    </a:lnTo>
                    <a:lnTo>
                      <a:pt x="505" y="250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5"/>
              <p:cNvSpPr/>
              <p:nvPr/>
            </p:nvSpPr>
            <p:spPr>
              <a:xfrm>
                <a:off x="2191834" y="-1144206"/>
                <a:ext cx="63684" cy="692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11" fill="none" extrusionOk="0">
                    <a:moveTo>
                      <a:pt x="283" y="1010"/>
                    </a:moveTo>
                    <a:lnTo>
                      <a:pt x="283" y="1010"/>
                    </a:lnTo>
                    <a:lnTo>
                      <a:pt x="465" y="910"/>
                    </a:lnTo>
                    <a:lnTo>
                      <a:pt x="646" y="768"/>
                    </a:lnTo>
                    <a:lnTo>
                      <a:pt x="808" y="607"/>
                    </a:lnTo>
                    <a:lnTo>
                      <a:pt x="929" y="445"/>
                    </a:lnTo>
                    <a:lnTo>
                      <a:pt x="384" y="183"/>
                    </a:lnTo>
                    <a:lnTo>
                      <a:pt x="0" y="1"/>
                    </a:lnTo>
                    <a:lnTo>
                      <a:pt x="162" y="586"/>
                    </a:lnTo>
                    <a:lnTo>
                      <a:pt x="283" y="10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5"/>
              <p:cNvSpPr/>
              <p:nvPr/>
            </p:nvSpPr>
            <p:spPr>
              <a:xfrm>
                <a:off x="2124041" y="-1135852"/>
                <a:ext cx="58137" cy="6916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010" fill="none" extrusionOk="0">
                    <a:moveTo>
                      <a:pt x="647" y="1010"/>
                    </a:moveTo>
                    <a:lnTo>
                      <a:pt x="667" y="1010"/>
                    </a:lnTo>
                    <a:lnTo>
                      <a:pt x="667" y="1010"/>
                    </a:lnTo>
                    <a:lnTo>
                      <a:pt x="849" y="989"/>
                    </a:lnTo>
                    <a:lnTo>
                      <a:pt x="809" y="888"/>
                    </a:lnTo>
                    <a:lnTo>
                      <a:pt x="566" y="0"/>
                    </a:lnTo>
                    <a:lnTo>
                      <a:pt x="1" y="868"/>
                    </a:lnTo>
                    <a:lnTo>
                      <a:pt x="1" y="868"/>
                    </a:lnTo>
                    <a:lnTo>
                      <a:pt x="142" y="929"/>
                    </a:lnTo>
                    <a:lnTo>
                      <a:pt x="304" y="969"/>
                    </a:lnTo>
                    <a:lnTo>
                      <a:pt x="486" y="1010"/>
                    </a:lnTo>
                    <a:lnTo>
                      <a:pt x="647" y="10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5"/>
              <p:cNvSpPr/>
              <p:nvPr/>
            </p:nvSpPr>
            <p:spPr>
              <a:xfrm>
                <a:off x="2028650" y="-1311499"/>
                <a:ext cx="280758" cy="282127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120" fill="none" extrusionOk="0">
                    <a:moveTo>
                      <a:pt x="2040" y="1"/>
                    </a:moveTo>
                    <a:lnTo>
                      <a:pt x="2040" y="1"/>
                    </a:lnTo>
                    <a:lnTo>
                      <a:pt x="1778" y="21"/>
                    </a:lnTo>
                    <a:lnTo>
                      <a:pt x="1495" y="81"/>
                    </a:lnTo>
                    <a:lnTo>
                      <a:pt x="1495" y="81"/>
                    </a:lnTo>
                    <a:lnTo>
                      <a:pt x="1495" y="81"/>
                    </a:lnTo>
                    <a:lnTo>
                      <a:pt x="1293" y="142"/>
                    </a:lnTo>
                    <a:lnTo>
                      <a:pt x="1091" y="243"/>
                    </a:lnTo>
                    <a:lnTo>
                      <a:pt x="930" y="344"/>
                    </a:lnTo>
                    <a:lnTo>
                      <a:pt x="768" y="465"/>
                    </a:lnTo>
                    <a:lnTo>
                      <a:pt x="606" y="586"/>
                    </a:lnTo>
                    <a:lnTo>
                      <a:pt x="485" y="728"/>
                    </a:lnTo>
                    <a:lnTo>
                      <a:pt x="364" y="889"/>
                    </a:lnTo>
                    <a:lnTo>
                      <a:pt x="263" y="1051"/>
                    </a:lnTo>
                    <a:lnTo>
                      <a:pt x="162" y="1232"/>
                    </a:lnTo>
                    <a:lnTo>
                      <a:pt x="102" y="1414"/>
                    </a:lnTo>
                    <a:lnTo>
                      <a:pt x="41" y="1616"/>
                    </a:lnTo>
                    <a:lnTo>
                      <a:pt x="1" y="1798"/>
                    </a:lnTo>
                    <a:lnTo>
                      <a:pt x="1" y="2000"/>
                    </a:lnTo>
                    <a:lnTo>
                      <a:pt x="1" y="2202"/>
                    </a:lnTo>
                    <a:lnTo>
                      <a:pt x="21" y="2403"/>
                    </a:lnTo>
                    <a:lnTo>
                      <a:pt x="61" y="2626"/>
                    </a:lnTo>
                    <a:lnTo>
                      <a:pt x="61" y="2626"/>
                    </a:lnTo>
                    <a:lnTo>
                      <a:pt x="122" y="2787"/>
                    </a:lnTo>
                    <a:lnTo>
                      <a:pt x="203" y="2949"/>
                    </a:lnTo>
                    <a:lnTo>
                      <a:pt x="283" y="3110"/>
                    </a:lnTo>
                    <a:lnTo>
                      <a:pt x="364" y="3252"/>
                    </a:lnTo>
                    <a:lnTo>
                      <a:pt x="485" y="3393"/>
                    </a:lnTo>
                    <a:lnTo>
                      <a:pt x="606" y="3514"/>
                    </a:lnTo>
                    <a:lnTo>
                      <a:pt x="728" y="3635"/>
                    </a:lnTo>
                    <a:lnTo>
                      <a:pt x="869" y="3756"/>
                    </a:lnTo>
                    <a:lnTo>
                      <a:pt x="889" y="3756"/>
                    </a:lnTo>
                    <a:lnTo>
                      <a:pt x="909" y="3756"/>
                    </a:lnTo>
                    <a:lnTo>
                      <a:pt x="909" y="3777"/>
                    </a:lnTo>
                    <a:lnTo>
                      <a:pt x="909" y="3777"/>
                    </a:lnTo>
                    <a:lnTo>
                      <a:pt x="909" y="3777"/>
                    </a:lnTo>
                    <a:lnTo>
                      <a:pt x="1172" y="3918"/>
                    </a:lnTo>
                    <a:lnTo>
                      <a:pt x="1475" y="4039"/>
                    </a:lnTo>
                    <a:lnTo>
                      <a:pt x="1475" y="4039"/>
                    </a:lnTo>
                    <a:lnTo>
                      <a:pt x="1677" y="4079"/>
                    </a:lnTo>
                    <a:lnTo>
                      <a:pt x="1879" y="4100"/>
                    </a:lnTo>
                    <a:lnTo>
                      <a:pt x="1879" y="4100"/>
                    </a:lnTo>
                    <a:lnTo>
                      <a:pt x="2040" y="4120"/>
                    </a:lnTo>
                    <a:lnTo>
                      <a:pt x="2040" y="4120"/>
                    </a:lnTo>
                    <a:lnTo>
                      <a:pt x="2323" y="4100"/>
                    </a:lnTo>
                    <a:lnTo>
                      <a:pt x="2605" y="4039"/>
                    </a:lnTo>
                    <a:lnTo>
                      <a:pt x="2605" y="4039"/>
                    </a:lnTo>
                    <a:lnTo>
                      <a:pt x="2807" y="3958"/>
                    </a:lnTo>
                    <a:lnTo>
                      <a:pt x="3009" y="3877"/>
                    </a:lnTo>
                    <a:lnTo>
                      <a:pt x="3191" y="3756"/>
                    </a:lnTo>
                    <a:lnTo>
                      <a:pt x="3373" y="3635"/>
                    </a:lnTo>
                    <a:lnTo>
                      <a:pt x="3534" y="3474"/>
                    </a:lnTo>
                    <a:lnTo>
                      <a:pt x="3676" y="3312"/>
                    </a:lnTo>
                    <a:lnTo>
                      <a:pt x="3797" y="3130"/>
                    </a:lnTo>
                    <a:lnTo>
                      <a:pt x="3898" y="2928"/>
                    </a:lnTo>
                    <a:lnTo>
                      <a:pt x="3918" y="2908"/>
                    </a:lnTo>
                    <a:lnTo>
                      <a:pt x="3918" y="2908"/>
                    </a:lnTo>
                    <a:lnTo>
                      <a:pt x="3918" y="2888"/>
                    </a:lnTo>
                    <a:lnTo>
                      <a:pt x="3918" y="2888"/>
                    </a:lnTo>
                    <a:lnTo>
                      <a:pt x="3999" y="2727"/>
                    </a:lnTo>
                    <a:lnTo>
                      <a:pt x="4039" y="2565"/>
                    </a:lnTo>
                    <a:lnTo>
                      <a:pt x="4079" y="2383"/>
                    </a:lnTo>
                    <a:lnTo>
                      <a:pt x="4100" y="2202"/>
                    </a:lnTo>
                    <a:lnTo>
                      <a:pt x="4100" y="2040"/>
                    </a:lnTo>
                    <a:lnTo>
                      <a:pt x="4100" y="1858"/>
                    </a:lnTo>
                    <a:lnTo>
                      <a:pt x="4059" y="1677"/>
                    </a:lnTo>
                    <a:lnTo>
                      <a:pt x="4019" y="1515"/>
                    </a:lnTo>
                    <a:lnTo>
                      <a:pt x="4019" y="1515"/>
                    </a:lnTo>
                    <a:lnTo>
                      <a:pt x="3958" y="1313"/>
                    </a:lnTo>
                    <a:lnTo>
                      <a:pt x="3878" y="1131"/>
                    </a:lnTo>
                    <a:lnTo>
                      <a:pt x="3777" y="950"/>
                    </a:lnTo>
                    <a:lnTo>
                      <a:pt x="3655" y="788"/>
                    </a:lnTo>
                    <a:lnTo>
                      <a:pt x="3534" y="627"/>
                    </a:lnTo>
                    <a:lnTo>
                      <a:pt x="3373" y="485"/>
                    </a:lnTo>
                    <a:lnTo>
                      <a:pt x="3211" y="364"/>
                    </a:lnTo>
                    <a:lnTo>
                      <a:pt x="3029" y="263"/>
                    </a:lnTo>
                    <a:lnTo>
                      <a:pt x="3029" y="263"/>
                    </a:lnTo>
                    <a:lnTo>
                      <a:pt x="2807" y="142"/>
                    </a:lnTo>
                    <a:lnTo>
                      <a:pt x="2565" y="81"/>
                    </a:lnTo>
                    <a:lnTo>
                      <a:pt x="2303" y="21"/>
                    </a:lnTo>
                    <a:lnTo>
                      <a:pt x="2040" y="1"/>
                    </a:lnTo>
                    <a:lnTo>
                      <a:pt x="204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5"/>
              <p:cNvSpPr/>
              <p:nvPr/>
            </p:nvSpPr>
            <p:spPr>
              <a:xfrm>
                <a:off x="2164169" y="-1267262"/>
                <a:ext cx="101004" cy="116206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69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63" y="21"/>
                    </a:lnTo>
                    <a:lnTo>
                      <a:pt x="445" y="61"/>
                    </a:lnTo>
                    <a:lnTo>
                      <a:pt x="626" y="122"/>
                    </a:lnTo>
                    <a:lnTo>
                      <a:pt x="808" y="223"/>
                    </a:lnTo>
                    <a:lnTo>
                      <a:pt x="808" y="223"/>
                    </a:lnTo>
                    <a:lnTo>
                      <a:pt x="929" y="304"/>
                    </a:lnTo>
                    <a:lnTo>
                      <a:pt x="1030" y="384"/>
                    </a:lnTo>
                    <a:lnTo>
                      <a:pt x="1030" y="384"/>
                    </a:lnTo>
                    <a:lnTo>
                      <a:pt x="1172" y="526"/>
                    </a:lnTo>
                    <a:lnTo>
                      <a:pt x="1273" y="687"/>
                    </a:lnTo>
                    <a:lnTo>
                      <a:pt x="1353" y="849"/>
                    </a:lnTo>
                    <a:lnTo>
                      <a:pt x="1434" y="1031"/>
                    </a:lnTo>
                    <a:lnTo>
                      <a:pt x="1434" y="1031"/>
                    </a:lnTo>
                    <a:lnTo>
                      <a:pt x="1454" y="1192"/>
                    </a:lnTo>
                    <a:lnTo>
                      <a:pt x="1474" y="1354"/>
                    </a:lnTo>
                    <a:lnTo>
                      <a:pt x="1474" y="1535"/>
                    </a:lnTo>
                    <a:lnTo>
                      <a:pt x="1454" y="1697"/>
                    </a:lnTo>
                    <a:lnTo>
                      <a:pt x="990" y="1475"/>
                    </a:lnTo>
                    <a:lnTo>
                      <a:pt x="344" y="117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5"/>
              <p:cNvSpPr/>
              <p:nvPr/>
            </p:nvSpPr>
            <p:spPr>
              <a:xfrm>
                <a:off x="2071518" y="-1254799"/>
                <a:ext cx="73339" cy="14941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82" fill="none" extrusionOk="0">
                    <a:moveTo>
                      <a:pt x="384" y="2181"/>
                    </a:moveTo>
                    <a:lnTo>
                      <a:pt x="384" y="2181"/>
                    </a:lnTo>
                    <a:lnTo>
                      <a:pt x="283" y="2060"/>
                    </a:lnTo>
                    <a:lnTo>
                      <a:pt x="182" y="1919"/>
                    </a:lnTo>
                    <a:lnTo>
                      <a:pt x="122" y="1777"/>
                    </a:lnTo>
                    <a:lnTo>
                      <a:pt x="61" y="1616"/>
                    </a:lnTo>
                    <a:lnTo>
                      <a:pt x="61" y="1616"/>
                    </a:lnTo>
                    <a:lnTo>
                      <a:pt x="41" y="1495"/>
                    </a:lnTo>
                    <a:lnTo>
                      <a:pt x="21" y="1353"/>
                    </a:lnTo>
                    <a:lnTo>
                      <a:pt x="1" y="1232"/>
                    </a:lnTo>
                    <a:lnTo>
                      <a:pt x="21" y="1091"/>
                    </a:lnTo>
                    <a:lnTo>
                      <a:pt x="41" y="970"/>
                    </a:lnTo>
                    <a:lnTo>
                      <a:pt x="61" y="849"/>
                    </a:lnTo>
                    <a:lnTo>
                      <a:pt x="102" y="707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283" y="404"/>
                    </a:lnTo>
                    <a:lnTo>
                      <a:pt x="404" y="243"/>
                    </a:lnTo>
                    <a:lnTo>
                      <a:pt x="566" y="122"/>
                    </a:lnTo>
                    <a:lnTo>
                      <a:pt x="748" y="1"/>
                    </a:lnTo>
                    <a:lnTo>
                      <a:pt x="1071" y="1172"/>
                    </a:lnTo>
                    <a:lnTo>
                      <a:pt x="384" y="218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5"/>
              <p:cNvSpPr/>
              <p:nvPr/>
            </p:nvSpPr>
            <p:spPr>
              <a:xfrm>
                <a:off x="2202859" y="-1130373"/>
                <a:ext cx="42935" cy="4430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47" fill="none" extrusionOk="0">
                    <a:moveTo>
                      <a:pt x="183" y="647"/>
                    </a:moveTo>
                    <a:lnTo>
                      <a:pt x="102" y="364"/>
                    </a:lnTo>
                    <a:lnTo>
                      <a:pt x="1" y="1"/>
                    </a:lnTo>
                    <a:lnTo>
                      <a:pt x="183" y="82"/>
                    </a:lnTo>
                    <a:lnTo>
                      <a:pt x="627" y="283"/>
                    </a:lnTo>
                    <a:lnTo>
                      <a:pt x="627" y="283"/>
                    </a:lnTo>
                    <a:lnTo>
                      <a:pt x="526" y="384"/>
                    </a:lnTo>
                    <a:lnTo>
                      <a:pt x="425" y="485"/>
                    </a:lnTo>
                    <a:lnTo>
                      <a:pt x="304" y="566"/>
                    </a:lnTo>
                    <a:lnTo>
                      <a:pt x="183" y="647"/>
                    </a:lnTo>
                    <a:lnTo>
                      <a:pt x="183" y="6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5"/>
              <p:cNvSpPr/>
              <p:nvPr/>
            </p:nvSpPr>
            <p:spPr>
              <a:xfrm>
                <a:off x="2133764" y="-1119280"/>
                <a:ext cx="38758" cy="4567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667" fill="none" extrusionOk="0">
                    <a:moveTo>
                      <a:pt x="0" y="566"/>
                    </a:moveTo>
                    <a:lnTo>
                      <a:pt x="384" y="0"/>
                    </a:lnTo>
                    <a:lnTo>
                      <a:pt x="566" y="667"/>
                    </a:lnTo>
                    <a:lnTo>
                      <a:pt x="566" y="667"/>
                    </a:lnTo>
                    <a:lnTo>
                      <a:pt x="525" y="667"/>
                    </a:lnTo>
                    <a:lnTo>
                      <a:pt x="505" y="667"/>
                    </a:lnTo>
                    <a:lnTo>
                      <a:pt x="505" y="667"/>
                    </a:lnTo>
                    <a:lnTo>
                      <a:pt x="263" y="646"/>
                    </a:lnTo>
                    <a:lnTo>
                      <a:pt x="0" y="566"/>
                    </a:lnTo>
                    <a:lnTo>
                      <a:pt x="0" y="56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5"/>
              <p:cNvSpPr/>
              <p:nvPr/>
            </p:nvSpPr>
            <p:spPr>
              <a:xfrm>
                <a:off x="2530597" y="-1227133"/>
                <a:ext cx="31842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06" extrusionOk="0">
                    <a:moveTo>
                      <a:pt x="323" y="101"/>
                    </a:moveTo>
                    <a:lnTo>
                      <a:pt x="344" y="122"/>
                    </a:lnTo>
                    <a:lnTo>
                      <a:pt x="364" y="182"/>
                    </a:lnTo>
                    <a:lnTo>
                      <a:pt x="364" y="202"/>
                    </a:lnTo>
                    <a:lnTo>
                      <a:pt x="323" y="243"/>
                    </a:lnTo>
                    <a:lnTo>
                      <a:pt x="283" y="283"/>
                    </a:lnTo>
                    <a:lnTo>
                      <a:pt x="283" y="344"/>
                    </a:lnTo>
                    <a:lnTo>
                      <a:pt x="243" y="384"/>
                    </a:lnTo>
                    <a:lnTo>
                      <a:pt x="202" y="404"/>
                    </a:lnTo>
                    <a:lnTo>
                      <a:pt x="121" y="384"/>
                    </a:lnTo>
                    <a:lnTo>
                      <a:pt x="121" y="364"/>
                    </a:lnTo>
                    <a:lnTo>
                      <a:pt x="121" y="344"/>
                    </a:lnTo>
                    <a:lnTo>
                      <a:pt x="142" y="323"/>
                    </a:lnTo>
                    <a:lnTo>
                      <a:pt x="162" y="263"/>
                    </a:lnTo>
                    <a:lnTo>
                      <a:pt x="162" y="243"/>
                    </a:lnTo>
                    <a:lnTo>
                      <a:pt x="142" y="202"/>
                    </a:lnTo>
                    <a:lnTo>
                      <a:pt x="121" y="162"/>
                    </a:lnTo>
                    <a:lnTo>
                      <a:pt x="121" y="142"/>
                    </a:lnTo>
                    <a:lnTo>
                      <a:pt x="121" y="122"/>
                    </a:lnTo>
                    <a:lnTo>
                      <a:pt x="142" y="101"/>
                    </a:lnTo>
                    <a:lnTo>
                      <a:pt x="162" y="101"/>
                    </a:lnTo>
                    <a:lnTo>
                      <a:pt x="222" y="122"/>
                    </a:lnTo>
                    <a:lnTo>
                      <a:pt x="303" y="101"/>
                    </a:lnTo>
                    <a:close/>
                    <a:moveTo>
                      <a:pt x="101" y="0"/>
                    </a:moveTo>
                    <a:lnTo>
                      <a:pt x="41" y="41"/>
                    </a:lnTo>
                    <a:lnTo>
                      <a:pt x="20" y="81"/>
                    </a:lnTo>
                    <a:lnTo>
                      <a:pt x="0" y="142"/>
                    </a:lnTo>
                    <a:lnTo>
                      <a:pt x="20" y="182"/>
                    </a:lnTo>
                    <a:lnTo>
                      <a:pt x="41" y="222"/>
                    </a:lnTo>
                    <a:lnTo>
                      <a:pt x="61" y="243"/>
                    </a:lnTo>
                    <a:lnTo>
                      <a:pt x="61" y="263"/>
                    </a:lnTo>
                    <a:lnTo>
                      <a:pt x="41" y="303"/>
                    </a:lnTo>
                    <a:lnTo>
                      <a:pt x="20" y="323"/>
                    </a:lnTo>
                    <a:lnTo>
                      <a:pt x="20" y="364"/>
                    </a:lnTo>
                    <a:lnTo>
                      <a:pt x="20" y="424"/>
                    </a:lnTo>
                    <a:lnTo>
                      <a:pt x="61" y="465"/>
                    </a:lnTo>
                    <a:lnTo>
                      <a:pt x="121" y="505"/>
                    </a:lnTo>
                    <a:lnTo>
                      <a:pt x="263" y="505"/>
                    </a:lnTo>
                    <a:lnTo>
                      <a:pt x="323" y="465"/>
                    </a:lnTo>
                    <a:lnTo>
                      <a:pt x="364" y="424"/>
                    </a:lnTo>
                    <a:lnTo>
                      <a:pt x="384" y="364"/>
                    </a:lnTo>
                    <a:lnTo>
                      <a:pt x="384" y="344"/>
                    </a:lnTo>
                    <a:lnTo>
                      <a:pt x="404" y="303"/>
                    </a:lnTo>
                    <a:lnTo>
                      <a:pt x="445" y="243"/>
                    </a:lnTo>
                    <a:lnTo>
                      <a:pt x="465" y="182"/>
                    </a:lnTo>
                    <a:lnTo>
                      <a:pt x="465" y="122"/>
                    </a:lnTo>
                    <a:lnTo>
                      <a:pt x="424" y="61"/>
                    </a:lnTo>
                    <a:lnTo>
                      <a:pt x="404" y="21"/>
                    </a:lnTo>
                    <a:lnTo>
                      <a:pt x="344" y="0"/>
                    </a:lnTo>
                    <a:lnTo>
                      <a:pt x="243" y="0"/>
                    </a:lnTo>
                    <a:lnTo>
                      <a:pt x="22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5"/>
              <p:cNvSpPr/>
              <p:nvPr/>
            </p:nvSpPr>
            <p:spPr>
              <a:xfrm>
                <a:off x="2572095" y="-1281094"/>
                <a:ext cx="41497" cy="2636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85" extrusionOk="0">
                    <a:moveTo>
                      <a:pt x="384" y="102"/>
                    </a:moveTo>
                    <a:lnTo>
                      <a:pt x="464" y="142"/>
                    </a:lnTo>
                    <a:lnTo>
                      <a:pt x="505" y="183"/>
                    </a:lnTo>
                    <a:lnTo>
                      <a:pt x="505" y="223"/>
                    </a:lnTo>
                    <a:lnTo>
                      <a:pt x="505" y="243"/>
                    </a:lnTo>
                    <a:lnTo>
                      <a:pt x="464" y="263"/>
                    </a:lnTo>
                    <a:lnTo>
                      <a:pt x="404" y="284"/>
                    </a:lnTo>
                    <a:lnTo>
                      <a:pt x="384" y="263"/>
                    </a:lnTo>
                    <a:lnTo>
                      <a:pt x="303" y="223"/>
                    </a:lnTo>
                    <a:lnTo>
                      <a:pt x="121" y="223"/>
                    </a:lnTo>
                    <a:lnTo>
                      <a:pt x="121" y="203"/>
                    </a:lnTo>
                    <a:lnTo>
                      <a:pt x="121" y="183"/>
                    </a:lnTo>
                    <a:lnTo>
                      <a:pt x="162" y="142"/>
                    </a:lnTo>
                    <a:lnTo>
                      <a:pt x="222" y="122"/>
                    </a:lnTo>
                    <a:lnTo>
                      <a:pt x="283" y="102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0" y="122"/>
                    </a:lnTo>
                    <a:lnTo>
                      <a:pt x="20" y="183"/>
                    </a:lnTo>
                    <a:lnTo>
                      <a:pt x="0" y="223"/>
                    </a:lnTo>
                    <a:lnTo>
                      <a:pt x="20" y="263"/>
                    </a:lnTo>
                    <a:lnTo>
                      <a:pt x="40" y="284"/>
                    </a:lnTo>
                    <a:lnTo>
                      <a:pt x="81" y="304"/>
                    </a:lnTo>
                    <a:lnTo>
                      <a:pt x="121" y="324"/>
                    </a:lnTo>
                    <a:lnTo>
                      <a:pt x="263" y="324"/>
                    </a:lnTo>
                    <a:lnTo>
                      <a:pt x="323" y="344"/>
                    </a:lnTo>
                    <a:lnTo>
                      <a:pt x="363" y="385"/>
                    </a:lnTo>
                    <a:lnTo>
                      <a:pt x="424" y="385"/>
                    </a:lnTo>
                    <a:lnTo>
                      <a:pt x="505" y="364"/>
                    </a:lnTo>
                    <a:lnTo>
                      <a:pt x="586" y="304"/>
                    </a:lnTo>
                    <a:lnTo>
                      <a:pt x="606" y="243"/>
                    </a:lnTo>
                    <a:lnTo>
                      <a:pt x="606" y="183"/>
                    </a:lnTo>
                    <a:lnTo>
                      <a:pt x="606" y="142"/>
                    </a:lnTo>
                    <a:lnTo>
                      <a:pt x="525" y="61"/>
                    </a:lnTo>
                    <a:lnTo>
                      <a:pt x="485" y="4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5"/>
              <p:cNvSpPr/>
              <p:nvPr/>
            </p:nvSpPr>
            <p:spPr>
              <a:xfrm>
                <a:off x="2418566" y="-1293489"/>
                <a:ext cx="36019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324" y="101"/>
                    </a:moveTo>
                    <a:lnTo>
                      <a:pt x="405" y="121"/>
                    </a:lnTo>
                    <a:lnTo>
                      <a:pt x="425" y="142"/>
                    </a:lnTo>
                    <a:lnTo>
                      <a:pt x="425" y="162"/>
                    </a:lnTo>
                    <a:lnTo>
                      <a:pt x="425" y="182"/>
                    </a:lnTo>
                    <a:lnTo>
                      <a:pt x="405" y="202"/>
                    </a:lnTo>
                    <a:lnTo>
                      <a:pt x="344" y="242"/>
                    </a:lnTo>
                    <a:lnTo>
                      <a:pt x="283" y="263"/>
                    </a:lnTo>
                    <a:lnTo>
                      <a:pt x="223" y="263"/>
                    </a:lnTo>
                    <a:lnTo>
                      <a:pt x="182" y="303"/>
                    </a:lnTo>
                    <a:lnTo>
                      <a:pt x="182" y="323"/>
                    </a:lnTo>
                    <a:lnTo>
                      <a:pt x="142" y="343"/>
                    </a:lnTo>
                    <a:lnTo>
                      <a:pt x="102" y="343"/>
                    </a:lnTo>
                    <a:lnTo>
                      <a:pt x="102" y="323"/>
                    </a:lnTo>
                    <a:lnTo>
                      <a:pt x="142" y="303"/>
                    </a:lnTo>
                    <a:lnTo>
                      <a:pt x="182" y="263"/>
                    </a:lnTo>
                    <a:lnTo>
                      <a:pt x="203" y="242"/>
                    </a:lnTo>
                    <a:lnTo>
                      <a:pt x="203" y="182"/>
                    </a:lnTo>
                    <a:lnTo>
                      <a:pt x="223" y="142"/>
                    </a:lnTo>
                    <a:lnTo>
                      <a:pt x="243" y="121"/>
                    </a:lnTo>
                    <a:lnTo>
                      <a:pt x="304" y="101"/>
                    </a:lnTo>
                    <a:close/>
                    <a:moveTo>
                      <a:pt x="283" y="0"/>
                    </a:moveTo>
                    <a:lnTo>
                      <a:pt x="203" y="20"/>
                    </a:lnTo>
                    <a:lnTo>
                      <a:pt x="142" y="81"/>
                    </a:lnTo>
                    <a:lnTo>
                      <a:pt x="122" y="121"/>
                    </a:lnTo>
                    <a:lnTo>
                      <a:pt x="102" y="202"/>
                    </a:lnTo>
                    <a:lnTo>
                      <a:pt x="61" y="222"/>
                    </a:lnTo>
                    <a:lnTo>
                      <a:pt x="21" y="263"/>
                    </a:lnTo>
                    <a:lnTo>
                      <a:pt x="1" y="303"/>
                    </a:lnTo>
                    <a:lnTo>
                      <a:pt x="1" y="343"/>
                    </a:lnTo>
                    <a:lnTo>
                      <a:pt x="1" y="384"/>
                    </a:lnTo>
                    <a:lnTo>
                      <a:pt x="41" y="424"/>
                    </a:lnTo>
                    <a:lnTo>
                      <a:pt x="82" y="444"/>
                    </a:lnTo>
                    <a:lnTo>
                      <a:pt x="182" y="444"/>
                    </a:lnTo>
                    <a:lnTo>
                      <a:pt x="243" y="384"/>
                    </a:lnTo>
                    <a:lnTo>
                      <a:pt x="263" y="384"/>
                    </a:lnTo>
                    <a:lnTo>
                      <a:pt x="263" y="364"/>
                    </a:lnTo>
                    <a:lnTo>
                      <a:pt x="324" y="364"/>
                    </a:lnTo>
                    <a:lnTo>
                      <a:pt x="384" y="343"/>
                    </a:lnTo>
                    <a:lnTo>
                      <a:pt x="445" y="323"/>
                    </a:lnTo>
                    <a:lnTo>
                      <a:pt x="485" y="283"/>
                    </a:lnTo>
                    <a:lnTo>
                      <a:pt x="526" y="222"/>
                    </a:lnTo>
                    <a:lnTo>
                      <a:pt x="526" y="142"/>
                    </a:lnTo>
                    <a:lnTo>
                      <a:pt x="506" y="81"/>
                    </a:lnTo>
                    <a:lnTo>
                      <a:pt x="445" y="20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5"/>
              <p:cNvSpPr/>
              <p:nvPr/>
            </p:nvSpPr>
            <p:spPr>
              <a:xfrm>
                <a:off x="2502932" y="-1258976"/>
                <a:ext cx="34650" cy="249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365" extrusionOk="0">
                    <a:moveTo>
                      <a:pt x="364" y="102"/>
                    </a:moveTo>
                    <a:lnTo>
                      <a:pt x="384" y="122"/>
                    </a:lnTo>
                    <a:lnTo>
                      <a:pt x="404" y="162"/>
                    </a:lnTo>
                    <a:lnTo>
                      <a:pt x="384" y="203"/>
                    </a:lnTo>
                    <a:lnTo>
                      <a:pt x="344" y="243"/>
                    </a:lnTo>
                    <a:lnTo>
                      <a:pt x="303" y="263"/>
                    </a:lnTo>
                    <a:lnTo>
                      <a:pt x="162" y="263"/>
                    </a:lnTo>
                    <a:lnTo>
                      <a:pt x="122" y="223"/>
                    </a:lnTo>
                    <a:lnTo>
                      <a:pt x="101" y="223"/>
                    </a:lnTo>
                    <a:lnTo>
                      <a:pt x="122" y="203"/>
                    </a:lnTo>
                    <a:lnTo>
                      <a:pt x="142" y="183"/>
                    </a:lnTo>
                    <a:lnTo>
                      <a:pt x="243" y="183"/>
                    </a:lnTo>
                    <a:lnTo>
                      <a:pt x="303" y="142"/>
                    </a:lnTo>
                    <a:lnTo>
                      <a:pt x="324" y="122"/>
                    </a:lnTo>
                    <a:lnTo>
                      <a:pt x="344" y="122"/>
                    </a:lnTo>
                    <a:lnTo>
                      <a:pt x="364" y="102"/>
                    </a:lnTo>
                    <a:close/>
                    <a:moveTo>
                      <a:pt x="324" y="1"/>
                    </a:moveTo>
                    <a:lnTo>
                      <a:pt x="283" y="21"/>
                    </a:lnTo>
                    <a:lnTo>
                      <a:pt x="243" y="62"/>
                    </a:lnTo>
                    <a:lnTo>
                      <a:pt x="223" y="82"/>
                    </a:lnTo>
                    <a:lnTo>
                      <a:pt x="101" y="82"/>
                    </a:lnTo>
                    <a:lnTo>
                      <a:pt x="41" y="142"/>
                    </a:lnTo>
                    <a:lnTo>
                      <a:pt x="21" y="183"/>
                    </a:lnTo>
                    <a:lnTo>
                      <a:pt x="0" y="223"/>
                    </a:lnTo>
                    <a:lnTo>
                      <a:pt x="21" y="263"/>
                    </a:lnTo>
                    <a:lnTo>
                      <a:pt x="41" y="304"/>
                    </a:lnTo>
                    <a:lnTo>
                      <a:pt x="81" y="324"/>
                    </a:lnTo>
                    <a:lnTo>
                      <a:pt x="122" y="364"/>
                    </a:lnTo>
                    <a:lnTo>
                      <a:pt x="324" y="364"/>
                    </a:lnTo>
                    <a:lnTo>
                      <a:pt x="384" y="344"/>
                    </a:lnTo>
                    <a:lnTo>
                      <a:pt x="445" y="304"/>
                    </a:lnTo>
                    <a:lnTo>
                      <a:pt x="485" y="263"/>
                    </a:lnTo>
                    <a:lnTo>
                      <a:pt x="505" y="203"/>
                    </a:lnTo>
                    <a:lnTo>
                      <a:pt x="505" y="142"/>
                    </a:lnTo>
                    <a:lnTo>
                      <a:pt x="505" y="102"/>
                    </a:lnTo>
                    <a:lnTo>
                      <a:pt x="485" y="62"/>
                    </a:lnTo>
                    <a:lnTo>
                      <a:pt x="445" y="4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5"/>
              <p:cNvSpPr/>
              <p:nvPr/>
            </p:nvSpPr>
            <p:spPr>
              <a:xfrm>
                <a:off x="2377137" y="-1285203"/>
                <a:ext cx="27665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04" extrusionOk="0">
                    <a:moveTo>
                      <a:pt x="263" y="101"/>
                    </a:moveTo>
                    <a:lnTo>
                      <a:pt x="283" y="121"/>
                    </a:lnTo>
                    <a:lnTo>
                      <a:pt x="303" y="142"/>
                    </a:lnTo>
                    <a:lnTo>
                      <a:pt x="303" y="162"/>
                    </a:lnTo>
                    <a:lnTo>
                      <a:pt x="222" y="182"/>
                    </a:lnTo>
                    <a:lnTo>
                      <a:pt x="141" y="182"/>
                    </a:lnTo>
                    <a:lnTo>
                      <a:pt x="101" y="142"/>
                    </a:lnTo>
                    <a:lnTo>
                      <a:pt x="141" y="121"/>
                    </a:lnTo>
                    <a:lnTo>
                      <a:pt x="202" y="121"/>
                    </a:lnTo>
                    <a:lnTo>
                      <a:pt x="263" y="101"/>
                    </a:lnTo>
                    <a:close/>
                    <a:moveTo>
                      <a:pt x="283" y="0"/>
                    </a:moveTo>
                    <a:lnTo>
                      <a:pt x="222" y="21"/>
                    </a:lnTo>
                    <a:lnTo>
                      <a:pt x="101" y="21"/>
                    </a:lnTo>
                    <a:lnTo>
                      <a:pt x="40" y="61"/>
                    </a:lnTo>
                    <a:lnTo>
                      <a:pt x="0" y="121"/>
                    </a:lnTo>
                    <a:lnTo>
                      <a:pt x="0" y="182"/>
                    </a:lnTo>
                    <a:lnTo>
                      <a:pt x="40" y="222"/>
                    </a:lnTo>
                    <a:lnTo>
                      <a:pt x="81" y="263"/>
                    </a:lnTo>
                    <a:lnTo>
                      <a:pt x="141" y="283"/>
                    </a:lnTo>
                    <a:lnTo>
                      <a:pt x="202" y="303"/>
                    </a:lnTo>
                    <a:lnTo>
                      <a:pt x="242" y="283"/>
                    </a:lnTo>
                    <a:lnTo>
                      <a:pt x="303" y="283"/>
                    </a:lnTo>
                    <a:lnTo>
                      <a:pt x="343" y="263"/>
                    </a:lnTo>
                    <a:lnTo>
                      <a:pt x="384" y="222"/>
                    </a:lnTo>
                    <a:lnTo>
                      <a:pt x="404" y="182"/>
                    </a:lnTo>
                    <a:lnTo>
                      <a:pt x="404" y="142"/>
                    </a:lnTo>
                    <a:lnTo>
                      <a:pt x="404" y="101"/>
                    </a:lnTo>
                    <a:lnTo>
                      <a:pt x="363" y="41"/>
                    </a:lnTo>
                    <a:lnTo>
                      <a:pt x="323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5"/>
              <p:cNvSpPr/>
              <p:nvPr/>
            </p:nvSpPr>
            <p:spPr>
              <a:xfrm>
                <a:off x="2439315" y="-1258976"/>
                <a:ext cx="22187" cy="2225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5" extrusionOk="0">
                    <a:moveTo>
                      <a:pt x="162" y="82"/>
                    </a:moveTo>
                    <a:lnTo>
                      <a:pt x="203" y="102"/>
                    </a:lnTo>
                    <a:lnTo>
                      <a:pt x="203" y="122"/>
                    </a:lnTo>
                    <a:lnTo>
                      <a:pt x="223" y="122"/>
                    </a:lnTo>
                    <a:lnTo>
                      <a:pt x="223" y="162"/>
                    </a:lnTo>
                    <a:lnTo>
                      <a:pt x="203" y="183"/>
                    </a:lnTo>
                    <a:lnTo>
                      <a:pt x="203" y="203"/>
                    </a:lnTo>
                    <a:lnTo>
                      <a:pt x="162" y="223"/>
                    </a:lnTo>
                    <a:lnTo>
                      <a:pt x="142" y="203"/>
                    </a:lnTo>
                    <a:lnTo>
                      <a:pt x="102" y="183"/>
                    </a:lnTo>
                    <a:lnTo>
                      <a:pt x="102" y="162"/>
                    </a:lnTo>
                    <a:lnTo>
                      <a:pt x="102" y="142"/>
                    </a:lnTo>
                    <a:lnTo>
                      <a:pt x="102" y="122"/>
                    </a:lnTo>
                    <a:lnTo>
                      <a:pt x="142" y="102"/>
                    </a:lnTo>
                    <a:lnTo>
                      <a:pt x="162" y="82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2"/>
                    </a:lnTo>
                    <a:lnTo>
                      <a:pt x="1" y="122"/>
                    </a:lnTo>
                    <a:lnTo>
                      <a:pt x="1" y="183"/>
                    </a:lnTo>
                    <a:lnTo>
                      <a:pt x="21" y="263"/>
                    </a:lnTo>
                    <a:lnTo>
                      <a:pt x="81" y="304"/>
                    </a:lnTo>
                    <a:lnTo>
                      <a:pt x="162" y="324"/>
                    </a:lnTo>
                    <a:lnTo>
                      <a:pt x="243" y="304"/>
                    </a:lnTo>
                    <a:lnTo>
                      <a:pt x="283" y="263"/>
                    </a:lnTo>
                    <a:lnTo>
                      <a:pt x="324" y="183"/>
                    </a:lnTo>
                    <a:lnTo>
                      <a:pt x="324" y="122"/>
                    </a:lnTo>
                    <a:lnTo>
                      <a:pt x="304" y="62"/>
                    </a:lnTo>
                    <a:lnTo>
                      <a:pt x="263" y="21"/>
                    </a:lnTo>
                    <a:lnTo>
                      <a:pt x="243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5"/>
              <p:cNvSpPr/>
              <p:nvPr/>
            </p:nvSpPr>
            <p:spPr>
              <a:xfrm>
                <a:off x="2700629" y="-1043269"/>
                <a:ext cx="23625" cy="2636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85" extrusionOk="0">
                    <a:moveTo>
                      <a:pt x="203" y="102"/>
                    </a:moveTo>
                    <a:lnTo>
                      <a:pt x="223" y="122"/>
                    </a:lnTo>
                    <a:lnTo>
                      <a:pt x="243" y="142"/>
                    </a:lnTo>
                    <a:lnTo>
                      <a:pt x="203" y="243"/>
                    </a:lnTo>
                    <a:lnTo>
                      <a:pt x="183" y="263"/>
                    </a:lnTo>
                    <a:lnTo>
                      <a:pt x="142" y="263"/>
                    </a:lnTo>
                    <a:lnTo>
                      <a:pt x="122" y="243"/>
                    </a:lnTo>
                    <a:lnTo>
                      <a:pt x="102" y="203"/>
                    </a:lnTo>
                    <a:lnTo>
                      <a:pt x="122" y="162"/>
                    </a:lnTo>
                    <a:lnTo>
                      <a:pt x="142" y="142"/>
                    </a:lnTo>
                    <a:lnTo>
                      <a:pt x="203" y="102"/>
                    </a:lnTo>
                    <a:close/>
                    <a:moveTo>
                      <a:pt x="183" y="1"/>
                    </a:moveTo>
                    <a:lnTo>
                      <a:pt x="82" y="41"/>
                    </a:lnTo>
                    <a:lnTo>
                      <a:pt x="21" y="122"/>
                    </a:lnTo>
                    <a:lnTo>
                      <a:pt x="1" y="203"/>
                    </a:lnTo>
                    <a:lnTo>
                      <a:pt x="21" y="284"/>
                    </a:lnTo>
                    <a:lnTo>
                      <a:pt x="61" y="344"/>
                    </a:lnTo>
                    <a:lnTo>
                      <a:pt x="142" y="364"/>
                    </a:lnTo>
                    <a:lnTo>
                      <a:pt x="162" y="385"/>
                    </a:lnTo>
                    <a:lnTo>
                      <a:pt x="223" y="364"/>
                    </a:lnTo>
                    <a:lnTo>
                      <a:pt x="284" y="324"/>
                    </a:lnTo>
                    <a:lnTo>
                      <a:pt x="304" y="284"/>
                    </a:lnTo>
                    <a:lnTo>
                      <a:pt x="324" y="223"/>
                    </a:lnTo>
                    <a:lnTo>
                      <a:pt x="344" y="142"/>
                    </a:lnTo>
                    <a:lnTo>
                      <a:pt x="344" y="82"/>
                    </a:lnTo>
                    <a:lnTo>
                      <a:pt x="30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81" name="Google Shape;3981;p45"/>
          <p:cNvSpPr/>
          <p:nvPr/>
        </p:nvSpPr>
        <p:spPr>
          <a:xfrm>
            <a:off x="7729213" y="4859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45"/>
          <p:cNvSpPr/>
          <p:nvPr/>
        </p:nvSpPr>
        <p:spPr>
          <a:xfrm>
            <a:off x="3604900" y="8506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5557" r="14371" b="24538"/>
          <a:stretch/>
        </p:blipFill>
        <p:spPr bwMode="auto">
          <a:xfrm>
            <a:off x="592846" y="1545806"/>
            <a:ext cx="5648148" cy="291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0" name="Rectángulo: esquinas redondeadas 251">
            <a:extLst>
              <a:ext uri="{FF2B5EF4-FFF2-40B4-BE49-F238E27FC236}">
                <a16:creationId xmlns:a16="http://schemas.microsoft.com/office/drawing/2014/main" xmlns="" id="{5E19E92F-DDE7-4078-A61E-D21C3634ED47}"/>
              </a:ext>
            </a:extLst>
          </p:cNvPr>
          <p:cNvSpPr/>
          <p:nvPr/>
        </p:nvSpPr>
        <p:spPr>
          <a:xfrm>
            <a:off x="100738" y="85241"/>
            <a:ext cx="186328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DIMECRES</a:t>
            </a:r>
          </a:p>
        </p:txBody>
      </p:sp>
    </p:spTree>
    <p:extLst>
      <p:ext uri="{BB962C8B-B14F-4D97-AF65-F5344CB8AC3E}">
        <p14:creationId xmlns:p14="http://schemas.microsoft.com/office/powerpoint/2010/main" val="11880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6" name="Google Shape;9136;p65"/>
          <p:cNvGrpSpPr/>
          <p:nvPr/>
        </p:nvGrpSpPr>
        <p:grpSpPr>
          <a:xfrm>
            <a:off x="4148919" y="1318898"/>
            <a:ext cx="4612944" cy="3280397"/>
            <a:chOff x="5335359" y="1008881"/>
            <a:chExt cx="2355000" cy="3125744"/>
          </a:xfrm>
        </p:grpSpPr>
        <p:sp>
          <p:nvSpPr>
            <p:cNvPr id="9137" name="Google Shape;9137;p65"/>
            <p:cNvSpPr/>
            <p:nvPr/>
          </p:nvSpPr>
          <p:spPr>
            <a:xfrm>
              <a:off x="5335359" y="1008906"/>
              <a:ext cx="2355000" cy="3125700"/>
            </a:xfrm>
            <a:prstGeom prst="roundRect">
              <a:avLst>
                <a:gd name="adj" fmla="val 3509"/>
              </a:avLst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8" name="Google Shape;9138;p65"/>
            <p:cNvGrpSpPr/>
            <p:nvPr/>
          </p:nvGrpSpPr>
          <p:grpSpPr>
            <a:xfrm>
              <a:off x="5335421" y="1008881"/>
              <a:ext cx="2354866" cy="3125744"/>
              <a:chOff x="1290615" y="950775"/>
              <a:chExt cx="2442300" cy="3241800"/>
            </a:xfrm>
          </p:grpSpPr>
          <p:sp>
            <p:nvSpPr>
              <p:cNvPr id="9139" name="Google Shape;9139;p65"/>
              <p:cNvSpPr/>
              <p:nvPr/>
            </p:nvSpPr>
            <p:spPr>
              <a:xfrm>
                <a:off x="1290615" y="950775"/>
                <a:ext cx="2442300" cy="3241800"/>
              </a:xfrm>
              <a:prstGeom prst="roundRect">
                <a:avLst>
                  <a:gd name="adj" fmla="val 3509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65"/>
              <p:cNvSpPr/>
              <p:nvPr/>
            </p:nvSpPr>
            <p:spPr>
              <a:xfrm>
                <a:off x="2480160" y="1045137"/>
                <a:ext cx="63300" cy="633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65"/>
              <p:cNvSpPr/>
              <p:nvPr/>
            </p:nvSpPr>
            <p:spPr>
              <a:xfrm>
                <a:off x="2385395" y="3969624"/>
                <a:ext cx="157800" cy="1578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42" name="Google Shape;9142;p65"/>
          <p:cNvSpPr/>
          <p:nvPr/>
        </p:nvSpPr>
        <p:spPr>
          <a:xfrm>
            <a:off x="1117938" y="804858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3" name="Google Shape;9143;p65"/>
          <p:cNvSpPr/>
          <p:nvPr/>
        </p:nvSpPr>
        <p:spPr>
          <a:xfrm>
            <a:off x="3539396" y="13188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4" name="Google Shape;9144;p65"/>
          <p:cNvSpPr/>
          <p:nvPr/>
        </p:nvSpPr>
        <p:spPr>
          <a:xfrm>
            <a:off x="7729213" y="4859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5" name="Google Shape;9145;p65"/>
          <p:cNvSpPr/>
          <p:nvPr/>
        </p:nvSpPr>
        <p:spPr>
          <a:xfrm>
            <a:off x="1937296" y="41346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6" name="Google Shape;9146;p65"/>
          <p:cNvSpPr/>
          <p:nvPr/>
        </p:nvSpPr>
        <p:spPr>
          <a:xfrm>
            <a:off x="2261875" y="37557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7" name="Google Shape;9147;p65"/>
          <p:cNvSpPr txBox="1">
            <a:spLocks noGrp="1"/>
          </p:cNvSpPr>
          <p:nvPr>
            <p:ph type="subTitle" idx="1"/>
          </p:nvPr>
        </p:nvSpPr>
        <p:spPr>
          <a:xfrm>
            <a:off x="378346" y="1695782"/>
            <a:ext cx="36897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L’AMOR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ÉS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L’EINA MÉS PODEROSA PER LA PAU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148" name="Google Shape;9148;p65"/>
          <p:cNvSpPr txBox="1">
            <a:spLocks noGrp="1"/>
          </p:cNvSpPr>
          <p:nvPr>
            <p:ph type="title"/>
          </p:nvPr>
        </p:nvSpPr>
        <p:spPr>
          <a:xfrm>
            <a:off x="2223196" y="401958"/>
            <a:ext cx="4840738" cy="7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Tw Cen MT Condensed Extra Bold" pitchFamily="34" charset="0"/>
              </a:rPr>
              <a:t>CONTE DE LA PAU</a:t>
            </a:r>
            <a:endParaRPr sz="4800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6956" r="4712" b="6528"/>
          <a:stretch/>
        </p:blipFill>
        <p:spPr bwMode="auto">
          <a:xfrm>
            <a:off x="4403409" y="1421114"/>
            <a:ext cx="4185032" cy="249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49040" y="4036491"/>
            <a:ext cx="461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www.youtube.com/watch?v=aqDJFXNfHus&amp;list=RDaqDJFXNfHus&amp;index=2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xmlns="" id="{24D98C38-3DA3-4FB8-AB34-7717AF610DE7}"/>
              </a:ext>
            </a:extLst>
          </p:cNvPr>
          <p:cNvSpPr/>
          <p:nvPr/>
        </p:nvSpPr>
        <p:spPr>
          <a:xfrm>
            <a:off x="100739" y="85241"/>
            <a:ext cx="150911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DIJOUS</a:t>
            </a:r>
          </a:p>
        </p:txBody>
      </p:sp>
    </p:spTree>
    <p:extLst>
      <p:ext uri="{BB962C8B-B14F-4D97-AF65-F5344CB8AC3E}">
        <p14:creationId xmlns:p14="http://schemas.microsoft.com/office/powerpoint/2010/main" val="355552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47"/>
          <p:cNvSpPr txBox="1">
            <a:spLocks noGrp="1"/>
          </p:cNvSpPr>
          <p:nvPr>
            <p:ph type="title"/>
          </p:nvPr>
        </p:nvSpPr>
        <p:spPr>
          <a:xfrm>
            <a:off x="1508239" y="85241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smtClean="0">
                <a:latin typeface="Tw Cen MT Condensed Extra Bold" pitchFamily="34" charset="0"/>
              </a:rPr>
              <a:t>RESOLEM CONFLICTES</a:t>
            </a:r>
            <a:endParaRPr lang="it-IT" sz="4400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4234" name="Google Shape;4234;p47"/>
          <p:cNvSpPr/>
          <p:nvPr/>
        </p:nvSpPr>
        <p:spPr>
          <a:xfrm>
            <a:off x="930900" y="12239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47"/>
          <p:cNvSpPr/>
          <p:nvPr/>
        </p:nvSpPr>
        <p:spPr>
          <a:xfrm>
            <a:off x="8540996" y="10235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47"/>
          <p:cNvSpPr/>
          <p:nvPr/>
        </p:nvSpPr>
        <p:spPr>
          <a:xfrm>
            <a:off x="5413750" y="42492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lick Png PNGs for Free Download">
            <a:extLst>
              <a:ext uri="{FF2B5EF4-FFF2-40B4-BE49-F238E27FC236}">
                <a16:creationId xmlns:a16="http://schemas.microsoft.com/office/drawing/2014/main" xmlns="" id="{6FCE836D-43C5-4007-88B6-01DB6672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209">
            <a:off x="7782430" y="3850169"/>
            <a:ext cx="1315342" cy="13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xmlns="" id="{4701C743-6B77-4CED-B137-C71C0A603852}"/>
              </a:ext>
            </a:extLst>
          </p:cNvPr>
          <p:cNvSpPr/>
          <p:nvPr/>
        </p:nvSpPr>
        <p:spPr>
          <a:xfrm>
            <a:off x="100738" y="85241"/>
            <a:ext cx="2075791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DIVENDRES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11692" y="3887404"/>
            <a:ext cx="557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4"/>
              </a:rPr>
              <a:t>https://www.ccma.cat/tv3/sx3/dia-mundial-de-la-pau/video/5689733</a:t>
            </a:r>
            <a:r>
              <a:rPr lang="ca-ES" dirty="0" smtClean="0">
                <a:hlinkClick r:id="rId4"/>
              </a:rPr>
              <a:t>/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19075" r="28210" b="27854"/>
          <a:stretch/>
        </p:blipFill>
        <p:spPr bwMode="auto">
          <a:xfrm>
            <a:off x="4189863" y="1136634"/>
            <a:ext cx="4494085" cy="24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0738" y="1384987"/>
            <a:ext cx="395264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Quines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situacions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conflicte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surten en el vídeo?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resolen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al Hour of Peace by Slidesgo">
  <a:themeElements>
    <a:clrScheme name="Simple Light">
      <a:dk1>
        <a:srgbClr val="0A1640"/>
      </a:dk1>
      <a:lt1>
        <a:srgbClr val="DFE1FC"/>
      </a:lt1>
      <a:dk2>
        <a:srgbClr val="00D4FC"/>
      </a:dk2>
      <a:lt2>
        <a:srgbClr val="FF8CDB"/>
      </a:lt2>
      <a:accent1>
        <a:srgbClr val="A7D640"/>
      </a:accent1>
      <a:accent2>
        <a:srgbClr val="C05E46"/>
      </a:accent2>
      <a:accent3>
        <a:srgbClr val="6B7FFF"/>
      </a:accent3>
      <a:accent4>
        <a:srgbClr val="D811AD"/>
      </a:accent4>
      <a:accent5>
        <a:srgbClr val="FFCE00"/>
      </a:accent5>
      <a:accent6>
        <a:srgbClr val="FFFF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304</Words>
  <Application>Microsoft Office PowerPoint</Application>
  <PresentationFormat>Presentación en pantalla (16:9)</PresentationFormat>
  <Paragraphs>38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Universal Hour of Peace by Slidesgo</vt:lpstr>
      <vt:lpstr>ACOLLIDES SETMANA  29 DE GENER-2 DE FEBRER</vt:lpstr>
      <vt:lpstr>TERMÒMETRE DE LA PAU</vt:lpstr>
      <vt:lpstr>NOSALTRES TAMBÉ VOLEM LA PAU</vt:lpstr>
      <vt:lpstr>Cantem per  la pau</vt:lpstr>
      <vt:lpstr>CONTE DE LA PAU</vt:lpstr>
      <vt:lpstr>RESOLEM CONFLICTES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15-19 DE GENER</dc:title>
  <dc:creator>11002</dc:creator>
  <cp:lastModifiedBy>profeclaret</cp:lastModifiedBy>
  <cp:revision>43</cp:revision>
  <dcterms:modified xsi:type="dcterms:W3CDTF">2024-01-24T16:05:09Z</dcterms:modified>
</cp:coreProperties>
</file>