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5143500" type="screen16x9"/>
  <p:notesSz cx="9144000" cy="5143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513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135023"/>
            <a:ext cx="1604010" cy="1009015"/>
          </a:xfrm>
          <a:custGeom>
            <a:avLst/>
            <a:gdLst/>
            <a:ahLst/>
            <a:cxnLst/>
            <a:rect l="l" t="t" r="r" b="b"/>
            <a:pathLst>
              <a:path w="1604010" h="1009014">
                <a:moveTo>
                  <a:pt x="0" y="0"/>
                </a:moveTo>
                <a:lnTo>
                  <a:pt x="0" y="1008476"/>
                </a:lnTo>
                <a:lnTo>
                  <a:pt x="1603443" y="1008476"/>
                </a:lnTo>
                <a:lnTo>
                  <a:pt x="1585708" y="999311"/>
                </a:lnTo>
                <a:lnTo>
                  <a:pt x="1543637" y="983410"/>
                </a:lnTo>
                <a:lnTo>
                  <a:pt x="1500352" y="970316"/>
                </a:lnTo>
                <a:lnTo>
                  <a:pt x="1456817" y="958125"/>
                </a:lnTo>
                <a:lnTo>
                  <a:pt x="1408514" y="943526"/>
                </a:lnTo>
                <a:lnTo>
                  <a:pt x="1360505" y="927443"/>
                </a:lnTo>
                <a:lnTo>
                  <a:pt x="1312861" y="909892"/>
                </a:lnTo>
                <a:lnTo>
                  <a:pt x="1265651" y="890892"/>
                </a:lnTo>
                <a:lnTo>
                  <a:pt x="1218947" y="870459"/>
                </a:lnTo>
                <a:lnTo>
                  <a:pt x="1172819" y="848611"/>
                </a:lnTo>
                <a:lnTo>
                  <a:pt x="1127339" y="825365"/>
                </a:lnTo>
                <a:lnTo>
                  <a:pt x="1082578" y="800737"/>
                </a:lnTo>
                <a:lnTo>
                  <a:pt x="1038605" y="774745"/>
                </a:lnTo>
                <a:lnTo>
                  <a:pt x="995493" y="747406"/>
                </a:lnTo>
                <a:lnTo>
                  <a:pt x="953312" y="718738"/>
                </a:lnTo>
                <a:lnTo>
                  <a:pt x="912132" y="688757"/>
                </a:lnTo>
                <a:lnTo>
                  <a:pt x="872026" y="657481"/>
                </a:lnTo>
                <a:lnTo>
                  <a:pt x="833062" y="624926"/>
                </a:lnTo>
                <a:lnTo>
                  <a:pt x="795313" y="591111"/>
                </a:lnTo>
                <a:lnTo>
                  <a:pt x="758850" y="556051"/>
                </a:lnTo>
                <a:lnTo>
                  <a:pt x="721551" y="518143"/>
                </a:lnTo>
                <a:lnTo>
                  <a:pt x="685049" y="479930"/>
                </a:lnTo>
                <a:lnTo>
                  <a:pt x="613147" y="403451"/>
                </a:lnTo>
                <a:lnTo>
                  <a:pt x="577100" y="365616"/>
                </a:lnTo>
                <a:lnTo>
                  <a:pt x="540560" y="328336"/>
                </a:lnTo>
                <a:lnTo>
                  <a:pt x="503203" y="291827"/>
                </a:lnTo>
                <a:lnTo>
                  <a:pt x="464707" y="256305"/>
                </a:lnTo>
                <a:lnTo>
                  <a:pt x="424749" y="221983"/>
                </a:lnTo>
                <a:lnTo>
                  <a:pt x="383005" y="189078"/>
                </a:lnTo>
                <a:lnTo>
                  <a:pt x="339153" y="157804"/>
                </a:lnTo>
                <a:lnTo>
                  <a:pt x="294987" y="129353"/>
                </a:lnTo>
                <a:lnTo>
                  <a:pt x="250209" y="103159"/>
                </a:lnTo>
                <a:lnTo>
                  <a:pt x="204867" y="79197"/>
                </a:lnTo>
                <a:lnTo>
                  <a:pt x="159005" y="57444"/>
                </a:lnTo>
                <a:lnTo>
                  <a:pt x="112671" y="37877"/>
                </a:lnTo>
                <a:lnTo>
                  <a:pt x="65911" y="20470"/>
                </a:lnTo>
                <a:lnTo>
                  <a:pt x="18770" y="5201"/>
                </a:lnTo>
                <a:lnTo>
                  <a:pt x="0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79567" y="1063244"/>
            <a:ext cx="464820" cy="588645"/>
          </a:xfrm>
          <a:custGeom>
            <a:avLst/>
            <a:gdLst/>
            <a:ahLst/>
            <a:cxnLst/>
            <a:rect l="l" t="t" r="r" b="b"/>
            <a:pathLst>
              <a:path w="464820" h="588644">
                <a:moveTo>
                  <a:pt x="420491" y="0"/>
                </a:moveTo>
                <a:lnTo>
                  <a:pt x="376817" y="4607"/>
                </a:lnTo>
                <a:lnTo>
                  <a:pt x="334874" y="18084"/>
                </a:lnTo>
                <a:lnTo>
                  <a:pt x="297065" y="39913"/>
                </a:lnTo>
                <a:lnTo>
                  <a:pt x="265790" y="69575"/>
                </a:lnTo>
                <a:lnTo>
                  <a:pt x="243453" y="106552"/>
                </a:lnTo>
                <a:lnTo>
                  <a:pt x="217818" y="144809"/>
                </a:lnTo>
                <a:lnTo>
                  <a:pt x="184969" y="164671"/>
                </a:lnTo>
                <a:lnTo>
                  <a:pt x="146405" y="176651"/>
                </a:lnTo>
                <a:lnTo>
                  <a:pt x="103626" y="191261"/>
                </a:lnTo>
                <a:lnTo>
                  <a:pt x="45491" y="226123"/>
                </a:lnTo>
                <a:lnTo>
                  <a:pt x="6217" y="280415"/>
                </a:lnTo>
                <a:lnTo>
                  <a:pt x="0" y="317896"/>
                </a:lnTo>
                <a:lnTo>
                  <a:pt x="6201" y="356235"/>
                </a:lnTo>
                <a:lnTo>
                  <a:pt x="21236" y="392858"/>
                </a:lnTo>
                <a:lnTo>
                  <a:pt x="41523" y="425195"/>
                </a:lnTo>
                <a:lnTo>
                  <a:pt x="74339" y="463814"/>
                </a:lnTo>
                <a:lnTo>
                  <a:pt x="111252" y="497254"/>
                </a:lnTo>
                <a:lnTo>
                  <a:pt x="151724" y="525500"/>
                </a:lnTo>
                <a:lnTo>
                  <a:pt x="195217" y="548536"/>
                </a:lnTo>
                <a:lnTo>
                  <a:pt x="241194" y="566347"/>
                </a:lnTo>
                <a:lnTo>
                  <a:pt x="289117" y="578917"/>
                </a:lnTo>
                <a:lnTo>
                  <a:pt x="338449" y="586231"/>
                </a:lnTo>
                <a:lnTo>
                  <a:pt x="384169" y="588517"/>
                </a:lnTo>
                <a:lnTo>
                  <a:pt x="392551" y="588517"/>
                </a:lnTo>
                <a:lnTo>
                  <a:pt x="400806" y="588263"/>
                </a:lnTo>
                <a:lnTo>
                  <a:pt x="409188" y="587755"/>
                </a:lnTo>
                <a:lnTo>
                  <a:pt x="439890" y="584854"/>
                </a:lnTo>
                <a:lnTo>
                  <a:pt x="464432" y="579965"/>
                </a:lnTo>
                <a:lnTo>
                  <a:pt x="464432" y="5133"/>
                </a:lnTo>
                <a:lnTo>
                  <a:pt x="456066" y="3268"/>
                </a:lnTo>
                <a:lnTo>
                  <a:pt x="444335" y="1444"/>
                </a:lnTo>
                <a:lnTo>
                  <a:pt x="432460" y="359"/>
                </a:lnTo>
                <a:lnTo>
                  <a:pt x="420491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3165" y="1543177"/>
            <a:ext cx="176974" cy="13411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812106" y="4763595"/>
            <a:ext cx="2332355" cy="380365"/>
          </a:xfrm>
          <a:custGeom>
            <a:avLst/>
            <a:gdLst/>
            <a:ahLst/>
            <a:cxnLst/>
            <a:rect l="l" t="t" r="r" b="b"/>
            <a:pathLst>
              <a:path w="2332354" h="380364">
                <a:moveTo>
                  <a:pt x="2331893" y="163974"/>
                </a:moveTo>
                <a:lnTo>
                  <a:pt x="2312444" y="206264"/>
                </a:lnTo>
                <a:lnTo>
                  <a:pt x="2285157" y="249132"/>
                </a:lnTo>
                <a:lnTo>
                  <a:pt x="2253254" y="288989"/>
                </a:lnTo>
                <a:lnTo>
                  <a:pt x="2219879" y="324132"/>
                </a:lnTo>
                <a:lnTo>
                  <a:pt x="2185002" y="354579"/>
                </a:lnTo>
                <a:lnTo>
                  <a:pt x="2149210" y="379904"/>
                </a:lnTo>
                <a:lnTo>
                  <a:pt x="2159487" y="379904"/>
                </a:lnTo>
                <a:lnTo>
                  <a:pt x="2221347" y="331116"/>
                </a:lnTo>
                <a:lnTo>
                  <a:pt x="2256236" y="294855"/>
                </a:lnTo>
                <a:lnTo>
                  <a:pt x="2290110" y="252777"/>
                </a:lnTo>
                <a:lnTo>
                  <a:pt x="2317812" y="209320"/>
                </a:lnTo>
                <a:lnTo>
                  <a:pt x="2331893" y="178809"/>
                </a:lnTo>
                <a:lnTo>
                  <a:pt x="2331893" y="163974"/>
                </a:lnTo>
                <a:close/>
              </a:path>
              <a:path w="2332354" h="380364">
                <a:moveTo>
                  <a:pt x="814614" y="6216"/>
                </a:moveTo>
                <a:lnTo>
                  <a:pt x="695089" y="6216"/>
                </a:lnTo>
                <a:lnTo>
                  <a:pt x="742955" y="6912"/>
                </a:lnTo>
                <a:lnTo>
                  <a:pt x="790835" y="9870"/>
                </a:lnTo>
                <a:lnTo>
                  <a:pt x="838721" y="15088"/>
                </a:lnTo>
                <a:lnTo>
                  <a:pt x="886601" y="22562"/>
                </a:lnTo>
                <a:lnTo>
                  <a:pt x="934467" y="32293"/>
                </a:lnTo>
                <a:lnTo>
                  <a:pt x="982308" y="44277"/>
                </a:lnTo>
                <a:lnTo>
                  <a:pt x="1030114" y="58512"/>
                </a:lnTo>
                <a:lnTo>
                  <a:pt x="1077875" y="74997"/>
                </a:lnTo>
                <a:lnTo>
                  <a:pt x="1125581" y="93730"/>
                </a:lnTo>
                <a:lnTo>
                  <a:pt x="1173222" y="114708"/>
                </a:lnTo>
                <a:lnTo>
                  <a:pt x="1220788" y="137930"/>
                </a:lnTo>
                <a:lnTo>
                  <a:pt x="1268268" y="163394"/>
                </a:lnTo>
                <a:lnTo>
                  <a:pt x="1455136" y="271792"/>
                </a:lnTo>
                <a:lnTo>
                  <a:pt x="1498013" y="295980"/>
                </a:lnTo>
                <a:lnTo>
                  <a:pt x="1541505" y="319602"/>
                </a:lnTo>
                <a:lnTo>
                  <a:pt x="1585507" y="342284"/>
                </a:lnTo>
                <a:lnTo>
                  <a:pt x="1629915" y="363655"/>
                </a:lnTo>
                <a:lnTo>
                  <a:pt x="1666813" y="379904"/>
                </a:lnTo>
                <a:lnTo>
                  <a:pt x="1682930" y="379904"/>
                </a:lnTo>
                <a:lnTo>
                  <a:pt x="1651930" y="366884"/>
                </a:lnTo>
                <a:lnTo>
                  <a:pt x="1604247" y="344629"/>
                </a:lnTo>
                <a:lnTo>
                  <a:pt x="1556959" y="320714"/>
                </a:lnTo>
                <a:lnTo>
                  <a:pt x="1510221" y="295607"/>
                </a:lnTo>
                <a:lnTo>
                  <a:pt x="1464183" y="269776"/>
                </a:lnTo>
                <a:lnTo>
                  <a:pt x="1296508" y="172237"/>
                </a:lnTo>
                <a:lnTo>
                  <a:pt x="1271316" y="157946"/>
                </a:lnTo>
                <a:lnTo>
                  <a:pt x="1223595" y="132357"/>
                </a:lnTo>
                <a:lnTo>
                  <a:pt x="1175782" y="109021"/>
                </a:lnTo>
                <a:lnTo>
                  <a:pt x="1127890" y="87940"/>
                </a:lnTo>
                <a:lnTo>
                  <a:pt x="1079927" y="69116"/>
                </a:lnTo>
                <a:lnTo>
                  <a:pt x="1031905" y="52552"/>
                </a:lnTo>
                <a:lnTo>
                  <a:pt x="983834" y="38247"/>
                </a:lnTo>
                <a:lnTo>
                  <a:pt x="935724" y="26206"/>
                </a:lnTo>
                <a:lnTo>
                  <a:pt x="887586" y="16428"/>
                </a:lnTo>
                <a:lnTo>
                  <a:pt x="839430" y="8917"/>
                </a:lnTo>
                <a:lnTo>
                  <a:pt x="814614" y="6216"/>
                </a:lnTo>
                <a:close/>
              </a:path>
              <a:path w="2332354" h="380364">
                <a:moveTo>
                  <a:pt x="694958" y="0"/>
                </a:moveTo>
                <a:lnTo>
                  <a:pt x="646835" y="1572"/>
                </a:lnTo>
                <a:lnTo>
                  <a:pt x="598746" y="5419"/>
                </a:lnTo>
                <a:lnTo>
                  <a:pt x="550701" y="11544"/>
                </a:lnTo>
                <a:lnTo>
                  <a:pt x="502712" y="19948"/>
                </a:lnTo>
                <a:lnTo>
                  <a:pt x="454706" y="31329"/>
                </a:lnTo>
                <a:lnTo>
                  <a:pt x="407462" y="46072"/>
                </a:lnTo>
                <a:lnTo>
                  <a:pt x="359916" y="64581"/>
                </a:lnTo>
                <a:lnTo>
                  <a:pt x="313520" y="86464"/>
                </a:lnTo>
                <a:lnTo>
                  <a:pt x="268429" y="111639"/>
                </a:lnTo>
                <a:lnTo>
                  <a:pt x="224798" y="140024"/>
                </a:lnTo>
                <a:lnTo>
                  <a:pt x="182784" y="171540"/>
                </a:lnTo>
                <a:lnTo>
                  <a:pt x="142540" y="206104"/>
                </a:lnTo>
                <a:lnTo>
                  <a:pt x="105045" y="242759"/>
                </a:lnTo>
                <a:lnTo>
                  <a:pt x="70251" y="281477"/>
                </a:lnTo>
                <a:lnTo>
                  <a:pt x="38253" y="322109"/>
                </a:lnTo>
                <a:lnTo>
                  <a:pt x="9142" y="364504"/>
                </a:lnTo>
                <a:lnTo>
                  <a:pt x="0" y="379903"/>
                </a:lnTo>
                <a:lnTo>
                  <a:pt x="7414" y="379903"/>
                </a:lnTo>
                <a:lnTo>
                  <a:pt x="9544" y="376245"/>
                </a:lnTo>
                <a:lnTo>
                  <a:pt x="36260" y="336267"/>
                </a:lnTo>
                <a:lnTo>
                  <a:pt x="65365" y="297989"/>
                </a:lnTo>
                <a:lnTo>
                  <a:pt x="96715" y="261540"/>
                </a:lnTo>
                <a:lnTo>
                  <a:pt x="130167" y="227052"/>
                </a:lnTo>
                <a:lnTo>
                  <a:pt x="165578" y="194655"/>
                </a:lnTo>
                <a:lnTo>
                  <a:pt x="202804" y="164480"/>
                </a:lnTo>
                <a:lnTo>
                  <a:pt x="241702" y="136657"/>
                </a:lnTo>
                <a:lnTo>
                  <a:pt x="282128" y="111318"/>
                </a:lnTo>
                <a:lnTo>
                  <a:pt x="323940" y="88593"/>
                </a:lnTo>
                <a:lnTo>
                  <a:pt x="366993" y="68612"/>
                </a:lnTo>
                <a:lnTo>
                  <a:pt x="411145" y="51507"/>
                </a:lnTo>
                <a:lnTo>
                  <a:pt x="457135" y="37166"/>
                </a:lnTo>
                <a:lnTo>
                  <a:pt x="503982" y="26082"/>
                </a:lnTo>
                <a:lnTo>
                  <a:pt x="551686" y="17714"/>
                </a:lnTo>
                <a:lnTo>
                  <a:pt x="599445" y="11614"/>
                </a:lnTo>
                <a:lnTo>
                  <a:pt x="647249" y="7782"/>
                </a:lnTo>
                <a:lnTo>
                  <a:pt x="695089" y="6216"/>
                </a:lnTo>
                <a:lnTo>
                  <a:pt x="814614" y="6216"/>
                </a:lnTo>
                <a:lnTo>
                  <a:pt x="791266" y="3674"/>
                </a:lnTo>
                <a:lnTo>
                  <a:pt x="743106" y="701"/>
                </a:lnTo>
                <a:lnTo>
                  <a:pt x="694958" y="0"/>
                </a:lnTo>
                <a:close/>
              </a:path>
            </a:pathLst>
          </a:custGeom>
          <a:solidFill>
            <a:srgbClr val="86A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5" y="126"/>
            <a:ext cx="511809" cy="1181735"/>
          </a:xfrm>
          <a:custGeom>
            <a:avLst/>
            <a:gdLst/>
            <a:ahLst/>
            <a:cxnLst/>
            <a:rect l="l" t="t" r="r" b="b"/>
            <a:pathLst>
              <a:path w="511809" h="1181735">
                <a:moveTo>
                  <a:pt x="410609" y="0"/>
                </a:moveTo>
                <a:lnTo>
                  <a:pt x="0" y="0"/>
                </a:lnTo>
                <a:lnTo>
                  <a:pt x="0" y="1181735"/>
                </a:lnTo>
                <a:lnTo>
                  <a:pt x="41392" y="1168182"/>
                </a:lnTo>
                <a:lnTo>
                  <a:pt x="81666" y="1151656"/>
                </a:lnTo>
                <a:lnTo>
                  <a:pt x="120732" y="1132262"/>
                </a:lnTo>
                <a:lnTo>
                  <a:pt x="158494" y="1110108"/>
                </a:lnTo>
                <a:lnTo>
                  <a:pt x="194862" y="1085303"/>
                </a:lnTo>
                <a:lnTo>
                  <a:pt x="229743" y="1057954"/>
                </a:lnTo>
                <a:lnTo>
                  <a:pt x="263044" y="1028168"/>
                </a:lnTo>
                <a:lnTo>
                  <a:pt x="294672" y="996054"/>
                </a:lnTo>
                <a:lnTo>
                  <a:pt x="324536" y="961719"/>
                </a:lnTo>
                <a:lnTo>
                  <a:pt x="352542" y="925270"/>
                </a:lnTo>
                <a:lnTo>
                  <a:pt x="378598" y="886817"/>
                </a:lnTo>
                <a:lnTo>
                  <a:pt x="402612" y="846465"/>
                </a:lnTo>
                <a:lnTo>
                  <a:pt x="424491" y="804323"/>
                </a:lnTo>
                <a:lnTo>
                  <a:pt x="444143" y="760499"/>
                </a:lnTo>
                <a:lnTo>
                  <a:pt x="461474" y="715100"/>
                </a:lnTo>
                <a:lnTo>
                  <a:pt x="476393" y="668234"/>
                </a:lnTo>
                <a:lnTo>
                  <a:pt x="488807" y="620009"/>
                </a:lnTo>
                <a:lnTo>
                  <a:pt x="498623" y="570533"/>
                </a:lnTo>
                <a:lnTo>
                  <a:pt x="505749" y="519912"/>
                </a:lnTo>
                <a:lnTo>
                  <a:pt x="510093" y="468256"/>
                </a:lnTo>
                <a:lnTo>
                  <a:pt x="511561" y="415671"/>
                </a:lnTo>
                <a:lnTo>
                  <a:pt x="510208" y="365216"/>
                </a:lnTo>
                <a:lnTo>
                  <a:pt x="506201" y="315602"/>
                </a:lnTo>
                <a:lnTo>
                  <a:pt x="499621" y="266925"/>
                </a:lnTo>
                <a:lnTo>
                  <a:pt x="490548" y="219284"/>
                </a:lnTo>
                <a:lnTo>
                  <a:pt x="479063" y="172774"/>
                </a:lnTo>
                <a:lnTo>
                  <a:pt x="465246" y="127493"/>
                </a:lnTo>
                <a:lnTo>
                  <a:pt x="449178" y="83539"/>
                </a:lnTo>
                <a:lnTo>
                  <a:pt x="430939" y="41009"/>
                </a:lnTo>
                <a:lnTo>
                  <a:pt x="410609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8098" y="1434211"/>
            <a:ext cx="4796155" cy="1408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8098" y="1434211"/>
            <a:ext cx="4796155" cy="1408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727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hyperlink" Target="https://drive.google.com/file/d/12ex9Cus_5RCIom2Koij5sfSszOzywvGX/view?usp=sharing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24045" cy="3391535"/>
          </a:xfrm>
          <a:custGeom>
            <a:avLst/>
            <a:gdLst/>
            <a:ahLst/>
            <a:cxnLst/>
            <a:rect l="l" t="t" r="r" b="b"/>
            <a:pathLst>
              <a:path w="4424045" h="3391535">
                <a:moveTo>
                  <a:pt x="4423674" y="0"/>
                </a:moveTo>
                <a:lnTo>
                  <a:pt x="0" y="0"/>
                </a:lnTo>
                <a:lnTo>
                  <a:pt x="0" y="3260426"/>
                </a:lnTo>
                <a:lnTo>
                  <a:pt x="69917" y="3290019"/>
                </a:lnTo>
                <a:lnTo>
                  <a:pt x="116258" y="3307354"/>
                </a:lnTo>
                <a:lnTo>
                  <a:pt x="163076" y="3323171"/>
                </a:lnTo>
                <a:lnTo>
                  <a:pt x="210329" y="3337433"/>
                </a:lnTo>
                <a:lnTo>
                  <a:pt x="257980" y="3350102"/>
                </a:lnTo>
                <a:lnTo>
                  <a:pt x="305986" y="3361139"/>
                </a:lnTo>
                <a:lnTo>
                  <a:pt x="354309" y="3370507"/>
                </a:lnTo>
                <a:lnTo>
                  <a:pt x="402910" y="3378166"/>
                </a:lnTo>
                <a:lnTo>
                  <a:pt x="451747" y="3384080"/>
                </a:lnTo>
                <a:lnTo>
                  <a:pt x="500781" y="3388210"/>
                </a:lnTo>
                <a:lnTo>
                  <a:pt x="549973" y="3390519"/>
                </a:lnTo>
                <a:lnTo>
                  <a:pt x="582256" y="3391027"/>
                </a:lnTo>
                <a:lnTo>
                  <a:pt x="631983" y="3389976"/>
                </a:lnTo>
                <a:lnTo>
                  <a:pt x="681655" y="3386851"/>
                </a:lnTo>
                <a:lnTo>
                  <a:pt x="731194" y="3381687"/>
                </a:lnTo>
                <a:lnTo>
                  <a:pt x="780524" y="3374522"/>
                </a:lnTo>
                <a:lnTo>
                  <a:pt x="829570" y="3365395"/>
                </a:lnTo>
                <a:lnTo>
                  <a:pt x="878254" y="3354341"/>
                </a:lnTo>
                <a:lnTo>
                  <a:pt x="926500" y="3341398"/>
                </a:lnTo>
                <a:lnTo>
                  <a:pt x="974231" y="3326604"/>
                </a:lnTo>
                <a:lnTo>
                  <a:pt x="1021371" y="3309996"/>
                </a:lnTo>
                <a:lnTo>
                  <a:pt x="1067844" y="3291612"/>
                </a:lnTo>
                <a:lnTo>
                  <a:pt x="1113572" y="3271488"/>
                </a:lnTo>
                <a:lnTo>
                  <a:pt x="1158480" y="3249662"/>
                </a:lnTo>
                <a:lnTo>
                  <a:pt x="1202490" y="3226172"/>
                </a:lnTo>
                <a:lnTo>
                  <a:pt x="1245527" y="3201054"/>
                </a:lnTo>
                <a:lnTo>
                  <a:pt x="1287514" y="3174347"/>
                </a:lnTo>
                <a:lnTo>
                  <a:pt x="1328374" y="3146087"/>
                </a:lnTo>
                <a:lnTo>
                  <a:pt x="1368031" y="3116312"/>
                </a:lnTo>
                <a:lnTo>
                  <a:pt x="1406408" y="3085060"/>
                </a:lnTo>
                <a:lnTo>
                  <a:pt x="1443429" y="3052367"/>
                </a:lnTo>
                <a:lnTo>
                  <a:pt x="1479017" y="3018271"/>
                </a:lnTo>
                <a:lnTo>
                  <a:pt x="1513096" y="2982809"/>
                </a:lnTo>
                <a:lnTo>
                  <a:pt x="1545590" y="2946019"/>
                </a:lnTo>
                <a:lnTo>
                  <a:pt x="1575833" y="2908564"/>
                </a:lnTo>
                <a:lnTo>
                  <a:pt x="1604411" y="2869909"/>
                </a:lnTo>
                <a:lnTo>
                  <a:pt x="1631252" y="2830086"/>
                </a:lnTo>
                <a:lnTo>
                  <a:pt x="1656283" y="2789130"/>
                </a:lnTo>
                <a:lnTo>
                  <a:pt x="1679432" y="2747073"/>
                </a:lnTo>
                <a:lnTo>
                  <a:pt x="1700626" y="2703949"/>
                </a:lnTo>
                <a:lnTo>
                  <a:pt x="1719793" y="2659793"/>
                </a:lnTo>
                <a:lnTo>
                  <a:pt x="1736862" y="2614636"/>
                </a:lnTo>
                <a:lnTo>
                  <a:pt x="1751758" y="2568513"/>
                </a:lnTo>
                <a:lnTo>
                  <a:pt x="1764411" y="2521458"/>
                </a:lnTo>
                <a:lnTo>
                  <a:pt x="1775338" y="2470858"/>
                </a:lnTo>
                <a:lnTo>
                  <a:pt x="1783994" y="2419905"/>
                </a:lnTo>
                <a:lnTo>
                  <a:pt x="1790654" y="2368651"/>
                </a:lnTo>
                <a:lnTo>
                  <a:pt x="1795592" y="2317146"/>
                </a:lnTo>
                <a:lnTo>
                  <a:pt x="1799082" y="2265441"/>
                </a:lnTo>
                <a:lnTo>
                  <a:pt x="1801398" y="2213588"/>
                </a:lnTo>
                <a:lnTo>
                  <a:pt x="1802815" y="2161637"/>
                </a:lnTo>
                <a:lnTo>
                  <a:pt x="1803608" y="2109640"/>
                </a:lnTo>
                <a:lnTo>
                  <a:pt x="1804050" y="2057648"/>
                </a:lnTo>
                <a:lnTo>
                  <a:pt x="1804416" y="2005711"/>
                </a:lnTo>
                <a:lnTo>
                  <a:pt x="1805088" y="1956084"/>
                </a:lnTo>
                <a:lnTo>
                  <a:pt x="1806440" y="1905920"/>
                </a:lnTo>
                <a:lnTo>
                  <a:pt x="1808616" y="1855393"/>
                </a:lnTo>
                <a:lnTo>
                  <a:pt x="1811759" y="1804675"/>
                </a:lnTo>
                <a:lnTo>
                  <a:pt x="1816014" y="1753937"/>
                </a:lnTo>
                <a:lnTo>
                  <a:pt x="1821525" y="1703353"/>
                </a:lnTo>
                <a:lnTo>
                  <a:pt x="1828436" y="1653094"/>
                </a:lnTo>
                <a:lnTo>
                  <a:pt x="1836891" y="1603334"/>
                </a:lnTo>
                <a:lnTo>
                  <a:pt x="1847034" y="1554244"/>
                </a:lnTo>
                <a:lnTo>
                  <a:pt x="1859010" y="1505997"/>
                </a:lnTo>
                <a:lnTo>
                  <a:pt x="1872962" y="1458766"/>
                </a:lnTo>
                <a:lnTo>
                  <a:pt x="1889034" y="1412722"/>
                </a:lnTo>
                <a:lnTo>
                  <a:pt x="1907371" y="1368039"/>
                </a:lnTo>
                <a:lnTo>
                  <a:pt x="1928117" y="1324888"/>
                </a:lnTo>
                <a:lnTo>
                  <a:pt x="1951416" y="1283442"/>
                </a:lnTo>
                <a:lnTo>
                  <a:pt x="1977412" y="1243873"/>
                </a:lnTo>
                <a:lnTo>
                  <a:pt x="2006249" y="1206354"/>
                </a:lnTo>
                <a:lnTo>
                  <a:pt x="2038071" y="1171058"/>
                </a:lnTo>
                <a:lnTo>
                  <a:pt x="2073023" y="1138156"/>
                </a:lnTo>
                <a:lnTo>
                  <a:pt x="2111248" y="1107821"/>
                </a:lnTo>
                <a:lnTo>
                  <a:pt x="2150304" y="1081662"/>
                </a:lnTo>
                <a:lnTo>
                  <a:pt x="2191448" y="1057907"/>
                </a:lnTo>
                <a:lnTo>
                  <a:pt x="2234181" y="1036036"/>
                </a:lnTo>
                <a:lnTo>
                  <a:pt x="2278004" y="1015531"/>
                </a:lnTo>
                <a:lnTo>
                  <a:pt x="2411011" y="957018"/>
                </a:lnTo>
                <a:lnTo>
                  <a:pt x="2454196" y="936785"/>
                </a:lnTo>
                <a:lnTo>
                  <a:pt x="2495972" y="915321"/>
                </a:lnTo>
                <a:lnTo>
                  <a:pt x="2535841" y="892109"/>
                </a:lnTo>
                <a:lnTo>
                  <a:pt x="2573304" y="866628"/>
                </a:lnTo>
                <a:lnTo>
                  <a:pt x="2607860" y="838361"/>
                </a:lnTo>
                <a:lnTo>
                  <a:pt x="2639011" y="806788"/>
                </a:lnTo>
                <a:lnTo>
                  <a:pt x="2666256" y="771389"/>
                </a:lnTo>
                <a:lnTo>
                  <a:pt x="2689098" y="731647"/>
                </a:lnTo>
                <a:lnTo>
                  <a:pt x="2709152" y="688095"/>
                </a:lnTo>
                <a:lnTo>
                  <a:pt x="2745812" y="602869"/>
                </a:lnTo>
                <a:lnTo>
                  <a:pt x="2764783" y="562304"/>
                </a:lnTo>
                <a:lnTo>
                  <a:pt x="2785760" y="523843"/>
                </a:lnTo>
                <a:lnTo>
                  <a:pt x="2809926" y="488041"/>
                </a:lnTo>
                <a:lnTo>
                  <a:pt x="2838465" y="455454"/>
                </a:lnTo>
                <a:lnTo>
                  <a:pt x="2872559" y="426635"/>
                </a:lnTo>
                <a:lnTo>
                  <a:pt x="2913392" y="402140"/>
                </a:lnTo>
                <a:lnTo>
                  <a:pt x="2962148" y="382524"/>
                </a:lnTo>
                <a:lnTo>
                  <a:pt x="3002349" y="371998"/>
                </a:lnTo>
                <a:lnTo>
                  <a:pt x="3043920" y="365188"/>
                </a:lnTo>
                <a:lnTo>
                  <a:pt x="3086609" y="361521"/>
                </a:lnTo>
                <a:lnTo>
                  <a:pt x="3130169" y="360425"/>
                </a:lnTo>
                <a:lnTo>
                  <a:pt x="3607239" y="360425"/>
                </a:lnTo>
                <a:lnTo>
                  <a:pt x="3650190" y="353245"/>
                </a:lnTo>
                <a:lnTo>
                  <a:pt x="3699026" y="343604"/>
                </a:lnTo>
                <a:lnTo>
                  <a:pt x="3747565" y="332548"/>
                </a:lnTo>
                <a:lnTo>
                  <a:pt x="3795768" y="320093"/>
                </a:lnTo>
                <a:lnTo>
                  <a:pt x="3843596" y="306255"/>
                </a:lnTo>
                <a:lnTo>
                  <a:pt x="3891011" y="291051"/>
                </a:lnTo>
                <a:lnTo>
                  <a:pt x="3937976" y="274496"/>
                </a:lnTo>
                <a:lnTo>
                  <a:pt x="3984451" y="256609"/>
                </a:lnTo>
                <a:lnTo>
                  <a:pt x="4030398" y="237404"/>
                </a:lnTo>
                <a:lnTo>
                  <a:pt x="4075779" y="216900"/>
                </a:lnTo>
                <a:lnTo>
                  <a:pt x="4120555" y="195111"/>
                </a:lnTo>
                <a:lnTo>
                  <a:pt x="4164688" y="172055"/>
                </a:lnTo>
                <a:lnTo>
                  <a:pt x="4208141" y="147748"/>
                </a:lnTo>
                <a:lnTo>
                  <a:pt x="4250873" y="122206"/>
                </a:lnTo>
                <a:lnTo>
                  <a:pt x="4292847" y="95447"/>
                </a:lnTo>
                <a:lnTo>
                  <a:pt x="4334025" y="67486"/>
                </a:lnTo>
                <a:lnTo>
                  <a:pt x="4374369" y="38340"/>
                </a:lnTo>
                <a:lnTo>
                  <a:pt x="4413839" y="8026"/>
                </a:lnTo>
                <a:lnTo>
                  <a:pt x="4423674" y="0"/>
                </a:lnTo>
                <a:close/>
              </a:path>
              <a:path w="4424045" h="3391535">
                <a:moveTo>
                  <a:pt x="3607239" y="360425"/>
                </a:moveTo>
                <a:lnTo>
                  <a:pt x="3130169" y="360425"/>
                </a:lnTo>
                <a:lnTo>
                  <a:pt x="3181153" y="361601"/>
                </a:lnTo>
                <a:lnTo>
                  <a:pt x="3232653" y="364541"/>
                </a:lnTo>
                <a:lnTo>
                  <a:pt x="3335786" y="372185"/>
                </a:lnTo>
                <a:lnTo>
                  <a:pt x="3386714" y="375125"/>
                </a:lnTo>
                <a:lnTo>
                  <a:pt x="3436747" y="376300"/>
                </a:lnTo>
                <a:lnTo>
                  <a:pt x="3453362" y="376150"/>
                </a:lnTo>
                <a:lnTo>
                  <a:pt x="3502279" y="373507"/>
                </a:lnTo>
                <a:lnTo>
                  <a:pt x="3551778" y="368212"/>
                </a:lnTo>
                <a:lnTo>
                  <a:pt x="3601094" y="361453"/>
                </a:lnTo>
                <a:lnTo>
                  <a:pt x="3607239" y="360425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9995" y="401827"/>
            <a:ext cx="314960" cy="276860"/>
          </a:xfrm>
          <a:custGeom>
            <a:avLst/>
            <a:gdLst/>
            <a:ahLst/>
            <a:cxnLst/>
            <a:rect l="l" t="t" r="r" b="b"/>
            <a:pathLst>
              <a:path w="314960" h="276859">
                <a:moveTo>
                  <a:pt x="150363" y="0"/>
                </a:moveTo>
                <a:lnTo>
                  <a:pt x="110850" y="6607"/>
                </a:lnTo>
                <a:lnTo>
                  <a:pt x="50350" y="51970"/>
                </a:lnTo>
                <a:lnTo>
                  <a:pt x="29840" y="85725"/>
                </a:lnTo>
                <a:lnTo>
                  <a:pt x="6250" y="148396"/>
                </a:lnTo>
                <a:lnTo>
                  <a:pt x="0" y="197292"/>
                </a:lnTo>
                <a:lnTo>
                  <a:pt x="8424" y="233473"/>
                </a:lnTo>
                <a:lnTo>
                  <a:pt x="28861" y="258002"/>
                </a:lnTo>
                <a:lnTo>
                  <a:pt x="58647" y="271941"/>
                </a:lnTo>
                <a:lnTo>
                  <a:pt x="95118" y="276351"/>
                </a:lnTo>
                <a:lnTo>
                  <a:pt x="130710" y="273182"/>
                </a:lnTo>
                <a:lnTo>
                  <a:pt x="204035" y="250009"/>
                </a:lnTo>
                <a:lnTo>
                  <a:pt x="238125" y="231460"/>
                </a:lnTo>
                <a:lnTo>
                  <a:pt x="292049" y="184070"/>
                </a:lnTo>
                <a:lnTo>
                  <a:pt x="314822" y="127806"/>
                </a:lnTo>
                <a:lnTo>
                  <a:pt x="309973" y="98165"/>
                </a:lnTo>
                <a:lnTo>
                  <a:pt x="258694" y="39497"/>
                </a:lnTo>
                <a:lnTo>
                  <a:pt x="201147" y="9318"/>
                </a:lnTo>
                <a:lnTo>
                  <a:pt x="150363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826" y="3627501"/>
            <a:ext cx="440055" cy="385445"/>
          </a:xfrm>
          <a:custGeom>
            <a:avLst/>
            <a:gdLst/>
            <a:ahLst/>
            <a:cxnLst/>
            <a:rect l="l" t="t" r="r" b="b"/>
            <a:pathLst>
              <a:path w="440055" h="385445">
                <a:moveTo>
                  <a:pt x="196982" y="0"/>
                </a:moveTo>
                <a:lnTo>
                  <a:pt x="157523" y="4157"/>
                </a:lnTo>
                <a:lnTo>
                  <a:pt x="119540" y="17227"/>
                </a:lnTo>
                <a:lnTo>
                  <a:pt x="84114" y="40105"/>
                </a:lnTo>
                <a:lnTo>
                  <a:pt x="52325" y="73688"/>
                </a:lnTo>
                <a:lnTo>
                  <a:pt x="25253" y="118872"/>
                </a:lnTo>
                <a:lnTo>
                  <a:pt x="5982" y="172044"/>
                </a:lnTo>
                <a:lnTo>
                  <a:pt x="0" y="219926"/>
                </a:lnTo>
                <a:lnTo>
                  <a:pt x="5806" y="262259"/>
                </a:lnTo>
                <a:lnTo>
                  <a:pt x="21902" y="298787"/>
                </a:lnTo>
                <a:lnTo>
                  <a:pt x="46787" y="329251"/>
                </a:lnTo>
                <a:lnTo>
                  <a:pt x="78960" y="353393"/>
                </a:lnTo>
                <a:lnTo>
                  <a:pt x="116921" y="370957"/>
                </a:lnTo>
                <a:lnTo>
                  <a:pt x="159171" y="381684"/>
                </a:lnTo>
                <a:lnTo>
                  <a:pt x="204209" y="385318"/>
                </a:lnTo>
                <a:lnTo>
                  <a:pt x="245578" y="382351"/>
                </a:lnTo>
                <a:lnTo>
                  <a:pt x="286905" y="373333"/>
                </a:lnTo>
                <a:lnTo>
                  <a:pt x="327117" y="358084"/>
                </a:lnTo>
                <a:lnTo>
                  <a:pt x="365143" y="336423"/>
                </a:lnTo>
                <a:lnTo>
                  <a:pt x="400270" y="306733"/>
                </a:lnTo>
                <a:lnTo>
                  <a:pt x="423699" y="274612"/>
                </a:lnTo>
                <a:lnTo>
                  <a:pt x="439484" y="206418"/>
                </a:lnTo>
                <a:lnTo>
                  <a:pt x="433852" y="172019"/>
                </a:lnTo>
                <a:lnTo>
                  <a:pt x="400567" y="106800"/>
                </a:lnTo>
                <a:lnTo>
                  <a:pt x="374927" y="77652"/>
                </a:lnTo>
                <a:lnTo>
                  <a:pt x="344630" y="51928"/>
                </a:lnTo>
                <a:lnTo>
                  <a:pt x="310681" y="30464"/>
                </a:lnTo>
                <a:lnTo>
                  <a:pt x="274086" y="14097"/>
                </a:lnTo>
                <a:lnTo>
                  <a:pt x="235851" y="3663"/>
                </a:lnTo>
                <a:lnTo>
                  <a:pt x="196982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03" y="329184"/>
            <a:ext cx="153797" cy="15786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2790825" cy="2908300"/>
            <a:chOff x="0" y="0"/>
            <a:chExt cx="2790825" cy="29083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42315" cy="1761489"/>
            </a:xfrm>
            <a:custGeom>
              <a:avLst/>
              <a:gdLst/>
              <a:ahLst/>
              <a:cxnLst/>
              <a:rect l="l" t="t" r="r" b="b"/>
              <a:pathLst>
                <a:path w="742315" h="1761489">
                  <a:moveTo>
                    <a:pt x="742180" y="0"/>
                  </a:moveTo>
                  <a:lnTo>
                    <a:pt x="0" y="0"/>
                  </a:lnTo>
                  <a:lnTo>
                    <a:pt x="0" y="1760970"/>
                  </a:lnTo>
                  <a:lnTo>
                    <a:pt x="51744" y="1741170"/>
                  </a:lnTo>
                  <a:lnTo>
                    <a:pt x="94768" y="1720581"/>
                  </a:lnTo>
                  <a:lnTo>
                    <a:pt x="138567" y="1698774"/>
                  </a:lnTo>
                  <a:lnTo>
                    <a:pt x="182702" y="1675634"/>
                  </a:lnTo>
                  <a:lnTo>
                    <a:pt x="226733" y="1651046"/>
                  </a:lnTo>
                  <a:lnTo>
                    <a:pt x="270219" y="1624898"/>
                  </a:lnTo>
                  <a:lnTo>
                    <a:pt x="312720" y="1597075"/>
                  </a:lnTo>
                  <a:lnTo>
                    <a:pt x="353797" y="1567462"/>
                  </a:lnTo>
                  <a:lnTo>
                    <a:pt x="393009" y="1535945"/>
                  </a:lnTo>
                  <a:lnTo>
                    <a:pt x="429916" y="1502412"/>
                  </a:lnTo>
                  <a:lnTo>
                    <a:pt x="464078" y="1466746"/>
                  </a:lnTo>
                  <a:lnTo>
                    <a:pt x="495055" y="1428835"/>
                  </a:lnTo>
                  <a:lnTo>
                    <a:pt x="522406" y="1388564"/>
                  </a:lnTo>
                  <a:lnTo>
                    <a:pt x="545693" y="1345819"/>
                  </a:lnTo>
                  <a:lnTo>
                    <a:pt x="564603" y="1300146"/>
                  </a:lnTo>
                  <a:lnTo>
                    <a:pt x="578485" y="1251712"/>
                  </a:lnTo>
                  <a:lnTo>
                    <a:pt x="586977" y="1201947"/>
                  </a:lnTo>
                  <a:lnTo>
                    <a:pt x="590716" y="1151839"/>
                  </a:lnTo>
                  <a:lnTo>
                    <a:pt x="590701" y="1101447"/>
                  </a:lnTo>
                  <a:lnTo>
                    <a:pt x="587930" y="1050833"/>
                  </a:lnTo>
                  <a:lnTo>
                    <a:pt x="583399" y="1000056"/>
                  </a:lnTo>
                  <a:lnTo>
                    <a:pt x="578108" y="949179"/>
                  </a:lnTo>
                  <a:lnTo>
                    <a:pt x="573055" y="898260"/>
                  </a:lnTo>
                  <a:lnTo>
                    <a:pt x="569236" y="847362"/>
                  </a:lnTo>
                  <a:lnTo>
                    <a:pt x="567651" y="796544"/>
                  </a:lnTo>
                  <a:lnTo>
                    <a:pt x="568922" y="748362"/>
                  </a:lnTo>
                  <a:lnTo>
                    <a:pt x="572800" y="700523"/>
                  </a:lnTo>
                  <a:lnTo>
                    <a:pt x="578989" y="652985"/>
                  </a:lnTo>
                  <a:lnTo>
                    <a:pt x="587193" y="605707"/>
                  </a:lnTo>
                  <a:lnTo>
                    <a:pt x="597118" y="558646"/>
                  </a:lnTo>
                  <a:lnTo>
                    <a:pt x="608468" y="511762"/>
                  </a:lnTo>
                  <a:lnTo>
                    <a:pt x="620947" y="465014"/>
                  </a:lnTo>
                  <a:lnTo>
                    <a:pt x="634260" y="418361"/>
                  </a:lnTo>
                  <a:lnTo>
                    <a:pt x="648111" y="371760"/>
                  </a:lnTo>
                  <a:lnTo>
                    <a:pt x="662204" y="325171"/>
                  </a:lnTo>
                  <a:lnTo>
                    <a:pt x="676244" y="278553"/>
                  </a:lnTo>
                  <a:lnTo>
                    <a:pt x="689936" y="231864"/>
                  </a:lnTo>
                  <a:lnTo>
                    <a:pt x="702984" y="185063"/>
                  </a:lnTo>
                  <a:lnTo>
                    <a:pt x="715093" y="138108"/>
                  </a:lnTo>
                  <a:lnTo>
                    <a:pt x="725966" y="90959"/>
                  </a:lnTo>
                  <a:lnTo>
                    <a:pt x="735309" y="43573"/>
                  </a:lnTo>
                  <a:lnTo>
                    <a:pt x="74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2790825" cy="2908300"/>
            </a:xfrm>
            <a:custGeom>
              <a:avLst/>
              <a:gdLst/>
              <a:ahLst/>
              <a:cxnLst/>
              <a:rect l="l" t="t" r="r" b="b"/>
              <a:pathLst>
                <a:path w="2790825" h="2908300">
                  <a:moveTo>
                    <a:pt x="0" y="2857240"/>
                  </a:moveTo>
                  <a:lnTo>
                    <a:pt x="41088" y="2878871"/>
                  </a:lnTo>
                  <a:lnTo>
                    <a:pt x="90409" y="2889217"/>
                  </a:lnTo>
                  <a:lnTo>
                    <a:pt x="140463" y="2897306"/>
                  </a:lnTo>
                  <a:lnTo>
                    <a:pt x="191148" y="2903115"/>
                  </a:lnTo>
                  <a:lnTo>
                    <a:pt x="242362" y="2906618"/>
                  </a:lnTo>
                  <a:lnTo>
                    <a:pt x="294005" y="2907792"/>
                  </a:lnTo>
                  <a:lnTo>
                    <a:pt x="315419" y="2907579"/>
                  </a:lnTo>
                  <a:lnTo>
                    <a:pt x="358580" y="2905916"/>
                  </a:lnTo>
                  <a:lnTo>
                    <a:pt x="430343" y="2899663"/>
                  </a:lnTo>
                  <a:lnTo>
                    <a:pt x="445765" y="2897505"/>
                  </a:lnTo>
                  <a:lnTo>
                    <a:pt x="295275" y="2897505"/>
                  </a:lnTo>
                  <a:lnTo>
                    <a:pt x="245272" y="2896395"/>
                  </a:lnTo>
                  <a:lnTo>
                    <a:pt x="195477" y="2893061"/>
                  </a:lnTo>
                  <a:lnTo>
                    <a:pt x="145990" y="2887497"/>
                  </a:lnTo>
                  <a:lnTo>
                    <a:pt x="96911" y="2879696"/>
                  </a:lnTo>
                  <a:lnTo>
                    <a:pt x="48341" y="2869652"/>
                  </a:lnTo>
                  <a:lnTo>
                    <a:pt x="380" y="2857357"/>
                  </a:lnTo>
                  <a:lnTo>
                    <a:pt x="0" y="2857240"/>
                  </a:lnTo>
                  <a:close/>
                </a:path>
                <a:path w="2790825" h="2908300">
                  <a:moveTo>
                    <a:pt x="2790644" y="0"/>
                  </a:moveTo>
                  <a:lnTo>
                    <a:pt x="2778560" y="0"/>
                  </a:lnTo>
                  <a:lnTo>
                    <a:pt x="2772948" y="15539"/>
                  </a:lnTo>
                  <a:lnTo>
                    <a:pt x="2755086" y="61669"/>
                  </a:lnTo>
                  <a:lnTo>
                    <a:pt x="2736028" y="107298"/>
                  </a:lnTo>
                  <a:lnTo>
                    <a:pt x="2715634" y="152335"/>
                  </a:lnTo>
                  <a:lnTo>
                    <a:pt x="2693763" y="196685"/>
                  </a:lnTo>
                  <a:lnTo>
                    <a:pt x="2670275" y="240256"/>
                  </a:lnTo>
                  <a:lnTo>
                    <a:pt x="2645029" y="282955"/>
                  </a:lnTo>
                  <a:lnTo>
                    <a:pt x="2615061" y="328477"/>
                  </a:lnTo>
                  <a:lnTo>
                    <a:pt x="2583272" y="371545"/>
                  </a:lnTo>
                  <a:lnTo>
                    <a:pt x="2549788" y="412064"/>
                  </a:lnTo>
                  <a:lnTo>
                    <a:pt x="2514734" y="449939"/>
                  </a:lnTo>
                  <a:lnTo>
                    <a:pt x="2478238" y="485074"/>
                  </a:lnTo>
                  <a:lnTo>
                    <a:pt x="2440425" y="517374"/>
                  </a:lnTo>
                  <a:lnTo>
                    <a:pt x="2401421" y="546744"/>
                  </a:lnTo>
                  <a:lnTo>
                    <a:pt x="2361354" y="573088"/>
                  </a:lnTo>
                  <a:lnTo>
                    <a:pt x="2320349" y="596310"/>
                  </a:lnTo>
                  <a:lnTo>
                    <a:pt x="2278532" y="616316"/>
                  </a:lnTo>
                  <a:lnTo>
                    <a:pt x="2236030" y="633011"/>
                  </a:lnTo>
                  <a:lnTo>
                    <a:pt x="2192969" y="646297"/>
                  </a:lnTo>
                  <a:lnTo>
                    <a:pt x="2149475" y="656082"/>
                  </a:lnTo>
                  <a:lnTo>
                    <a:pt x="2096867" y="663676"/>
                  </a:lnTo>
                  <a:lnTo>
                    <a:pt x="2042747" y="667877"/>
                  </a:lnTo>
                  <a:lnTo>
                    <a:pt x="1987794" y="669672"/>
                  </a:lnTo>
                  <a:lnTo>
                    <a:pt x="1932686" y="670051"/>
                  </a:lnTo>
                  <a:lnTo>
                    <a:pt x="1823952" y="670426"/>
                  </a:lnTo>
                  <a:lnTo>
                    <a:pt x="1772215" y="672104"/>
                  </a:lnTo>
                  <a:lnTo>
                    <a:pt x="1721296" y="675922"/>
                  </a:lnTo>
                  <a:lnTo>
                    <a:pt x="1671664" y="682712"/>
                  </a:lnTo>
                  <a:lnTo>
                    <a:pt x="1623783" y="693309"/>
                  </a:lnTo>
                  <a:lnTo>
                    <a:pt x="1578120" y="708547"/>
                  </a:lnTo>
                  <a:lnTo>
                    <a:pt x="1535142" y="729260"/>
                  </a:lnTo>
                  <a:lnTo>
                    <a:pt x="1495314" y="756282"/>
                  </a:lnTo>
                  <a:lnTo>
                    <a:pt x="1459103" y="790448"/>
                  </a:lnTo>
                  <a:lnTo>
                    <a:pt x="1430880" y="827127"/>
                  </a:lnTo>
                  <a:lnTo>
                    <a:pt x="1409179" y="866399"/>
                  </a:lnTo>
                  <a:lnTo>
                    <a:pt x="1393386" y="907932"/>
                  </a:lnTo>
                  <a:lnTo>
                    <a:pt x="1382888" y="951399"/>
                  </a:lnTo>
                  <a:lnTo>
                    <a:pt x="1377071" y="996542"/>
                  </a:lnTo>
                  <a:lnTo>
                    <a:pt x="1375330" y="1042812"/>
                  </a:lnTo>
                  <a:lnTo>
                    <a:pt x="1377044" y="1090101"/>
                  </a:lnTo>
                  <a:lnTo>
                    <a:pt x="1381604" y="1138004"/>
                  </a:lnTo>
                  <a:lnTo>
                    <a:pt x="1388397" y="1186193"/>
                  </a:lnTo>
                  <a:lnTo>
                    <a:pt x="1396811" y="1234339"/>
                  </a:lnTo>
                  <a:lnTo>
                    <a:pt x="1406232" y="1282111"/>
                  </a:lnTo>
                  <a:lnTo>
                    <a:pt x="1416050" y="1329182"/>
                  </a:lnTo>
                  <a:lnTo>
                    <a:pt x="1420758" y="1351607"/>
                  </a:lnTo>
                  <a:lnTo>
                    <a:pt x="1425336" y="1373616"/>
                  </a:lnTo>
                  <a:lnTo>
                    <a:pt x="1433957" y="1416812"/>
                  </a:lnTo>
                  <a:lnTo>
                    <a:pt x="1442291" y="1465982"/>
                  </a:lnTo>
                  <a:lnTo>
                    <a:pt x="1448669" y="1515367"/>
                  </a:lnTo>
                  <a:lnTo>
                    <a:pt x="1453114" y="1564898"/>
                  </a:lnTo>
                  <a:lnTo>
                    <a:pt x="1455650" y="1614505"/>
                  </a:lnTo>
                  <a:lnTo>
                    <a:pt x="1456302" y="1664119"/>
                  </a:lnTo>
                  <a:lnTo>
                    <a:pt x="1455094" y="1713672"/>
                  </a:lnTo>
                  <a:lnTo>
                    <a:pt x="1452049" y="1763093"/>
                  </a:lnTo>
                  <a:lnTo>
                    <a:pt x="1447192" y="1812314"/>
                  </a:lnTo>
                  <a:lnTo>
                    <a:pt x="1440547" y="1861266"/>
                  </a:lnTo>
                  <a:lnTo>
                    <a:pt x="1432137" y="1909879"/>
                  </a:lnTo>
                  <a:lnTo>
                    <a:pt x="1421987" y="1958084"/>
                  </a:lnTo>
                  <a:lnTo>
                    <a:pt x="1410122" y="2005813"/>
                  </a:lnTo>
                  <a:lnTo>
                    <a:pt x="1396564" y="2052996"/>
                  </a:lnTo>
                  <a:lnTo>
                    <a:pt x="1381339" y="2099564"/>
                  </a:lnTo>
                  <a:lnTo>
                    <a:pt x="1364470" y="2145447"/>
                  </a:lnTo>
                  <a:lnTo>
                    <a:pt x="1345981" y="2190577"/>
                  </a:lnTo>
                  <a:lnTo>
                    <a:pt x="1325896" y="2234884"/>
                  </a:lnTo>
                  <a:lnTo>
                    <a:pt x="1304240" y="2278300"/>
                  </a:lnTo>
                  <a:lnTo>
                    <a:pt x="1281036" y="2320755"/>
                  </a:lnTo>
                  <a:lnTo>
                    <a:pt x="1256309" y="2362180"/>
                  </a:lnTo>
                  <a:lnTo>
                    <a:pt x="1230083" y="2402506"/>
                  </a:lnTo>
                  <a:lnTo>
                    <a:pt x="1202381" y="2441664"/>
                  </a:lnTo>
                  <a:lnTo>
                    <a:pt x="1173228" y="2479584"/>
                  </a:lnTo>
                  <a:lnTo>
                    <a:pt x="1142648" y="2516198"/>
                  </a:lnTo>
                  <a:lnTo>
                    <a:pt x="1110665" y="2551435"/>
                  </a:lnTo>
                  <a:lnTo>
                    <a:pt x="1077303" y="2585229"/>
                  </a:lnTo>
                  <a:lnTo>
                    <a:pt x="1042586" y="2617508"/>
                  </a:lnTo>
                  <a:lnTo>
                    <a:pt x="1006538" y="2648204"/>
                  </a:lnTo>
                  <a:lnTo>
                    <a:pt x="965318" y="2680122"/>
                  </a:lnTo>
                  <a:lnTo>
                    <a:pt x="922768" y="2709883"/>
                  </a:lnTo>
                  <a:lnTo>
                    <a:pt x="878990" y="2737480"/>
                  </a:lnTo>
                  <a:lnTo>
                    <a:pt x="834087" y="2762908"/>
                  </a:lnTo>
                  <a:lnTo>
                    <a:pt x="788162" y="2786158"/>
                  </a:lnTo>
                  <a:lnTo>
                    <a:pt x="741318" y="2807226"/>
                  </a:lnTo>
                  <a:lnTo>
                    <a:pt x="693656" y="2826103"/>
                  </a:lnTo>
                  <a:lnTo>
                    <a:pt x="645281" y="2842785"/>
                  </a:lnTo>
                  <a:lnTo>
                    <a:pt x="596293" y="2857263"/>
                  </a:lnTo>
                  <a:lnTo>
                    <a:pt x="546797" y="2869532"/>
                  </a:lnTo>
                  <a:lnTo>
                    <a:pt x="496894" y="2879584"/>
                  </a:lnTo>
                  <a:lnTo>
                    <a:pt x="446688" y="2887415"/>
                  </a:lnTo>
                  <a:lnTo>
                    <a:pt x="396281" y="2893016"/>
                  </a:lnTo>
                  <a:lnTo>
                    <a:pt x="345776" y="2896381"/>
                  </a:lnTo>
                  <a:lnTo>
                    <a:pt x="295275" y="2897505"/>
                  </a:lnTo>
                  <a:lnTo>
                    <a:pt x="445765" y="2897505"/>
                  </a:lnTo>
                  <a:lnTo>
                    <a:pt x="529130" y="2883689"/>
                  </a:lnTo>
                  <a:lnTo>
                    <a:pt x="577746" y="2872613"/>
                  </a:lnTo>
                  <a:lnTo>
                    <a:pt x="625724" y="2859524"/>
                  </a:lnTo>
                  <a:lnTo>
                    <a:pt x="672972" y="2844457"/>
                  </a:lnTo>
                  <a:lnTo>
                    <a:pt x="719402" y="2827448"/>
                  </a:lnTo>
                  <a:lnTo>
                    <a:pt x="764923" y="2808532"/>
                  </a:lnTo>
                  <a:lnTo>
                    <a:pt x="809444" y="2787745"/>
                  </a:lnTo>
                  <a:lnTo>
                    <a:pt x="852875" y="2765121"/>
                  </a:lnTo>
                  <a:lnTo>
                    <a:pt x="895128" y="2740696"/>
                  </a:lnTo>
                  <a:lnTo>
                    <a:pt x="936110" y="2714505"/>
                  </a:lnTo>
                  <a:lnTo>
                    <a:pt x="975732" y="2686583"/>
                  </a:lnTo>
                  <a:lnTo>
                    <a:pt x="1013904" y="2656967"/>
                  </a:lnTo>
                  <a:lnTo>
                    <a:pt x="1050342" y="2625981"/>
                  </a:lnTo>
                  <a:lnTo>
                    <a:pt x="1085497" y="2593417"/>
                  </a:lnTo>
                  <a:lnTo>
                    <a:pt x="1119337" y="2559319"/>
                  </a:lnTo>
                  <a:lnTo>
                    <a:pt x="1151830" y="2523735"/>
                  </a:lnTo>
                  <a:lnTo>
                    <a:pt x="1182944" y="2486710"/>
                  </a:lnTo>
                  <a:lnTo>
                    <a:pt x="1212646" y="2448291"/>
                  </a:lnTo>
                  <a:lnTo>
                    <a:pt x="1240905" y="2408523"/>
                  </a:lnTo>
                  <a:lnTo>
                    <a:pt x="1267689" y="2367452"/>
                  </a:lnTo>
                  <a:lnTo>
                    <a:pt x="1292964" y="2325126"/>
                  </a:lnTo>
                  <a:lnTo>
                    <a:pt x="1316700" y="2281589"/>
                  </a:lnTo>
                  <a:lnTo>
                    <a:pt x="1338864" y="2236888"/>
                  </a:lnTo>
                  <a:lnTo>
                    <a:pt x="1359424" y="2191069"/>
                  </a:lnTo>
                  <a:lnTo>
                    <a:pt x="1378347" y="2144178"/>
                  </a:lnTo>
                  <a:lnTo>
                    <a:pt x="1395603" y="2096262"/>
                  </a:lnTo>
                  <a:lnTo>
                    <a:pt x="1410824" y="2048667"/>
                  </a:lnTo>
                  <a:lnTo>
                    <a:pt x="1424265" y="2000682"/>
                  </a:lnTo>
                  <a:lnTo>
                    <a:pt x="1435921" y="1952361"/>
                  </a:lnTo>
                  <a:lnTo>
                    <a:pt x="1445788" y="1903760"/>
                  </a:lnTo>
                  <a:lnTo>
                    <a:pt x="1453861" y="1854935"/>
                  </a:lnTo>
                  <a:lnTo>
                    <a:pt x="1460137" y="1805943"/>
                  </a:lnTo>
                  <a:lnTo>
                    <a:pt x="1464611" y="1756838"/>
                  </a:lnTo>
                  <a:lnTo>
                    <a:pt x="1467279" y="1707677"/>
                  </a:lnTo>
                  <a:lnTo>
                    <a:pt x="1468138" y="1658515"/>
                  </a:lnTo>
                  <a:lnTo>
                    <a:pt x="1467182" y="1609409"/>
                  </a:lnTo>
                  <a:lnTo>
                    <a:pt x="1464407" y="1560414"/>
                  </a:lnTo>
                  <a:lnTo>
                    <a:pt x="1459810" y="1511585"/>
                  </a:lnTo>
                  <a:lnTo>
                    <a:pt x="1453387" y="1462980"/>
                  </a:lnTo>
                  <a:lnTo>
                    <a:pt x="1445133" y="1414652"/>
                  </a:lnTo>
                  <a:lnTo>
                    <a:pt x="1436512" y="1370964"/>
                  </a:lnTo>
                  <a:lnTo>
                    <a:pt x="1427226" y="1326896"/>
                  </a:lnTo>
                  <a:lnTo>
                    <a:pt x="1417135" y="1278602"/>
                  </a:lnTo>
                  <a:lnTo>
                    <a:pt x="1407569" y="1230273"/>
                  </a:lnTo>
                  <a:lnTo>
                    <a:pt x="1399103" y="1182151"/>
                  </a:lnTo>
                  <a:lnTo>
                    <a:pt x="1392315" y="1134476"/>
                  </a:lnTo>
                  <a:lnTo>
                    <a:pt x="1387781" y="1087489"/>
                  </a:lnTo>
                  <a:lnTo>
                    <a:pt x="1386078" y="1041431"/>
                  </a:lnTo>
                  <a:lnTo>
                    <a:pt x="1387792" y="996469"/>
                  </a:lnTo>
                  <a:lnTo>
                    <a:pt x="1393472" y="953064"/>
                  </a:lnTo>
                  <a:lnTo>
                    <a:pt x="1403723" y="911236"/>
                  </a:lnTo>
                  <a:lnTo>
                    <a:pt x="1419112" y="871301"/>
                  </a:lnTo>
                  <a:lnTo>
                    <a:pt x="1440216" y="833497"/>
                  </a:lnTo>
                  <a:lnTo>
                    <a:pt x="1467612" y="798067"/>
                  </a:lnTo>
                  <a:lnTo>
                    <a:pt x="1502952" y="764592"/>
                  </a:lnTo>
                  <a:lnTo>
                    <a:pt x="1541698" y="738199"/>
                  </a:lnTo>
                  <a:lnTo>
                    <a:pt x="1583520" y="718048"/>
                  </a:lnTo>
                  <a:lnTo>
                    <a:pt x="1628089" y="703300"/>
                  </a:lnTo>
                  <a:lnTo>
                    <a:pt x="1675076" y="693116"/>
                  </a:lnTo>
                  <a:lnTo>
                    <a:pt x="1724152" y="686656"/>
                  </a:lnTo>
                  <a:lnTo>
                    <a:pt x="1774986" y="683080"/>
                  </a:lnTo>
                  <a:lnTo>
                    <a:pt x="1827250" y="681551"/>
                  </a:lnTo>
                  <a:lnTo>
                    <a:pt x="1952204" y="681227"/>
                  </a:lnTo>
                  <a:lnTo>
                    <a:pt x="1990863" y="680920"/>
                  </a:lnTo>
                  <a:lnTo>
                    <a:pt x="2045366" y="679021"/>
                  </a:lnTo>
                  <a:lnTo>
                    <a:pt x="2099155" y="674764"/>
                  </a:lnTo>
                  <a:lnTo>
                    <a:pt x="2151634" y="667258"/>
                  </a:lnTo>
                  <a:lnTo>
                    <a:pt x="2195826" y="657304"/>
                  </a:lnTo>
                  <a:lnTo>
                    <a:pt x="2239574" y="643805"/>
                  </a:lnTo>
                  <a:lnTo>
                    <a:pt x="2282750" y="626855"/>
                  </a:lnTo>
                  <a:lnTo>
                    <a:pt x="2325223" y="606550"/>
                  </a:lnTo>
                  <a:lnTo>
                    <a:pt x="2366867" y="582989"/>
                  </a:lnTo>
                  <a:lnTo>
                    <a:pt x="2407551" y="556266"/>
                  </a:lnTo>
                  <a:lnTo>
                    <a:pt x="2447148" y="526479"/>
                  </a:lnTo>
                  <a:lnTo>
                    <a:pt x="2485528" y="493724"/>
                  </a:lnTo>
                  <a:lnTo>
                    <a:pt x="2522563" y="458096"/>
                  </a:lnTo>
                  <a:lnTo>
                    <a:pt x="2558125" y="419694"/>
                  </a:lnTo>
                  <a:lnTo>
                    <a:pt x="2592084" y="378612"/>
                  </a:lnTo>
                  <a:lnTo>
                    <a:pt x="2624312" y="334948"/>
                  </a:lnTo>
                  <a:lnTo>
                    <a:pt x="2654681" y="288798"/>
                  </a:lnTo>
                  <a:lnTo>
                    <a:pt x="2680119" y="245841"/>
                  </a:lnTo>
                  <a:lnTo>
                    <a:pt x="2703774" y="202025"/>
                  </a:lnTo>
                  <a:lnTo>
                    <a:pt x="2725789" y="157441"/>
                  </a:lnTo>
                  <a:lnTo>
                    <a:pt x="2746306" y="112182"/>
                  </a:lnTo>
                  <a:lnTo>
                    <a:pt x="2765469" y="66339"/>
                  </a:lnTo>
                  <a:lnTo>
                    <a:pt x="2783419" y="20005"/>
                  </a:lnTo>
                  <a:lnTo>
                    <a:pt x="2790644" y="0"/>
                  </a:lnTo>
                  <a:close/>
                </a:path>
                <a:path w="2790825" h="2908300">
                  <a:moveTo>
                    <a:pt x="1952204" y="681227"/>
                  </a:moveTo>
                  <a:lnTo>
                    <a:pt x="1904873" y="681227"/>
                  </a:lnTo>
                  <a:lnTo>
                    <a:pt x="1936242" y="681354"/>
                  </a:lnTo>
                  <a:lnTo>
                    <a:pt x="1952204" y="681227"/>
                  </a:lnTo>
                  <a:close/>
                </a:path>
              </a:pathLst>
            </a:custGeom>
            <a:solidFill>
              <a:srgbClr val="86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44143" y="4138548"/>
            <a:ext cx="3045460" cy="1005205"/>
          </a:xfrm>
          <a:custGeom>
            <a:avLst/>
            <a:gdLst/>
            <a:ahLst/>
            <a:cxnLst/>
            <a:rect l="l" t="t" r="r" b="b"/>
            <a:pathLst>
              <a:path w="3045460" h="1005204">
                <a:moveTo>
                  <a:pt x="1259636" y="0"/>
                </a:moveTo>
                <a:lnTo>
                  <a:pt x="1211106" y="969"/>
                </a:lnTo>
                <a:lnTo>
                  <a:pt x="1162613" y="3861"/>
                </a:lnTo>
                <a:lnTo>
                  <a:pt x="1114204" y="8651"/>
                </a:lnTo>
                <a:lnTo>
                  <a:pt x="1065926" y="15316"/>
                </a:lnTo>
                <a:lnTo>
                  <a:pt x="1017824" y="23831"/>
                </a:lnTo>
                <a:lnTo>
                  <a:pt x="969946" y="34173"/>
                </a:lnTo>
                <a:lnTo>
                  <a:pt x="922337" y="46318"/>
                </a:lnTo>
                <a:lnTo>
                  <a:pt x="875045" y="60242"/>
                </a:lnTo>
                <a:lnTo>
                  <a:pt x="828116" y="75920"/>
                </a:lnTo>
                <a:lnTo>
                  <a:pt x="781596" y="93329"/>
                </a:lnTo>
                <a:lnTo>
                  <a:pt x="735532" y="112445"/>
                </a:lnTo>
                <a:lnTo>
                  <a:pt x="689970" y="133244"/>
                </a:lnTo>
                <a:lnTo>
                  <a:pt x="644956" y="155701"/>
                </a:lnTo>
                <a:lnTo>
                  <a:pt x="604757" y="177423"/>
                </a:lnTo>
                <a:lnTo>
                  <a:pt x="565101" y="200460"/>
                </a:lnTo>
                <a:lnTo>
                  <a:pt x="526011" y="224804"/>
                </a:lnTo>
                <a:lnTo>
                  <a:pt x="487513" y="250446"/>
                </a:lnTo>
                <a:lnTo>
                  <a:pt x="449630" y="277380"/>
                </a:lnTo>
                <a:lnTo>
                  <a:pt x="408777" y="308176"/>
                </a:lnTo>
                <a:lnTo>
                  <a:pt x="368372" y="340556"/>
                </a:lnTo>
                <a:lnTo>
                  <a:pt x="328663" y="374464"/>
                </a:lnTo>
                <a:lnTo>
                  <a:pt x="289899" y="409843"/>
                </a:lnTo>
                <a:lnTo>
                  <a:pt x="252326" y="446638"/>
                </a:lnTo>
                <a:lnTo>
                  <a:pt x="216193" y="484792"/>
                </a:lnTo>
                <a:lnTo>
                  <a:pt x="181747" y="524248"/>
                </a:lnTo>
                <a:lnTo>
                  <a:pt x="149236" y="564951"/>
                </a:lnTo>
                <a:lnTo>
                  <a:pt x="118907" y="606844"/>
                </a:lnTo>
                <a:lnTo>
                  <a:pt x="91008" y="649871"/>
                </a:lnTo>
                <a:lnTo>
                  <a:pt x="66728" y="693076"/>
                </a:lnTo>
                <a:lnTo>
                  <a:pt x="45580" y="738155"/>
                </a:lnTo>
                <a:lnTo>
                  <a:pt x="27948" y="784730"/>
                </a:lnTo>
                <a:lnTo>
                  <a:pt x="14218" y="832427"/>
                </a:lnTo>
                <a:lnTo>
                  <a:pt x="4773" y="880868"/>
                </a:lnTo>
                <a:lnTo>
                  <a:pt x="0" y="929677"/>
                </a:lnTo>
                <a:lnTo>
                  <a:pt x="281" y="978478"/>
                </a:lnTo>
                <a:lnTo>
                  <a:pt x="3410" y="1004950"/>
                </a:lnTo>
                <a:lnTo>
                  <a:pt x="3044964" y="1004950"/>
                </a:lnTo>
                <a:lnTo>
                  <a:pt x="3034334" y="1001975"/>
                </a:lnTo>
                <a:lnTo>
                  <a:pt x="2986045" y="987376"/>
                </a:lnTo>
                <a:lnTo>
                  <a:pt x="2938048" y="971293"/>
                </a:lnTo>
                <a:lnTo>
                  <a:pt x="2890413" y="953743"/>
                </a:lnTo>
                <a:lnTo>
                  <a:pt x="2843211" y="934743"/>
                </a:lnTo>
                <a:lnTo>
                  <a:pt x="2796514" y="914311"/>
                </a:lnTo>
                <a:lnTo>
                  <a:pt x="2750393" y="892463"/>
                </a:lnTo>
                <a:lnTo>
                  <a:pt x="2704918" y="869217"/>
                </a:lnTo>
                <a:lnTo>
                  <a:pt x="2660161" y="844589"/>
                </a:lnTo>
                <a:lnTo>
                  <a:pt x="2616192" y="818598"/>
                </a:lnTo>
                <a:lnTo>
                  <a:pt x="2573084" y="791259"/>
                </a:lnTo>
                <a:lnTo>
                  <a:pt x="2530906" y="762590"/>
                </a:lnTo>
                <a:lnTo>
                  <a:pt x="2489731" y="732609"/>
                </a:lnTo>
                <a:lnTo>
                  <a:pt x="2449628" y="701332"/>
                </a:lnTo>
                <a:lnTo>
                  <a:pt x="2410670" y="668776"/>
                </a:lnTo>
                <a:lnTo>
                  <a:pt x="2372926" y="634958"/>
                </a:lnTo>
                <a:lnTo>
                  <a:pt x="2336469" y="599897"/>
                </a:lnTo>
                <a:lnTo>
                  <a:pt x="2299153" y="561989"/>
                </a:lnTo>
                <a:lnTo>
                  <a:pt x="2262636" y="523777"/>
                </a:lnTo>
                <a:lnTo>
                  <a:pt x="2190707" y="447300"/>
                </a:lnTo>
                <a:lnTo>
                  <a:pt x="2154652" y="409466"/>
                </a:lnTo>
                <a:lnTo>
                  <a:pt x="2118106" y="372187"/>
                </a:lnTo>
                <a:lnTo>
                  <a:pt x="2080747" y="335679"/>
                </a:lnTo>
                <a:lnTo>
                  <a:pt x="2042252" y="300156"/>
                </a:lnTo>
                <a:lnTo>
                  <a:pt x="2002300" y="265834"/>
                </a:lnTo>
                <a:lnTo>
                  <a:pt x="1960568" y="232927"/>
                </a:lnTo>
                <a:lnTo>
                  <a:pt x="1916734" y="201650"/>
                </a:lnTo>
                <a:lnTo>
                  <a:pt x="1872569" y="173199"/>
                </a:lnTo>
                <a:lnTo>
                  <a:pt x="1827791" y="147005"/>
                </a:lnTo>
                <a:lnTo>
                  <a:pt x="1782445" y="123043"/>
                </a:lnTo>
                <a:lnTo>
                  <a:pt x="1736579" y="101290"/>
                </a:lnTo>
                <a:lnTo>
                  <a:pt x="1690239" y="81723"/>
                </a:lnTo>
                <a:lnTo>
                  <a:pt x="1643474" y="64316"/>
                </a:lnTo>
                <a:lnTo>
                  <a:pt x="1596329" y="49047"/>
                </a:lnTo>
                <a:lnTo>
                  <a:pt x="1548852" y="35891"/>
                </a:lnTo>
                <a:lnTo>
                  <a:pt x="1501089" y="24825"/>
                </a:lnTo>
                <a:lnTo>
                  <a:pt x="1453088" y="15824"/>
                </a:lnTo>
                <a:lnTo>
                  <a:pt x="1404895" y="8865"/>
                </a:lnTo>
                <a:lnTo>
                  <a:pt x="1356558" y="3924"/>
                </a:lnTo>
                <a:lnTo>
                  <a:pt x="1308122" y="977"/>
                </a:lnTo>
                <a:lnTo>
                  <a:pt x="1259636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226200" y="1692655"/>
            <a:ext cx="2917825" cy="3451225"/>
            <a:chOff x="6226200" y="1692655"/>
            <a:chExt cx="2917825" cy="3451225"/>
          </a:xfrm>
        </p:grpSpPr>
        <p:sp>
          <p:nvSpPr>
            <p:cNvPr id="11" name="object 11"/>
            <p:cNvSpPr/>
            <p:nvPr/>
          </p:nvSpPr>
          <p:spPr>
            <a:xfrm>
              <a:off x="6226200" y="1692655"/>
              <a:ext cx="2917825" cy="3451225"/>
            </a:xfrm>
            <a:custGeom>
              <a:avLst/>
              <a:gdLst/>
              <a:ahLst/>
              <a:cxnLst/>
              <a:rect l="l" t="t" r="r" b="b"/>
              <a:pathLst>
                <a:path w="2917825" h="3451225">
                  <a:moveTo>
                    <a:pt x="2729839" y="0"/>
                  </a:moveTo>
                  <a:lnTo>
                    <a:pt x="2678813" y="1020"/>
                  </a:lnTo>
                  <a:lnTo>
                    <a:pt x="2627915" y="4091"/>
                  </a:lnTo>
                  <a:lnTo>
                    <a:pt x="2577257" y="9233"/>
                  </a:lnTo>
                  <a:lnTo>
                    <a:pt x="2526947" y="16462"/>
                  </a:lnTo>
                  <a:lnTo>
                    <a:pt x="2477095" y="25795"/>
                  </a:lnTo>
                  <a:lnTo>
                    <a:pt x="2427812" y="37252"/>
                  </a:lnTo>
                  <a:lnTo>
                    <a:pt x="2379208" y="50849"/>
                  </a:lnTo>
                  <a:lnTo>
                    <a:pt x="2331391" y="66605"/>
                  </a:lnTo>
                  <a:lnTo>
                    <a:pt x="2284473" y="84537"/>
                  </a:lnTo>
                  <a:lnTo>
                    <a:pt x="2238564" y="104662"/>
                  </a:lnTo>
                  <a:lnTo>
                    <a:pt x="2193772" y="127000"/>
                  </a:lnTo>
                  <a:lnTo>
                    <a:pt x="2145499" y="154359"/>
                  </a:lnTo>
                  <a:lnTo>
                    <a:pt x="2101223" y="183014"/>
                  </a:lnTo>
                  <a:lnTo>
                    <a:pt x="2060742" y="212936"/>
                  </a:lnTo>
                  <a:lnTo>
                    <a:pt x="2023854" y="244098"/>
                  </a:lnTo>
                  <a:lnTo>
                    <a:pt x="1990356" y="276470"/>
                  </a:lnTo>
                  <a:lnTo>
                    <a:pt x="1960044" y="310024"/>
                  </a:lnTo>
                  <a:lnTo>
                    <a:pt x="1932717" y="344733"/>
                  </a:lnTo>
                  <a:lnTo>
                    <a:pt x="1908172" y="380567"/>
                  </a:lnTo>
                  <a:lnTo>
                    <a:pt x="1886207" y="417498"/>
                  </a:lnTo>
                  <a:lnTo>
                    <a:pt x="1866618" y="455498"/>
                  </a:lnTo>
                  <a:lnTo>
                    <a:pt x="1849202" y="494538"/>
                  </a:lnTo>
                  <a:lnTo>
                    <a:pt x="1833759" y="534590"/>
                  </a:lnTo>
                  <a:lnTo>
                    <a:pt x="1820084" y="575626"/>
                  </a:lnTo>
                  <a:lnTo>
                    <a:pt x="1807975" y="617617"/>
                  </a:lnTo>
                  <a:lnTo>
                    <a:pt x="1797229" y="660535"/>
                  </a:lnTo>
                  <a:lnTo>
                    <a:pt x="1787645" y="704351"/>
                  </a:lnTo>
                  <a:lnTo>
                    <a:pt x="1779018" y="749037"/>
                  </a:lnTo>
                  <a:lnTo>
                    <a:pt x="1771148" y="794565"/>
                  </a:lnTo>
                  <a:lnTo>
                    <a:pt x="1763830" y="840906"/>
                  </a:lnTo>
                  <a:lnTo>
                    <a:pt x="1756863" y="888032"/>
                  </a:lnTo>
                  <a:lnTo>
                    <a:pt x="1750043" y="935915"/>
                  </a:lnTo>
                  <a:lnTo>
                    <a:pt x="1743168" y="984525"/>
                  </a:lnTo>
                  <a:lnTo>
                    <a:pt x="1736036" y="1033836"/>
                  </a:lnTo>
                  <a:lnTo>
                    <a:pt x="1728444" y="1083818"/>
                  </a:lnTo>
                  <a:lnTo>
                    <a:pt x="1720102" y="1130760"/>
                  </a:lnTo>
                  <a:lnTo>
                    <a:pt x="1709760" y="1177692"/>
                  </a:lnTo>
                  <a:lnTo>
                    <a:pt x="1697441" y="1224479"/>
                  </a:lnTo>
                  <a:lnTo>
                    <a:pt x="1683168" y="1270983"/>
                  </a:lnTo>
                  <a:lnTo>
                    <a:pt x="1666964" y="1317067"/>
                  </a:lnTo>
                  <a:lnTo>
                    <a:pt x="1648852" y="1362594"/>
                  </a:lnTo>
                  <a:lnTo>
                    <a:pt x="1628856" y="1407428"/>
                  </a:lnTo>
                  <a:lnTo>
                    <a:pt x="1606997" y="1451431"/>
                  </a:lnTo>
                  <a:lnTo>
                    <a:pt x="1583300" y="1494466"/>
                  </a:lnTo>
                  <a:lnTo>
                    <a:pt x="1557788" y="1536398"/>
                  </a:lnTo>
                  <a:lnTo>
                    <a:pt x="1530482" y="1577088"/>
                  </a:lnTo>
                  <a:lnTo>
                    <a:pt x="1501408" y="1616401"/>
                  </a:lnTo>
                  <a:lnTo>
                    <a:pt x="1470586" y="1654198"/>
                  </a:lnTo>
                  <a:lnTo>
                    <a:pt x="1438041" y="1690344"/>
                  </a:lnTo>
                  <a:lnTo>
                    <a:pt x="1403796" y="1724701"/>
                  </a:lnTo>
                  <a:lnTo>
                    <a:pt x="1367874" y="1757133"/>
                  </a:lnTo>
                  <a:lnTo>
                    <a:pt x="1330297" y="1787502"/>
                  </a:lnTo>
                  <a:lnTo>
                    <a:pt x="1291089" y="1815672"/>
                  </a:lnTo>
                  <a:lnTo>
                    <a:pt x="1250272" y="1841506"/>
                  </a:lnTo>
                  <a:lnTo>
                    <a:pt x="1207871" y="1864868"/>
                  </a:lnTo>
                  <a:lnTo>
                    <a:pt x="957225" y="1989304"/>
                  </a:lnTo>
                  <a:lnTo>
                    <a:pt x="912667" y="2012103"/>
                  </a:lnTo>
                  <a:lnTo>
                    <a:pt x="867885" y="2035630"/>
                  </a:lnTo>
                  <a:lnTo>
                    <a:pt x="823089" y="2059939"/>
                  </a:lnTo>
                  <a:lnTo>
                    <a:pt x="778495" y="2085081"/>
                  </a:lnTo>
                  <a:lnTo>
                    <a:pt x="734316" y="2111111"/>
                  </a:lnTo>
                  <a:lnTo>
                    <a:pt x="690765" y="2138079"/>
                  </a:lnTo>
                  <a:lnTo>
                    <a:pt x="648055" y="2166040"/>
                  </a:lnTo>
                  <a:lnTo>
                    <a:pt x="606400" y="2195045"/>
                  </a:lnTo>
                  <a:lnTo>
                    <a:pt x="566014" y="2225148"/>
                  </a:lnTo>
                  <a:lnTo>
                    <a:pt x="527110" y="2256401"/>
                  </a:lnTo>
                  <a:lnTo>
                    <a:pt x="489902" y="2288856"/>
                  </a:lnTo>
                  <a:lnTo>
                    <a:pt x="454602" y="2322566"/>
                  </a:lnTo>
                  <a:lnTo>
                    <a:pt x="421425" y="2357585"/>
                  </a:lnTo>
                  <a:lnTo>
                    <a:pt x="390584" y="2393964"/>
                  </a:lnTo>
                  <a:lnTo>
                    <a:pt x="362292" y="2431756"/>
                  </a:lnTo>
                  <a:lnTo>
                    <a:pt x="336764" y="2471014"/>
                  </a:lnTo>
                  <a:lnTo>
                    <a:pt x="314211" y="2511791"/>
                  </a:lnTo>
                  <a:lnTo>
                    <a:pt x="294849" y="2554139"/>
                  </a:lnTo>
                  <a:lnTo>
                    <a:pt x="278889" y="2598110"/>
                  </a:lnTo>
                  <a:lnTo>
                    <a:pt x="266547" y="2643759"/>
                  </a:lnTo>
                  <a:lnTo>
                    <a:pt x="258719" y="2689695"/>
                  </a:lnTo>
                  <a:lnTo>
                    <a:pt x="254622" y="2735858"/>
                  </a:lnTo>
                  <a:lnTo>
                    <a:pt x="252634" y="2782151"/>
                  </a:lnTo>
                  <a:lnTo>
                    <a:pt x="251138" y="2828478"/>
                  </a:lnTo>
                  <a:lnTo>
                    <a:pt x="248513" y="2874742"/>
                  </a:lnTo>
                  <a:lnTo>
                    <a:pt x="243140" y="2920846"/>
                  </a:lnTo>
                  <a:lnTo>
                    <a:pt x="233400" y="2966694"/>
                  </a:lnTo>
                  <a:lnTo>
                    <a:pt x="216757" y="3012163"/>
                  </a:lnTo>
                  <a:lnTo>
                    <a:pt x="193905" y="3055592"/>
                  </a:lnTo>
                  <a:lnTo>
                    <a:pt x="166923" y="3097694"/>
                  </a:lnTo>
                  <a:lnTo>
                    <a:pt x="108886" y="3180773"/>
                  </a:lnTo>
                  <a:lnTo>
                    <a:pt x="81991" y="3223179"/>
                  </a:lnTo>
                  <a:lnTo>
                    <a:pt x="59283" y="3267113"/>
                  </a:lnTo>
                  <a:lnTo>
                    <a:pt x="40305" y="3313413"/>
                  </a:lnTo>
                  <a:lnTo>
                    <a:pt x="23798" y="3360682"/>
                  </a:lnTo>
                  <a:lnTo>
                    <a:pt x="9821" y="3408775"/>
                  </a:lnTo>
                  <a:lnTo>
                    <a:pt x="0" y="3450843"/>
                  </a:lnTo>
                  <a:lnTo>
                    <a:pt x="2917799" y="3450843"/>
                  </a:lnTo>
                  <a:lnTo>
                    <a:pt x="2917799" y="13838"/>
                  </a:lnTo>
                  <a:lnTo>
                    <a:pt x="2875483" y="8238"/>
                  </a:lnTo>
                  <a:lnTo>
                    <a:pt x="2827077" y="3671"/>
                  </a:lnTo>
                  <a:lnTo>
                    <a:pt x="2778496" y="920"/>
                  </a:lnTo>
                  <a:lnTo>
                    <a:pt x="2729839" y="0"/>
                  </a:lnTo>
                  <a:close/>
                </a:path>
              </a:pathLst>
            </a:custGeom>
            <a:solidFill>
              <a:srgbClr val="F8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9934" y="3549931"/>
              <a:ext cx="1004569" cy="1593850"/>
            </a:xfrm>
            <a:custGeom>
              <a:avLst/>
              <a:gdLst/>
              <a:ahLst/>
              <a:cxnLst/>
              <a:rect l="l" t="t" r="r" b="b"/>
              <a:pathLst>
                <a:path w="1004570" h="1593850">
                  <a:moveTo>
                    <a:pt x="1004065" y="0"/>
                  </a:moveTo>
                  <a:lnTo>
                    <a:pt x="937841" y="9591"/>
                  </a:lnTo>
                  <a:lnTo>
                    <a:pt x="890795" y="25267"/>
                  </a:lnTo>
                  <a:lnTo>
                    <a:pt x="846331" y="46835"/>
                  </a:lnTo>
                  <a:lnTo>
                    <a:pt x="804978" y="73168"/>
                  </a:lnTo>
                  <a:lnTo>
                    <a:pt x="766420" y="103321"/>
                  </a:lnTo>
                  <a:lnTo>
                    <a:pt x="730316" y="136608"/>
                  </a:lnTo>
                  <a:lnTo>
                    <a:pt x="696330" y="172339"/>
                  </a:lnTo>
                  <a:lnTo>
                    <a:pt x="664121" y="209827"/>
                  </a:lnTo>
                  <a:lnTo>
                    <a:pt x="633352" y="248384"/>
                  </a:lnTo>
                  <a:lnTo>
                    <a:pt x="602012" y="289721"/>
                  </a:lnTo>
                  <a:lnTo>
                    <a:pt x="571601" y="331658"/>
                  </a:lnTo>
                  <a:lnTo>
                    <a:pt x="542089" y="374169"/>
                  </a:lnTo>
                  <a:lnTo>
                    <a:pt x="513445" y="417231"/>
                  </a:lnTo>
                  <a:lnTo>
                    <a:pt x="485641" y="460821"/>
                  </a:lnTo>
                  <a:lnTo>
                    <a:pt x="458648" y="504914"/>
                  </a:lnTo>
                  <a:lnTo>
                    <a:pt x="432434" y="549487"/>
                  </a:lnTo>
                  <a:lnTo>
                    <a:pt x="406972" y="594517"/>
                  </a:lnTo>
                  <a:lnTo>
                    <a:pt x="382231" y="639979"/>
                  </a:lnTo>
                  <a:lnTo>
                    <a:pt x="358182" y="685850"/>
                  </a:lnTo>
                  <a:lnTo>
                    <a:pt x="334796" y="732106"/>
                  </a:lnTo>
                  <a:lnTo>
                    <a:pt x="312042" y="778723"/>
                  </a:lnTo>
                  <a:lnTo>
                    <a:pt x="290381" y="824644"/>
                  </a:lnTo>
                  <a:lnTo>
                    <a:pt x="269272" y="870865"/>
                  </a:lnTo>
                  <a:lnTo>
                    <a:pt x="248687" y="917364"/>
                  </a:lnTo>
                  <a:lnTo>
                    <a:pt x="228599" y="964118"/>
                  </a:lnTo>
                  <a:lnTo>
                    <a:pt x="208979" y="1011105"/>
                  </a:lnTo>
                  <a:lnTo>
                    <a:pt x="189801" y="1058303"/>
                  </a:lnTo>
                  <a:lnTo>
                    <a:pt x="171036" y="1105688"/>
                  </a:lnTo>
                  <a:lnTo>
                    <a:pt x="152658" y="1153239"/>
                  </a:lnTo>
                  <a:lnTo>
                    <a:pt x="134639" y="1200933"/>
                  </a:lnTo>
                  <a:lnTo>
                    <a:pt x="116951" y="1248747"/>
                  </a:lnTo>
                  <a:lnTo>
                    <a:pt x="99567" y="1296660"/>
                  </a:lnTo>
                  <a:lnTo>
                    <a:pt x="82458" y="1344648"/>
                  </a:lnTo>
                  <a:lnTo>
                    <a:pt x="65599" y="1392689"/>
                  </a:lnTo>
                  <a:lnTo>
                    <a:pt x="48960" y="1440761"/>
                  </a:lnTo>
                  <a:lnTo>
                    <a:pt x="32515" y="1488841"/>
                  </a:lnTo>
                  <a:lnTo>
                    <a:pt x="14721" y="1542384"/>
                  </a:lnTo>
                  <a:lnTo>
                    <a:pt x="0" y="1593568"/>
                  </a:lnTo>
                  <a:lnTo>
                    <a:pt x="1004065" y="1593568"/>
                  </a:lnTo>
                  <a:lnTo>
                    <a:pt x="1004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8039372" y="1003935"/>
            <a:ext cx="439420" cy="385445"/>
          </a:xfrm>
          <a:custGeom>
            <a:avLst/>
            <a:gdLst/>
            <a:ahLst/>
            <a:cxnLst/>
            <a:rect l="l" t="t" r="r" b="b"/>
            <a:pathLst>
              <a:path w="439420" h="385444">
                <a:moveTo>
                  <a:pt x="196959" y="0"/>
                </a:moveTo>
                <a:lnTo>
                  <a:pt x="157485" y="4144"/>
                </a:lnTo>
                <a:lnTo>
                  <a:pt x="119493" y="17182"/>
                </a:lnTo>
                <a:lnTo>
                  <a:pt x="84067" y="40023"/>
                </a:lnTo>
                <a:lnTo>
                  <a:pt x="52292" y="73574"/>
                </a:lnTo>
                <a:lnTo>
                  <a:pt x="25255" y="118744"/>
                </a:lnTo>
                <a:lnTo>
                  <a:pt x="5983" y="171934"/>
                </a:lnTo>
                <a:lnTo>
                  <a:pt x="0" y="219824"/>
                </a:lnTo>
                <a:lnTo>
                  <a:pt x="5805" y="262160"/>
                </a:lnTo>
                <a:lnTo>
                  <a:pt x="21899" y="298686"/>
                </a:lnTo>
                <a:lnTo>
                  <a:pt x="46781" y="329145"/>
                </a:lnTo>
                <a:lnTo>
                  <a:pt x="78952" y="353281"/>
                </a:lnTo>
                <a:lnTo>
                  <a:pt x="116912" y="370838"/>
                </a:lnTo>
                <a:lnTo>
                  <a:pt x="159160" y="381560"/>
                </a:lnTo>
                <a:lnTo>
                  <a:pt x="204198" y="385190"/>
                </a:lnTo>
                <a:lnTo>
                  <a:pt x="245574" y="382230"/>
                </a:lnTo>
                <a:lnTo>
                  <a:pt x="286890" y="373221"/>
                </a:lnTo>
                <a:lnTo>
                  <a:pt x="327088" y="357973"/>
                </a:lnTo>
                <a:lnTo>
                  <a:pt x="365107" y="336295"/>
                </a:lnTo>
                <a:lnTo>
                  <a:pt x="400218" y="306609"/>
                </a:lnTo>
                <a:lnTo>
                  <a:pt x="423634" y="274493"/>
                </a:lnTo>
                <a:lnTo>
                  <a:pt x="439401" y="206320"/>
                </a:lnTo>
                <a:lnTo>
                  <a:pt x="433765" y="171934"/>
                </a:lnTo>
                <a:lnTo>
                  <a:pt x="400481" y="106743"/>
                </a:lnTo>
                <a:lnTo>
                  <a:pt x="374845" y="77610"/>
                </a:lnTo>
                <a:lnTo>
                  <a:pt x="344554" y="51899"/>
                </a:lnTo>
                <a:lnTo>
                  <a:pt x="310614" y="30447"/>
                </a:lnTo>
                <a:lnTo>
                  <a:pt x="274031" y="14089"/>
                </a:lnTo>
                <a:lnTo>
                  <a:pt x="235811" y="3661"/>
                </a:lnTo>
                <a:lnTo>
                  <a:pt x="196959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16755" y="1011758"/>
            <a:ext cx="137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5" dirty="0">
                <a:solidFill>
                  <a:srgbClr val="272727"/>
                </a:solidFill>
                <a:latin typeface="Georgia"/>
                <a:cs typeface="Georgia"/>
              </a:rPr>
              <a:t>Acollida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760"/>
              </a:lnSpc>
              <a:spcBef>
                <a:spcPts val="105"/>
              </a:spcBef>
            </a:pPr>
            <a:r>
              <a:rPr sz="2800" spc="85" dirty="0"/>
              <a:t>Setma</a:t>
            </a:r>
            <a:r>
              <a:rPr sz="2800" spc="95" dirty="0"/>
              <a:t>n</a:t>
            </a:r>
            <a:r>
              <a:rPr sz="2800" spc="120" dirty="0"/>
              <a:t>a</a:t>
            </a:r>
            <a:r>
              <a:rPr sz="2800" spc="-175" dirty="0"/>
              <a:t> </a:t>
            </a:r>
            <a:r>
              <a:rPr sz="2800" spc="60" dirty="0"/>
              <a:t>16</a:t>
            </a:r>
            <a:r>
              <a:rPr sz="2800" spc="-175" dirty="0"/>
              <a:t> </a:t>
            </a:r>
            <a:r>
              <a:rPr spc="120" dirty="0"/>
              <a:t>al</a:t>
            </a:r>
            <a:r>
              <a:rPr spc="-190" dirty="0"/>
              <a:t> </a:t>
            </a:r>
            <a:r>
              <a:rPr spc="70" dirty="0"/>
              <a:t>20</a:t>
            </a:r>
            <a:r>
              <a:rPr spc="-215" dirty="0"/>
              <a:t> </a:t>
            </a:r>
            <a:r>
              <a:rPr spc="110" dirty="0"/>
              <a:t>d’octubre</a:t>
            </a:r>
            <a:endParaRPr sz="2800"/>
          </a:p>
          <a:p>
            <a:pPr algn="ctr">
              <a:lnSpc>
                <a:spcPts val="7120"/>
              </a:lnSpc>
            </a:pPr>
            <a:r>
              <a:rPr sz="6000" spc="280" dirty="0">
                <a:solidFill>
                  <a:srgbClr val="A6D6B5"/>
                </a:solidFill>
              </a:rPr>
              <a:t>Pare</a:t>
            </a:r>
            <a:r>
              <a:rPr sz="6000" spc="-370" dirty="0">
                <a:solidFill>
                  <a:srgbClr val="A6D6B5"/>
                </a:solidFill>
              </a:rPr>
              <a:t> </a:t>
            </a:r>
            <a:r>
              <a:rPr sz="6000" spc="290" dirty="0">
                <a:solidFill>
                  <a:srgbClr val="A6D6B5"/>
                </a:solidFill>
              </a:rPr>
              <a:t>Claret</a:t>
            </a:r>
            <a:endParaRPr sz="6000"/>
          </a:p>
        </p:txBody>
      </p:sp>
      <p:sp>
        <p:nvSpPr>
          <p:cNvPr id="16" name="object 16"/>
          <p:cNvSpPr txBox="1"/>
          <p:nvPr/>
        </p:nvSpPr>
        <p:spPr>
          <a:xfrm>
            <a:off x="1547622" y="3507854"/>
            <a:ext cx="5998210" cy="385445"/>
          </a:xfrm>
          <a:prstGeom prst="rect">
            <a:avLst/>
          </a:prstGeom>
          <a:solidFill>
            <a:srgbClr val="DFF7E7"/>
          </a:solidFill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000" b="1" spc="60" dirty="0">
                <a:solidFill>
                  <a:srgbClr val="175E2C"/>
                </a:solidFill>
                <a:latin typeface="Tahoma"/>
                <a:cs typeface="Tahoma"/>
              </a:rPr>
              <a:t>N</a:t>
            </a:r>
            <a:r>
              <a:rPr sz="2000" b="1" spc="100" dirty="0">
                <a:solidFill>
                  <a:srgbClr val="175E2C"/>
                </a:solidFill>
                <a:latin typeface="Tahoma"/>
                <a:cs typeface="Tahoma"/>
              </a:rPr>
              <a:t>O</a:t>
            </a:r>
            <a:r>
              <a:rPr sz="2000" b="1" spc="-30" dirty="0">
                <a:solidFill>
                  <a:srgbClr val="175E2C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175E2C"/>
                </a:solidFill>
                <a:latin typeface="Tahoma"/>
                <a:cs typeface="Tahoma"/>
              </a:rPr>
              <a:t>S</a:t>
            </a:r>
            <a:r>
              <a:rPr sz="2000" b="1" spc="-110" dirty="0">
                <a:solidFill>
                  <a:srgbClr val="175E2C"/>
                </a:solidFill>
                <a:latin typeface="Tahoma"/>
                <a:cs typeface="Tahoma"/>
              </a:rPr>
              <a:t>ENS</a:t>
            </a:r>
            <a:r>
              <a:rPr sz="2000" b="1" spc="-250" dirty="0">
                <a:solidFill>
                  <a:srgbClr val="175E2C"/>
                </a:solidFill>
                <a:latin typeface="Tahoma"/>
                <a:cs typeface="Tahoma"/>
              </a:rPr>
              <a:t>E</a:t>
            </a:r>
            <a:r>
              <a:rPr sz="2000" b="1" spc="-60" dirty="0">
                <a:solidFill>
                  <a:srgbClr val="175E2C"/>
                </a:solidFill>
                <a:latin typeface="Tahoma"/>
                <a:cs typeface="Tahoma"/>
              </a:rPr>
              <a:t> </a:t>
            </a:r>
            <a:r>
              <a:rPr sz="2000" b="1" spc="-240" dirty="0">
                <a:solidFill>
                  <a:srgbClr val="175E2C"/>
                </a:solidFill>
                <a:latin typeface="Tahoma"/>
                <a:cs typeface="Tahoma"/>
              </a:rPr>
              <a:t>E</a:t>
            </a:r>
            <a:r>
              <a:rPr sz="2000" b="1" spc="-215" dirty="0">
                <a:solidFill>
                  <a:srgbClr val="175E2C"/>
                </a:solidFill>
                <a:latin typeface="Tahoma"/>
                <a:cs typeface="Tahoma"/>
              </a:rPr>
              <a:t>L</a:t>
            </a:r>
            <a:r>
              <a:rPr sz="2000" b="1" spc="-125" dirty="0">
                <a:solidFill>
                  <a:srgbClr val="175E2C"/>
                </a:solidFill>
                <a:latin typeface="Tahoma"/>
                <a:cs typeface="Tahoma"/>
              </a:rPr>
              <a:t>S</a:t>
            </a:r>
            <a:r>
              <a:rPr sz="2000" b="1" spc="-70" dirty="0">
                <a:solidFill>
                  <a:srgbClr val="175E2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175E2C"/>
                </a:solidFill>
                <a:latin typeface="Tahoma"/>
                <a:cs typeface="Tahoma"/>
              </a:rPr>
              <a:t>A</a:t>
            </a:r>
            <a:r>
              <a:rPr sz="2000" b="1" spc="-65" dirty="0">
                <a:solidFill>
                  <a:srgbClr val="175E2C"/>
                </a:solidFill>
                <a:latin typeface="Tahoma"/>
                <a:cs typeface="Tahoma"/>
              </a:rPr>
              <a:t>L</a:t>
            </a:r>
            <a:r>
              <a:rPr sz="2000" b="1" spc="-220" dirty="0">
                <a:solidFill>
                  <a:srgbClr val="175E2C"/>
                </a:solidFill>
                <a:latin typeface="Tahoma"/>
                <a:cs typeface="Tahoma"/>
              </a:rPr>
              <a:t>TRES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2499715"/>
            <a:ext cx="2465070" cy="2232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7005"/>
            <a:ext cx="4145279" cy="3906520"/>
            <a:chOff x="0" y="1237005"/>
            <a:chExt cx="4145279" cy="3906520"/>
          </a:xfrm>
        </p:grpSpPr>
        <p:sp>
          <p:nvSpPr>
            <p:cNvPr id="3" name="object 3"/>
            <p:cNvSpPr/>
            <p:nvPr/>
          </p:nvSpPr>
          <p:spPr>
            <a:xfrm>
              <a:off x="721258" y="1237005"/>
              <a:ext cx="3423920" cy="3366770"/>
            </a:xfrm>
            <a:custGeom>
              <a:avLst/>
              <a:gdLst/>
              <a:ahLst/>
              <a:cxnLst/>
              <a:rect l="l" t="t" r="r" b="b"/>
              <a:pathLst>
                <a:path w="3423920" h="3366770">
                  <a:moveTo>
                    <a:pt x="3423920" y="0"/>
                  </a:moveTo>
                  <a:lnTo>
                    <a:pt x="0" y="0"/>
                  </a:lnTo>
                  <a:lnTo>
                    <a:pt x="0" y="3366642"/>
                  </a:lnTo>
                  <a:lnTo>
                    <a:pt x="3423920" y="3366642"/>
                  </a:lnTo>
                  <a:lnTo>
                    <a:pt x="3423920" y="0"/>
                  </a:lnTo>
                  <a:close/>
                </a:path>
              </a:pathLst>
            </a:custGeom>
            <a:solidFill>
              <a:srgbClr val="F8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1078" y="1630806"/>
              <a:ext cx="2067560" cy="2873375"/>
            </a:xfrm>
            <a:custGeom>
              <a:avLst/>
              <a:gdLst/>
              <a:ahLst/>
              <a:cxnLst/>
              <a:rect l="l" t="t" r="r" b="b"/>
              <a:pathLst>
                <a:path w="2067560" h="2873375">
                  <a:moveTo>
                    <a:pt x="26162" y="103759"/>
                  </a:moveTo>
                  <a:lnTo>
                    <a:pt x="20193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193" y="124079"/>
                  </a:lnTo>
                  <a:lnTo>
                    <a:pt x="26162" y="118237"/>
                  </a:lnTo>
                  <a:lnTo>
                    <a:pt x="26162" y="103759"/>
                  </a:lnTo>
                  <a:close/>
                </a:path>
                <a:path w="2067560" h="2873375">
                  <a:moveTo>
                    <a:pt x="26162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162" y="20320"/>
                  </a:lnTo>
                  <a:lnTo>
                    <a:pt x="26162" y="5842"/>
                  </a:lnTo>
                  <a:close/>
                </a:path>
                <a:path w="2067560" h="2873375">
                  <a:moveTo>
                    <a:pt x="114935" y="103759"/>
                  </a:moveTo>
                  <a:lnTo>
                    <a:pt x="109093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9093" y="124079"/>
                  </a:lnTo>
                  <a:lnTo>
                    <a:pt x="114935" y="118237"/>
                  </a:lnTo>
                  <a:lnTo>
                    <a:pt x="114935" y="103759"/>
                  </a:lnTo>
                  <a:close/>
                </a:path>
                <a:path w="2067560" h="2873375">
                  <a:moveTo>
                    <a:pt x="114935" y="5842"/>
                  </a:moveTo>
                  <a:lnTo>
                    <a:pt x="109093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9093" y="26162"/>
                  </a:lnTo>
                  <a:lnTo>
                    <a:pt x="114935" y="20320"/>
                  </a:lnTo>
                  <a:lnTo>
                    <a:pt x="114935" y="5842"/>
                  </a:lnTo>
                  <a:close/>
                </a:path>
                <a:path w="2067560" h="2873375">
                  <a:moveTo>
                    <a:pt x="203708" y="103759"/>
                  </a:moveTo>
                  <a:lnTo>
                    <a:pt x="197866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866" y="124079"/>
                  </a:lnTo>
                  <a:lnTo>
                    <a:pt x="203708" y="118237"/>
                  </a:lnTo>
                  <a:lnTo>
                    <a:pt x="203708" y="103759"/>
                  </a:lnTo>
                  <a:close/>
                </a:path>
                <a:path w="2067560" h="2873375">
                  <a:moveTo>
                    <a:pt x="203708" y="5842"/>
                  </a:moveTo>
                  <a:lnTo>
                    <a:pt x="197866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866" y="26162"/>
                  </a:lnTo>
                  <a:lnTo>
                    <a:pt x="203708" y="20320"/>
                  </a:lnTo>
                  <a:lnTo>
                    <a:pt x="203708" y="5842"/>
                  </a:lnTo>
                  <a:close/>
                </a:path>
                <a:path w="2067560" h="2873375">
                  <a:moveTo>
                    <a:pt x="292481" y="103759"/>
                  </a:moveTo>
                  <a:lnTo>
                    <a:pt x="286639" y="97917"/>
                  </a:lnTo>
                  <a:lnTo>
                    <a:pt x="272161" y="97917"/>
                  </a:lnTo>
                  <a:lnTo>
                    <a:pt x="266319" y="103759"/>
                  </a:lnTo>
                  <a:lnTo>
                    <a:pt x="266319" y="110998"/>
                  </a:lnTo>
                  <a:lnTo>
                    <a:pt x="266319" y="118237"/>
                  </a:lnTo>
                  <a:lnTo>
                    <a:pt x="272161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759"/>
                  </a:lnTo>
                  <a:close/>
                </a:path>
                <a:path w="2067560" h="2873375">
                  <a:moveTo>
                    <a:pt x="292481" y="5842"/>
                  </a:moveTo>
                  <a:lnTo>
                    <a:pt x="286639" y="0"/>
                  </a:lnTo>
                  <a:lnTo>
                    <a:pt x="272161" y="0"/>
                  </a:lnTo>
                  <a:lnTo>
                    <a:pt x="266319" y="5842"/>
                  </a:lnTo>
                  <a:lnTo>
                    <a:pt x="266319" y="13081"/>
                  </a:lnTo>
                  <a:lnTo>
                    <a:pt x="266319" y="20320"/>
                  </a:lnTo>
                  <a:lnTo>
                    <a:pt x="272161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2067560" h="2873375">
                  <a:moveTo>
                    <a:pt x="381254" y="103759"/>
                  </a:moveTo>
                  <a:lnTo>
                    <a:pt x="375412" y="97917"/>
                  </a:lnTo>
                  <a:lnTo>
                    <a:pt x="360934" y="97917"/>
                  </a:lnTo>
                  <a:lnTo>
                    <a:pt x="355092" y="103759"/>
                  </a:lnTo>
                  <a:lnTo>
                    <a:pt x="355092" y="110998"/>
                  </a:lnTo>
                  <a:lnTo>
                    <a:pt x="355092" y="118237"/>
                  </a:lnTo>
                  <a:lnTo>
                    <a:pt x="360934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2067560" h="2873375">
                  <a:moveTo>
                    <a:pt x="381254" y="5842"/>
                  </a:moveTo>
                  <a:lnTo>
                    <a:pt x="375412" y="0"/>
                  </a:lnTo>
                  <a:lnTo>
                    <a:pt x="360934" y="0"/>
                  </a:lnTo>
                  <a:lnTo>
                    <a:pt x="355092" y="5842"/>
                  </a:lnTo>
                  <a:lnTo>
                    <a:pt x="355092" y="13081"/>
                  </a:lnTo>
                  <a:lnTo>
                    <a:pt x="355092" y="20320"/>
                  </a:lnTo>
                  <a:lnTo>
                    <a:pt x="360934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2067560" h="2873375">
                  <a:moveTo>
                    <a:pt x="470027" y="5842"/>
                  </a:moveTo>
                  <a:lnTo>
                    <a:pt x="464185" y="0"/>
                  </a:lnTo>
                  <a:lnTo>
                    <a:pt x="449834" y="0"/>
                  </a:lnTo>
                  <a:lnTo>
                    <a:pt x="443992" y="5842"/>
                  </a:lnTo>
                  <a:lnTo>
                    <a:pt x="443992" y="13081"/>
                  </a:lnTo>
                  <a:lnTo>
                    <a:pt x="443992" y="20320"/>
                  </a:lnTo>
                  <a:lnTo>
                    <a:pt x="449834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  <a:path w="2067560" h="2873375">
                  <a:moveTo>
                    <a:pt x="1978406" y="2852648"/>
                  </a:moveTo>
                  <a:lnTo>
                    <a:pt x="1972564" y="2846806"/>
                  </a:lnTo>
                  <a:lnTo>
                    <a:pt x="1958213" y="2846806"/>
                  </a:lnTo>
                  <a:lnTo>
                    <a:pt x="1952371" y="2852648"/>
                  </a:lnTo>
                  <a:lnTo>
                    <a:pt x="1952371" y="2859862"/>
                  </a:lnTo>
                  <a:lnTo>
                    <a:pt x="1952371" y="2867063"/>
                  </a:lnTo>
                  <a:lnTo>
                    <a:pt x="1958213" y="2872905"/>
                  </a:lnTo>
                  <a:lnTo>
                    <a:pt x="1972564" y="2872905"/>
                  </a:lnTo>
                  <a:lnTo>
                    <a:pt x="1978406" y="2867063"/>
                  </a:lnTo>
                  <a:lnTo>
                    <a:pt x="1978406" y="2852648"/>
                  </a:lnTo>
                  <a:close/>
                </a:path>
                <a:path w="2067560" h="2873375">
                  <a:moveTo>
                    <a:pt x="1978406" y="2754719"/>
                  </a:moveTo>
                  <a:lnTo>
                    <a:pt x="1972564" y="2748877"/>
                  </a:lnTo>
                  <a:lnTo>
                    <a:pt x="1958213" y="2748877"/>
                  </a:lnTo>
                  <a:lnTo>
                    <a:pt x="1952371" y="2754719"/>
                  </a:lnTo>
                  <a:lnTo>
                    <a:pt x="1952371" y="2761919"/>
                  </a:lnTo>
                  <a:lnTo>
                    <a:pt x="1952371" y="2769133"/>
                  </a:lnTo>
                  <a:lnTo>
                    <a:pt x="1958213" y="2774975"/>
                  </a:lnTo>
                  <a:lnTo>
                    <a:pt x="1972564" y="2774975"/>
                  </a:lnTo>
                  <a:lnTo>
                    <a:pt x="1978406" y="2769133"/>
                  </a:lnTo>
                  <a:lnTo>
                    <a:pt x="1978406" y="2754719"/>
                  </a:lnTo>
                  <a:close/>
                </a:path>
                <a:path w="2067560" h="2873375">
                  <a:moveTo>
                    <a:pt x="1978406" y="2656776"/>
                  </a:moveTo>
                  <a:lnTo>
                    <a:pt x="1972564" y="2650934"/>
                  </a:lnTo>
                  <a:lnTo>
                    <a:pt x="1958213" y="2650934"/>
                  </a:lnTo>
                  <a:lnTo>
                    <a:pt x="1952371" y="2656776"/>
                  </a:lnTo>
                  <a:lnTo>
                    <a:pt x="1952371" y="2663990"/>
                  </a:lnTo>
                  <a:lnTo>
                    <a:pt x="1952371" y="2671191"/>
                  </a:lnTo>
                  <a:lnTo>
                    <a:pt x="1958213" y="2677033"/>
                  </a:lnTo>
                  <a:lnTo>
                    <a:pt x="1972564" y="2677033"/>
                  </a:lnTo>
                  <a:lnTo>
                    <a:pt x="1978406" y="2671191"/>
                  </a:lnTo>
                  <a:lnTo>
                    <a:pt x="1978406" y="2656776"/>
                  </a:lnTo>
                  <a:close/>
                </a:path>
                <a:path w="2067560" h="2873375">
                  <a:moveTo>
                    <a:pt x="1978406" y="2558834"/>
                  </a:moveTo>
                  <a:lnTo>
                    <a:pt x="1972564" y="2552992"/>
                  </a:lnTo>
                  <a:lnTo>
                    <a:pt x="1958213" y="2552992"/>
                  </a:lnTo>
                  <a:lnTo>
                    <a:pt x="1952371" y="2558834"/>
                  </a:lnTo>
                  <a:lnTo>
                    <a:pt x="1952371" y="2566047"/>
                  </a:lnTo>
                  <a:lnTo>
                    <a:pt x="1952371" y="2573248"/>
                  </a:lnTo>
                  <a:lnTo>
                    <a:pt x="1958213" y="2579103"/>
                  </a:lnTo>
                  <a:lnTo>
                    <a:pt x="1972564" y="2579103"/>
                  </a:lnTo>
                  <a:lnTo>
                    <a:pt x="1978406" y="2573248"/>
                  </a:lnTo>
                  <a:lnTo>
                    <a:pt x="1978406" y="2558834"/>
                  </a:lnTo>
                  <a:close/>
                </a:path>
                <a:path w="2067560" h="2873375">
                  <a:moveTo>
                    <a:pt x="1978406" y="2460904"/>
                  </a:moveTo>
                  <a:lnTo>
                    <a:pt x="1972564" y="2455062"/>
                  </a:lnTo>
                  <a:lnTo>
                    <a:pt x="1958213" y="2455062"/>
                  </a:lnTo>
                  <a:lnTo>
                    <a:pt x="1952371" y="2460904"/>
                  </a:lnTo>
                  <a:lnTo>
                    <a:pt x="1952371" y="2468105"/>
                  </a:lnTo>
                  <a:lnTo>
                    <a:pt x="1952371" y="2475319"/>
                  </a:lnTo>
                  <a:lnTo>
                    <a:pt x="1958213" y="2481161"/>
                  </a:lnTo>
                  <a:lnTo>
                    <a:pt x="1972564" y="2481161"/>
                  </a:lnTo>
                  <a:lnTo>
                    <a:pt x="1978406" y="2475319"/>
                  </a:lnTo>
                  <a:lnTo>
                    <a:pt x="1978406" y="2460904"/>
                  </a:lnTo>
                  <a:close/>
                </a:path>
                <a:path w="2067560" h="2873375">
                  <a:moveTo>
                    <a:pt x="1978406" y="2362962"/>
                  </a:moveTo>
                  <a:lnTo>
                    <a:pt x="1972564" y="2357120"/>
                  </a:lnTo>
                  <a:lnTo>
                    <a:pt x="1958213" y="2357120"/>
                  </a:lnTo>
                  <a:lnTo>
                    <a:pt x="1952371" y="2362962"/>
                  </a:lnTo>
                  <a:lnTo>
                    <a:pt x="1952371" y="2370175"/>
                  </a:lnTo>
                  <a:lnTo>
                    <a:pt x="1952371" y="2377376"/>
                  </a:lnTo>
                  <a:lnTo>
                    <a:pt x="1958213" y="2383218"/>
                  </a:lnTo>
                  <a:lnTo>
                    <a:pt x="1972564" y="2383218"/>
                  </a:lnTo>
                  <a:lnTo>
                    <a:pt x="1978406" y="2377376"/>
                  </a:lnTo>
                  <a:lnTo>
                    <a:pt x="1978406" y="2362962"/>
                  </a:lnTo>
                  <a:close/>
                </a:path>
                <a:path w="2067560" h="2873375">
                  <a:moveTo>
                    <a:pt x="1978406" y="2265032"/>
                  </a:moveTo>
                  <a:lnTo>
                    <a:pt x="1972564" y="2259190"/>
                  </a:lnTo>
                  <a:lnTo>
                    <a:pt x="1958213" y="2259190"/>
                  </a:lnTo>
                  <a:lnTo>
                    <a:pt x="1952371" y="2265032"/>
                  </a:lnTo>
                  <a:lnTo>
                    <a:pt x="1952371" y="2272233"/>
                  </a:lnTo>
                  <a:lnTo>
                    <a:pt x="1952371" y="2279446"/>
                  </a:lnTo>
                  <a:lnTo>
                    <a:pt x="1958213" y="2285288"/>
                  </a:lnTo>
                  <a:lnTo>
                    <a:pt x="1972564" y="2285288"/>
                  </a:lnTo>
                  <a:lnTo>
                    <a:pt x="1978406" y="2279446"/>
                  </a:lnTo>
                  <a:lnTo>
                    <a:pt x="1978406" y="2265032"/>
                  </a:lnTo>
                  <a:close/>
                </a:path>
                <a:path w="2067560" h="2873375">
                  <a:moveTo>
                    <a:pt x="1978406" y="2167128"/>
                  </a:moveTo>
                  <a:lnTo>
                    <a:pt x="1972564" y="2161286"/>
                  </a:lnTo>
                  <a:lnTo>
                    <a:pt x="1958213" y="2161286"/>
                  </a:lnTo>
                  <a:lnTo>
                    <a:pt x="1952371" y="2167128"/>
                  </a:lnTo>
                  <a:lnTo>
                    <a:pt x="1952371" y="2174240"/>
                  </a:lnTo>
                  <a:lnTo>
                    <a:pt x="1952371" y="2181479"/>
                  </a:lnTo>
                  <a:lnTo>
                    <a:pt x="1958213" y="2187321"/>
                  </a:lnTo>
                  <a:lnTo>
                    <a:pt x="1972564" y="2187321"/>
                  </a:lnTo>
                  <a:lnTo>
                    <a:pt x="1978406" y="2181479"/>
                  </a:lnTo>
                  <a:lnTo>
                    <a:pt x="1978406" y="2167128"/>
                  </a:lnTo>
                  <a:close/>
                </a:path>
                <a:path w="2067560" h="2873375">
                  <a:moveTo>
                    <a:pt x="1978406" y="2069211"/>
                  </a:moveTo>
                  <a:lnTo>
                    <a:pt x="1972564" y="2063369"/>
                  </a:lnTo>
                  <a:lnTo>
                    <a:pt x="1958213" y="2063369"/>
                  </a:lnTo>
                  <a:lnTo>
                    <a:pt x="1952371" y="2069211"/>
                  </a:lnTo>
                  <a:lnTo>
                    <a:pt x="1952371" y="2076323"/>
                  </a:lnTo>
                  <a:lnTo>
                    <a:pt x="1952371" y="2083562"/>
                  </a:lnTo>
                  <a:lnTo>
                    <a:pt x="1958213" y="2089404"/>
                  </a:lnTo>
                  <a:lnTo>
                    <a:pt x="1972564" y="2089404"/>
                  </a:lnTo>
                  <a:lnTo>
                    <a:pt x="1978406" y="2083562"/>
                  </a:lnTo>
                  <a:lnTo>
                    <a:pt x="1978406" y="2069211"/>
                  </a:lnTo>
                  <a:close/>
                </a:path>
                <a:path w="2067560" h="2873375">
                  <a:moveTo>
                    <a:pt x="1978406" y="1971167"/>
                  </a:moveTo>
                  <a:lnTo>
                    <a:pt x="1972564" y="1965325"/>
                  </a:lnTo>
                  <a:lnTo>
                    <a:pt x="1958213" y="1965325"/>
                  </a:lnTo>
                  <a:lnTo>
                    <a:pt x="1952371" y="1971167"/>
                  </a:lnTo>
                  <a:lnTo>
                    <a:pt x="1952371" y="1978406"/>
                  </a:lnTo>
                  <a:lnTo>
                    <a:pt x="1952371" y="1985645"/>
                  </a:lnTo>
                  <a:lnTo>
                    <a:pt x="1958213" y="1991487"/>
                  </a:lnTo>
                  <a:lnTo>
                    <a:pt x="1972564" y="1991487"/>
                  </a:lnTo>
                  <a:lnTo>
                    <a:pt x="1978406" y="1985645"/>
                  </a:lnTo>
                  <a:lnTo>
                    <a:pt x="1978406" y="1971167"/>
                  </a:lnTo>
                  <a:close/>
                </a:path>
                <a:path w="2067560" h="2873375">
                  <a:moveTo>
                    <a:pt x="1978406" y="1873250"/>
                  </a:moveTo>
                  <a:lnTo>
                    <a:pt x="1972564" y="1867408"/>
                  </a:lnTo>
                  <a:lnTo>
                    <a:pt x="1958213" y="1867408"/>
                  </a:lnTo>
                  <a:lnTo>
                    <a:pt x="1952371" y="1873250"/>
                  </a:lnTo>
                  <a:lnTo>
                    <a:pt x="1952371" y="1880489"/>
                  </a:lnTo>
                  <a:lnTo>
                    <a:pt x="1952371" y="1887728"/>
                  </a:lnTo>
                  <a:lnTo>
                    <a:pt x="1958213" y="1893570"/>
                  </a:lnTo>
                  <a:lnTo>
                    <a:pt x="1972564" y="1893570"/>
                  </a:lnTo>
                  <a:lnTo>
                    <a:pt x="1978406" y="1887728"/>
                  </a:lnTo>
                  <a:lnTo>
                    <a:pt x="1978406" y="1873250"/>
                  </a:lnTo>
                  <a:close/>
                </a:path>
                <a:path w="2067560" h="2873375">
                  <a:moveTo>
                    <a:pt x="1978406" y="1775333"/>
                  </a:moveTo>
                  <a:lnTo>
                    <a:pt x="1972564" y="1769491"/>
                  </a:lnTo>
                  <a:lnTo>
                    <a:pt x="1958213" y="1769491"/>
                  </a:lnTo>
                  <a:lnTo>
                    <a:pt x="1952371" y="1775333"/>
                  </a:lnTo>
                  <a:lnTo>
                    <a:pt x="1952371" y="1782572"/>
                  </a:lnTo>
                  <a:lnTo>
                    <a:pt x="1952371" y="1789811"/>
                  </a:lnTo>
                  <a:lnTo>
                    <a:pt x="1958213" y="1795653"/>
                  </a:lnTo>
                  <a:lnTo>
                    <a:pt x="1972564" y="1795653"/>
                  </a:lnTo>
                  <a:lnTo>
                    <a:pt x="1978406" y="1789811"/>
                  </a:lnTo>
                  <a:lnTo>
                    <a:pt x="1978406" y="1775333"/>
                  </a:lnTo>
                  <a:close/>
                </a:path>
                <a:path w="2067560" h="2873375">
                  <a:moveTo>
                    <a:pt x="1978406" y="1677416"/>
                  </a:moveTo>
                  <a:lnTo>
                    <a:pt x="1972564" y="1671574"/>
                  </a:lnTo>
                  <a:lnTo>
                    <a:pt x="1958213" y="1671574"/>
                  </a:lnTo>
                  <a:lnTo>
                    <a:pt x="1952371" y="1677416"/>
                  </a:lnTo>
                  <a:lnTo>
                    <a:pt x="1952371" y="1684655"/>
                  </a:lnTo>
                  <a:lnTo>
                    <a:pt x="1952371" y="1691767"/>
                  </a:lnTo>
                  <a:lnTo>
                    <a:pt x="1958213" y="1697609"/>
                  </a:lnTo>
                  <a:lnTo>
                    <a:pt x="1972564" y="1697609"/>
                  </a:lnTo>
                  <a:lnTo>
                    <a:pt x="1978406" y="1691767"/>
                  </a:lnTo>
                  <a:lnTo>
                    <a:pt x="1978406" y="1677416"/>
                  </a:lnTo>
                  <a:close/>
                </a:path>
                <a:path w="2067560" h="2873375">
                  <a:moveTo>
                    <a:pt x="1978406" y="1579499"/>
                  </a:moveTo>
                  <a:lnTo>
                    <a:pt x="1972564" y="1573657"/>
                  </a:lnTo>
                  <a:lnTo>
                    <a:pt x="1958213" y="1573657"/>
                  </a:lnTo>
                  <a:lnTo>
                    <a:pt x="1952371" y="1579499"/>
                  </a:lnTo>
                  <a:lnTo>
                    <a:pt x="1952371" y="1586738"/>
                  </a:lnTo>
                  <a:lnTo>
                    <a:pt x="1952371" y="1593850"/>
                  </a:lnTo>
                  <a:lnTo>
                    <a:pt x="1958213" y="1599692"/>
                  </a:lnTo>
                  <a:lnTo>
                    <a:pt x="1972564" y="1599692"/>
                  </a:lnTo>
                  <a:lnTo>
                    <a:pt x="1978406" y="1593850"/>
                  </a:lnTo>
                  <a:lnTo>
                    <a:pt x="1978406" y="1579499"/>
                  </a:lnTo>
                  <a:close/>
                </a:path>
                <a:path w="2067560" h="2873375">
                  <a:moveTo>
                    <a:pt x="1978406" y="1481582"/>
                  </a:moveTo>
                  <a:lnTo>
                    <a:pt x="1972564" y="1475740"/>
                  </a:lnTo>
                  <a:lnTo>
                    <a:pt x="1958213" y="1475740"/>
                  </a:lnTo>
                  <a:lnTo>
                    <a:pt x="1952371" y="1481582"/>
                  </a:lnTo>
                  <a:lnTo>
                    <a:pt x="1952371" y="1488694"/>
                  </a:lnTo>
                  <a:lnTo>
                    <a:pt x="1952371" y="1495933"/>
                  </a:lnTo>
                  <a:lnTo>
                    <a:pt x="1958213" y="1501775"/>
                  </a:lnTo>
                  <a:lnTo>
                    <a:pt x="1972564" y="1501775"/>
                  </a:lnTo>
                  <a:lnTo>
                    <a:pt x="1978406" y="1495933"/>
                  </a:lnTo>
                  <a:lnTo>
                    <a:pt x="1978406" y="1481582"/>
                  </a:lnTo>
                  <a:close/>
                </a:path>
                <a:path w="2067560" h="2873375">
                  <a:moveTo>
                    <a:pt x="1978406" y="1376934"/>
                  </a:moveTo>
                  <a:lnTo>
                    <a:pt x="1972564" y="1371092"/>
                  </a:lnTo>
                  <a:lnTo>
                    <a:pt x="1958213" y="1371092"/>
                  </a:lnTo>
                  <a:lnTo>
                    <a:pt x="1952371" y="1376934"/>
                  </a:lnTo>
                  <a:lnTo>
                    <a:pt x="1952371" y="1384173"/>
                  </a:lnTo>
                  <a:lnTo>
                    <a:pt x="1952371" y="1391412"/>
                  </a:lnTo>
                  <a:lnTo>
                    <a:pt x="1958213" y="1397254"/>
                  </a:lnTo>
                  <a:lnTo>
                    <a:pt x="1972564" y="1397254"/>
                  </a:lnTo>
                  <a:lnTo>
                    <a:pt x="1978406" y="1391412"/>
                  </a:lnTo>
                  <a:lnTo>
                    <a:pt x="1978406" y="1376934"/>
                  </a:lnTo>
                  <a:close/>
                </a:path>
                <a:path w="2067560" h="2873375">
                  <a:moveTo>
                    <a:pt x="1978406" y="1279017"/>
                  </a:moveTo>
                  <a:lnTo>
                    <a:pt x="1972564" y="1273175"/>
                  </a:lnTo>
                  <a:lnTo>
                    <a:pt x="1958213" y="1273175"/>
                  </a:lnTo>
                  <a:lnTo>
                    <a:pt x="1952371" y="1279017"/>
                  </a:lnTo>
                  <a:lnTo>
                    <a:pt x="1952371" y="1286256"/>
                  </a:lnTo>
                  <a:lnTo>
                    <a:pt x="1952371" y="1293495"/>
                  </a:lnTo>
                  <a:lnTo>
                    <a:pt x="1958213" y="1299337"/>
                  </a:lnTo>
                  <a:lnTo>
                    <a:pt x="1972564" y="1299337"/>
                  </a:lnTo>
                  <a:lnTo>
                    <a:pt x="1978406" y="1293495"/>
                  </a:lnTo>
                  <a:lnTo>
                    <a:pt x="1978406" y="1279017"/>
                  </a:lnTo>
                  <a:close/>
                </a:path>
                <a:path w="2067560" h="2873375">
                  <a:moveTo>
                    <a:pt x="1978406" y="1181100"/>
                  </a:moveTo>
                  <a:lnTo>
                    <a:pt x="1972564" y="1175258"/>
                  </a:lnTo>
                  <a:lnTo>
                    <a:pt x="1958213" y="1175258"/>
                  </a:lnTo>
                  <a:lnTo>
                    <a:pt x="1952371" y="1181100"/>
                  </a:lnTo>
                  <a:lnTo>
                    <a:pt x="1952371" y="1188339"/>
                  </a:lnTo>
                  <a:lnTo>
                    <a:pt x="1952371" y="1195578"/>
                  </a:lnTo>
                  <a:lnTo>
                    <a:pt x="1958213" y="1201420"/>
                  </a:lnTo>
                  <a:lnTo>
                    <a:pt x="1972564" y="1201420"/>
                  </a:lnTo>
                  <a:lnTo>
                    <a:pt x="1978406" y="1195578"/>
                  </a:lnTo>
                  <a:lnTo>
                    <a:pt x="1978406" y="1181100"/>
                  </a:lnTo>
                  <a:close/>
                </a:path>
                <a:path w="2067560" h="2873375">
                  <a:moveTo>
                    <a:pt x="1978406" y="1083183"/>
                  </a:moveTo>
                  <a:lnTo>
                    <a:pt x="1972564" y="1077341"/>
                  </a:lnTo>
                  <a:lnTo>
                    <a:pt x="1958213" y="1077341"/>
                  </a:lnTo>
                  <a:lnTo>
                    <a:pt x="1952371" y="1083183"/>
                  </a:lnTo>
                  <a:lnTo>
                    <a:pt x="1952371" y="1090422"/>
                  </a:lnTo>
                  <a:lnTo>
                    <a:pt x="1952371" y="1097534"/>
                  </a:lnTo>
                  <a:lnTo>
                    <a:pt x="1958213" y="1103376"/>
                  </a:lnTo>
                  <a:lnTo>
                    <a:pt x="1972564" y="1103376"/>
                  </a:lnTo>
                  <a:lnTo>
                    <a:pt x="1978406" y="1097534"/>
                  </a:lnTo>
                  <a:lnTo>
                    <a:pt x="1978406" y="1083183"/>
                  </a:lnTo>
                  <a:close/>
                </a:path>
                <a:path w="2067560" h="2873375">
                  <a:moveTo>
                    <a:pt x="1978406" y="985266"/>
                  </a:moveTo>
                  <a:lnTo>
                    <a:pt x="1972564" y="979424"/>
                  </a:lnTo>
                  <a:lnTo>
                    <a:pt x="1958213" y="979424"/>
                  </a:lnTo>
                  <a:lnTo>
                    <a:pt x="1952371" y="985266"/>
                  </a:lnTo>
                  <a:lnTo>
                    <a:pt x="1952371" y="992505"/>
                  </a:lnTo>
                  <a:lnTo>
                    <a:pt x="1952371" y="999617"/>
                  </a:lnTo>
                  <a:lnTo>
                    <a:pt x="1958213" y="1005459"/>
                  </a:lnTo>
                  <a:lnTo>
                    <a:pt x="1972564" y="1005459"/>
                  </a:lnTo>
                  <a:lnTo>
                    <a:pt x="1978406" y="999617"/>
                  </a:lnTo>
                  <a:lnTo>
                    <a:pt x="1978406" y="985266"/>
                  </a:lnTo>
                  <a:close/>
                </a:path>
                <a:path w="2067560" h="2873375">
                  <a:moveTo>
                    <a:pt x="1978406" y="887349"/>
                  </a:moveTo>
                  <a:lnTo>
                    <a:pt x="1972564" y="881507"/>
                  </a:lnTo>
                  <a:lnTo>
                    <a:pt x="1958213" y="881507"/>
                  </a:lnTo>
                  <a:lnTo>
                    <a:pt x="1952371" y="887349"/>
                  </a:lnTo>
                  <a:lnTo>
                    <a:pt x="1952371" y="894461"/>
                  </a:lnTo>
                  <a:lnTo>
                    <a:pt x="1952371" y="901700"/>
                  </a:lnTo>
                  <a:lnTo>
                    <a:pt x="1958213" y="907542"/>
                  </a:lnTo>
                  <a:lnTo>
                    <a:pt x="1972564" y="907542"/>
                  </a:lnTo>
                  <a:lnTo>
                    <a:pt x="1978406" y="901700"/>
                  </a:lnTo>
                  <a:lnTo>
                    <a:pt x="1978406" y="887349"/>
                  </a:lnTo>
                  <a:close/>
                </a:path>
                <a:path w="2067560" h="2873375">
                  <a:moveTo>
                    <a:pt x="1978406" y="789305"/>
                  </a:moveTo>
                  <a:lnTo>
                    <a:pt x="1972564" y="783463"/>
                  </a:lnTo>
                  <a:lnTo>
                    <a:pt x="1958213" y="783463"/>
                  </a:lnTo>
                  <a:lnTo>
                    <a:pt x="1952371" y="789305"/>
                  </a:lnTo>
                  <a:lnTo>
                    <a:pt x="1952371" y="796544"/>
                  </a:lnTo>
                  <a:lnTo>
                    <a:pt x="1952371" y="803783"/>
                  </a:lnTo>
                  <a:lnTo>
                    <a:pt x="1958213" y="809625"/>
                  </a:lnTo>
                  <a:lnTo>
                    <a:pt x="1972564" y="809625"/>
                  </a:lnTo>
                  <a:lnTo>
                    <a:pt x="1978406" y="803783"/>
                  </a:lnTo>
                  <a:lnTo>
                    <a:pt x="1978406" y="789305"/>
                  </a:lnTo>
                  <a:close/>
                </a:path>
                <a:path w="2067560" h="2873375">
                  <a:moveTo>
                    <a:pt x="1978406" y="691388"/>
                  </a:moveTo>
                  <a:lnTo>
                    <a:pt x="1972564" y="685546"/>
                  </a:lnTo>
                  <a:lnTo>
                    <a:pt x="1958213" y="685546"/>
                  </a:lnTo>
                  <a:lnTo>
                    <a:pt x="1952371" y="691388"/>
                  </a:lnTo>
                  <a:lnTo>
                    <a:pt x="1952371" y="698627"/>
                  </a:lnTo>
                  <a:lnTo>
                    <a:pt x="1952371" y="705866"/>
                  </a:lnTo>
                  <a:lnTo>
                    <a:pt x="1958213" y="711708"/>
                  </a:lnTo>
                  <a:lnTo>
                    <a:pt x="1972564" y="711708"/>
                  </a:lnTo>
                  <a:lnTo>
                    <a:pt x="1978406" y="705866"/>
                  </a:lnTo>
                  <a:lnTo>
                    <a:pt x="1978406" y="691388"/>
                  </a:lnTo>
                  <a:close/>
                </a:path>
                <a:path w="2067560" h="2873375">
                  <a:moveTo>
                    <a:pt x="1978406" y="593471"/>
                  </a:moveTo>
                  <a:lnTo>
                    <a:pt x="1972564" y="587629"/>
                  </a:lnTo>
                  <a:lnTo>
                    <a:pt x="1958213" y="587629"/>
                  </a:lnTo>
                  <a:lnTo>
                    <a:pt x="1952371" y="593471"/>
                  </a:lnTo>
                  <a:lnTo>
                    <a:pt x="1952371" y="600710"/>
                  </a:lnTo>
                  <a:lnTo>
                    <a:pt x="1952371" y="607949"/>
                  </a:lnTo>
                  <a:lnTo>
                    <a:pt x="1958213" y="613791"/>
                  </a:lnTo>
                  <a:lnTo>
                    <a:pt x="1972564" y="613791"/>
                  </a:lnTo>
                  <a:lnTo>
                    <a:pt x="1978406" y="607949"/>
                  </a:lnTo>
                  <a:lnTo>
                    <a:pt x="1978406" y="593471"/>
                  </a:lnTo>
                  <a:close/>
                </a:path>
                <a:path w="2067560" h="2873375">
                  <a:moveTo>
                    <a:pt x="1978406" y="495554"/>
                  </a:moveTo>
                  <a:lnTo>
                    <a:pt x="1972564" y="489712"/>
                  </a:lnTo>
                  <a:lnTo>
                    <a:pt x="1958213" y="489712"/>
                  </a:lnTo>
                  <a:lnTo>
                    <a:pt x="1952371" y="495554"/>
                  </a:lnTo>
                  <a:lnTo>
                    <a:pt x="1952371" y="502793"/>
                  </a:lnTo>
                  <a:lnTo>
                    <a:pt x="1952371" y="509905"/>
                  </a:lnTo>
                  <a:lnTo>
                    <a:pt x="1958213" y="515747"/>
                  </a:lnTo>
                  <a:lnTo>
                    <a:pt x="1972564" y="515747"/>
                  </a:lnTo>
                  <a:lnTo>
                    <a:pt x="1978406" y="509905"/>
                  </a:lnTo>
                  <a:lnTo>
                    <a:pt x="1978406" y="495554"/>
                  </a:lnTo>
                  <a:close/>
                </a:path>
                <a:path w="2067560" h="2873375">
                  <a:moveTo>
                    <a:pt x="1978406" y="397637"/>
                  </a:moveTo>
                  <a:lnTo>
                    <a:pt x="1972564" y="391795"/>
                  </a:lnTo>
                  <a:lnTo>
                    <a:pt x="1958213" y="391795"/>
                  </a:lnTo>
                  <a:lnTo>
                    <a:pt x="1952371" y="397637"/>
                  </a:lnTo>
                  <a:lnTo>
                    <a:pt x="1952371" y="404876"/>
                  </a:lnTo>
                  <a:lnTo>
                    <a:pt x="1952371" y="411988"/>
                  </a:lnTo>
                  <a:lnTo>
                    <a:pt x="1958213" y="417830"/>
                  </a:lnTo>
                  <a:lnTo>
                    <a:pt x="1972564" y="417830"/>
                  </a:lnTo>
                  <a:lnTo>
                    <a:pt x="1978406" y="411988"/>
                  </a:lnTo>
                  <a:lnTo>
                    <a:pt x="1978406" y="397637"/>
                  </a:lnTo>
                  <a:close/>
                </a:path>
                <a:path w="2067560" h="2873375">
                  <a:moveTo>
                    <a:pt x="1978406" y="299720"/>
                  </a:moveTo>
                  <a:lnTo>
                    <a:pt x="1972564" y="293878"/>
                  </a:lnTo>
                  <a:lnTo>
                    <a:pt x="1958213" y="293878"/>
                  </a:lnTo>
                  <a:lnTo>
                    <a:pt x="1952371" y="299720"/>
                  </a:lnTo>
                  <a:lnTo>
                    <a:pt x="1952371" y="306832"/>
                  </a:lnTo>
                  <a:lnTo>
                    <a:pt x="1952371" y="314071"/>
                  </a:lnTo>
                  <a:lnTo>
                    <a:pt x="1958213" y="319913"/>
                  </a:lnTo>
                  <a:lnTo>
                    <a:pt x="1972564" y="319913"/>
                  </a:lnTo>
                  <a:lnTo>
                    <a:pt x="1978406" y="314071"/>
                  </a:lnTo>
                  <a:lnTo>
                    <a:pt x="1978406" y="299720"/>
                  </a:lnTo>
                  <a:close/>
                </a:path>
                <a:path w="2067560" h="2873375">
                  <a:moveTo>
                    <a:pt x="1978406" y="201688"/>
                  </a:moveTo>
                  <a:lnTo>
                    <a:pt x="1972564" y="195834"/>
                  </a:lnTo>
                  <a:lnTo>
                    <a:pt x="1958213" y="195834"/>
                  </a:lnTo>
                  <a:lnTo>
                    <a:pt x="1952371" y="201688"/>
                  </a:lnTo>
                  <a:lnTo>
                    <a:pt x="1952371" y="208915"/>
                  </a:lnTo>
                  <a:lnTo>
                    <a:pt x="1952371" y="216154"/>
                  </a:lnTo>
                  <a:lnTo>
                    <a:pt x="1958213" y="221996"/>
                  </a:lnTo>
                  <a:lnTo>
                    <a:pt x="1972564" y="221996"/>
                  </a:lnTo>
                  <a:lnTo>
                    <a:pt x="1978406" y="216154"/>
                  </a:lnTo>
                  <a:lnTo>
                    <a:pt x="1978406" y="201688"/>
                  </a:lnTo>
                  <a:close/>
                </a:path>
                <a:path w="2067560" h="2873375">
                  <a:moveTo>
                    <a:pt x="1978406" y="103759"/>
                  </a:moveTo>
                  <a:lnTo>
                    <a:pt x="1972564" y="97917"/>
                  </a:lnTo>
                  <a:lnTo>
                    <a:pt x="1958213" y="97917"/>
                  </a:lnTo>
                  <a:lnTo>
                    <a:pt x="1952371" y="103759"/>
                  </a:lnTo>
                  <a:lnTo>
                    <a:pt x="1952371" y="110998"/>
                  </a:lnTo>
                  <a:lnTo>
                    <a:pt x="1952371" y="118237"/>
                  </a:lnTo>
                  <a:lnTo>
                    <a:pt x="1958213" y="124079"/>
                  </a:lnTo>
                  <a:lnTo>
                    <a:pt x="1972564" y="124079"/>
                  </a:lnTo>
                  <a:lnTo>
                    <a:pt x="1978406" y="118237"/>
                  </a:lnTo>
                  <a:lnTo>
                    <a:pt x="1978406" y="103759"/>
                  </a:lnTo>
                  <a:close/>
                </a:path>
                <a:path w="2067560" h="2873375">
                  <a:moveTo>
                    <a:pt x="1978406" y="5842"/>
                  </a:moveTo>
                  <a:lnTo>
                    <a:pt x="1972564" y="0"/>
                  </a:lnTo>
                  <a:lnTo>
                    <a:pt x="1958213" y="0"/>
                  </a:lnTo>
                  <a:lnTo>
                    <a:pt x="1952371" y="5842"/>
                  </a:lnTo>
                  <a:lnTo>
                    <a:pt x="1952371" y="13081"/>
                  </a:lnTo>
                  <a:lnTo>
                    <a:pt x="1952371" y="20320"/>
                  </a:lnTo>
                  <a:lnTo>
                    <a:pt x="1958213" y="26162"/>
                  </a:lnTo>
                  <a:lnTo>
                    <a:pt x="1972564" y="26162"/>
                  </a:lnTo>
                  <a:lnTo>
                    <a:pt x="1978406" y="20320"/>
                  </a:lnTo>
                  <a:lnTo>
                    <a:pt x="1978406" y="5842"/>
                  </a:lnTo>
                  <a:close/>
                </a:path>
                <a:path w="2067560" h="2873375">
                  <a:moveTo>
                    <a:pt x="2067179" y="2852648"/>
                  </a:moveTo>
                  <a:lnTo>
                    <a:pt x="2061337" y="2846806"/>
                  </a:lnTo>
                  <a:lnTo>
                    <a:pt x="2046986" y="2846806"/>
                  </a:lnTo>
                  <a:lnTo>
                    <a:pt x="2041144" y="2852648"/>
                  </a:lnTo>
                  <a:lnTo>
                    <a:pt x="2041144" y="2859862"/>
                  </a:lnTo>
                  <a:lnTo>
                    <a:pt x="2041144" y="2867063"/>
                  </a:lnTo>
                  <a:lnTo>
                    <a:pt x="2046986" y="2872905"/>
                  </a:lnTo>
                  <a:lnTo>
                    <a:pt x="2061337" y="2872905"/>
                  </a:lnTo>
                  <a:lnTo>
                    <a:pt x="2067179" y="2867063"/>
                  </a:lnTo>
                  <a:lnTo>
                    <a:pt x="2067179" y="2852648"/>
                  </a:lnTo>
                  <a:close/>
                </a:path>
                <a:path w="2067560" h="2873375">
                  <a:moveTo>
                    <a:pt x="2067179" y="2754719"/>
                  </a:moveTo>
                  <a:lnTo>
                    <a:pt x="2061337" y="2748877"/>
                  </a:lnTo>
                  <a:lnTo>
                    <a:pt x="2046986" y="2748877"/>
                  </a:lnTo>
                  <a:lnTo>
                    <a:pt x="2041144" y="2754719"/>
                  </a:lnTo>
                  <a:lnTo>
                    <a:pt x="2041144" y="2761919"/>
                  </a:lnTo>
                  <a:lnTo>
                    <a:pt x="2041144" y="2769133"/>
                  </a:lnTo>
                  <a:lnTo>
                    <a:pt x="2046986" y="2774975"/>
                  </a:lnTo>
                  <a:lnTo>
                    <a:pt x="2061337" y="2774975"/>
                  </a:lnTo>
                  <a:lnTo>
                    <a:pt x="2067179" y="2769133"/>
                  </a:lnTo>
                  <a:lnTo>
                    <a:pt x="2067179" y="2754719"/>
                  </a:lnTo>
                  <a:close/>
                </a:path>
                <a:path w="2067560" h="2873375">
                  <a:moveTo>
                    <a:pt x="2067179" y="2656776"/>
                  </a:moveTo>
                  <a:lnTo>
                    <a:pt x="2061337" y="2650934"/>
                  </a:lnTo>
                  <a:lnTo>
                    <a:pt x="2046986" y="2650934"/>
                  </a:lnTo>
                  <a:lnTo>
                    <a:pt x="2041144" y="2656776"/>
                  </a:lnTo>
                  <a:lnTo>
                    <a:pt x="2041144" y="2663990"/>
                  </a:lnTo>
                  <a:lnTo>
                    <a:pt x="2041144" y="2671191"/>
                  </a:lnTo>
                  <a:lnTo>
                    <a:pt x="2046986" y="2677033"/>
                  </a:lnTo>
                  <a:lnTo>
                    <a:pt x="2061337" y="2677033"/>
                  </a:lnTo>
                  <a:lnTo>
                    <a:pt x="2067179" y="2671191"/>
                  </a:lnTo>
                  <a:lnTo>
                    <a:pt x="2067179" y="2656776"/>
                  </a:lnTo>
                  <a:close/>
                </a:path>
                <a:path w="2067560" h="2873375">
                  <a:moveTo>
                    <a:pt x="2067179" y="2558834"/>
                  </a:moveTo>
                  <a:lnTo>
                    <a:pt x="2061337" y="2552992"/>
                  </a:lnTo>
                  <a:lnTo>
                    <a:pt x="2046986" y="2552992"/>
                  </a:lnTo>
                  <a:lnTo>
                    <a:pt x="2041144" y="2558834"/>
                  </a:lnTo>
                  <a:lnTo>
                    <a:pt x="2041144" y="2566047"/>
                  </a:lnTo>
                  <a:lnTo>
                    <a:pt x="2041144" y="2573248"/>
                  </a:lnTo>
                  <a:lnTo>
                    <a:pt x="2046986" y="2579103"/>
                  </a:lnTo>
                  <a:lnTo>
                    <a:pt x="2061337" y="2579103"/>
                  </a:lnTo>
                  <a:lnTo>
                    <a:pt x="2067179" y="2573248"/>
                  </a:lnTo>
                  <a:lnTo>
                    <a:pt x="2067179" y="2558834"/>
                  </a:lnTo>
                  <a:close/>
                </a:path>
                <a:path w="2067560" h="2873375">
                  <a:moveTo>
                    <a:pt x="2067179" y="2460904"/>
                  </a:moveTo>
                  <a:lnTo>
                    <a:pt x="2061337" y="2455062"/>
                  </a:lnTo>
                  <a:lnTo>
                    <a:pt x="2046986" y="2455062"/>
                  </a:lnTo>
                  <a:lnTo>
                    <a:pt x="2041144" y="2460904"/>
                  </a:lnTo>
                  <a:lnTo>
                    <a:pt x="2041144" y="2468105"/>
                  </a:lnTo>
                  <a:lnTo>
                    <a:pt x="2041144" y="2475319"/>
                  </a:lnTo>
                  <a:lnTo>
                    <a:pt x="2046986" y="2481161"/>
                  </a:lnTo>
                  <a:lnTo>
                    <a:pt x="2061337" y="2481161"/>
                  </a:lnTo>
                  <a:lnTo>
                    <a:pt x="2067179" y="2475319"/>
                  </a:lnTo>
                  <a:lnTo>
                    <a:pt x="2067179" y="2460904"/>
                  </a:lnTo>
                  <a:close/>
                </a:path>
                <a:path w="2067560" h="2873375">
                  <a:moveTo>
                    <a:pt x="2067179" y="2362962"/>
                  </a:moveTo>
                  <a:lnTo>
                    <a:pt x="2061337" y="2357120"/>
                  </a:lnTo>
                  <a:lnTo>
                    <a:pt x="2046986" y="2357120"/>
                  </a:lnTo>
                  <a:lnTo>
                    <a:pt x="2041144" y="2362962"/>
                  </a:lnTo>
                  <a:lnTo>
                    <a:pt x="2041144" y="2370175"/>
                  </a:lnTo>
                  <a:lnTo>
                    <a:pt x="2041144" y="2377376"/>
                  </a:lnTo>
                  <a:lnTo>
                    <a:pt x="2046986" y="2383218"/>
                  </a:lnTo>
                  <a:lnTo>
                    <a:pt x="2061337" y="2383218"/>
                  </a:lnTo>
                  <a:lnTo>
                    <a:pt x="2067179" y="2377376"/>
                  </a:lnTo>
                  <a:lnTo>
                    <a:pt x="2067179" y="2362962"/>
                  </a:lnTo>
                  <a:close/>
                </a:path>
                <a:path w="2067560" h="2873375">
                  <a:moveTo>
                    <a:pt x="2067179" y="2265032"/>
                  </a:moveTo>
                  <a:lnTo>
                    <a:pt x="2061337" y="2259190"/>
                  </a:lnTo>
                  <a:lnTo>
                    <a:pt x="2046986" y="2259190"/>
                  </a:lnTo>
                  <a:lnTo>
                    <a:pt x="2041144" y="2265032"/>
                  </a:lnTo>
                  <a:lnTo>
                    <a:pt x="2041144" y="2272233"/>
                  </a:lnTo>
                  <a:lnTo>
                    <a:pt x="2041144" y="2279446"/>
                  </a:lnTo>
                  <a:lnTo>
                    <a:pt x="2046986" y="2285288"/>
                  </a:lnTo>
                  <a:lnTo>
                    <a:pt x="2061337" y="2285288"/>
                  </a:lnTo>
                  <a:lnTo>
                    <a:pt x="2067179" y="2279446"/>
                  </a:lnTo>
                  <a:lnTo>
                    <a:pt x="2067179" y="2265032"/>
                  </a:lnTo>
                  <a:close/>
                </a:path>
                <a:path w="2067560" h="2873375">
                  <a:moveTo>
                    <a:pt x="2067179" y="2167128"/>
                  </a:moveTo>
                  <a:lnTo>
                    <a:pt x="2061337" y="2161286"/>
                  </a:lnTo>
                  <a:lnTo>
                    <a:pt x="2046986" y="2161286"/>
                  </a:lnTo>
                  <a:lnTo>
                    <a:pt x="2041144" y="2167128"/>
                  </a:lnTo>
                  <a:lnTo>
                    <a:pt x="2041144" y="2174240"/>
                  </a:lnTo>
                  <a:lnTo>
                    <a:pt x="2041144" y="2181479"/>
                  </a:lnTo>
                  <a:lnTo>
                    <a:pt x="2046986" y="2187321"/>
                  </a:lnTo>
                  <a:lnTo>
                    <a:pt x="2061337" y="2187321"/>
                  </a:lnTo>
                  <a:lnTo>
                    <a:pt x="2067179" y="2181479"/>
                  </a:lnTo>
                  <a:lnTo>
                    <a:pt x="2067179" y="2167128"/>
                  </a:lnTo>
                  <a:close/>
                </a:path>
                <a:path w="2067560" h="2873375">
                  <a:moveTo>
                    <a:pt x="2067179" y="2069211"/>
                  </a:moveTo>
                  <a:lnTo>
                    <a:pt x="2061337" y="2063369"/>
                  </a:lnTo>
                  <a:lnTo>
                    <a:pt x="2046986" y="2063369"/>
                  </a:lnTo>
                  <a:lnTo>
                    <a:pt x="2041144" y="2069211"/>
                  </a:lnTo>
                  <a:lnTo>
                    <a:pt x="2041144" y="2076323"/>
                  </a:lnTo>
                  <a:lnTo>
                    <a:pt x="2041144" y="2083562"/>
                  </a:lnTo>
                  <a:lnTo>
                    <a:pt x="2046986" y="2089404"/>
                  </a:lnTo>
                  <a:lnTo>
                    <a:pt x="2061337" y="2089404"/>
                  </a:lnTo>
                  <a:lnTo>
                    <a:pt x="2067179" y="2083562"/>
                  </a:lnTo>
                  <a:lnTo>
                    <a:pt x="2067179" y="2069211"/>
                  </a:lnTo>
                  <a:close/>
                </a:path>
                <a:path w="2067560" h="2873375">
                  <a:moveTo>
                    <a:pt x="2067179" y="1971167"/>
                  </a:moveTo>
                  <a:lnTo>
                    <a:pt x="2061337" y="1965325"/>
                  </a:lnTo>
                  <a:lnTo>
                    <a:pt x="2046986" y="1965325"/>
                  </a:lnTo>
                  <a:lnTo>
                    <a:pt x="2041144" y="1971167"/>
                  </a:lnTo>
                  <a:lnTo>
                    <a:pt x="2041144" y="1978406"/>
                  </a:lnTo>
                  <a:lnTo>
                    <a:pt x="2041144" y="1985645"/>
                  </a:lnTo>
                  <a:lnTo>
                    <a:pt x="2046986" y="1991487"/>
                  </a:lnTo>
                  <a:lnTo>
                    <a:pt x="2061337" y="1991487"/>
                  </a:lnTo>
                  <a:lnTo>
                    <a:pt x="2067179" y="1985645"/>
                  </a:lnTo>
                  <a:lnTo>
                    <a:pt x="2067179" y="1971167"/>
                  </a:lnTo>
                  <a:close/>
                </a:path>
                <a:path w="2067560" h="2873375">
                  <a:moveTo>
                    <a:pt x="2067179" y="1873250"/>
                  </a:moveTo>
                  <a:lnTo>
                    <a:pt x="2061337" y="1867408"/>
                  </a:lnTo>
                  <a:lnTo>
                    <a:pt x="2046986" y="1867408"/>
                  </a:lnTo>
                  <a:lnTo>
                    <a:pt x="2041144" y="1873250"/>
                  </a:lnTo>
                  <a:lnTo>
                    <a:pt x="2041144" y="1880489"/>
                  </a:lnTo>
                  <a:lnTo>
                    <a:pt x="2041144" y="1887728"/>
                  </a:lnTo>
                  <a:lnTo>
                    <a:pt x="2046986" y="1893570"/>
                  </a:lnTo>
                  <a:lnTo>
                    <a:pt x="2061337" y="1893570"/>
                  </a:lnTo>
                  <a:lnTo>
                    <a:pt x="2067179" y="1887728"/>
                  </a:lnTo>
                  <a:lnTo>
                    <a:pt x="2067179" y="1873250"/>
                  </a:lnTo>
                  <a:close/>
                </a:path>
                <a:path w="2067560" h="2873375">
                  <a:moveTo>
                    <a:pt x="2067179" y="1775333"/>
                  </a:moveTo>
                  <a:lnTo>
                    <a:pt x="2061337" y="1769491"/>
                  </a:lnTo>
                  <a:lnTo>
                    <a:pt x="2046986" y="1769491"/>
                  </a:lnTo>
                  <a:lnTo>
                    <a:pt x="2041144" y="1775333"/>
                  </a:lnTo>
                  <a:lnTo>
                    <a:pt x="2041144" y="1782572"/>
                  </a:lnTo>
                  <a:lnTo>
                    <a:pt x="2041144" y="1789811"/>
                  </a:lnTo>
                  <a:lnTo>
                    <a:pt x="2046986" y="1795653"/>
                  </a:lnTo>
                  <a:lnTo>
                    <a:pt x="2061337" y="1795653"/>
                  </a:lnTo>
                  <a:lnTo>
                    <a:pt x="2067179" y="1789811"/>
                  </a:lnTo>
                  <a:lnTo>
                    <a:pt x="2067179" y="1775333"/>
                  </a:lnTo>
                  <a:close/>
                </a:path>
                <a:path w="2067560" h="2873375">
                  <a:moveTo>
                    <a:pt x="2067179" y="1677416"/>
                  </a:moveTo>
                  <a:lnTo>
                    <a:pt x="2061337" y="1671574"/>
                  </a:lnTo>
                  <a:lnTo>
                    <a:pt x="2046986" y="1671574"/>
                  </a:lnTo>
                  <a:lnTo>
                    <a:pt x="2041144" y="1677416"/>
                  </a:lnTo>
                  <a:lnTo>
                    <a:pt x="2041144" y="1684655"/>
                  </a:lnTo>
                  <a:lnTo>
                    <a:pt x="2041144" y="1691767"/>
                  </a:lnTo>
                  <a:lnTo>
                    <a:pt x="2046986" y="1697609"/>
                  </a:lnTo>
                  <a:lnTo>
                    <a:pt x="2061337" y="1697609"/>
                  </a:lnTo>
                  <a:lnTo>
                    <a:pt x="2067179" y="1691767"/>
                  </a:lnTo>
                  <a:lnTo>
                    <a:pt x="2067179" y="1677416"/>
                  </a:lnTo>
                  <a:close/>
                </a:path>
                <a:path w="2067560" h="2873375">
                  <a:moveTo>
                    <a:pt x="2067179" y="1579499"/>
                  </a:moveTo>
                  <a:lnTo>
                    <a:pt x="2061337" y="1573657"/>
                  </a:lnTo>
                  <a:lnTo>
                    <a:pt x="2046986" y="1573657"/>
                  </a:lnTo>
                  <a:lnTo>
                    <a:pt x="2041144" y="1579499"/>
                  </a:lnTo>
                  <a:lnTo>
                    <a:pt x="2041144" y="1586738"/>
                  </a:lnTo>
                  <a:lnTo>
                    <a:pt x="2041144" y="1593850"/>
                  </a:lnTo>
                  <a:lnTo>
                    <a:pt x="2046986" y="1599692"/>
                  </a:lnTo>
                  <a:lnTo>
                    <a:pt x="2061337" y="1599692"/>
                  </a:lnTo>
                  <a:lnTo>
                    <a:pt x="2067179" y="1593850"/>
                  </a:lnTo>
                  <a:lnTo>
                    <a:pt x="2067179" y="1579499"/>
                  </a:lnTo>
                  <a:close/>
                </a:path>
                <a:path w="2067560" h="2873375">
                  <a:moveTo>
                    <a:pt x="2067179" y="1481582"/>
                  </a:moveTo>
                  <a:lnTo>
                    <a:pt x="2061337" y="1475740"/>
                  </a:lnTo>
                  <a:lnTo>
                    <a:pt x="2046986" y="1475740"/>
                  </a:lnTo>
                  <a:lnTo>
                    <a:pt x="2041144" y="1481582"/>
                  </a:lnTo>
                  <a:lnTo>
                    <a:pt x="2041144" y="1488694"/>
                  </a:lnTo>
                  <a:lnTo>
                    <a:pt x="2041144" y="1495933"/>
                  </a:lnTo>
                  <a:lnTo>
                    <a:pt x="2046986" y="1501775"/>
                  </a:lnTo>
                  <a:lnTo>
                    <a:pt x="2061337" y="1501775"/>
                  </a:lnTo>
                  <a:lnTo>
                    <a:pt x="2067179" y="1495933"/>
                  </a:lnTo>
                  <a:lnTo>
                    <a:pt x="2067179" y="1481582"/>
                  </a:lnTo>
                  <a:close/>
                </a:path>
                <a:path w="2067560" h="2873375">
                  <a:moveTo>
                    <a:pt x="2067179" y="1376934"/>
                  </a:moveTo>
                  <a:lnTo>
                    <a:pt x="2061337" y="1371092"/>
                  </a:lnTo>
                  <a:lnTo>
                    <a:pt x="2046986" y="1371092"/>
                  </a:lnTo>
                  <a:lnTo>
                    <a:pt x="2041144" y="1376934"/>
                  </a:lnTo>
                  <a:lnTo>
                    <a:pt x="2041144" y="1384173"/>
                  </a:lnTo>
                  <a:lnTo>
                    <a:pt x="2041144" y="1391412"/>
                  </a:lnTo>
                  <a:lnTo>
                    <a:pt x="2046986" y="1397254"/>
                  </a:lnTo>
                  <a:lnTo>
                    <a:pt x="2061337" y="1397254"/>
                  </a:lnTo>
                  <a:lnTo>
                    <a:pt x="2067179" y="1391412"/>
                  </a:lnTo>
                  <a:lnTo>
                    <a:pt x="2067179" y="1376934"/>
                  </a:lnTo>
                  <a:close/>
                </a:path>
                <a:path w="2067560" h="2873375">
                  <a:moveTo>
                    <a:pt x="2067179" y="1279017"/>
                  </a:moveTo>
                  <a:lnTo>
                    <a:pt x="2061337" y="1273175"/>
                  </a:lnTo>
                  <a:lnTo>
                    <a:pt x="2046986" y="1273175"/>
                  </a:lnTo>
                  <a:lnTo>
                    <a:pt x="2041144" y="1279017"/>
                  </a:lnTo>
                  <a:lnTo>
                    <a:pt x="2041144" y="1286256"/>
                  </a:lnTo>
                  <a:lnTo>
                    <a:pt x="2041144" y="1293495"/>
                  </a:lnTo>
                  <a:lnTo>
                    <a:pt x="2046986" y="1299337"/>
                  </a:lnTo>
                  <a:lnTo>
                    <a:pt x="2061337" y="1299337"/>
                  </a:lnTo>
                  <a:lnTo>
                    <a:pt x="2067179" y="1293495"/>
                  </a:lnTo>
                  <a:lnTo>
                    <a:pt x="2067179" y="1279017"/>
                  </a:lnTo>
                  <a:close/>
                </a:path>
                <a:path w="2067560" h="2873375">
                  <a:moveTo>
                    <a:pt x="2067179" y="1181100"/>
                  </a:moveTo>
                  <a:lnTo>
                    <a:pt x="2061337" y="1175258"/>
                  </a:lnTo>
                  <a:lnTo>
                    <a:pt x="2046986" y="1175258"/>
                  </a:lnTo>
                  <a:lnTo>
                    <a:pt x="2041144" y="1181100"/>
                  </a:lnTo>
                  <a:lnTo>
                    <a:pt x="2041144" y="1188339"/>
                  </a:lnTo>
                  <a:lnTo>
                    <a:pt x="2041144" y="1195578"/>
                  </a:lnTo>
                  <a:lnTo>
                    <a:pt x="2046986" y="1201420"/>
                  </a:lnTo>
                  <a:lnTo>
                    <a:pt x="2061337" y="1201420"/>
                  </a:lnTo>
                  <a:lnTo>
                    <a:pt x="2067179" y="1195578"/>
                  </a:lnTo>
                  <a:lnTo>
                    <a:pt x="2067179" y="1181100"/>
                  </a:lnTo>
                  <a:close/>
                </a:path>
                <a:path w="2067560" h="2873375">
                  <a:moveTo>
                    <a:pt x="2067179" y="1083183"/>
                  </a:moveTo>
                  <a:lnTo>
                    <a:pt x="2061337" y="1077341"/>
                  </a:lnTo>
                  <a:lnTo>
                    <a:pt x="2046986" y="1077341"/>
                  </a:lnTo>
                  <a:lnTo>
                    <a:pt x="2041144" y="1083183"/>
                  </a:lnTo>
                  <a:lnTo>
                    <a:pt x="2041144" y="1090422"/>
                  </a:lnTo>
                  <a:lnTo>
                    <a:pt x="2041144" y="1097534"/>
                  </a:lnTo>
                  <a:lnTo>
                    <a:pt x="2046986" y="1103376"/>
                  </a:lnTo>
                  <a:lnTo>
                    <a:pt x="2061337" y="1103376"/>
                  </a:lnTo>
                  <a:lnTo>
                    <a:pt x="2067179" y="1097534"/>
                  </a:lnTo>
                  <a:lnTo>
                    <a:pt x="2067179" y="1083183"/>
                  </a:lnTo>
                  <a:close/>
                </a:path>
                <a:path w="2067560" h="2873375">
                  <a:moveTo>
                    <a:pt x="2067179" y="985266"/>
                  </a:moveTo>
                  <a:lnTo>
                    <a:pt x="2061337" y="979424"/>
                  </a:lnTo>
                  <a:lnTo>
                    <a:pt x="2046986" y="979424"/>
                  </a:lnTo>
                  <a:lnTo>
                    <a:pt x="2041144" y="985266"/>
                  </a:lnTo>
                  <a:lnTo>
                    <a:pt x="2041144" y="992505"/>
                  </a:lnTo>
                  <a:lnTo>
                    <a:pt x="2041144" y="999617"/>
                  </a:lnTo>
                  <a:lnTo>
                    <a:pt x="2046986" y="1005459"/>
                  </a:lnTo>
                  <a:lnTo>
                    <a:pt x="2061337" y="1005459"/>
                  </a:lnTo>
                  <a:lnTo>
                    <a:pt x="2067179" y="999617"/>
                  </a:lnTo>
                  <a:lnTo>
                    <a:pt x="2067179" y="985266"/>
                  </a:lnTo>
                  <a:close/>
                </a:path>
                <a:path w="2067560" h="2873375">
                  <a:moveTo>
                    <a:pt x="2067179" y="887349"/>
                  </a:moveTo>
                  <a:lnTo>
                    <a:pt x="2061337" y="881507"/>
                  </a:lnTo>
                  <a:lnTo>
                    <a:pt x="2046986" y="881507"/>
                  </a:lnTo>
                  <a:lnTo>
                    <a:pt x="2041144" y="887349"/>
                  </a:lnTo>
                  <a:lnTo>
                    <a:pt x="2041144" y="894461"/>
                  </a:lnTo>
                  <a:lnTo>
                    <a:pt x="2041144" y="901700"/>
                  </a:lnTo>
                  <a:lnTo>
                    <a:pt x="2046986" y="907542"/>
                  </a:lnTo>
                  <a:lnTo>
                    <a:pt x="2061337" y="907542"/>
                  </a:lnTo>
                  <a:lnTo>
                    <a:pt x="2067179" y="901700"/>
                  </a:lnTo>
                  <a:lnTo>
                    <a:pt x="2067179" y="887349"/>
                  </a:lnTo>
                  <a:close/>
                </a:path>
                <a:path w="2067560" h="2873375">
                  <a:moveTo>
                    <a:pt x="2067179" y="789305"/>
                  </a:moveTo>
                  <a:lnTo>
                    <a:pt x="2061337" y="783463"/>
                  </a:lnTo>
                  <a:lnTo>
                    <a:pt x="2046986" y="783463"/>
                  </a:lnTo>
                  <a:lnTo>
                    <a:pt x="2041144" y="789305"/>
                  </a:lnTo>
                  <a:lnTo>
                    <a:pt x="2041144" y="796544"/>
                  </a:lnTo>
                  <a:lnTo>
                    <a:pt x="2041144" y="803783"/>
                  </a:lnTo>
                  <a:lnTo>
                    <a:pt x="2046986" y="809625"/>
                  </a:lnTo>
                  <a:lnTo>
                    <a:pt x="2061337" y="809625"/>
                  </a:lnTo>
                  <a:lnTo>
                    <a:pt x="2067179" y="803783"/>
                  </a:lnTo>
                  <a:lnTo>
                    <a:pt x="2067179" y="789305"/>
                  </a:lnTo>
                  <a:close/>
                </a:path>
                <a:path w="2067560" h="2873375">
                  <a:moveTo>
                    <a:pt x="2067179" y="691388"/>
                  </a:moveTo>
                  <a:lnTo>
                    <a:pt x="2061337" y="685546"/>
                  </a:lnTo>
                  <a:lnTo>
                    <a:pt x="2046986" y="685546"/>
                  </a:lnTo>
                  <a:lnTo>
                    <a:pt x="2041144" y="691388"/>
                  </a:lnTo>
                  <a:lnTo>
                    <a:pt x="2041144" y="698627"/>
                  </a:lnTo>
                  <a:lnTo>
                    <a:pt x="2041144" y="705866"/>
                  </a:lnTo>
                  <a:lnTo>
                    <a:pt x="2046986" y="711708"/>
                  </a:lnTo>
                  <a:lnTo>
                    <a:pt x="2061337" y="711708"/>
                  </a:lnTo>
                  <a:lnTo>
                    <a:pt x="2067179" y="705866"/>
                  </a:lnTo>
                  <a:lnTo>
                    <a:pt x="2067179" y="691388"/>
                  </a:lnTo>
                  <a:close/>
                </a:path>
                <a:path w="2067560" h="2873375">
                  <a:moveTo>
                    <a:pt x="2067179" y="593471"/>
                  </a:moveTo>
                  <a:lnTo>
                    <a:pt x="2061337" y="587629"/>
                  </a:lnTo>
                  <a:lnTo>
                    <a:pt x="2046986" y="587629"/>
                  </a:lnTo>
                  <a:lnTo>
                    <a:pt x="2041144" y="593471"/>
                  </a:lnTo>
                  <a:lnTo>
                    <a:pt x="2041144" y="600710"/>
                  </a:lnTo>
                  <a:lnTo>
                    <a:pt x="2041144" y="607949"/>
                  </a:lnTo>
                  <a:lnTo>
                    <a:pt x="2046986" y="613791"/>
                  </a:lnTo>
                  <a:lnTo>
                    <a:pt x="2061337" y="613791"/>
                  </a:lnTo>
                  <a:lnTo>
                    <a:pt x="2067179" y="607949"/>
                  </a:lnTo>
                  <a:lnTo>
                    <a:pt x="2067179" y="593471"/>
                  </a:lnTo>
                  <a:close/>
                </a:path>
                <a:path w="2067560" h="2873375">
                  <a:moveTo>
                    <a:pt x="2067179" y="495554"/>
                  </a:moveTo>
                  <a:lnTo>
                    <a:pt x="2061337" y="489712"/>
                  </a:lnTo>
                  <a:lnTo>
                    <a:pt x="2046986" y="489712"/>
                  </a:lnTo>
                  <a:lnTo>
                    <a:pt x="2041144" y="495554"/>
                  </a:lnTo>
                  <a:lnTo>
                    <a:pt x="2041144" y="502793"/>
                  </a:lnTo>
                  <a:lnTo>
                    <a:pt x="2041144" y="509905"/>
                  </a:lnTo>
                  <a:lnTo>
                    <a:pt x="2046986" y="515747"/>
                  </a:lnTo>
                  <a:lnTo>
                    <a:pt x="2061337" y="515747"/>
                  </a:lnTo>
                  <a:lnTo>
                    <a:pt x="2067179" y="509905"/>
                  </a:lnTo>
                  <a:lnTo>
                    <a:pt x="2067179" y="495554"/>
                  </a:lnTo>
                  <a:close/>
                </a:path>
                <a:path w="2067560" h="2873375">
                  <a:moveTo>
                    <a:pt x="2067179" y="397637"/>
                  </a:moveTo>
                  <a:lnTo>
                    <a:pt x="2061337" y="391795"/>
                  </a:lnTo>
                  <a:lnTo>
                    <a:pt x="2046986" y="391795"/>
                  </a:lnTo>
                  <a:lnTo>
                    <a:pt x="2041144" y="397637"/>
                  </a:lnTo>
                  <a:lnTo>
                    <a:pt x="2041144" y="404876"/>
                  </a:lnTo>
                  <a:lnTo>
                    <a:pt x="2041144" y="411988"/>
                  </a:lnTo>
                  <a:lnTo>
                    <a:pt x="2046986" y="417830"/>
                  </a:lnTo>
                  <a:lnTo>
                    <a:pt x="2061337" y="417830"/>
                  </a:lnTo>
                  <a:lnTo>
                    <a:pt x="2067179" y="411988"/>
                  </a:lnTo>
                  <a:lnTo>
                    <a:pt x="2067179" y="397637"/>
                  </a:lnTo>
                  <a:close/>
                </a:path>
                <a:path w="2067560" h="2873375">
                  <a:moveTo>
                    <a:pt x="2067179" y="299720"/>
                  </a:moveTo>
                  <a:lnTo>
                    <a:pt x="2061337" y="293878"/>
                  </a:lnTo>
                  <a:lnTo>
                    <a:pt x="2046986" y="293878"/>
                  </a:lnTo>
                  <a:lnTo>
                    <a:pt x="2041144" y="299720"/>
                  </a:lnTo>
                  <a:lnTo>
                    <a:pt x="2041144" y="306832"/>
                  </a:lnTo>
                  <a:lnTo>
                    <a:pt x="2041144" y="314071"/>
                  </a:lnTo>
                  <a:lnTo>
                    <a:pt x="2046986" y="319913"/>
                  </a:lnTo>
                  <a:lnTo>
                    <a:pt x="2061337" y="319913"/>
                  </a:lnTo>
                  <a:lnTo>
                    <a:pt x="2067179" y="314071"/>
                  </a:lnTo>
                  <a:lnTo>
                    <a:pt x="2067179" y="299720"/>
                  </a:lnTo>
                  <a:close/>
                </a:path>
                <a:path w="2067560" h="2873375">
                  <a:moveTo>
                    <a:pt x="2067179" y="201688"/>
                  </a:moveTo>
                  <a:lnTo>
                    <a:pt x="2061337" y="195834"/>
                  </a:lnTo>
                  <a:lnTo>
                    <a:pt x="2046986" y="195834"/>
                  </a:lnTo>
                  <a:lnTo>
                    <a:pt x="2041144" y="201688"/>
                  </a:lnTo>
                  <a:lnTo>
                    <a:pt x="2041144" y="208915"/>
                  </a:lnTo>
                  <a:lnTo>
                    <a:pt x="2041144" y="216154"/>
                  </a:lnTo>
                  <a:lnTo>
                    <a:pt x="2046986" y="221996"/>
                  </a:lnTo>
                  <a:lnTo>
                    <a:pt x="2061337" y="221996"/>
                  </a:lnTo>
                  <a:lnTo>
                    <a:pt x="2067179" y="216154"/>
                  </a:lnTo>
                  <a:lnTo>
                    <a:pt x="2067179" y="201688"/>
                  </a:lnTo>
                  <a:close/>
                </a:path>
                <a:path w="2067560" h="2873375">
                  <a:moveTo>
                    <a:pt x="2067179" y="103759"/>
                  </a:moveTo>
                  <a:lnTo>
                    <a:pt x="2061337" y="97917"/>
                  </a:lnTo>
                  <a:lnTo>
                    <a:pt x="2046986" y="97917"/>
                  </a:lnTo>
                  <a:lnTo>
                    <a:pt x="2041144" y="103759"/>
                  </a:lnTo>
                  <a:lnTo>
                    <a:pt x="2041144" y="110998"/>
                  </a:lnTo>
                  <a:lnTo>
                    <a:pt x="2041144" y="118237"/>
                  </a:lnTo>
                  <a:lnTo>
                    <a:pt x="2046986" y="124079"/>
                  </a:lnTo>
                  <a:lnTo>
                    <a:pt x="2061337" y="124079"/>
                  </a:lnTo>
                  <a:lnTo>
                    <a:pt x="2067179" y="118237"/>
                  </a:lnTo>
                  <a:lnTo>
                    <a:pt x="2067179" y="103759"/>
                  </a:lnTo>
                  <a:close/>
                </a:path>
                <a:path w="2067560" h="2873375">
                  <a:moveTo>
                    <a:pt x="2067179" y="5842"/>
                  </a:moveTo>
                  <a:lnTo>
                    <a:pt x="2061337" y="0"/>
                  </a:lnTo>
                  <a:lnTo>
                    <a:pt x="2046986" y="0"/>
                  </a:lnTo>
                  <a:lnTo>
                    <a:pt x="2041144" y="5842"/>
                  </a:lnTo>
                  <a:lnTo>
                    <a:pt x="2041144" y="13081"/>
                  </a:lnTo>
                  <a:lnTo>
                    <a:pt x="2041144" y="20320"/>
                  </a:lnTo>
                  <a:lnTo>
                    <a:pt x="2046986" y="26162"/>
                  </a:lnTo>
                  <a:lnTo>
                    <a:pt x="2061337" y="26162"/>
                  </a:lnTo>
                  <a:lnTo>
                    <a:pt x="2067179" y="20320"/>
                  </a:lnTo>
                  <a:lnTo>
                    <a:pt x="2067179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1078" y="1630806"/>
              <a:ext cx="558800" cy="1201420"/>
            </a:xfrm>
            <a:custGeom>
              <a:avLst/>
              <a:gdLst/>
              <a:ahLst/>
              <a:cxnLst/>
              <a:rect l="l" t="t" r="r" b="b"/>
              <a:pathLst>
                <a:path w="558800" h="1201420">
                  <a:moveTo>
                    <a:pt x="26162" y="1181100"/>
                  </a:moveTo>
                  <a:lnTo>
                    <a:pt x="20193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193" y="1201293"/>
                  </a:lnTo>
                  <a:lnTo>
                    <a:pt x="26162" y="1195451"/>
                  </a:lnTo>
                  <a:lnTo>
                    <a:pt x="26162" y="1181100"/>
                  </a:lnTo>
                  <a:close/>
                </a:path>
                <a:path w="558800" h="1201420">
                  <a:moveTo>
                    <a:pt x="26162" y="1083183"/>
                  </a:moveTo>
                  <a:lnTo>
                    <a:pt x="20193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193" y="1103376"/>
                  </a:lnTo>
                  <a:lnTo>
                    <a:pt x="26162" y="1097534"/>
                  </a:lnTo>
                  <a:lnTo>
                    <a:pt x="26162" y="1083183"/>
                  </a:lnTo>
                  <a:close/>
                </a:path>
                <a:path w="558800" h="1201420">
                  <a:moveTo>
                    <a:pt x="26162" y="985139"/>
                  </a:moveTo>
                  <a:lnTo>
                    <a:pt x="20193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193" y="1005459"/>
                  </a:lnTo>
                  <a:lnTo>
                    <a:pt x="26162" y="999617"/>
                  </a:lnTo>
                  <a:lnTo>
                    <a:pt x="26162" y="985139"/>
                  </a:lnTo>
                  <a:close/>
                </a:path>
                <a:path w="558800" h="1201420">
                  <a:moveTo>
                    <a:pt x="26162" y="887222"/>
                  </a:moveTo>
                  <a:lnTo>
                    <a:pt x="20193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193" y="907542"/>
                  </a:lnTo>
                  <a:lnTo>
                    <a:pt x="26162" y="901700"/>
                  </a:lnTo>
                  <a:lnTo>
                    <a:pt x="26162" y="887222"/>
                  </a:lnTo>
                  <a:close/>
                </a:path>
                <a:path w="558800" h="1201420">
                  <a:moveTo>
                    <a:pt x="26162" y="789305"/>
                  </a:moveTo>
                  <a:lnTo>
                    <a:pt x="20193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193" y="809625"/>
                  </a:lnTo>
                  <a:lnTo>
                    <a:pt x="26162" y="803783"/>
                  </a:lnTo>
                  <a:lnTo>
                    <a:pt x="26162" y="789305"/>
                  </a:lnTo>
                  <a:close/>
                </a:path>
                <a:path w="558800" h="1201420">
                  <a:moveTo>
                    <a:pt x="26162" y="691388"/>
                  </a:moveTo>
                  <a:lnTo>
                    <a:pt x="20193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193" y="711708"/>
                  </a:lnTo>
                  <a:lnTo>
                    <a:pt x="26162" y="705866"/>
                  </a:lnTo>
                  <a:lnTo>
                    <a:pt x="26162" y="691388"/>
                  </a:lnTo>
                  <a:close/>
                </a:path>
                <a:path w="558800" h="1201420">
                  <a:moveTo>
                    <a:pt x="26162" y="593471"/>
                  </a:moveTo>
                  <a:lnTo>
                    <a:pt x="20193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193" y="613664"/>
                  </a:lnTo>
                  <a:lnTo>
                    <a:pt x="26162" y="607822"/>
                  </a:lnTo>
                  <a:lnTo>
                    <a:pt x="26162" y="593471"/>
                  </a:lnTo>
                  <a:close/>
                </a:path>
                <a:path w="558800" h="1201420">
                  <a:moveTo>
                    <a:pt x="26162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193" y="515747"/>
                  </a:lnTo>
                  <a:lnTo>
                    <a:pt x="26162" y="509905"/>
                  </a:lnTo>
                  <a:lnTo>
                    <a:pt x="26162" y="495554"/>
                  </a:lnTo>
                  <a:close/>
                </a:path>
                <a:path w="558800" h="1201420">
                  <a:moveTo>
                    <a:pt x="26162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193" y="417830"/>
                  </a:lnTo>
                  <a:lnTo>
                    <a:pt x="26162" y="411988"/>
                  </a:lnTo>
                  <a:lnTo>
                    <a:pt x="26162" y="397637"/>
                  </a:lnTo>
                  <a:close/>
                </a:path>
                <a:path w="558800" h="1201420">
                  <a:moveTo>
                    <a:pt x="26162" y="299593"/>
                  </a:moveTo>
                  <a:lnTo>
                    <a:pt x="20193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162" y="314071"/>
                  </a:lnTo>
                  <a:lnTo>
                    <a:pt x="26162" y="299593"/>
                  </a:lnTo>
                  <a:close/>
                </a:path>
                <a:path w="558800" h="1201420">
                  <a:moveTo>
                    <a:pt x="26162" y="201688"/>
                  </a:moveTo>
                  <a:lnTo>
                    <a:pt x="20193" y="195834"/>
                  </a:lnTo>
                  <a:lnTo>
                    <a:pt x="5842" y="195834"/>
                  </a:lnTo>
                  <a:lnTo>
                    <a:pt x="0" y="201688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162" y="216154"/>
                  </a:lnTo>
                  <a:lnTo>
                    <a:pt x="26162" y="201688"/>
                  </a:lnTo>
                  <a:close/>
                </a:path>
                <a:path w="558800" h="1201420">
                  <a:moveTo>
                    <a:pt x="114935" y="1181100"/>
                  </a:moveTo>
                  <a:lnTo>
                    <a:pt x="109093" y="1175258"/>
                  </a:lnTo>
                  <a:lnTo>
                    <a:pt x="94615" y="1175258"/>
                  </a:lnTo>
                  <a:lnTo>
                    <a:pt x="88773" y="1181100"/>
                  </a:lnTo>
                  <a:lnTo>
                    <a:pt x="88773" y="1188339"/>
                  </a:lnTo>
                  <a:lnTo>
                    <a:pt x="88773" y="1195451"/>
                  </a:lnTo>
                  <a:lnTo>
                    <a:pt x="94615" y="1201293"/>
                  </a:lnTo>
                  <a:lnTo>
                    <a:pt x="109093" y="1201293"/>
                  </a:lnTo>
                  <a:lnTo>
                    <a:pt x="114935" y="1195451"/>
                  </a:lnTo>
                  <a:lnTo>
                    <a:pt x="114935" y="1181100"/>
                  </a:lnTo>
                  <a:close/>
                </a:path>
                <a:path w="558800" h="1201420">
                  <a:moveTo>
                    <a:pt x="114935" y="1083183"/>
                  </a:moveTo>
                  <a:lnTo>
                    <a:pt x="109093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295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9093" y="1103376"/>
                  </a:lnTo>
                  <a:lnTo>
                    <a:pt x="114935" y="1097534"/>
                  </a:lnTo>
                  <a:lnTo>
                    <a:pt x="114935" y="1083183"/>
                  </a:lnTo>
                  <a:close/>
                </a:path>
                <a:path w="558800" h="1201420">
                  <a:moveTo>
                    <a:pt x="114935" y="985139"/>
                  </a:moveTo>
                  <a:lnTo>
                    <a:pt x="109093" y="979297"/>
                  </a:lnTo>
                  <a:lnTo>
                    <a:pt x="94615" y="979297"/>
                  </a:lnTo>
                  <a:lnTo>
                    <a:pt x="88773" y="985139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9093" y="1005459"/>
                  </a:lnTo>
                  <a:lnTo>
                    <a:pt x="114935" y="999617"/>
                  </a:lnTo>
                  <a:lnTo>
                    <a:pt x="114935" y="985139"/>
                  </a:lnTo>
                  <a:close/>
                </a:path>
                <a:path w="558800" h="1201420">
                  <a:moveTo>
                    <a:pt x="114935" y="887222"/>
                  </a:moveTo>
                  <a:lnTo>
                    <a:pt x="109093" y="881380"/>
                  </a:lnTo>
                  <a:lnTo>
                    <a:pt x="94615" y="881380"/>
                  </a:lnTo>
                  <a:lnTo>
                    <a:pt x="88773" y="887222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9093" y="907542"/>
                  </a:lnTo>
                  <a:lnTo>
                    <a:pt x="114935" y="901700"/>
                  </a:lnTo>
                  <a:lnTo>
                    <a:pt x="114935" y="887222"/>
                  </a:lnTo>
                  <a:close/>
                </a:path>
                <a:path w="558800" h="1201420">
                  <a:moveTo>
                    <a:pt x="114935" y="789305"/>
                  </a:moveTo>
                  <a:lnTo>
                    <a:pt x="109093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9093" y="809625"/>
                  </a:lnTo>
                  <a:lnTo>
                    <a:pt x="114935" y="803783"/>
                  </a:lnTo>
                  <a:lnTo>
                    <a:pt x="114935" y="789305"/>
                  </a:lnTo>
                  <a:close/>
                </a:path>
                <a:path w="558800" h="1201420">
                  <a:moveTo>
                    <a:pt x="114935" y="691388"/>
                  </a:moveTo>
                  <a:lnTo>
                    <a:pt x="109093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9093" y="711708"/>
                  </a:lnTo>
                  <a:lnTo>
                    <a:pt x="114935" y="705866"/>
                  </a:lnTo>
                  <a:lnTo>
                    <a:pt x="114935" y="691388"/>
                  </a:lnTo>
                  <a:close/>
                </a:path>
                <a:path w="558800" h="1201420">
                  <a:moveTo>
                    <a:pt x="114935" y="593471"/>
                  </a:moveTo>
                  <a:lnTo>
                    <a:pt x="109093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822"/>
                  </a:lnTo>
                  <a:lnTo>
                    <a:pt x="94615" y="613664"/>
                  </a:lnTo>
                  <a:lnTo>
                    <a:pt x="109093" y="613664"/>
                  </a:lnTo>
                  <a:lnTo>
                    <a:pt x="114935" y="607822"/>
                  </a:lnTo>
                  <a:lnTo>
                    <a:pt x="114935" y="593471"/>
                  </a:lnTo>
                  <a:close/>
                </a:path>
                <a:path w="558800" h="1201420">
                  <a:moveTo>
                    <a:pt x="114935" y="495554"/>
                  </a:moveTo>
                  <a:lnTo>
                    <a:pt x="109093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9093" y="515747"/>
                  </a:lnTo>
                  <a:lnTo>
                    <a:pt x="114935" y="509905"/>
                  </a:lnTo>
                  <a:lnTo>
                    <a:pt x="114935" y="495554"/>
                  </a:lnTo>
                  <a:close/>
                </a:path>
                <a:path w="558800" h="1201420">
                  <a:moveTo>
                    <a:pt x="114935" y="397637"/>
                  </a:moveTo>
                  <a:lnTo>
                    <a:pt x="109093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749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9093" y="417830"/>
                  </a:lnTo>
                  <a:lnTo>
                    <a:pt x="114935" y="411988"/>
                  </a:lnTo>
                  <a:lnTo>
                    <a:pt x="114935" y="397637"/>
                  </a:lnTo>
                  <a:close/>
                </a:path>
                <a:path w="558800" h="1201420">
                  <a:moveTo>
                    <a:pt x="114935" y="299593"/>
                  </a:moveTo>
                  <a:lnTo>
                    <a:pt x="109093" y="293751"/>
                  </a:lnTo>
                  <a:lnTo>
                    <a:pt x="94615" y="293751"/>
                  </a:lnTo>
                  <a:lnTo>
                    <a:pt x="88773" y="299593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9093" y="319913"/>
                  </a:lnTo>
                  <a:lnTo>
                    <a:pt x="114935" y="314071"/>
                  </a:lnTo>
                  <a:lnTo>
                    <a:pt x="114935" y="299593"/>
                  </a:lnTo>
                  <a:close/>
                </a:path>
                <a:path w="558800" h="1201420">
                  <a:moveTo>
                    <a:pt x="114935" y="201688"/>
                  </a:moveTo>
                  <a:lnTo>
                    <a:pt x="109093" y="195834"/>
                  </a:lnTo>
                  <a:lnTo>
                    <a:pt x="94615" y="195834"/>
                  </a:lnTo>
                  <a:lnTo>
                    <a:pt x="88773" y="201688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9093" y="221996"/>
                  </a:lnTo>
                  <a:lnTo>
                    <a:pt x="114935" y="216154"/>
                  </a:lnTo>
                  <a:lnTo>
                    <a:pt x="114935" y="201688"/>
                  </a:lnTo>
                  <a:close/>
                </a:path>
                <a:path w="558800" h="1201420">
                  <a:moveTo>
                    <a:pt x="203708" y="1181100"/>
                  </a:moveTo>
                  <a:lnTo>
                    <a:pt x="197866" y="1175258"/>
                  </a:lnTo>
                  <a:lnTo>
                    <a:pt x="183388" y="1175258"/>
                  </a:lnTo>
                  <a:lnTo>
                    <a:pt x="177546" y="1181100"/>
                  </a:lnTo>
                  <a:lnTo>
                    <a:pt x="177546" y="1188339"/>
                  </a:lnTo>
                  <a:lnTo>
                    <a:pt x="177546" y="1195451"/>
                  </a:lnTo>
                  <a:lnTo>
                    <a:pt x="183388" y="1201293"/>
                  </a:lnTo>
                  <a:lnTo>
                    <a:pt x="197866" y="1201293"/>
                  </a:lnTo>
                  <a:lnTo>
                    <a:pt x="203708" y="1195451"/>
                  </a:lnTo>
                  <a:lnTo>
                    <a:pt x="203708" y="1181100"/>
                  </a:lnTo>
                  <a:close/>
                </a:path>
                <a:path w="558800" h="1201420">
                  <a:moveTo>
                    <a:pt x="203708" y="1083183"/>
                  </a:moveTo>
                  <a:lnTo>
                    <a:pt x="197866" y="1077341"/>
                  </a:lnTo>
                  <a:lnTo>
                    <a:pt x="183388" y="1077341"/>
                  </a:lnTo>
                  <a:lnTo>
                    <a:pt x="177546" y="1083183"/>
                  </a:lnTo>
                  <a:lnTo>
                    <a:pt x="177546" y="1090295"/>
                  </a:lnTo>
                  <a:lnTo>
                    <a:pt x="177546" y="1097534"/>
                  </a:lnTo>
                  <a:lnTo>
                    <a:pt x="183388" y="1103376"/>
                  </a:lnTo>
                  <a:lnTo>
                    <a:pt x="197866" y="1103376"/>
                  </a:lnTo>
                  <a:lnTo>
                    <a:pt x="203708" y="1097534"/>
                  </a:lnTo>
                  <a:lnTo>
                    <a:pt x="203708" y="1083183"/>
                  </a:lnTo>
                  <a:close/>
                </a:path>
                <a:path w="558800" h="1201420">
                  <a:moveTo>
                    <a:pt x="203708" y="985139"/>
                  </a:moveTo>
                  <a:lnTo>
                    <a:pt x="197866" y="979297"/>
                  </a:lnTo>
                  <a:lnTo>
                    <a:pt x="183388" y="979297"/>
                  </a:lnTo>
                  <a:lnTo>
                    <a:pt x="177546" y="985139"/>
                  </a:lnTo>
                  <a:lnTo>
                    <a:pt x="177546" y="992378"/>
                  </a:lnTo>
                  <a:lnTo>
                    <a:pt x="177546" y="999617"/>
                  </a:lnTo>
                  <a:lnTo>
                    <a:pt x="183388" y="1005459"/>
                  </a:lnTo>
                  <a:lnTo>
                    <a:pt x="197866" y="1005459"/>
                  </a:lnTo>
                  <a:lnTo>
                    <a:pt x="203708" y="999617"/>
                  </a:lnTo>
                  <a:lnTo>
                    <a:pt x="203708" y="985139"/>
                  </a:lnTo>
                  <a:close/>
                </a:path>
                <a:path w="558800" h="1201420">
                  <a:moveTo>
                    <a:pt x="203708" y="887222"/>
                  </a:moveTo>
                  <a:lnTo>
                    <a:pt x="197866" y="881380"/>
                  </a:lnTo>
                  <a:lnTo>
                    <a:pt x="183388" y="881380"/>
                  </a:lnTo>
                  <a:lnTo>
                    <a:pt x="177546" y="887222"/>
                  </a:lnTo>
                  <a:lnTo>
                    <a:pt x="177546" y="894461"/>
                  </a:lnTo>
                  <a:lnTo>
                    <a:pt x="177546" y="901700"/>
                  </a:lnTo>
                  <a:lnTo>
                    <a:pt x="183388" y="907542"/>
                  </a:lnTo>
                  <a:lnTo>
                    <a:pt x="197866" y="907542"/>
                  </a:lnTo>
                  <a:lnTo>
                    <a:pt x="203708" y="901700"/>
                  </a:lnTo>
                  <a:lnTo>
                    <a:pt x="203708" y="887222"/>
                  </a:lnTo>
                  <a:close/>
                </a:path>
                <a:path w="558800" h="1201420">
                  <a:moveTo>
                    <a:pt x="203708" y="789305"/>
                  </a:moveTo>
                  <a:lnTo>
                    <a:pt x="197866" y="783463"/>
                  </a:lnTo>
                  <a:lnTo>
                    <a:pt x="183388" y="783463"/>
                  </a:lnTo>
                  <a:lnTo>
                    <a:pt x="177546" y="789305"/>
                  </a:lnTo>
                  <a:lnTo>
                    <a:pt x="177546" y="796544"/>
                  </a:lnTo>
                  <a:lnTo>
                    <a:pt x="177546" y="803783"/>
                  </a:lnTo>
                  <a:lnTo>
                    <a:pt x="183388" y="809625"/>
                  </a:lnTo>
                  <a:lnTo>
                    <a:pt x="197866" y="809625"/>
                  </a:lnTo>
                  <a:lnTo>
                    <a:pt x="203708" y="803783"/>
                  </a:lnTo>
                  <a:lnTo>
                    <a:pt x="203708" y="789305"/>
                  </a:lnTo>
                  <a:close/>
                </a:path>
                <a:path w="558800" h="1201420">
                  <a:moveTo>
                    <a:pt x="203708" y="691388"/>
                  </a:moveTo>
                  <a:lnTo>
                    <a:pt x="197866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866" y="711708"/>
                  </a:lnTo>
                  <a:lnTo>
                    <a:pt x="203708" y="705866"/>
                  </a:lnTo>
                  <a:lnTo>
                    <a:pt x="203708" y="691388"/>
                  </a:lnTo>
                  <a:close/>
                </a:path>
                <a:path w="558800" h="1201420">
                  <a:moveTo>
                    <a:pt x="203708" y="593471"/>
                  </a:moveTo>
                  <a:lnTo>
                    <a:pt x="197866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822"/>
                  </a:lnTo>
                  <a:lnTo>
                    <a:pt x="183388" y="613664"/>
                  </a:lnTo>
                  <a:lnTo>
                    <a:pt x="197866" y="613664"/>
                  </a:lnTo>
                  <a:lnTo>
                    <a:pt x="203708" y="607822"/>
                  </a:lnTo>
                  <a:lnTo>
                    <a:pt x="203708" y="593471"/>
                  </a:lnTo>
                  <a:close/>
                </a:path>
                <a:path w="558800" h="1201420">
                  <a:moveTo>
                    <a:pt x="203708" y="495554"/>
                  </a:moveTo>
                  <a:lnTo>
                    <a:pt x="197866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866" y="515747"/>
                  </a:lnTo>
                  <a:lnTo>
                    <a:pt x="203708" y="509905"/>
                  </a:lnTo>
                  <a:lnTo>
                    <a:pt x="203708" y="495554"/>
                  </a:lnTo>
                  <a:close/>
                </a:path>
                <a:path w="558800" h="1201420">
                  <a:moveTo>
                    <a:pt x="203708" y="397637"/>
                  </a:moveTo>
                  <a:lnTo>
                    <a:pt x="197866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749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866" y="417830"/>
                  </a:lnTo>
                  <a:lnTo>
                    <a:pt x="203708" y="411988"/>
                  </a:lnTo>
                  <a:lnTo>
                    <a:pt x="203708" y="397637"/>
                  </a:lnTo>
                  <a:close/>
                </a:path>
                <a:path w="558800" h="1201420">
                  <a:moveTo>
                    <a:pt x="203708" y="299593"/>
                  </a:moveTo>
                  <a:lnTo>
                    <a:pt x="197866" y="293751"/>
                  </a:lnTo>
                  <a:lnTo>
                    <a:pt x="183388" y="293751"/>
                  </a:lnTo>
                  <a:lnTo>
                    <a:pt x="177546" y="299593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866" y="319913"/>
                  </a:lnTo>
                  <a:lnTo>
                    <a:pt x="203708" y="314071"/>
                  </a:lnTo>
                  <a:lnTo>
                    <a:pt x="203708" y="299593"/>
                  </a:lnTo>
                  <a:close/>
                </a:path>
                <a:path w="558800" h="1201420">
                  <a:moveTo>
                    <a:pt x="203708" y="201688"/>
                  </a:moveTo>
                  <a:lnTo>
                    <a:pt x="197866" y="195834"/>
                  </a:lnTo>
                  <a:lnTo>
                    <a:pt x="183388" y="195834"/>
                  </a:lnTo>
                  <a:lnTo>
                    <a:pt x="177546" y="201688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866" y="221996"/>
                  </a:lnTo>
                  <a:lnTo>
                    <a:pt x="203708" y="216154"/>
                  </a:lnTo>
                  <a:lnTo>
                    <a:pt x="203708" y="201688"/>
                  </a:lnTo>
                  <a:close/>
                </a:path>
                <a:path w="558800" h="1201420">
                  <a:moveTo>
                    <a:pt x="292481" y="1181100"/>
                  </a:moveTo>
                  <a:lnTo>
                    <a:pt x="286639" y="1175258"/>
                  </a:lnTo>
                  <a:lnTo>
                    <a:pt x="272161" y="1175258"/>
                  </a:lnTo>
                  <a:lnTo>
                    <a:pt x="266319" y="1181100"/>
                  </a:lnTo>
                  <a:lnTo>
                    <a:pt x="266319" y="1188339"/>
                  </a:lnTo>
                  <a:lnTo>
                    <a:pt x="266319" y="1195451"/>
                  </a:lnTo>
                  <a:lnTo>
                    <a:pt x="272161" y="1201293"/>
                  </a:lnTo>
                  <a:lnTo>
                    <a:pt x="286639" y="1201293"/>
                  </a:lnTo>
                  <a:lnTo>
                    <a:pt x="292481" y="1195451"/>
                  </a:lnTo>
                  <a:lnTo>
                    <a:pt x="292481" y="1181100"/>
                  </a:lnTo>
                  <a:close/>
                </a:path>
                <a:path w="558800" h="1201420">
                  <a:moveTo>
                    <a:pt x="292481" y="1083183"/>
                  </a:moveTo>
                  <a:lnTo>
                    <a:pt x="286639" y="1077341"/>
                  </a:lnTo>
                  <a:lnTo>
                    <a:pt x="272161" y="1077341"/>
                  </a:lnTo>
                  <a:lnTo>
                    <a:pt x="266319" y="1083183"/>
                  </a:lnTo>
                  <a:lnTo>
                    <a:pt x="266319" y="1090295"/>
                  </a:lnTo>
                  <a:lnTo>
                    <a:pt x="266319" y="1097534"/>
                  </a:lnTo>
                  <a:lnTo>
                    <a:pt x="272161" y="1103376"/>
                  </a:lnTo>
                  <a:lnTo>
                    <a:pt x="286639" y="1103376"/>
                  </a:lnTo>
                  <a:lnTo>
                    <a:pt x="292481" y="1097534"/>
                  </a:lnTo>
                  <a:lnTo>
                    <a:pt x="292481" y="1083183"/>
                  </a:lnTo>
                  <a:close/>
                </a:path>
                <a:path w="558800" h="1201420">
                  <a:moveTo>
                    <a:pt x="292481" y="985139"/>
                  </a:moveTo>
                  <a:lnTo>
                    <a:pt x="286639" y="979297"/>
                  </a:lnTo>
                  <a:lnTo>
                    <a:pt x="272161" y="979297"/>
                  </a:lnTo>
                  <a:lnTo>
                    <a:pt x="266319" y="985139"/>
                  </a:lnTo>
                  <a:lnTo>
                    <a:pt x="266319" y="992378"/>
                  </a:lnTo>
                  <a:lnTo>
                    <a:pt x="266319" y="999617"/>
                  </a:lnTo>
                  <a:lnTo>
                    <a:pt x="272161" y="1005459"/>
                  </a:lnTo>
                  <a:lnTo>
                    <a:pt x="286639" y="1005459"/>
                  </a:lnTo>
                  <a:lnTo>
                    <a:pt x="292481" y="999617"/>
                  </a:lnTo>
                  <a:lnTo>
                    <a:pt x="292481" y="985139"/>
                  </a:lnTo>
                  <a:close/>
                </a:path>
                <a:path w="558800" h="1201420">
                  <a:moveTo>
                    <a:pt x="292481" y="887222"/>
                  </a:moveTo>
                  <a:lnTo>
                    <a:pt x="286639" y="881380"/>
                  </a:lnTo>
                  <a:lnTo>
                    <a:pt x="272161" y="881380"/>
                  </a:lnTo>
                  <a:lnTo>
                    <a:pt x="266319" y="887222"/>
                  </a:lnTo>
                  <a:lnTo>
                    <a:pt x="266319" y="894461"/>
                  </a:lnTo>
                  <a:lnTo>
                    <a:pt x="266319" y="901700"/>
                  </a:lnTo>
                  <a:lnTo>
                    <a:pt x="272161" y="907542"/>
                  </a:lnTo>
                  <a:lnTo>
                    <a:pt x="286639" y="907542"/>
                  </a:lnTo>
                  <a:lnTo>
                    <a:pt x="292481" y="901700"/>
                  </a:lnTo>
                  <a:lnTo>
                    <a:pt x="292481" y="887222"/>
                  </a:lnTo>
                  <a:close/>
                </a:path>
                <a:path w="558800" h="1201420">
                  <a:moveTo>
                    <a:pt x="292481" y="789305"/>
                  </a:moveTo>
                  <a:lnTo>
                    <a:pt x="286639" y="783463"/>
                  </a:lnTo>
                  <a:lnTo>
                    <a:pt x="272161" y="783463"/>
                  </a:lnTo>
                  <a:lnTo>
                    <a:pt x="266319" y="789305"/>
                  </a:lnTo>
                  <a:lnTo>
                    <a:pt x="266319" y="796544"/>
                  </a:lnTo>
                  <a:lnTo>
                    <a:pt x="266319" y="803783"/>
                  </a:lnTo>
                  <a:lnTo>
                    <a:pt x="272161" y="809625"/>
                  </a:lnTo>
                  <a:lnTo>
                    <a:pt x="286639" y="809625"/>
                  </a:lnTo>
                  <a:lnTo>
                    <a:pt x="292481" y="803783"/>
                  </a:lnTo>
                  <a:lnTo>
                    <a:pt x="292481" y="789305"/>
                  </a:lnTo>
                  <a:close/>
                </a:path>
                <a:path w="558800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627"/>
                  </a:lnTo>
                  <a:lnTo>
                    <a:pt x="266319" y="705866"/>
                  </a:lnTo>
                  <a:lnTo>
                    <a:pt x="272161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558800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710"/>
                  </a:lnTo>
                  <a:lnTo>
                    <a:pt x="266319" y="607822"/>
                  </a:lnTo>
                  <a:lnTo>
                    <a:pt x="272161" y="613664"/>
                  </a:lnTo>
                  <a:lnTo>
                    <a:pt x="286639" y="613664"/>
                  </a:lnTo>
                  <a:lnTo>
                    <a:pt x="292481" y="607822"/>
                  </a:lnTo>
                  <a:lnTo>
                    <a:pt x="292481" y="593471"/>
                  </a:lnTo>
                  <a:close/>
                </a:path>
                <a:path w="558800" h="1201420">
                  <a:moveTo>
                    <a:pt x="292481" y="495554"/>
                  </a:moveTo>
                  <a:lnTo>
                    <a:pt x="286639" y="489712"/>
                  </a:lnTo>
                  <a:lnTo>
                    <a:pt x="272161" y="489712"/>
                  </a:lnTo>
                  <a:lnTo>
                    <a:pt x="266319" y="495554"/>
                  </a:lnTo>
                  <a:lnTo>
                    <a:pt x="266319" y="502793"/>
                  </a:lnTo>
                  <a:lnTo>
                    <a:pt x="266319" y="509905"/>
                  </a:lnTo>
                  <a:lnTo>
                    <a:pt x="272161" y="515747"/>
                  </a:lnTo>
                  <a:lnTo>
                    <a:pt x="286639" y="515747"/>
                  </a:lnTo>
                  <a:lnTo>
                    <a:pt x="292481" y="509905"/>
                  </a:lnTo>
                  <a:lnTo>
                    <a:pt x="292481" y="495554"/>
                  </a:lnTo>
                  <a:close/>
                </a:path>
                <a:path w="558800" h="1201420">
                  <a:moveTo>
                    <a:pt x="292481" y="397637"/>
                  </a:moveTo>
                  <a:lnTo>
                    <a:pt x="286639" y="391795"/>
                  </a:lnTo>
                  <a:lnTo>
                    <a:pt x="272161" y="391795"/>
                  </a:lnTo>
                  <a:lnTo>
                    <a:pt x="266319" y="397637"/>
                  </a:lnTo>
                  <a:lnTo>
                    <a:pt x="266319" y="404749"/>
                  </a:lnTo>
                  <a:lnTo>
                    <a:pt x="266319" y="411988"/>
                  </a:lnTo>
                  <a:lnTo>
                    <a:pt x="272161" y="417830"/>
                  </a:lnTo>
                  <a:lnTo>
                    <a:pt x="286639" y="417830"/>
                  </a:lnTo>
                  <a:lnTo>
                    <a:pt x="292481" y="411988"/>
                  </a:lnTo>
                  <a:lnTo>
                    <a:pt x="292481" y="397637"/>
                  </a:lnTo>
                  <a:close/>
                </a:path>
                <a:path w="558800" h="1201420">
                  <a:moveTo>
                    <a:pt x="292481" y="299593"/>
                  </a:moveTo>
                  <a:lnTo>
                    <a:pt x="286639" y="293751"/>
                  </a:lnTo>
                  <a:lnTo>
                    <a:pt x="272161" y="293751"/>
                  </a:lnTo>
                  <a:lnTo>
                    <a:pt x="266319" y="299593"/>
                  </a:lnTo>
                  <a:lnTo>
                    <a:pt x="266319" y="306832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593"/>
                  </a:lnTo>
                  <a:close/>
                </a:path>
                <a:path w="558800" h="1201420">
                  <a:moveTo>
                    <a:pt x="292481" y="201688"/>
                  </a:moveTo>
                  <a:lnTo>
                    <a:pt x="286639" y="195834"/>
                  </a:lnTo>
                  <a:lnTo>
                    <a:pt x="272161" y="195834"/>
                  </a:lnTo>
                  <a:lnTo>
                    <a:pt x="266319" y="201688"/>
                  </a:lnTo>
                  <a:lnTo>
                    <a:pt x="266319" y="208915"/>
                  </a:lnTo>
                  <a:lnTo>
                    <a:pt x="266319" y="216154"/>
                  </a:lnTo>
                  <a:lnTo>
                    <a:pt x="272161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688"/>
                  </a:lnTo>
                  <a:close/>
                </a:path>
                <a:path w="558800" h="1201420">
                  <a:moveTo>
                    <a:pt x="381254" y="1181100"/>
                  </a:moveTo>
                  <a:lnTo>
                    <a:pt x="375412" y="1175258"/>
                  </a:lnTo>
                  <a:lnTo>
                    <a:pt x="360934" y="1175258"/>
                  </a:lnTo>
                  <a:lnTo>
                    <a:pt x="355092" y="1181100"/>
                  </a:lnTo>
                  <a:lnTo>
                    <a:pt x="355092" y="1188339"/>
                  </a:lnTo>
                  <a:lnTo>
                    <a:pt x="355092" y="1195451"/>
                  </a:lnTo>
                  <a:lnTo>
                    <a:pt x="360934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558800" h="1201420">
                  <a:moveTo>
                    <a:pt x="381254" y="1083183"/>
                  </a:moveTo>
                  <a:lnTo>
                    <a:pt x="375412" y="1077341"/>
                  </a:lnTo>
                  <a:lnTo>
                    <a:pt x="360934" y="1077341"/>
                  </a:lnTo>
                  <a:lnTo>
                    <a:pt x="355092" y="1083183"/>
                  </a:lnTo>
                  <a:lnTo>
                    <a:pt x="355092" y="1090295"/>
                  </a:lnTo>
                  <a:lnTo>
                    <a:pt x="355092" y="1097534"/>
                  </a:lnTo>
                  <a:lnTo>
                    <a:pt x="360934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558800" h="1201420">
                  <a:moveTo>
                    <a:pt x="381254" y="985139"/>
                  </a:moveTo>
                  <a:lnTo>
                    <a:pt x="375412" y="979297"/>
                  </a:lnTo>
                  <a:lnTo>
                    <a:pt x="360934" y="979297"/>
                  </a:lnTo>
                  <a:lnTo>
                    <a:pt x="355092" y="985139"/>
                  </a:lnTo>
                  <a:lnTo>
                    <a:pt x="355092" y="992378"/>
                  </a:lnTo>
                  <a:lnTo>
                    <a:pt x="355092" y="999617"/>
                  </a:lnTo>
                  <a:lnTo>
                    <a:pt x="360934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139"/>
                  </a:lnTo>
                  <a:close/>
                </a:path>
                <a:path w="558800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0934" y="881380"/>
                  </a:lnTo>
                  <a:lnTo>
                    <a:pt x="355092" y="887222"/>
                  </a:lnTo>
                  <a:lnTo>
                    <a:pt x="355092" y="894461"/>
                  </a:lnTo>
                  <a:lnTo>
                    <a:pt x="355092" y="901700"/>
                  </a:lnTo>
                  <a:lnTo>
                    <a:pt x="360934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222"/>
                  </a:lnTo>
                  <a:close/>
                </a:path>
                <a:path w="558800" h="1201420">
                  <a:moveTo>
                    <a:pt x="381254" y="789305"/>
                  </a:moveTo>
                  <a:lnTo>
                    <a:pt x="375412" y="783463"/>
                  </a:lnTo>
                  <a:lnTo>
                    <a:pt x="360934" y="783463"/>
                  </a:lnTo>
                  <a:lnTo>
                    <a:pt x="355092" y="789305"/>
                  </a:lnTo>
                  <a:lnTo>
                    <a:pt x="355092" y="796544"/>
                  </a:lnTo>
                  <a:lnTo>
                    <a:pt x="355092" y="803783"/>
                  </a:lnTo>
                  <a:lnTo>
                    <a:pt x="360934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558800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34" y="685546"/>
                  </a:lnTo>
                  <a:lnTo>
                    <a:pt x="355092" y="691388"/>
                  </a:lnTo>
                  <a:lnTo>
                    <a:pt x="355092" y="698627"/>
                  </a:lnTo>
                  <a:lnTo>
                    <a:pt x="355092" y="705866"/>
                  </a:lnTo>
                  <a:lnTo>
                    <a:pt x="360934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558800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34" y="587629"/>
                  </a:lnTo>
                  <a:lnTo>
                    <a:pt x="355092" y="593471"/>
                  </a:lnTo>
                  <a:lnTo>
                    <a:pt x="355092" y="600710"/>
                  </a:lnTo>
                  <a:lnTo>
                    <a:pt x="355092" y="607822"/>
                  </a:lnTo>
                  <a:lnTo>
                    <a:pt x="360934" y="613664"/>
                  </a:lnTo>
                  <a:lnTo>
                    <a:pt x="375412" y="613664"/>
                  </a:lnTo>
                  <a:lnTo>
                    <a:pt x="381254" y="607822"/>
                  </a:lnTo>
                  <a:lnTo>
                    <a:pt x="381254" y="593471"/>
                  </a:lnTo>
                  <a:close/>
                </a:path>
                <a:path w="558800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34" y="489712"/>
                  </a:lnTo>
                  <a:lnTo>
                    <a:pt x="355092" y="495554"/>
                  </a:lnTo>
                  <a:lnTo>
                    <a:pt x="355092" y="502793"/>
                  </a:lnTo>
                  <a:lnTo>
                    <a:pt x="355092" y="509905"/>
                  </a:lnTo>
                  <a:lnTo>
                    <a:pt x="360934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558800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0934" y="391795"/>
                  </a:lnTo>
                  <a:lnTo>
                    <a:pt x="355092" y="397637"/>
                  </a:lnTo>
                  <a:lnTo>
                    <a:pt x="355092" y="404749"/>
                  </a:lnTo>
                  <a:lnTo>
                    <a:pt x="355092" y="411988"/>
                  </a:lnTo>
                  <a:lnTo>
                    <a:pt x="360934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558800" h="1201420">
                  <a:moveTo>
                    <a:pt x="381254" y="299593"/>
                  </a:moveTo>
                  <a:lnTo>
                    <a:pt x="375412" y="293751"/>
                  </a:lnTo>
                  <a:lnTo>
                    <a:pt x="360934" y="293751"/>
                  </a:lnTo>
                  <a:lnTo>
                    <a:pt x="355092" y="299593"/>
                  </a:lnTo>
                  <a:lnTo>
                    <a:pt x="355092" y="306832"/>
                  </a:lnTo>
                  <a:lnTo>
                    <a:pt x="355092" y="314071"/>
                  </a:lnTo>
                  <a:lnTo>
                    <a:pt x="360934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593"/>
                  </a:lnTo>
                  <a:close/>
                </a:path>
                <a:path w="558800" h="1201420">
                  <a:moveTo>
                    <a:pt x="381254" y="201688"/>
                  </a:moveTo>
                  <a:lnTo>
                    <a:pt x="375412" y="195834"/>
                  </a:lnTo>
                  <a:lnTo>
                    <a:pt x="360934" y="195834"/>
                  </a:lnTo>
                  <a:lnTo>
                    <a:pt x="355092" y="201688"/>
                  </a:lnTo>
                  <a:lnTo>
                    <a:pt x="355092" y="208915"/>
                  </a:lnTo>
                  <a:lnTo>
                    <a:pt x="355092" y="216154"/>
                  </a:lnTo>
                  <a:lnTo>
                    <a:pt x="360934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688"/>
                  </a:lnTo>
                  <a:close/>
                </a:path>
                <a:path w="558800" h="1201420">
                  <a:moveTo>
                    <a:pt x="381254" y="103759"/>
                  </a:moveTo>
                  <a:lnTo>
                    <a:pt x="375412" y="97917"/>
                  </a:lnTo>
                  <a:lnTo>
                    <a:pt x="360934" y="97917"/>
                  </a:lnTo>
                  <a:lnTo>
                    <a:pt x="355092" y="103759"/>
                  </a:lnTo>
                  <a:lnTo>
                    <a:pt x="355092" y="110998"/>
                  </a:lnTo>
                  <a:lnTo>
                    <a:pt x="355092" y="118237"/>
                  </a:lnTo>
                  <a:lnTo>
                    <a:pt x="360934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558800" h="1201420">
                  <a:moveTo>
                    <a:pt x="470027" y="1181100"/>
                  </a:moveTo>
                  <a:lnTo>
                    <a:pt x="464185" y="1175258"/>
                  </a:lnTo>
                  <a:lnTo>
                    <a:pt x="449834" y="1175258"/>
                  </a:lnTo>
                  <a:lnTo>
                    <a:pt x="443992" y="1181100"/>
                  </a:lnTo>
                  <a:lnTo>
                    <a:pt x="443992" y="1188339"/>
                  </a:lnTo>
                  <a:lnTo>
                    <a:pt x="443992" y="1195451"/>
                  </a:lnTo>
                  <a:lnTo>
                    <a:pt x="449834" y="1201293"/>
                  </a:lnTo>
                  <a:lnTo>
                    <a:pt x="464185" y="1201293"/>
                  </a:lnTo>
                  <a:lnTo>
                    <a:pt x="470027" y="1195451"/>
                  </a:lnTo>
                  <a:lnTo>
                    <a:pt x="470027" y="1181100"/>
                  </a:lnTo>
                  <a:close/>
                </a:path>
                <a:path w="558800" h="1201420">
                  <a:moveTo>
                    <a:pt x="470027" y="1083183"/>
                  </a:moveTo>
                  <a:lnTo>
                    <a:pt x="464185" y="1077341"/>
                  </a:lnTo>
                  <a:lnTo>
                    <a:pt x="449834" y="1077341"/>
                  </a:lnTo>
                  <a:lnTo>
                    <a:pt x="443992" y="1083183"/>
                  </a:lnTo>
                  <a:lnTo>
                    <a:pt x="443992" y="1090295"/>
                  </a:lnTo>
                  <a:lnTo>
                    <a:pt x="443992" y="1097534"/>
                  </a:lnTo>
                  <a:lnTo>
                    <a:pt x="449834" y="1103376"/>
                  </a:lnTo>
                  <a:lnTo>
                    <a:pt x="464185" y="1103376"/>
                  </a:lnTo>
                  <a:lnTo>
                    <a:pt x="470027" y="1097534"/>
                  </a:lnTo>
                  <a:lnTo>
                    <a:pt x="470027" y="1083183"/>
                  </a:lnTo>
                  <a:close/>
                </a:path>
                <a:path w="558800" h="1201420">
                  <a:moveTo>
                    <a:pt x="470027" y="985139"/>
                  </a:moveTo>
                  <a:lnTo>
                    <a:pt x="464185" y="979297"/>
                  </a:lnTo>
                  <a:lnTo>
                    <a:pt x="449834" y="979297"/>
                  </a:lnTo>
                  <a:lnTo>
                    <a:pt x="443992" y="985139"/>
                  </a:lnTo>
                  <a:lnTo>
                    <a:pt x="443992" y="992378"/>
                  </a:lnTo>
                  <a:lnTo>
                    <a:pt x="443992" y="999617"/>
                  </a:lnTo>
                  <a:lnTo>
                    <a:pt x="449834" y="1005459"/>
                  </a:lnTo>
                  <a:lnTo>
                    <a:pt x="464185" y="1005459"/>
                  </a:lnTo>
                  <a:lnTo>
                    <a:pt x="470027" y="999617"/>
                  </a:lnTo>
                  <a:lnTo>
                    <a:pt x="470027" y="985139"/>
                  </a:lnTo>
                  <a:close/>
                </a:path>
                <a:path w="558800" h="1201420">
                  <a:moveTo>
                    <a:pt x="470027" y="887222"/>
                  </a:moveTo>
                  <a:lnTo>
                    <a:pt x="464185" y="881380"/>
                  </a:lnTo>
                  <a:lnTo>
                    <a:pt x="449834" y="881380"/>
                  </a:lnTo>
                  <a:lnTo>
                    <a:pt x="443992" y="887222"/>
                  </a:lnTo>
                  <a:lnTo>
                    <a:pt x="443992" y="894461"/>
                  </a:lnTo>
                  <a:lnTo>
                    <a:pt x="443992" y="901700"/>
                  </a:lnTo>
                  <a:lnTo>
                    <a:pt x="449834" y="907542"/>
                  </a:lnTo>
                  <a:lnTo>
                    <a:pt x="464185" y="907542"/>
                  </a:lnTo>
                  <a:lnTo>
                    <a:pt x="470027" y="901700"/>
                  </a:lnTo>
                  <a:lnTo>
                    <a:pt x="470027" y="887222"/>
                  </a:lnTo>
                  <a:close/>
                </a:path>
                <a:path w="558800" h="1201420">
                  <a:moveTo>
                    <a:pt x="470027" y="789305"/>
                  </a:moveTo>
                  <a:lnTo>
                    <a:pt x="464185" y="783463"/>
                  </a:lnTo>
                  <a:lnTo>
                    <a:pt x="449834" y="783463"/>
                  </a:lnTo>
                  <a:lnTo>
                    <a:pt x="443992" y="789305"/>
                  </a:lnTo>
                  <a:lnTo>
                    <a:pt x="443992" y="796544"/>
                  </a:lnTo>
                  <a:lnTo>
                    <a:pt x="443992" y="803783"/>
                  </a:lnTo>
                  <a:lnTo>
                    <a:pt x="449834" y="809625"/>
                  </a:lnTo>
                  <a:lnTo>
                    <a:pt x="464185" y="809625"/>
                  </a:lnTo>
                  <a:lnTo>
                    <a:pt x="470027" y="803783"/>
                  </a:lnTo>
                  <a:lnTo>
                    <a:pt x="470027" y="789305"/>
                  </a:lnTo>
                  <a:close/>
                </a:path>
                <a:path w="558800" h="1201420">
                  <a:moveTo>
                    <a:pt x="470027" y="691388"/>
                  </a:moveTo>
                  <a:lnTo>
                    <a:pt x="464185" y="685546"/>
                  </a:lnTo>
                  <a:lnTo>
                    <a:pt x="449834" y="685546"/>
                  </a:lnTo>
                  <a:lnTo>
                    <a:pt x="443992" y="691388"/>
                  </a:lnTo>
                  <a:lnTo>
                    <a:pt x="443992" y="698627"/>
                  </a:lnTo>
                  <a:lnTo>
                    <a:pt x="443992" y="705866"/>
                  </a:lnTo>
                  <a:lnTo>
                    <a:pt x="449834" y="711708"/>
                  </a:lnTo>
                  <a:lnTo>
                    <a:pt x="464185" y="711708"/>
                  </a:lnTo>
                  <a:lnTo>
                    <a:pt x="470027" y="705866"/>
                  </a:lnTo>
                  <a:lnTo>
                    <a:pt x="470027" y="691388"/>
                  </a:lnTo>
                  <a:close/>
                </a:path>
                <a:path w="558800" h="1201420">
                  <a:moveTo>
                    <a:pt x="470027" y="593471"/>
                  </a:moveTo>
                  <a:lnTo>
                    <a:pt x="464185" y="587629"/>
                  </a:lnTo>
                  <a:lnTo>
                    <a:pt x="449834" y="587629"/>
                  </a:lnTo>
                  <a:lnTo>
                    <a:pt x="443992" y="593471"/>
                  </a:lnTo>
                  <a:lnTo>
                    <a:pt x="443992" y="600710"/>
                  </a:lnTo>
                  <a:lnTo>
                    <a:pt x="443992" y="607822"/>
                  </a:lnTo>
                  <a:lnTo>
                    <a:pt x="449834" y="613664"/>
                  </a:lnTo>
                  <a:lnTo>
                    <a:pt x="464185" y="613664"/>
                  </a:lnTo>
                  <a:lnTo>
                    <a:pt x="470027" y="607822"/>
                  </a:lnTo>
                  <a:lnTo>
                    <a:pt x="470027" y="593471"/>
                  </a:lnTo>
                  <a:close/>
                </a:path>
                <a:path w="558800" h="1201420">
                  <a:moveTo>
                    <a:pt x="470027" y="495554"/>
                  </a:moveTo>
                  <a:lnTo>
                    <a:pt x="464185" y="489712"/>
                  </a:lnTo>
                  <a:lnTo>
                    <a:pt x="449834" y="489712"/>
                  </a:lnTo>
                  <a:lnTo>
                    <a:pt x="443992" y="495554"/>
                  </a:lnTo>
                  <a:lnTo>
                    <a:pt x="443992" y="502793"/>
                  </a:lnTo>
                  <a:lnTo>
                    <a:pt x="443992" y="509905"/>
                  </a:lnTo>
                  <a:lnTo>
                    <a:pt x="449834" y="515747"/>
                  </a:lnTo>
                  <a:lnTo>
                    <a:pt x="464185" y="515747"/>
                  </a:lnTo>
                  <a:lnTo>
                    <a:pt x="470027" y="509905"/>
                  </a:lnTo>
                  <a:lnTo>
                    <a:pt x="470027" y="495554"/>
                  </a:lnTo>
                  <a:close/>
                </a:path>
                <a:path w="558800" h="1201420">
                  <a:moveTo>
                    <a:pt x="470027" y="397637"/>
                  </a:moveTo>
                  <a:lnTo>
                    <a:pt x="464185" y="391795"/>
                  </a:lnTo>
                  <a:lnTo>
                    <a:pt x="449834" y="391795"/>
                  </a:lnTo>
                  <a:lnTo>
                    <a:pt x="443992" y="397637"/>
                  </a:lnTo>
                  <a:lnTo>
                    <a:pt x="443992" y="404749"/>
                  </a:lnTo>
                  <a:lnTo>
                    <a:pt x="443992" y="411988"/>
                  </a:lnTo>
                  <a:lnTo>
                    <a:pt x="449834" y="417830"/>
                  </a:lnTo>
                  <a:lnTo>
                    <a:pt x="464185" y="417830"/>
                  </a:lnTo>
                  <a:lnTo>
                    <a:pt x="470027" y="411988"/>
                  </a:lnTo>
                  <a:lnTo>
                    <a:pt x="470027" y="397637"/>
                  </a:lnTo>
                  <a:close/>
                </a:path>
                <a:path w="558800" h="1201420">
                  <a:moveTo>
                    <a:pt x="470027" y="299593"/>
                  </a:moveTo>
                  <a:lnTo>
                    <a:pt x="464185" y="293751"/>
                  </a:lnTo>
                  <a:lnTo>
                    <a:pt x="449834" y="293751"/>
                  </a:lnTo>
                  <a:lnTo>
                    <a:pt x="443992" y="299593"/>
                  </a:lnTo>
                  <a:lnTo>
                    <a:pt x="443992" y="306832"/>
                  </a:lnTo>
                  <a:lnTo>
                    <a:pt x="443992" y="314071"/>
                  </a:lnTo>
                  <a:lnTo>
                    <a:pt x="449834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593"/>
                  </a:lnTo>
                  <a:close/>
                </a:path>
                <a:path w="558800" h="1201420">
                  <a:moveTo>
                    <a:pt x="470027" y="201688"/>
                  </a:moveTo>
                  <a:lnTo>
                    <a:pt x="464185" y="195834"/>
                  </a:lnTo>
                  <a:lnTo>
                    <a:pt x="449834" y="195834"/>
                  </a:lnTo>
                  <a:lnTo>
                    <a:pt x="443992" y="201688"/>
                  </a:lnTo>
                  <a:lnTo>
                    <a:pt x="443992" y="208915"/>
                  </a:lnTo>
                  <a:lnTo>
                    <a:pt x="443992" y="216154"/>
                  </a:lnTo>
                  <a:lnTo>
                    <a:pt x="449834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688"/>
                  </a:lnTo>
                  <a:close/>
                </a:path>
                <a:path w="558800" h="1201420">
                  <a:moveTo>
                    <a:pt x="470027" y="103759"/>
                  </a:moveTo>
                  <a:lnTo>
                    <a:pt x="464185" y="97917"/>
                  </a:lnTo>
                  <a:lnTo>
                    <a:pt x="449834" y="97917"/>
                  </a:lnTo>
                  <a:lnTo>
                    <a:pt x="443992" y="103759"/>
                  </a:lnTo>
                  <a:lnTo>
                    <a:pt x="443992" y="110998"/>
                  </a:lnTo>
                  <a:lnTo>
                    <a:pt x="443992" y="118237"/>
                  </a:lnTo>
                  <a:lnTo>
                    <a:pt x="449834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759"/>
                  </a:lnTo>
                  <a:close/>
                </a:path>
                <a:path w="558800" h="1201420">
                  <a:moveTo>
                    <a:pt x="558800" y="201688"/>
                  </a:moveTo>
                  <a:lnTo>
                    <a:pt x="552958" y="195834"/>
                  </a:lnTo>
                  <a:lnTo>
                    <a:pt x="538607" y="195834"/>
                  </a:lnTo>
                  <a:lnTo>
                    <a:pt x="532765" y="201688"/>
                  </a:lnTo>
                  <a:lnTo>
                    <a:pt x="532765" y="208915"/>
                  </a:lnTo>
                  <a:lnTo>
                    <a:pt x="532765" y="216154"/>
                  </a:lnTo>
                  <a:lnTo>
                    <a:pt x="538607" y="221996"/>
                  </a:lnTo>
                  <a:lnTo>
                    <a:pt x="552958" y="221996"/>
                  </a:lnTo>
                  <a:lnTo>
                    <a:pt x="558800" y="216154"/>
                  </a:lnTo>
                  <a:lnTo>
                    <a:pt x="558800" y="201688"/>
                  </a:lnTo>
                  <a:close/>
                </a:path>
                <a:path w="558800" h="1201420">
                  <a:moveTo>
                    <a:pt x="558800" y="103759"/>
                  </a:moveTo>
                  <a:lnTo>
                    <a:pt x="552958" y="97917"/>
                  </a:lnTo>
                  <a:lnTo>
                    <a:pt x="538607" y="97917"/>
                  </a:lnTo>
                  <a:lnTo>
                    <a:pt x="532765" y="103759"/>
                  </a:lnTo>
                  <a:lnTo>
                    <a:pt x="532765" y="110998"/>
                  </a:lnTo>
                  <a:lnTo>
                    <a:pt x="532765" y="118237"/>
                  </a:lnTo>
                  <a:lnTo>
                    <a:pt x="538607" y="124079"/>
                  </a:lnTo>
                  <a:lnTo>
                    <a:pt x="552958" y="124079"/>
                  </a:lnTo>
                  <a:lnTo>
                    <a:pt x="558800" y="118237"/>
                  </a:lnTo>
                  <a:lnTo>
                    <a:pt x="558800" y="103759"/>
                  </a:lnTo>
                  <a:close/>
                </a:path>
                <a:path w="558800" h="1201420">
                  <a:moveTo>
                    <a:pt x="558800" y="5842"/>
                  </a:moveTo>
                  <a:lnTo>
                    <a:pt x="552958" y="0"/>
                  </a:lnTo>
                  <a:lnTo>
                    <a:pt x="538607" y="0"/>
                  </a:lnTo>
                  <a:lnTo>
                    <a:pt x="532765" y="5842"/>
                  </a:lnTo>
                  <a:lnTo>
                    <a:pt x="532765" y="13081"/>
                  </a:lnTo>
                  <a:lnTo>
                    <a:pt x="532765" y="20320"/>
                  </a:lnTo>
                  <a:lnTo>
                    <a:pt x="538607" y="26162"/>
                  </a:lnTo>
                  <a:lnTo>
                    <a:pt x="552958" y="26162"/>
                  </a:lnTo>
                  <a:lnTo>
                    <a:pt x="558800" y="20320"/>
                  </a:lnTo>
                  <a:lnTo>
                    <a:pt x="558800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3843" y="1630806"/>
              <a:ext cx="470534" cy="1201420"/>
            </a:xfrm>
            <a:custGeom>
              <a:avLst/>
              <a:gdLst/>
              <a:ahLst/>
              <a:cxnLst/>
              <a:rect l="l" t="t" r="r" b="b"/>
              <a:pathLst>
                <a:path w="470535" h="1201420">
                  <a:moveTo>
                    <a:pt x="26035" y="1181100"/>
                  </a:moveTo>
                  <a:lnTo>
                    <a:pt x="20193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193" y="1201293"/>
                  </a:lnTo>
                  <a:lnTo>
                    <a:pt x="26035" y="1195451"/>
                  </a:lnTo>
                  <a:lnTo>
                    <a:pt x="26035" y="1181100"/>
                  </a:lnTo>
                  <a:close/>
                </a:path>
                <a:path w="470535" h="1201420">
                  <a:moveTo>
                    <a:pt x="26035" y="1083183"/>
                  </a:moveTo>
                  <a:lnTo>
                    <a:pt x="20193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193" y="1103376"/>
                  </a:lnTo>
                  <a:lnTo>
                    <a:pt x="26035" y="1097534"/>
                  </a:lnTo>
                  <a:lnTo>
                    <a:pt x="26035" y="1083183"/>
                  </a:lnTo>
                  <a:close/>
                </a:path>
                <a:path w="470535" h="1201420">
                  <a:moveTo>
                    <a:pt x="26035" y="985139"/>
                  </a:moveTo>
                  <a:lnTo>
                    <a:pt x="20193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193" y="1005459"/>
                  </a:lnTo>
                  <a:lnTo>
                    <a:pt x="26035" y="999617"/>
                  </a:lnTo>
                  <a:lnTo>
                    <a:pt x="26035" y="985139"/>
                  </a:lnTo>
                  <a:close/>
                </a:path>
                <a:path w="470535" h="1201420">
                  <a:moveTo>
                    <a:pt x="26035" y="887222"/>
                  </a:moveTo>
                  <a:lnTo>
                    <a:pt x="20193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193" y="907542"/>
                  </a:lnTo>
                  <a:lnTo>
                    <a:pt x="26035" y="901700"/>
                  </a:lnTo>
                  <a:lnTo>
                    <a:pt x="26035" y="887222"/>
                  </a:lnTo>
                  <a:close/>
                </a:path>
                <a:path w="470535" h="1201420">
                  <a:moveTo>
                    <a:pt x="26035" y="789305"/>
                  </a:moveTo>
                  <a:lnTo>
                    <a:pt x="20193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193" y="809625"/>
                  </a:lnTo>
                  <a:lnTo>
                    <a:pt x="26035" y="803783"/>
                  </a:lnTo>
                  <a:lnTo>
                    <a:pt x="26035" y="789305"/>
                  </a:lnTo>
                  <a:close/>
                </a:path>
                <a:path w="470535" h="1201420">
                  <a:moveTo>
                    <a:pt x="26035" y="691388"/>
                  </a:moveTo>
                  <a:lnTo>
                    <a:pt x="20193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193" y="711708"/>
                  </a:lnTo>
                  <a:lnTo>
                    <a:pt x="26035" y="705866"/>
                  </a:lnTo>
                  <a:lnTo>
                    <a:pt x="26035" y="691388"/>
                  </a:lnTo>
                  <a:close/>
                </a:path>
                <a:path w="470535" h="1201420">
                  <a:moveTo>
                    <a:pt x="26035" y="593471"/>
                  </a:moveTo>
                  <a:lnTo>
                    <a:pt x="20193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193" y="613664"/>
                  </a:lnTo>
                  <a:lnTo>
                    <a:pt x="26035" y="607822"/>
                  </a:lnTo>
                  <a:lnTo>
                    <a:pt x="26035" y="593471"/>
                  </a:lnTo>
                  <a:close/>
                </a:path>
                <a:path w="470535" h="1201420">
                  <a:moveTo>
                    <a:pt x="26035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193" y="515747"/>
                  </a:lnTo>
                  <a:lnTo>
                    <a:pt x="26035" y="509905"/>
                  </a:lnTo>
                  <a:lnTo>
                    <a:pt x="26035" y="495554"/>
                  </a:lnTo>
                  <a:close/>
                </a:path>
                <a:path w="470535" h="1201420">
                  <a:moveTo>
                    <a:pt x="26035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193" y="417830"/>
                  </a:lnTo>
                  <a:lnTo>
                    <a:pt x="26035" y="411988"/>
                  </a:lnTo>
                  <a:lnTo>
                    <a:pt x="26035" y="397637"/>
                  </a:lnTo>
                  <a:close/>
                </a:path>
                <a:path w="470535" h="1201420">
                  <a:moveTo>
                    <a:pt x="26035" y="299593"/>
                  </a:moveTo>
                  <a:lnTo>
                    <a:pt x="20193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035" y="314071"/>
                  </a:lnTo>
                  <a:lnTo>
                    <a:pt x="26035" y="299593"/>
                  </a:lnTo>
                  <a:close/>
                </a:path>
                <a:path w="470535" h="1201420">
                  <a:moveTo>
                    <a:pt x="26035" y="201688"/>
                  </a:moveTo>
                  <a:lnTo>
                    <a:pt x="20193" y="195834"/>
                  </a:lnTo>
                  <a:lnTo>
                    <a:pt x="5842" y="195834"/>
                  </a:lnTo>
                  <a:lnTo>
                    <a:pt x="0" y="201688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035" y="216154"/>
                  </a:lnTo>
                  <a:lnTo>
                    <a:pt x="26035" y="201688"/>
                  </a:lnTo>
                  <a:close/>
                </a:path>
                <a:path w="470535" h="1201420">
                  <a:moveTo>
                    <a:pt x="114808" y="1181100"/>
                  </a:moveTo>
                  <a:lnTo>
                    <a:pt x="108966" y="1175258"/>
                  </a:lnTo>
                  <a:lnTo>
                    <a:pt x="94615" y="1175258"/>
                  </a:lnTo>
                  <a:lnTo>
                    <a:pt x="88773" y="1181100"/>
                  </a:lnTo>
                  <a:lnTo>
                    <a:pt x="88773" y="1188339"/>
                  </a:lnTo>
                  <a:lnTo>
                    <a:pt x="88773" y="1195451"/>
                  </a:lnTo>
                  <a:lnTo>
                    <a:pt x="94615" y="1201293"/>
                  </a:lnTo>
                  <a:lnTo>
                    <a:pt x="108966" y="1201293"/>
                  </a:lnTo>
                  <a:lnTo>
                    <a:pt x="114808" y="1195451"/>
                  </a:lnTo>
                  <a:lnTo>
                    <a:pt x="114808" y="1181100"/>
                  </a:lnTo>
                  <a:close/>
                </a:path>
                <a:path w="470535" h="1201420">
                  <a:moveTo>
                    <a:pt x="114808" y="1083183"/>
                  </a:moveTo>
                  <a:lnTo>
                    <a:pt x="108966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295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8966" y="1103376"/>
                  </a:lnTo>
                  <a:lnTo>
                    <a:pt x="114808" y="1097534"/>
                  </a:lnTo>
                  <a:lnTo>
                    <a:pt x="114808" y="1083183"/>
                  </a:lnTo>
                  <a:close/>
                </a:path>
                <a:path w="470535" h="1201420">
                  <a:moveTo>
                    <a:pt x="114808" y="985139"/>
                  </a:moveTo>
                  <a:lnTo>
                    <a:pt x="108966" y="979297"/>
                  </a:lnTo>
                  <a:lnTo>
                    <a:pt x="94615" y="979297"/>
                  </a:lnTo>
                  <a:lnTo>
                    <a:pt x="88773" y="985139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8966" y="1005459"/>
                  </a:lnTo>
                  <a:lnTo>
                    <a:pt x="114808" y="999617"/>
                  </a:lnTo>
                  <a:lnTo>
                    <a:pt x="114808" y="985139"/>
                  </a:lnTo>
                  <a:close/>
                </a:path>
                <a:path w="470535" h="1201420">
                  <a:moveTo>
                    <a:pt x="114808" y="887222"/>
                  </a:moveTo>
                  <a:lnTo>
                    <a:pt x="108966" y="881380"/>
                  </a:lnTo>
                  <a:lnTo>
                    <a:pt x="94615" y="881380"/>
                  </a:lnTo>
                  <a:lnTo>
                    <a:pt x="88773" y="887222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8966" y="907542"/>
                  </a:lnTo>
                  <a:lnTo>
                    <a:pt x="114808" y="901700"/>
                  </a:lnTo>
                  <a:lnTo>
                    <a:pt x="114808" y="887222"/>
                  </a:lnTo>
                  <a:close/>
                </a:path>
                <a:path w="470535" h="1201420">
                  <a:moveTo>
                    <a:pt x="114808" y="789305"/>
                  </a:moveTo>
                  <a:lnTo>
                    <a:pt x="108966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8966" y="809625"/>
                  </a:lnTo>
                  <a:lnTo>
                    <a:pt x="114808" y="803783"/>
                  </a:lnTo>
                  <a:lnTo>
                    <a:pt x="114808" y="789305"/>
                  </a:lnTo>
                  <a:close/>
                </a:path>
                <a:path w="470535" h="1201420">
                  <a:moveTo>
                    <a:pt x="114808" y="691388"/>
                  </a:moveTo>
                  <a:lnTo>
                    <a:pt x="108966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8966" y="711708"/>
                  </a:lnTo>
                  <a:lnTo>
                    <a:pt x="114808" y="705866"/>
                  </a:lnTo>
                  <a:lnTo>
                    <a:pt x="114808" y="691388"/>
                  </a:lnTo>
                  <a:close/>
                </a:path>
                <a:path w="470535" h="1201420">
                  <a:moveTo>
                    <a:pt x="114808" y="593471"/>
                  </a:moveTo>
                  <a:lnTo>
                    <a:pt x="108966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822"/>
                  </a:lnTo>
                  <a:lnTo>
                    <a:pt x="94615" y="613664"/>
                  </a:lnTo>
                  <a:lnTo>
                    <a:pt x="108966" y="613664"/>
                  </a:lnTo>
                  <a:lnTo>
                    <a:pt x="114808" y="607822"/>
                  </a:lnTo>
                  <a:lnTo>
                    <a:pt x="114808" y="593471"/>
                  </a:lnTo>
                  <a:close/>
                </a:path>
                <a:path w="470535" h="1201420">
                  <a:moveTo>
                    <a:pt x="114808" y="495554"/>
                  </a:moveTo>
                  <a:lnTo>
                    <a:pt x="108966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8966" y="515747"/>
                  </a:lnTo>
                  <a:lnTo>
                    <a:pt x="114808" y="509905"/>
                  </a:lnTo>
                  <a:lnTo>
                    <a:pt x="114808" y="495554"/>
                  </a:lnTo>
                  <a:close/>
                </a:path>
                <a:path w="470535" h="1201420">
                  <a:moveTo>
                    <a:pt x="114808" y="397637"/>
                  </a:moveTo>
                  <a:lnTo>
                    <a:pt x="108966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749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8966" y="417830"/>
                  </a:lnTo>
                  <a:lnTo>
                    <a:pt x="114808" y="411988"/>
                  </a:lnTo>
                  <a:lnTo>
                    <a:pt x="114808" y="397637"/>
                  </a:lnTo>
                  <a:close/>
                </a:path>
                <a:path w="470535" h="1201420">
                  <a:moveTo>
                    <a:pt x="114808" y="299593"/>
                  </a:moveTo>
                  <a:lnTo>
                    <a:pt x="108966" y="293751"/>
                  </a:lnTo>
                  <a:lnTo>
                    <a:pt x="94615" y="293751"/>
                  </a:lnTo>
                  <a:lnTo>
                    <a:pt x="88773" y="299593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8966" y="319913"/>
                  </a:lnTo>
                  <a:lnTo>
                    <a:pt x="114808" y="314071"/>
                  </a:lnTo>
                  <a:lnTo>
                    <a:pt x="114808" y="299593"/>
                  </a:lnTo>
                  <a:close/>
                </a:path>
                <a:path w="470535" h="1201420">
                  <a:moveTo>
                    <a:pt x="114808" y="201688"/>
                  </a:moveTo>
                  <a:lnTo>
                    <a:pt x="108966" y="195834"/>
                  </a:lnTo>
                  <a:lnTo>
                    <a:pt x="94615" y="195834"/>
                  </a:lnTo>
                  <a:lnTo>
                    <a:pt x="88773" y="201688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8966" y="221996"/>
                  </a:lnTo>
                  <a:lnTo>
                    <a:pt x="114808" y="216154"/>
                  </a:lnTo>
                  <a:lnTo>
                    <a:pt x="114808" y="201688"/>
                  </a:lnTo>
                  <a:close/>
                </a:path>
                <a:path w="470535" h="1201420">
                  <a:moveTo>
                    <a:pt x="114808" y="103759"/>
                  </a:moveTo>
                  <a:lnTo>
                    <a:pt x="108966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8966" y="124079"/>
                  </a:lnTo>
                  <a:lnTo>
                    <a:pt x="114808" y="118237"/>
                  </a:lnTo>
                  <a:lnTo>
                    <a:pt x="114808" y="103759"/>
                  </a:lnTo>
                  <a:close/>
                </a:path>
                <a:path w="470535" h="1201420">
                  <a:moveTo>
                    <a:pt x="114808" y="5842"/>
                  </a:moveTo>
                  <a:lnTo>
                    <a:pt x="108966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8966" y="26162"/>
                  </a:lnTo>
                  <a:lnTo>
                    <a:pt x="114808" y="20320"/>
                  </a:lnTo>
                  <a:lnTo>
                    <a:pt x="114808" y="5842"/>
                  </a:lnTo>
                  <a:close/>
                </a:path>
                <a:path w="470535" h="1201420">
                  <a:moveTo>
                    <a:pt x="203581" y="1181100"/>
                  </a:moveTo>
                  <a:lnTo>
                    <a:pt x="197739" y="1175258"/>
                  </a:lnTo>
                  <a:lnTo>
                    <a:pt x="183388" y="1175258"/>
                  </a:lnTo>
                  <a:lnTo>
                    <a:pt x="177546" y="1181100"/>
                  </a:lnTo>
                  <a:lnTo>
                    <a:pt x="177546" y="1188339"/>
                  </a:lnTo>
                  <a:lnTo>
                    <a:pt x="177546" y="1195451"/>
                  </a:lnTo>
                  <a:lnTo>
                    <a:pt x="183388" y="1201293"/>
                  </a:lnTo>
                  <a:lnTo>
                    <a:pt x="197739" y="1201293"/>
                  </a:lnTo>
                  <a:lnTo>
                    <a:pt x="203581" y="1195451"/>
                  </a:lnTo>
                  <a:lnTo>
                    <a:pt x="203581" y="1181100"/>
                  </a:lnTo>
                  <a:close/>
                </a:path>
                <a:path w="470535" h="1201420">
                  <a:moveTo>
                    <a:pt x="203581" y="1083183"/>
                  </a:moveTo>
                  <a:lnTo>
                    <a:pt x="197739" y="1077341"/>
                  </a:lnTo>
                  <a:lnTo>
                    <a:pt x="183388" y="1077341"/>
                  </a:lnTo>
                  <a:lnTo>
                    <a:pt x="177546" y="1083183"/>
                  </a:lnTo>
                  <a:lnTo>
                    <a:pt x="177546" y="1090295"/>
                  </a:lnTo>
                  <a:lnTo>
                    <a:pt x="177546" y="1097534"/>
                  </a:lnTo>
                  <a:lnTo>
                    <a:pt x="183388" y="1103376"/>
                  </a:lnTo>
                  <a:lnTo>
                    <a:pt x="197739" y="1103376"/>
                  </a:lnTo>
                  <a:lnTo>
                    <a:pt x="203581" y="1097534"/>
                  </a:lnTo>
                  <a:lnTo>
                    <a:pt x="203581" y="1083183"/>
                  </a:lnTo>
                  <a:close/>
                </a:path>
                <a:path w="470535" h="1201420">
                  <a:moveTo>
                    <a:pt x="203581" y="985139"/>
                  </a:moveTo>
                  <a:lnTo>
                    <a:pt x="197739" y="979297"/>
                  </a:lnTo>
                  <a:lnTo>
                    <a:pt x="183388" y="979297"/>
                  </a:lnTo>
                  <a:lnTo>
                    <a:pt x="177546" y="985139"/>
                  </a:lnTo>
                  <a:lnTo>
                    <a:pt x="177546" y="992378"/>
                  </a:lnTo>
                  <a:lnTo>
                    <a:pt x="177546" y="999617"/>
                  </a:lnTo>
                  <a:lnTo>
                    <a:pt x="183388" y="1005459"/>
                  </a:lnTo>
                  <a:lnTo>
                    <a:pt x="197739" y="1005459"/>
                  </a:lnTo>
                  <a:lnTo>
                    <a:pt x="203581" y="999617"/>
                  </a:lnTo>
                  <a:lnTo>
                    <a:pt x="203581" y="985139"/>
                  </a:lnTo>
                  <a:close/>
                </a:path>
                <a:path w="470535" h="1201420">
                  <a:moveTo>
                    <a:pt x="203581" y="887222"/>
                  </a:moveTo>
                  <a:lnTo>
                    <a:pt x="197739" y="881380"/>
                  </a:lnTo>
                  <a:lnTo>
                    <a:pt x="183388" y="881380"/>
                  </a:lnTo>
                  <a:lnTo>
                    <a:pt x="177546" y="887222"/>
                  </a:lnTo>
                  <a:lnTo>
                    <a:pt x="177546" y="894461"/>
                  </a:lnTo>
                  <a:lnTo>
                    <a:pt x="177546" y="901700"/>
                  </a:lnTo>
                  <a:lnTo>
                    <a:pt x="183388" y="907542"/>
                  </a:lnTo>
                  <a:lnTo>
                    <a:pt x="197739" y="907542"/>
                  </a:lnTo>
                  <a:lnTo>
                    <a:pt x="203581" y="901700"/>
                  </a:lnTo>
                  <a:lnTo>
                    <a:pt x="203581" y="887222"/>
                  </a:lnTo>
                  <a:close/>
                </a:path>
                <a:path w="470535" h="1201420">
                  <a:moveTo>
                    <a:pt x="203581" y="789305"/>
                  </a:moveTo>
                  <a:lnTo>
                    <a:pt x="197739" y="783463"/>
                  </a:lnTo>
                  <a:lnTo>
                    <a:pt x="183388" y="783463"/>
                  </a:lnTo>
                  <a:lnTo>
                    <a:pt x="177546" y="789305"/>
                  </a:lnTo>
                  <a:lnTo>
                    <a:pt x="177546" y="796544"/>
                  </a:lnTo>
                  <a:lnTo>
                    <a:pt x="177546" y="803783"/>
                  </a:lnTo>
                  <a:lnTo>
                    <a:pt x="183388" y="809625"/>
                  </a:lnTo>
                  <a:lnTo>
                    <a:pt x="197739" y="809625"/>
                  </a:lnTo>
                  <a:lnTo>
                    <a:pt x="203581" y="803783"/>
                  </a:lnTo>
                  <a:lnTo>
                    <a:pt x="203581" y="789305"/>
                  </a:lnTo>
                  <a:close/>
                </a:path>
                <a:path w="470535" h="1201420">
                  <a:moveTo>
                    <a:pt x="203581" y="691388"/>
                  </a:moveTo>
                  <a:lnTo>
                    <a:pt x="197739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739" y="711708"/>
                  </a:lnTo>
                  <a:lnTo>
                    <a:pt x="203581" y="705866"/>
                  </a:lnTo>
                  <a:lnTo>
                    <a:pt x="203581" y="691388"/>
                  </a:lnTo>
                  <a:close/>
                </a:path>
                <a:path w="470535" h="1201420">
                  <a:moveTo>
                    <a:pt x="203581" y="593471"/>
                  </a:moveTo>
                  <a:lnTo>
                    <a:pt x="197739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822"/>
                  </a:lnTo>
                  <a:lnTo>
                    <a:pt x="183388" y="613664"/>
                  </a:lnTo>
                  <a:lnTo>
                    <a:pt x="197739" y="613664"/>
                  </a:lnTo>
                  <a:lnTo>
                    <a:pt x="203581" y="607822"/>
                  </a:lnTo>
                  <a:lnTo>
                    <a:pt x="203581" y="593471"/>
                  </a:lnTo>
                  <a:close/>
                </a:path>
                <a:path w="470535" h="1201420">
                  <a:moveTo>
                    <a:pt x="203581" y="495554"/>
                  </a:moveTo>
                  <a:lnTo>
                    <a:pt x="197739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739" y="515747"/>
                  </a:lnTo>
                  <a:lnTo>
                    <a:pt x="203581" y="509905"/>
                  </a:lnTo>
                  <a:lnTo>
                    <a:pt x="203581" y="495554"/>
                  </a:lnTo>
                  <a:close/>
                </a:path>
                <a:path w="470535" h="1201420">
                  <a:moveTo>
                    <a:pt x="203581" y="397637"/>
                  </a:moveTo>
                  <a:lnTo>
                    <a:pt x="197739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749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739" y="417830"/>
                  </a:lnTo>
                  <a:lnTo>
                    <a:pt x="203581" y="411988"/>
                  </a:lnTo>
                  <a:lnTo>
                    <a:pt x="203581" y="397637"/>
                  </a:lnTo>
                  <a:close/>
                </a:path>
                <a:path w="470535" h="1201420">
                  <a:moveTo>
                    <a:pt x="203581" y="299593"/>
                  </a:moveTo>
                  <a:lnTo>
                    <a:pt x="197739" y="293751"/>
                  </a:lnTo>
                  <a:lnTo>
                    <a:pt x="183388" y="293751"/>
                  </a:lnTo>
                  <a:lnTo>
                    <a:pt x="177546" y="299593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739" y="319913"/>
                  </a:lnTo>
                  <a:lnTo>
                    <a:pt x="203581" y="314071"/>
                  </a:lnTo>
                  <a:lnTo>
                    <a:pt x="203581" y="299593"/>
                  </a:lnTo>
                  <a:close/>
                </a:path>
                <a:path w="470535" h="1201420">
                  <a:moveTo>
                    <a:pt x="203581" y="201688"/>
                  </a:moveTo>
                  <a:lnTo>
                    <a:pt x="197739" y="195834"/>
                  </a:lnTo>
                  <a:lnTo>
                    <a:pt x="183388" y="195834"/>
                  </a:lnTo>
                  <a:lnTo>
                    <a:pt x="177546" y="201688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739" y="221996"/>
                  </a:lnTo>
                  <a:lnTo>
                    <a:pt x="203581" y="216154"/>
                  </a:lnTo>
                  <a:lnTo>
                    <a:pt x="203581" y="201688"/>
                  </a:lnTo>
                  <a:close/>
                </a:path>
                <a:path w="470535" h="1201420">
                  <a:moveTo>
                    <a:pt x="203581" y="103759"/>
                  </a:moveTo>
                  <a:lnTo>
                    <a:pt x="197739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739" y="124079"/>
                  </a:lnTo>
                  <a:lnTo>
                    <a:pt x="203581" y="118237"/>
                  </a:lnTo>
                  <a:lnTo>
                    <a:pt x="203581" y="103759"/>
                  </a:lnTo>
                  <a:close/>
                </a:path>
                <a:path w="470535" h="1201420">
                  <a:moveTo>
                    <a:pt x="203581" y="5842"/>
                  </a:moveTo>
                  <a:lnTo>
                    <a:pt x="197739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739" y="26162"/>
                  </a:lnTo>
                  <a:lnTo>
                    <a:pt x="203581" y="20320"/>
                  </a:lnTo>
                  <a:lnTo>
                    <a:pt x="203581" y="5842"/>
                  </a:lnTo>
                  <a:close/>
                </a:path>
                <a:path w="470535" h="1201420">
                  <a:moveTo>
                    <a:pt x="292481" y="1181100"/>
                  </a:moveTo>
                  <a:lnTo>
                    <a:pt x="286639" y="1175258"/>
                  </a:lnTo>
                  <a:lnTo>
                    <a:pt x="272161" y="1175258"/>
                  </a:lnTo>
                  <a:lnTo>
                    <a:pt x="266319" y="1181100"/>
                  </a:lnTo>
                  <a:lnTo>
                    <a:pt x="266319" y="1188339"/>
                  </a:lnTo>
                  <a:lnTo>
                    <a:pt x="266319" y="1195451"/>
                  </a:lnTo>
                  <a:lnTo>
                    <a:pt x="272161" y="1201293"/>
                  </a:lnTo>
                  <a:lnTo>
                    <a:pt x="286639" y="1201293"/>
                  </a:lnTo>
                  <a:lnTo>
                    <a:pt x="292481" y="1195451"/>
                  </a:lnTo>
                  <a:lnTo>
                    <a:pt x="292481" y="1181100"/>
                  </a:lnTo>
                  <a:close/>
                </a:path>
                <a:path w="470535" h="1201420">
                  <a:moveTo>
                    <a:pt x="292481" y="1083183"/>
                  </a:moveTo>
                  <a:lnTo>
                    <a:pt x="286639" y="1077341"/>
                  </a:lnTo>
                  <a:lnTo>
                    <a:pt x="272161" y="1077341"/>
                  </a:lnTo>
                  <a:lnTo>
                    <a:pt x="266319" y="1083183"/>
                  </a:lnTo>
                  <a:lnTo>
                    <a:pt x="266319" y="1090295"/>
                  </a:lnTo>
                  <a:lnTo>
                    <a:pt x="266319" y="1097534"/>
                  </a:lnTo>
                  <a:lnTo>
                    <a:pt x="272161" y="1103376"/>
                  </a:lnTo>
                  <a:lnTo>
                    <a:pt x="286639" y="1103376"/>
                  </a:lnTo>
                  <a:lnTo>
                    <a:pt x="292481" y="1097534"/>
                  </a:lnTo>
                  <a:lnTo>
                    <a:pt x="292481" y="1083183"/>
                  </a:lnTo>
                  <a:close/>
                </a:path>
                <a:path w="470535" h="1201420">
                  <a:moveTo>
                    <a:pt x="292481" y="985139"/>
                  </a:moveTo>
                  <a:lnTo>
                    <a:pt x="286639" y="979297"/>
                  </a:lnTo>
                  <a:lnTo>
                    <a:pt x="272161" y="979297"/>
                  </a:lnTo>
                  <a:lnTo>
                    <a:pt x="266319" y="985139"/>
                  </a:lnTo>
                  <a:lnTo>
                    <a:pt x="266319" y="992378"/>
                  </a:lnTo>
                  <a:lnTo>
                    <a:pt x="266319" y="999617"/>
                  </a:lnTo>
                  <a:lnTo>
                    <a:pt x="272161" y="1005459"/>
                  </a:lnTo>
                  <a:lnTo>
                    <a:pt x="286639" y="1005459"/>
                  </a:lnTo>
                  <a:lnTo>
                    <a:pt x="292481" y="999617"/>
                  </a:lnTo>
                  <a:lnTo>
                    <a:pt x="292481" y="985139"/>
                  </a:lnTo>
                  <a:close/>
                </a:path>
                <a:path w="470535" h="1201420">
                  <a:moveTo>
                    <a:pt x="292481" y="887222"/>
                  </a:moveTo>
                  <a:lnTo>
                    <a:pt x="286639" y="881380"/>
                  </a:lnTo>
                  <a:lnTo>
                    <a:pt x="272161" y="881380"/>
                  </a:lnTo>
                  <a:lnTo>
                    <a:pt x="266319" y="887222"/>
                  </a:lnTo>
                  <a:lnTo>
                    <a:pt x="266319" y="894461"/>
                  </a:lnTo>
                  <a:lnTo>
                    <a:pt x="266319" y="901700"/>
                  </a:lnTo>
                  <a:lnTo>
                    <a:pt x="272161" y="907542"/>
                  </a:lnTo>
                  <a:lnTo>
                    <a:pt x="286639" y="907542"/>
                  </a:lnTo>
                  <a:lnTo>
                    <a:pt x="292481" y="901700"/>
                  </a:lnTo>
                  <a:lnTo>
                    <a:pt x="292481" y="887222"/>
                  </a:lnTo>
                  <a:close/>
                </a:path>
                <a:path w="470535" h="1201420">
                  <a:moveTo>
                    <a:pt x="292481" y="789305"/>
                  </a:moveTo>
                  <a:lnTo>
                    <a:pt x="286639" y="783463"/>
                  </a:lnTo>
                  <a:lnTo>
                    <a:pt x="272161" y="783463"/>
                  </a:lnTo>
                  <a:lnTo>
                    <a:pt x="266319" y="789305"/>
                  </a:lnTo>
                  <a:lnTo>
                    <a:pt x="266319" y="796544"/>
                  </a:lnTo>
                  <a:lnTo>
                    <a:pt x="266319" y="803783"/>
                  </a:lnTo>
                  <a:lnTo>
                    <a:pt x="272161" y="809625"/>
                  </a:lnTo>
                  <a:lnTo>
                    <a:pt x="286639" y="809625"/>
                  </a:lnTo>
                  <a:lnTo>
                    <a:pt x="292481" y="803783"/>
                  </a:lnTo>
                  <a:lnTo>
                    <a:pt x="292481" y="789305"/>
                  </a:lnTo>
                  <a:close/>
                </a:path>
                <a:path w="470535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627"/>
                  </a:lnTo>
                  <a:lnTo>
                    <a:pt x="266319" y="705866"/>
                  </a:lnTo>
                  <a:lnTo>
                    <a:pt x="272161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470535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710"/>
                  </a:lnTo>
                  <a:lnTo>
                    <a:pt x="266319" y="607822"/>
                  </a:lnTo>
                  <a:lnTo>
                    <a:pt x="272161" y="613664"/>
                  </a:lnTo>
                  <a:lnTo>
                    <a:pt x="286639" y="613664"/>
                  </a:lnTo>
                  <a:lnTo>
                    <a:pt x="292481" y="607822"/>
                  </a:lnTo>
                  <a:lnTo>
                    <a:pt x="292481" y="593471"/>
                  </a:lnTo>
                  <a:close/>
                </a:path>
                <a:path w="470535" h="1201420">
                  <a:moveTo>
                    <a:pt x="292481" y="495554"/>
                  </a:moveTo>
                  <a:lnTo>
                    <a:pt x="286639" y="489712"/>
                  </a:lnTo>
                  <a:lnTo>
                    <a:pt x="272161" y="489712"/>
                  </a:lnTo>
                  <a:lnTo>
                    <a:pt x="266319" y="495554"/>
                  </a:lnTo>
                  <a:lnTo>
                    <a:pt x="266319" y="502793"/>
                  </a:lnTo>
                  <a:lnTo>
                    <a:pt x="266319" y="509905"/>
                  </a:lnTo>
                  <a:lnTo>
                    <a:pt x="272161" y="515747"/>
                  </a:lnTo>
                  <a:lnTo>
                    <a:pt x="286639" y="515747"/>
                  </a:lnTo>
                  <a:lnTo>
                    <a:pt x="292481" y="509905"/>
                  </a:lnTo>
                  <a:lnTo>
                    <a:pt x="292481" y="495554"/>
                  </a:lnTo>
                  <a:close/>
                </a:path>
                <a:path w="470535" h="1201420">
                  <a:moveTo>
                    <a:pt x="292481" y="397637"/>
                  </a:moveTo>
                  <a:lnTo>
                    <a:pt x="286639" y="391795"/>
                  </a:lnTo>
                  <a:lnTo>
                    <a:pt x="272161" y="391795"/>
                  </a:lnTo>
                  <a:lnTo>
                    <a:pt x="266319" y="397637"/>
                  </a:lnTo>
                  <a:lnTo>
                    <a:pt x="266319" y="404749"/>
                  </a:lnTo>
                  <a:lnTo>
                    <a:pt x="266319" y="411988"/>
                  </a:lnTo>
                  <a:lnTo>
                    <a:pt x="272161" y="417830"/>
                  </a:lnTo>
                  <a:lnTo>
                    <a:pt x="286639" y="417830"/>
                  </a:lnTo>
                  <a:lnTo>
                    <a:pt x="292481" y="411988"/>
                  </a:lnTo>
                  <a:lnTo>
                    <a:pt x="292481" y="397637"/>
                  </a:lnTo>
                  <a:close/>
                </a:path>
                <a:path w="470535" h="1201420">
                  <a:moveTo>
                    <a:pt x="292481" y="299593"/>
                  </a:moveTo>
                  <a:lnTo>
                    <a:pt x="286639" y="293751"/>
                  </a:lnTo>
                  <a:lnTo>
                    <a:pt x="272161" y="293751"/>
                  </a:lnTo>
                  <a:lnTo>
                    <a:pt x="266319" y="299593"/>
                  </a:lnTo>
                  <a:lnTo>
                    <a:pt x="266319" y="306832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593"/>
                  </a:lnTo>
                  <a:close/>
                </a:path>
                <a:path w="470535" h="1201420">
                  <a:moveTo>
                    <a:pt x="292481" y="201688"/>
                  </a:moveTo>
                  <a:lnTo>
                    <a:pt x="286639" y="195834"/>
                  </a:lnTo>
                  <a:lnTo>
                    <a:pt x="272161" y="195834"/>
                  </a:lnTo>
                  <a:lnTo>
                    <a:pt x="266319" y="201688"/>
                  </a:lnTo>
                  <a:lnTo>
                    <a:pt x="266319" y="208915"/>
                  </a:lnTo>
                  <a:lnTo>
                    <a:pt x="266319" y="216154"/>
                  </a:lnTo>
                  <a:lnTo>
                    <a:pt x="272161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688"/>
                  </a:lnTo>
                  <a:close/>
                </a:path>
                <a:path w="470535" h="1201420">
                  <a:moveTo>
                    <a:pt x="292481" y="103759"/>
                  </a:moveTo>
                  <a:lnTo>
                    <a:pt x="286639" y="97917"/>
                  </a:lnTo>
                  <a:lnTo>
                    <a:pt x="272161" y="97917"/>
                  </a:lnTo>
                  <a:lnTo>
                    <a:pt x="266319" y="103759"/>
                  </a:lnTo>
                  <a:lnTo>
                    <a:pt x="266319" y="110998"/>
                  </a:lnTo>
                  <a:lnTo>
                    <a:pt x="266319" y="118237"/>
                  </a:lnTo>
                  <a:lnTo>
                    <a:pt x="272161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759"/>
                  </a:lnTo>
                  <a:close/>
                </a:path>
                <a:path w="470535" h="1201420">
                  <a:moveTo>
                    <a:pt x="292481" y="5842"/>
                  </a:moveTo>
                  <a:lnTo>
                    <a:pt x="286639" y="0"/>
                  </a:lnTo>
                  <a:lnTo>
                    <a:pt x="272161" y="0"/>
                  </a:lnTo>
                  <a:lnTo>
                    <a:pt x="266319" y="5842"/>
                  </a:lnTo>
                  <a:lnTo>
                    <a:pt x="266319" y="13081"/>
                  </a:lnTo>
                  <a:lnTo>
                    <a:pt x="266319" y="20320"/>
                  </a:lnTo>
                  <a:lnTo>
                    <a:pt x="272161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470535" h="1201420">
                  <a:moveTo>
                    <a:pt x="381254" y="1181100"/>
                  </a:moveTo>
                  <a:lnTo>
                    <a:pt x="375412" y="1175258"/>
                  </a:lnTo>
                  <a:lnTo>
                    <a:pt x="360934" y="1175258"/>
                  </a:lnTo>
                  <a:lnTo>
                    <a:pt x="355092" y="1181100"/>
                  </a:lnTo>
                  <a:lnTo>
                    <a:pt x="355092" y="1188339"/>
                  </a:lnTo>
                  <a:lnTo>
                    <a:pt x="355092" y="1195451"/>
                  </a:lnTo>
                  <a:lnTo>
                    <a:pt x="360934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470535" h="1201420">
                  <a:moveTo>
                    <a:pt x="381254" y="1083183"/>
                  </a:moveTo>
                  <a:lnTo>
                    <a:pt x="375412" y="1077341"/>
                  </a:lnTo>
                  <a:lnTo>
                    <a:pt x="360934" y="1077341"/>
                  </a:lnTo>
                  <a:lnTo>
                    <a:pt x="355092" y="1083183"/>
                  </a:lnTo>
                  <a:lnTo>
                    <a:pt x="355092" y="1090295"/>
                  </a:lnTo>
                  <a:lnTo>
                    <a:pt x="355092" y="1097534"/>
                  </a:lnTo>
                  <a:lnTo>
                    <a:pt x="360934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470535" h="1201420">
                  <a:moveTo>
                    <a:pt x="381254" y="985139"/>
                  </a:moveTo>
                  <a:lnTo>
                    <a:pt x="375412" y="979297"/>
                  </a:lnTo>
                  <a:lnTo>
                    <a:pt x="360934" y="979297"/>
                  </a:lnTo>
                  <a:lnTo>
                    <a:pt x="355092" y="985139"/>
                  </a:lnTo>
                  <a:lnTo>
                    <a:pt x="355092" y="992378"/>
                  </a:lnTo>
                  <a:lnTo>
                    <a:pt x="355092" y="999617"/>
                  </a:lnTo>
                  <a:lnTo>
                    <a:pt x="360934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139"/>
                  </a:lnTo>
                  <a:close/>
                </a:path>
                <a:path w="470535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0934" y="881380"/>
                  </a:lnTo>
                  <a:lnTo>
                    <a:pt x="355092" y="887222"/>
                  </a:lnTo>
                  <a:lnTo>
                    <a:pt x="355092" y="894461"/>
                  </a:lnTo>
                  <a:lnTo>
                    <a:pt x="355092" y="901700"/>
                  </a:lnTo>
                  <a:lnTo>
                    <a:pt x="360934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222"/>
                  </a:lnTo>
                  <a:close/>
                </a:path>
                <a:path w="470535" h="1201420">
                  <a:moveTo>
                    <a:pt x="381254" y="789305"/>
                  </a:moveTo>
                  <a:lnTo>
                    <a:pt x="375412" y="783463"/>
                  </a:lnTo>
                  <a:lnTo>
                    <a:pt x="360934" y="783463"/>
                  </a:lnTo>
                  <a:lnTo>
                    <a:pt x="355092" y="789305"/>
                  </a:lnTo>
                  <a:lnTo>
                    <a:pt x="355092" y="796544"/>
                  </a:lnTo>
                  <a:lnTo>
                    <a:pt x="355092" y="803783"/>
                  </a:lnTo>
                  <a:lnTo>
                    <a:pt x="360934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470535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34" y="685546"/>
                  </a:lnTo>
                  <a:lnTo>
                    <a:pt x="355092" y="691388"/>
                  </a:lnTo>
                  <a:lnTo>
                    <a:pt x="355092" y="698627"/>
                  </a:lnTo>
                  <a:lnTo>
                    <a:pt x="355092" y="705866"/>
                  </a:lnTo>
                  <a:lnTo>
                    <a:pt x="360934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470535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34" y="587629"/>
                  </a:lnTo>
                  <a:lnTo>
                    <a:pt x="355092" y="593471"/>
                  </a:lnTo>
                  <a:lnTo>
                    <a:pt x="355092" y="600710"/>
                  </a:lnTo>
                  <a:lnTo>
                    <a:pt x="355092" y="607822"/>
                  </a:lnTo>
                  <a:lnTo>
                    <a:pt x="360934" y="613664"/>
                  </a:lnTo>
                  <a:lnTo>
                    <a:pt x="375412" y="613664"/>
                  </a:lnTo>
                  <a:lnTo>
                    <a:pt x="381254" y="607822"/>
                  </a:lnTo>
                  <a:lnTo>
                    <a:pt x="381254" y="593471"/>
                  </a:lnTo>
                  <a:close/>
                </a:path>
                <a:path w="470535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34" y="489712"/>
                  </a:lnTo>
                  <a:lnTo>
                    <a:pt x="355092" y="495554"/>
                  </a:lnTo>
                  <a:lnTo>
                    <a:pt x="355092" y="502793"/>
                  </a:lnTo>
                  <a:lnTo>
                    <a:pt x="355092" y="509905"/>
                  </a:lnTo>
                  <a:lnTo>
                    <a:pt x="360934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470535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0934" y="391795"/>
                  </a:lnTo>
                  <a:lnTo>
                    <a:pt x="355092" y="397637"/>
                  </a:lnTo>
                  <a:lnTo>
                    <a:pt x="355092" y="404749"/>
                  </a:lnTo>
                  <a:lnTo>
                    <a:pt x="355092" y="411988"/>
                  </a:lnTo>
                  <a:lnTo>
                    <a:pt x="360934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470535" h="1201420">
                  <a:moveTo>
                    <a:pt x="381254" y="299593"/>
                  </a:moveTo>
                  <a:lnTo>
                    <a:pt x="375412" y="293751"/>
                  </a:lnTo>
                  <a:lnTo>
                    <a:pt x="360934" y="293751"/>
                  </a:lnTo>
                  <a:lnTo>
                    <a:pt x="355092" y="299593"/>
                  </a:lnTo>
                  <a:lnTo>
                    <a:pt x="355092" y="306832"/>
                  </a:lnTo>
                  <a:lnTo>
                    <a:pt x="355092" y="314071"/>
                  </a:lnTo>
                  <a:lnTo>
                    <a:pt x="360934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593"/>
                  </a:lnTo>
                  <a:close/>
                </a:path>
                <a:path w="470535" h="1201420">
                  <a:moveTo>
                    <a:pt x="381254" y="201688"/>
                  </a:moveTo>
                  <a:lnTo>
                    <a:pt x="375412" y="195834"/>
                  </a:lnTo>
                  <a:lnTo>
                    <a:pt x="360934" y="195834"/>
                  </a:lnTo>
                  <a:lnTo>
                    <a:pt x="355092" y="201688"/>
                  </a:lnTo>
                  <a:lnTo>
                    <a:pt x="355092" y="208915"/>
                  </a:lnTo>
                  <a:lnTo>
                    <a:pt x="355092" y="216154"/>
                  </a:lnTo>
                  <a:lnTo>
                    <a:pt x="360934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688"/>
                  </a:lnTo>
                  <a:close/>
                </a:path>
                <a:path w="470535" h="1201420">
                  <a:moveTo>
                    <a:pt x="381254" y="103759"/>
                  </a:moveTo>
                  <a:lnTo>
                    <a:pt x="375412" y="97917"/>
                  </a:lnTo>
                  <a:lnTo>
                    <a:pt x="360934" y="97917"/>
                  </a:lnTo>
                  <a:lnTo>
                    <a:pt x="355092" y="103759"/>
                  </a:lnTo>
                  <a:lnTo>
                    <a:pt x="355092" y="110998"/>
                  </a:lnTo>
                  <a:lnTo>
                    <a:pt x="355092" y="118237"/>
                  </a:lnTo>
                  <a:lnTo>
                    <a:pt x="360934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470535" h="1201420">
                  <a:moveTo>
                    <a:pt x="381254" y="5842"/>
                  </a:moveTo>
                  <a:lnTo>
                    <a:pt x="375412" y="0"/>
                  </a:lnTo>
                  <a:lnTo>
                    <a:pt x="360934" y="0"/>
                  </a:lnTo>
                  <a:lnTo>
                    <a:pt x="355092" y="5842"/>
                  </a:lnTo>
                  <a:lnTo>
                    <a:pt x="355092" y="13081"/>
                  </a:lnTo>
                  <a:lnTo>
                    <a:pt x="355092" y="20320"/>
                  </a:lnTo>
                  <a:lnTo>
                    <a:pt x="360934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470535" h="1201420">
                  <a:moveTo>
                    <a:pt x="470027" y="691388"/>
                  </a:moveTo>
                  <a:lnTo>
                    <a:pt x="464185" y="685546"/>
                  </a:lnTo>
                  <a:lnTo>
                    <a:pt x="449707" y="685546"/>
                  </a:lnTo>
                  <a:lnTo>
                    <a:pt x="443865" y="691388"/>
                  </a:lnTo>
                  <a:lnTo>
                    <a:pt x="443865" y="698627"/>
                  </a:lnTo>
                  <a:lnTo>
                    <a:pt x="443865" y="705866"/>
                  </a:lnTo>
                  <a:lnTo>
                    <a:pt x="449707" y="711708"/>
                  </a:lnTo>
                  <a:lnTo>
                    <a:pt x="464185" y="711708"/>
                  </a:lnTo>
                  <a:lnTo>
                    <a:pt x="470027" y="705866"/>
                  </a:lnTo>
                  <a:lnTo>
                    <a:pt x="470027" y="691388"/>
                  </a:lnTo>
                  <a:close/>
                </a:path>
                <a:path w="470535" h="1201420">
                  <a:moveTo>
                    <a:pt x="470027" y="593471"/>
                  </a:moveTo>
                  <a:lnTo>
                    <a:pt x="464185" y="587629"/>
                  </a:lnTo>
                  <a:lnTo>
                    <a:pt x="449707" y="587629"/>
                  </a:lnTo>
                  <a:lnTo>
                    <a:pt x="443865" y="593471"/>
                  </a:lnTo>
                  <a:lnTo>
                    <a:pt x="443865" y="600710"/>
                  </a:lnTo>
                  <a:lnTo>
                    <a:pt x="443865" y="607822"/>
                  </a:lnTo>
                  <a:lnTo>
                    <a:pt x="449707" y="613664"/>
                  </a:lnTo>
                  <a:lnTo>
                    <a:pt x="464185" y="613664"/>
                  </a:lnTo>
                  <a:lnTo>
                    <a:pt x="470027" y="607822"/>
                  </a:lnTo>
                  <a:lnTo>
                    <a:pt x="470027" y="593471"/>
                  </a:lnTo>
                  <a:close/>
                </a:path>
                <a:path w="470535" h="1201420">
                  <a:moveTo>
                    <a:pt x="470027" y="495554"/>
                  </a:moveTo>
                  <a:lnTo>
                    <a:pt x="464185" y="489712"/>
                  </a:lnTo>
                  <a:lnTo>
                    <a:pt x="449707" y="489712"/>
                  </a:lnTo>
                  <a:lnTo>
                    <a:pt x="443865" y="495554"/>
                  </a:lnTo>
                  <a:lnTo>
                    <a:pt x="443865" y="502793"/>
                  </a:lnTo>
                  <a:lnTo>
                    <a:pt x="443865" y="509905"/>
                  </a:lnTo>
                  <a:lnTo>
                    <a:pt x="449707" y="515747"/>
                  </a:lnTo>
                  <a:lnTo>
                    <a:pt x="464185" y="515747"/>
                  </a:lnTo>
                  <a:lnTo>
                    <a:pt x="470027" y="509905"/>
                  </a:lnTo>
                  <a:lnTo>
                    <a:pt x="470027" y="495554"/>
                  </a:lnTo>
                  <a:close/>
                </a:path>
                <a:path w="470535" h="1201420">
                  <a:moveTo>
                    <a:pt x="470027" y="397637"/>
                  </a:moveTo>
                  <a:lnTo>
                    <a:pt x="464185" y="391795"/>
                  </a:lnTo>
                  <a:lnTo>
                    <a:pt x="449707" y="391795"/>
                  </a:lnTo>
                  <a:lnTo>
                    <a:pt x="443865" y="397637"/>
                  </a:lnTo>
                  <a:lnTo>
                    <a:pt x="443865" y="404749"/>
                  </a:lnTo>
                  <a:lnTo>
                    <a:pt x="443865" y="411988"/>
                  </a:lnTo>
                  <a:lnTo>
                    <a:pt x="449707" y="417830"/>
                  </a:lnTo>
                  <a:lnTo>
                    <a:pt x="464185" y="417830"/>
                  </a:lnTo>
                  <a:lnTo>
                    <a:pt x="470027" y="411988"/>
                  </a:lnTo>
                  <a:lnTo>
                    <a:pt x="470027" y="397637"/>
                  </a:lnTo>
                  <a:close/>
                </a:path>
                <a:path w="470535" h="1201420">
                  <a:moveTo>
                    <a:pt x="470027" y="299593"/>
                  </a:moveTo>
                  <a:lnTo>
                    <a:pt x="464185" y="293751"/>
                  </a:lnTo>
                  <a:lnTo>
                    <a:pt x="449707" y="293751"/>
                  </a:lnTo>
                  <a:lnTo>
                    <a:pt x="443865" y="299593"/>
                  </a:lnTo>
                  <a:lnTo>
                    <a:pt x="443865" y="306832"/>
                  </a:lnTo>
                  <a:lnTo>
                    <a:pt x="443865" y="314071"/>
                  </a:lnTo>
                  <a:lnTo>
                    <a:pt x="449707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593"/>
                  </a:lnTo>
                  <a:close/>
                </a:path>
                <a:path w="470535" h="1201420">
                  <a:moveTo>
                    <a:pt x="470027" y="201688"/>
                  </a:moveTo>
                  <a:lnTo>
                    <a:pt x="464185" y="195834"/>
                  </a:lnTo>
                  <a:lnTo>
                    <a:pt x="449707" y="195834"/>
                  </a:lnTo>
                  <a:lnTo>
                    <a:pt x="443865" y="201688"/>
                  </a:lnTo>
                  <a:lnTo>
                    <a:pt x="443865" y="208915"/>
                  </a:lnTo>
                  <a:lnTo>
                    <a:pt x="443865" y="216154"/>
                  </a:lnTo>
                  <a:lnTo>
                    <a:pt x="449707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688"/>
                  </a:lnTo>
                  <a:close/>
                </a:path>
                <a:path w="470535" h="1201420">
                  <a:moveTo>
                    <a:pt x="470027" y="103759"/>
                  </a:moveTo>
                  <a:lnTo>
                    <a:pt x="464185" y="97917"/>
                  </a:lnTo>
                  <a:lnTo>
                    <a:pt x="449707" y="97917"/>
                  </a:lnTo>
                  <a:lnTo>
                    <a:pt x="443865" y="103759"/>
                  </a:lnTo>
                  <a:lnTo>
                    <a:pt x="443865" y="110998"/>
                  </a:lnTo>
                  <a:lnTo>
                    <a:pt x="443865" y="118237"/>
                  </a:lnTo>
                  <a:lnTo>
                    <a:pt x="449707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759"/>
                  </a:lnTo>
                  <a:close/>
                </a:path>
                <a:path w="470535" h="1201420">
                  <a:moveTo>
                    <a:pt x="470027" y="5842"/>
                  </a:moveTo>
                  <a:lnTo>
                    <a:pt x="464185" y="0"/>
                  </a:lnTo>
                  <a:lnTo>
                    <a:pt x="449707" y="0"/>
                  </a:lnTo>
                  <a:lnTo>
                    <a:pt x="443865" y="5842"/>
                  </a:lnTo>
                  <a:lnTo>
                    <a:pt x="443865" y="13081"/>
                  </a:lnTo>
                  <a:lnTo>
                    <a:pt x="443865" y="20320"/>
                  </a:lnTo>
                  <a:lnTo>
                    <a:pt x="449707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7708" y="1630806"/>
              <a:ext cx="470534" cy="1201420"/>
            </a:xfrm>
            <a:custGeom>
              <a:avLst/>
              <a:gdLst/>
              <a:ahLst/>
              <a:cxnLst/>
              <a:rect l="l" t="t" r="r" b="b"/>
              <a:pathLst>
                <a:path w="470535" h="1201420">
                  <a:moveTo>
                    <a:pt x="26162" y="1181100"/>
                  </a:moveTo>
                  <a:lnTo>
                    <a:pt x="20320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320" y="1201293"/>
                  </a:lnTo>
                  <a:lnTo>
                    <a:pt x="26162" y="1195451"/>
                  </a:lnTo>
                  <a:lnTo>
                    <a:pt x="26162" y="1181100"/>
                  </a:lnTo>
                  <a:close/>
                </a:path>
                <a:path w="470535" h="1201420">
                  <a:moveTo>
                    <a:pt x="26162" y="1083183"/>
                  </a:moveTo>
                  <a:lnTo>
                    <a:pt x="20320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320" y="1103376"/>
                  </a:lnTo>
                  <a:lnTo>
                    <a:pt x="26162" y="1097534"/>
                  </a:lnTo>
                  <a:lnTo>
                    <a:pt x="26162" y="1083183"/>
                  </a:lnTo>
                  <a:close/>
                </a:path>
                <a:path w="470535" h="1201420">
                  <a:moveTo>
                    <a:pt x="26162" y="985139"/>
                  </a:moveTo>
                  <a:lnTo>
                    <a:pt x="20320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320" y="1005459"/>
                  </a:lnTo>
                  <a:lnTo>
                    <a:pt x="26162" y="999617"/>
                  </a:lnTo>
                  <a:lnTo>
                    <a:pt x="26162" y="985139"/>
                  </a:lnTo>
                  <a:close/>
                </a:path>
                <a:path w="470535" h="1201420">
                  <a:moveTo>
                    <a:pt x="26162" y="887222"/>
                  </a:moveTo>
                  <a:lnTo>
                    <a:pt x="20320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320" y="907542"/>
                  </a:lnTo>
                  <a:lnTo>
                    <a:pt x="26162" y="901700"/>
                  </a:lnTo>
                  <a:lnTo>
                    <a:pt x="26162" y="887222"/>
                  </a:lnTo>
                  <a:close/>
                </a:path>
                <a:path w="470535" h="1201420">
                  <a:moveTo>
                    <a:pt x="26162" y="789305"/>
                  </a:moveTo>
                  <a:lnTo>
                    <a:pt x="20320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320" y="809625"/>
                  </a:lnTo>
                  <a:lnTo>
                    <a:pt x="26162" y="803783"/>
                  </a:lnTo>
                  <a:lnTo>
                    <a:pt x="26162" y="789305"/>
                  </a:lnTo>
                  <a:close/>
                </a:path>
                <a:path w="470535" h="1201420">
                  <a:moveTo>
                    <a:pt x="26162" y="691388"/>
                  </a:moveTo>
                  <a:lnTo>
                    <a:pt x="20320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320" y="711708"/>
                  </a:lnTo>
                  <a:lnTo>
                    <a:pt x="26162" y="705866"/>
                  </a:lnTo>
                  <a:lnTo>
                    <a:pt x="26162" y="691388"/>
                  </a:lnTo>
                  <a:close/>
                </a:path>
                <a:path w="470535" h="1201420">
                  <a:moveTo>
                    <a:pt x="114935" y="1181100"/>
                  </a:moveTo>
                  <a:lnTo>
                    <a:pt x="109093" y="1175258"/>
                  </a:lnTo>
                  <a:lnTo>
                    <a:pt x="94615" y="1175258"/>
                  </a:lnTo>
                  <a:lnTo>
                    <a:pt x="88773" y="1181100"/>
                  </a:lnTo>
                  <a:lnTo>
                    <a:pt x="88773" y="1188339"/>
                  </a:lnTo>
                  <a:lnTo>
                    <a:pt x="88773" y="1195451"/>
                  </a:lnTo>
                  <a:lnTo>
                    <a:pt x="94615" y="1201293"/>
                  </a:lnTo>
                  <a:lnTo>
                    <a:pt x="109093" y="1201293"/>
                  </a:lnTo>
                  <a:lnTo>
                    <a:pt x="114935" y="1195451"/>
                  </a:lnTo>
                  <a:lnTo>
                    <a:pt x="114935" y="1181100"/>
                  </a:lnTo>
                  <a:close/>
                </a:path>
                <a:path w="470535" h="1201420">
                  <a:moveTo>
                    <a:pt x="114935" y="1083183"/>
                  </a:moveTo>
                  <a:lnTo>
                    <a:pt x="109093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295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9093" y="1103376"/>
                  </a:lnTo>
                  <a:lnTo>
                    <a:pt x="114935" y="1097534"/>
                  </a:lnTo>
                  <a:lnTo>
                    <a:pt x="114935" y="1083183"/>
                  </a:lnTo>
                  <a:close/>
                </a:path>
                <a:path w="470535" h="1201420">
                  <a:moveTo>
                    <a:pt x="114935" y="985139"/>
                  </a:moveTo>
                  <a:lnTo>
                    <a:pt x="109093" y="979297"/>
                  </a:lnTo>
                  <a:lnTo>
                    <a:pt x="94615" y="979297"/>
                  </a:lnTo>
                  <a:lnTo>
                    <a:pt x="88773" y="985139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9093" y="1005459"/>
                  </a:lnTo>
                  <a:lnTo>
                    <a:pt x="114935" y="999617"/>
                  </a:lnTo>
                  <a:lnTo>
                    <a:pt x="114935" y="985139"/>
                  </a:lnTo>
                  <a:close/>
                </a:path>
                <a:path w="470535" h="1201420">
                  <a:moveTo>
                    <a:pt x="114935" y="887222"/>
                  </a:moveTo>
                  <a:lnTo>
                    <a:pt x="109093" y="881380"/>
                  </a:lnTo>
                  <a:lnTo>
                    <a:pt x="94615" y="881380"/>
                  </a:lnTo>
                  <a:lnTo>
                    <a:pt x="88773" y="887222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9093" y="907542"/>
                  </a:lnTo>
                  <a:lnTo>
                    <a:pt x="114935" y="901700"/>
                  </a:lnTo>
                  <a:lnTo>
                    <a:pt x="114935" y="887222"/>
                  </a:lnTo>
                  <a:close/>
                </a:path>
                <a:path w="470535" h="1201420">
                  <a:moveTo>
                    <a:pt x="114935" y="789305"/>
                  </a:moveTo>
                  <a:lnTo>
                    <a:pt x="109093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9093" y="809625"/>
                  </a:lnTo>
                  <a:lnTo>
                    <a:pt x="114935" y="803783"/>
                  </a:lnTo>
                  <a:lnTo>
                    <a:pt x="114935" y="789305"/>
                  </a:lnTo>
                  <a:close/>
                </a:path>
                <a:path w="470535" h="1201420">
                  <a:moveTo>
                    <a:pt x="114935" y="691388"/>
                  </a:moveTo>
                  <a:lnTo>
                    <a:pt x="109093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9093" y="711708"/>
                  </a:lnTo>
                  <a:lnTo>
                    <a:pt x="114935" y="705866"/>
                  </a:lnTo>
                  <a:lnTo>
                    <a:pt x="114935" y="691388"/>
                  </a:lnTo>
                  <a:close/>
                </a:path>
                <a:path w="470535" h="1201420">
                  <a:moveTo>
                    <a:pt x="114935" y="593471"/>
                  </a:moveTo>
                  <a:lnTo>
                    <a:pt x="109093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822"/>
                  </a:lnTo>
                  <a:lnTo>
                    <a:pt x="94615" y="613664"/>
                  </a:lnTo>
                  <a:lnTo>
                    <a:pt x="109093" y="613664"/>
                  </a:lnTo>
                  <a:lnTo>
                    <a:pt x="114935" y="607822"/>
                  </a:lnTo>
                  <a:lnTo>
                    <a:pt x="114935" y="593471"/>
                  </a:lnTo>
                  <a:close/>
                </a:path>
                <a:path w="470535" h="1201420">
                  <a:moveTo>
                    <a:pt x="114935" y="495554"/>
                  </a:moveTo>
                  <a:lnTo>
                    <a:pt x="109093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9093" y="515747"/>
                  </a:lnTo>
                  <a:lnTo>
                    <a:pt x="114935" y="509905"/>
                  </a:lnTo>
                  <a:lnTo>
                    <a:pt x="114935" y="495554"/>
                  </a:lnTo>
                  <a:close/>
                </a:path>
                <a:path w="470535" h="1201420">
                  <a:moveTo>
                    <a:pt x="114935" y="397637"/>
                  </a:moveTo>
                  <a:lnTo>
                    <a:pt x="109093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749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9093" y="417830"/>
                  </a:lnTo>
                  <a:lnTo>
                    <a:pt x="114935" y="411988"/>
                  </a:lnTo>
                  <a:lnTo>
                    <a:pt x="114935" y="397637"/>
                  </a:lnTo>
                  <a:close/>
                </a:path>
                <a:path w="470535" h="1201420">
                  <a:moveTo>
                    <a:pt x="114935" y="299593"/>
                  </a:moveTo>
                  <a:lnTo>
                    <a:pt x="109093" y="293751"/>
                  </a:lnTo>
                  <a:lnTo>
                    <a:pt x="94615" y="293751"/>
                  </a:lnTo>
                  <a:lnTo>
                    <a:pt x="88773" y="299593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9093" y="319913"/>
                  </a:lnTo>
                  <a:lnTo>
                    <a:pt x="114935" y="314071"/>
                  </a:lnTo>
                  <a:lnTo>
                    <a:pt x="114935" y="299593"/>
                  </a:lnTo>
                  <a:close/>
                </a:path>
                <a:path w="470535" h="1201420">
                  <a:moveTo>
                    <a:pt x="114935" y="201688"/>
                  </a:moveTo>
                  <a:lnTo>
                    <a:pt x="109093" y="195834"/>
                  </a:lnTo>
                  <a:lnTo>
                    <a:pt x="94615" y="195834"/>
                  </a:lnTo>
                  <a:lnTo>
                    <a:pt x="88773" y="201688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9093" y="221996"/>
                  </a:lnTo>
                  <a:lnTo>
                    <a:pt x="114935" y="216154"/>
                  </a:lnTo>
                  <a:lnTo>
                    <a:pt x="114935" y="201688"/>
                  </a:lnTo>
                  <a:close/>
                </a:path>
                <a:path w="470535" h="1201420">
                  <a:moveTo>
                    <a:pt x="114935" y="103759"/>
                  </a:moveTo>
                  <a:lnTo>
                    <a:pt x="109093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9093" y="124079"/>
                  </a:lnTo>
                  <a:lnTo>
                    <a:pt x="114935" y="118237"/>
                  </a:lnTo>
                  <a:lnTo>
                    <a:pt x="114935" y="103759"/>
                  </a:lnTo>
                  <a:close/>
                </a:path>
                <a:path w="470535" h="1201420">
                  <a:moveTo>
                    <a:pt x="114935" y="5842"/>
                  </a:moveTo>
                  <a:lnTo>
                    <a:pt x="109093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9093" y="26162"/>
                  </a:lnTo>
                  <a:lnTo>
                    <a:pt x="114935" y="20320"/>
                  </a:lnTo>
                  <a:lnTo>
                    <a:pt x="114935" y="5842"/>
                  </a:lnTo>
                  <a:close/>
                </a:path>
                <a:path w="470535" h="1201420">
                  <a:moveTo>
                    <a:pt x="203708" y="1181100"/>
                  </a:moveTo>
                  <a:lnTo>
                    <a:pt x="197866" y="1175258"/>
                  </a:lnTo>
                  <a:lnTo>
                    <a:pt x="183515" y="1175258"/>
                  </a:lnTo>
                  <a:lnTo>
                    <a:pt x="177673" y="1181100"/>
                  </a:lnTo>
                  <a:lnTo>
                    <a:pt x="177673" y="1188339"/>
                  </a:lnTo>
                  <a:lnTo>
                    <a:pt x="177673" y="1195451"/>
                  </a:lnTo>
                  <a:lnTo>
                    <a:pt x="183515" y="1201293"/>
                  </a:lnTo>
                  <a:lnTo>
                    <a:pt x="197866" y="1201293"/>
                  </a:lnTo>
                  <a:lnTo>
                    <a:pt x="203708" y="1195451"/>
                  </a:lnTo>
                  <a:lnTo>
                    <a:pt x="203708" y="1181100"/>
                  </a:lnTo>
                  <a:close/>
                </a:path>
                <a:path w="470535" h="1201420">
                  <a:moveTo>
                    <a:pt x="203708" y="1083183"/>
                  </a:moveTo>
                  <a:lnTo>
                    <a:pt x="197866" y="1077341"/>
                  </a:lnTo>
                  <a:lnTo>
                    <a:pt x="183515" y="1077341"/>
                  </a:lnTo>
                  <a:lnTo>
                    <a:pt x="177673" y="1083183"/>
                  </a:lnTo>
                  <a:lnTo>
                    <a:pt x="177673" y="1090295"/>
                  </a:lnTo>
                  <a:lnTo>
                    <a:pt x="177673" y="1097534"/>
                  </a:lnTo>
                  <a:lnTo>
                    <a:pt x="183515" y="1103376"/>
                  </a:lnTo>
                  <a:lnTo>
                    <a:pt x="197866" y="1103376"/>
                  </a:lnTo>
                  <a:lnTo>
                    <a:pt x="203708" y="1097534"/>
                  </a:lnTo>
                  <a:lnTo>
                    <a:pt x="203708" y="1083183"/>
                  </a:lnTo>
                  <a:close/>
                </a:path>
                <a:path w="470535" h="1201420">
                  <a:moveTo>
                    <a:pt x="203708" y="985139"/>
                  </a:moveTo>
                  <a:lnTo>
                    <a:pt x="197866" y="979297"/>
                  </a:lnTo>
                  <a:lnTo>
                    <a:pt x="183515" y="979297"/>
                  </a:lnTo>
                  <a:lnTo>
                    <a:pt x="177673" y="985139"/>
                  </a:lnTo>
                  <a:lnTo>
                    <a:pt x="177673" y="992378"/>
                  </a:lnTo>
                  <a:lnTo>
                    <a:pt x="177673" y="999617"/>
                  </a:lnTo>
                  <a:lnTo>
                    <a:pt x="183515" y="1005459"/>
                  </a:lnTo>
                  <a:lnTo>
                    <a:pt x="197866" y="1005459"/>
                  </a:lnTo>
                  <a:lnTo>
                    <a:pt x="203708" y="999617"/>
                  </a:lnTo>
                  <a:lnTo>
                    <a:pt x="203708" y="985139"/>
                  </a:lnTo>
                  <a:close/>
                </a:path>
                <a:path w="470535" h="1201420">
                  <a:moveTo>
                    <a:pt x="203708" y="887222"/>
                  </a:moveTo>
                  <a:lnTo>
                    <a:pt x="197866" y="881380"/>
                  </a:lnTo>
                  <a:lnTo>
                    <a:pt x="183515" y="881380"/>
                  </a:lnTo>
                  <a:lnTo>
                    <a:pt x="177673" y="887222"/>
                  </a:lnTo>
                  <a:lnTo>
                    <a:pt x="177673" y="894461"/>
                  </a:lnTo>
                  <a:lnTo>
                    <a:pt x="177673" y="901700"/>
                  </a:lnTo>
                  <a:lnTo>
                    <a:pt x="183515" y="907542"/>
                  </a:lnTo>
                  <a:lnTo>
                    <a:pt x="197866" y="907542"/>
                  </a:lnTo>
                  <a:lnTo>
                    <a:pt x="203708" y="901700"/>
                  </a:lnTo>
                  <a:lnTo>
                    <a:pt x="203708" y="887222"/>
                  </a:lnTo>
                  <a:close/>
                </a:path>
                <a:path w="470535" h="1201420">
                  <a:moveTo>
                    <a:pt x="203708" y="789305"/>
                  </a:moveTo>
                  <a:lnTo>
                    <a:pt x="197866" y="783463"/>
                  </a:lnTo>
                  <a:lnTo>
                    <a:pt x="183515" y="783463"/>
                  </a:lnTo>
                  <a:lnTo>
                    <a:pt x="177673" y="789305"/>
                  </a:lnTo>
                  <a:lnTo>
                    <a:pt x="177673" y="796544"/>
                  </a:lnTo>
                  <a:lnTo>
                    <a:pt x="177673" y="803783"/>
                  </a:lnTo>
                  <a:lnTo>
                    <a:pt x="183515" y="809625"/>
                  </a:lnTo>
                  <a:lnTo>
                    <a:pt x="197866" y="809625"/>
                  </a:lnTo>
                  <a:lnTo>
                    <a:pt x="203708" y="803783"/>
                  </a:lnTo>
                  <a:lnTo>
                    <a:pt x="203708" y="789305"/>
                  </a:lnTo>
                  <a:close/>
                </a:path>
                <a:path w="470535" h="1201420">
                  <a:moveTo>
                    <a:pt x="203708" y="691388"/>
                  </a:moveTo>
                  <a:lnTo>
                    <a:pt x="197866" y="685546"/>
                  </a:lnTo>
                  <a:lnTo>
                    <a:pt x="183515" y="685546"/>
                  </a:lnTo>
                  <a:lnTo>
                    <a:pt x="177673" y="691388"/>
                  </a:lnTo>
                  <a:lnTo>
                    <a:pt x="177673" y="698627"/>
                  </a:lnTo>
                  <a:lnTo>
                    <a:pt x="177673" y="705866"/>
                  </a:lnTo>
                  <a:lnTo>
                    <a:pt x="183515" y="711708"/>
                  </a:lnTo>
                  <a:lnTo>
                    <a:pt x="197866" y="711708"/>
                  </a:lnTo>
                  <a:lnTo>
                    <a:pt x="203708" y="705866"/>
                  </a:lnTo>
                  <a:lnTo>
                    <a:pt x="203708" y="691388"/>
                  </a:lnTo>
                  <a:close/>
                </a:path>
                <a:path w="470535" h="1201420">
                  <a:moveTo>
                    <a:pt x="203708" y="593471"/>
                  </a:moveTo>
                  <a:lnTo>
                    <a:pt x="197866" y="587629"/>
                  </a:lnTo>
                  <a:lnTo>
                    <a:pt x="183515" y="587629"/>
                  </a:lnTo>
                  <a:lnTo>
                    <a:pt x="177673" y="593471"/>
                  </a:lnTo>
                  <a:lnTo>
                    <a:pt x="177673" y="600710"/>
                  </a:lnTo>
                  <a:lnTo>
                    <a:pt x="177673" y="607822"/>
                  </a:lnTo>
                  <a:lnTo>
                    <a:pt x="183515" y="613664"/>
                  </a:lnTo>
                  <a:lnTo>
                    <a:pt x="197866" y="613664"/>
                  </a:lnTo>
                  <a:lnTo>
                    <a:pt x="203708" y="607822"/>
                  </a:lnTo>
                  <a:lnTo>
                    <a:pt x="203708" y="593471"/>
                  </a:lnTo>
                  <a:close/>
                </a:path>
                <a:path w="470535" h="1201420">
                  <a:moveTo>
                    <a:pt x="203708" y="495554"/>
                  </a:moveTo>
                  <a:lnTo>
                    <a:pt x="197866" y="489712"/>
                  </a:lnTo>
                  <a:lnTo>
                    <a:pt x="183515" y="489712"/>
                  </a:lnTo>
                  <a:lnTo>
                    <a:pt x="177673" y="495554"/>
                  </a:lnTo>
                  <a:lnTo>
                    <a:pt x="177673" y="502793"/>
                  </a:lnTo>
                  <a:lnTo>
                    <a:pt x="177673" y="509905"/>
                  </a:lnTo>
                  <a:lnTo>
                    <a:pt x="183515" y="515747"/>
                  </a:lnTo>
                  <a:lnTo>
                    <a:pt x="197866" y="515747"/>
                  </a:lnTo>
                  <a:lnTo>
                    <a:pt x="203708" y="509905"/>
                  </a:lnTo>
                  <a:lnTo>
                    <a:pt x="203708" y="495554"/>
                  </a:lnTo>
                  <a:close/>
                </a:path>
                <a:path w="470535" h="1201420">
                  <a:moveTo>
                    <a:pt x="203708" y="397637"/>
                  </a:moveTo>
                  <a:lnTo>
                    <a:pt x="197866" y="391795"/>
                  </a:lnTo>
                  <a:lnTo>
                    <a:pt x="183515" y="391795"/>
                  </a:lnTo>
                  <a:lnTo>
                    <a:pt x="177673" y="397637"/>
                  </a:lnTo>
                  <a:lnTo>
                    <a:pt x="177673" y="404749"/>
                  </a:lnTo>
                  <a:lnTo>
                    <a:pt x="177673" y="411988"/>
                  </a:lnTo>
                  <a:lnTo>
                    <a:pt x="183515" y="417830"/>
                  </a:lnTo>
                  <a:lnTo>
                    <a:pt x="197866" y="417830"/>
                  </a:lnTo>
                  <a:lnTo>
                    <a:pt x="203708" y="411988"/>
                  </a:lnTo>
                  <a:lnTo>
                    <a:pt x="203708" y="397637"/>
                  </a:lnTo>
                  <a:close/>
                </a:path>
                <a:path w="470535" h="1201420">
                  <a:moveTo>
                    <a:pt x="203708" y="299593"/>
                  </a:moveTo>
                  <a:lnTo>
                    <a:pt x="197866" y="293751"/>
                  </a:lnTo>
                  <a:lnTo>
                    <a:pt x="183515" y="293751"/>
                  </a:lnTo>
                  <a:lnTo>
                    <a:pt x="177673" y="299593"/>
                  </a:lnTo>
                  <a:lnTo>
                    <a:pt x="177673" y="306832"/>
                  </a:lnTo>
                  <a:lnTo>
                    <a:pt x="177673" y="314071"/>
                  </a:lnTo>
                  <a:lnTo>
                    <a:pt x="183515" y="319913"/>
                  </a:lnTo>
                  <a:lnTo>
                    <a:pt x="197866" y="319913"/>
                  </a:lnTo>
                  <a:lnTo>
                    <a:pt x="203708" y="314071"/>
                  </a:lnTo>
                  <a:lnTo>
                    <a:pt x="203708" y="299593"/>
                  </a:lnTo>
                  <a:close/>
                </a:path>
                <a:path w="470535" h="1201420">
                  <a:moveTo>
                    <a:pt x="203708" y="201688"/>
                  </a:moveTo>
                  <a:lnTo>
                    <a:pt x="197866" y="195834"/>
                  </a:lnTo>
                  <a:lnTo>
                    <a:pt x="183515" y="195834"/>
                  </a:lnTo>
                  <a:lnTo>
                    <a:pt x="177673" y="201688"/>
                  </a:lnTo>
                  <a:lnTo>
                    <a:pt x="177673" y="208915"/>
                  </a:lnTo>
                  <a:lnTo>
                    <a:pt x="177673" y="216154"/>
                  </a:lnTo>
                  <a:lnTo>
                    <a:pt x="183515" y="221996"/>
                  </a:lnTo>
                  <a:lnTo>
                    <a:pt x="197866" y="221996"/>
                  </a:lnTo>
                  <a:lnTo>
                    <a:pt x="203708" y="216154"/>
                  </a:lnTo>
                  <a:lnTo>
                    <a:pt x="203708" y="201688"/>
                  </a:lnTo>
                  <a:close/>
                </a:path>
                <a:path w="470535" h="1201420">
                  <a:moveTo>
                    <a:pt x="203708" y="103759"/>
                  </a:moveTo>
                  <a:lnTo>
                    <a:pt x="197866" y="97917"/>
                  </a:lnTo>
                  <a:lnTo>
                    <a:pt x="183515" y="97917"/>
                  </a:lnTo>
                  <a:lnTo>
                    <a:pt x="177673" y="103759"/>
                  </a:lnTo>
                  <a:lnTo>
                    <a:pt x="177673" y="110998"/>
                  </a:lnTo>
                  <a:lnTo>
                    <a:pt x="177673" y="118237"/>
                  </a:lnTo>
                  <a:lnTo>
                    <a:pt x="183515" y="124079"/>
                  </a:lnTo>
                  <a:lnTo>
                    <a:pt x="197866" y="124079"/>
                  </a:lnTo>
                  <a:lnTo>
                    <a:pt x="203708" y="118237"/>
                  </a:lnTo>
                  <a:lnTo>
                    <a:pt x="203708" y="103759"/>
                  </a:lnTo>
                  <a:close/>
                </a:path>
                <a:path w="470535" h="1201420">
                  <a:moveTo>
                    <a:pt x="203708" y="5842"/>
                  </a:moveTo>
                  <a:lnTo>
                    <a:pt x="197866" y="0"/>
                  </a:lnTo>
                  <a:lnTo>
                    <a:pt x="183515" y="0"/>
                  </a:lnTo>
                  <a:lnTo>
                    <a:pt x="177673" y="5842"/>
                  </a:lnTo>
                  <a:lnTo>
                    <a:pt x="177673" y="13081"/>
                  </a:lnTo>
                  <a:lnTo>
                    <a:pt x="177673" y="20320"/>
                  </a:lnTo>
                  <a:lnTo>
                    <a:pt x="183515" y="26162"/>
                  </a:lnTo>
                  <a:lnTo>
                    <a:pt x="197866" y="26162"/>
                  </a:lnTo>
                  <a:lnTo>
                    <a:pt x="203708" y="20320"/>
                  </a:lnTo>
                  <a:lnTo>
                    <a:pt x="203708" y="5842"/>
                  </a:lnTo>
                  <a:close/>
                </a:path>
                <a:path w="470535" h="1201420">
                  <a:moveTo>
                    <a:pt x="292481" y="1181100"/>
                  </a:moveTo>
                  <a:lnTo>
                    <a:pt x="286639" y="1175258"/>
                  </a:lnTo>
                  <a:lnTo>
                    <a:pt x="272288" y="1175258"/>
                  </a:lnTo>
                  <a:lnTo>
                    <a:pt x="266433" y="1181100"/>
                  </a:lnTo>
                  <a:lnTo>
                    <a:pt x="266433" y="1188339"/>
                  </a:lnTo>
                  <a:lnTo>
                    <a:pt x="266433" y="1195451"/>
                  </a:lnTo>
                  <a:lnTo>
                    <a:pt x="272288" y="1201293"/>
                  </a:lnTo>
                  <a:lnTo>
                    <a:pt x="286639" y="1201293"/>
                  </a:lnTo>
                  <a:lnTo>
                    <a:pt x="292481" y="1195451"/>
                  </a:lnTo>
                  <a:lnTo>
                    <a:pt x="292481" y="1181100"/>
                  </a:lnTo>
                  <a:close/>
                </a:path>
                <a:path w="470535" h="1201420">
                  <a:moveTo>
                    <a:pt x="292481" y="1083183"/>
                  </a:moveTo>
                  <a:lnTo>
                    <a:pt x="286639" y="1077341"/>
                  </a:lnTo>
                  <a:lnTo>
                    <a:pt x="272288" y="1077341"/>
                  </a:lnTo>
                  <a:lnTo>
                    <a:pt x="266433" y="1083183"/>
                  </a:lnTo>
                  <a:lnTo>
                    <a:pt x="266433" y="1090295"/>
                  </a:lnTo>
                  <a:lnTo>
                    <a:pt x="266433" y="1097534"/>
                  </a:lnTo>
                  <a:lnTo>
                    <a:pt x="272288" y="1103376"/>
                  </a:lnTo>
                  <a:lnTo>
                    <a:pt x="286639" y="1103376"/>
                  </a:lnTo>
                  <a:lnTo>
                    <a:pt x="292481" y="1097534"/>
                  </a:lnTo>
                  <a:lnTo>
                    <a:pt x="292481" y="1083183"/>
                  </a:lnTo>
                  <a:close/>
                </a:path>
                <a:path w="470535" h="1201420">
                  <a:moveTo>
                    <a:pt x="292481" y="985139"/>
                  </a:moveTo>
                  <a:lnTo>
                    <a:pt x="286639" y="979297"/>
                  </a:lnTo>
                  <a:lnTo>
                    <a:pt x="272288" y="979297"/>
                  </a:lnTo>
                  <a:lnTo>
                    <a:pt x="266433" y="985139"/>
                  </a:lnTo>
                  <a:lnTo>
                    <a:pt x="266433" y="992378"/>
                  </a:lnTo>
                  <a:lnTo>
                    <a:pt x="266433" y="999617"/>
                  </a:lnTo>
                  <a:lnTo>
                    <a:pt x="272288" y="1005459"/>
                  </a:lnTo>
                  <a:lnTo>
                    <a:pt x="286639" y="1005459"/>
                  </a:lnTo>
                  <a:lnTo>
                    <a:pt x="292481" y="999617"/>
                  </a:lnTo>
                  <a:lnTo>
                    <a:pt x="292481" y="985139"/>
                  </a:lnTo>
                  <a:close/>
                </a:path>
                <a:path w="470535" h="1201420">
                  <a:moveTo>
                    <a:pt x="292481" y="887222"/>
                  </a:moveTo>
                  <a:lnTo>
                    <a:pt x="286639" y="881380"/>
                  </a:lnTo>
                  <a:lnTo>
                    <a:pt x="272288" y="881380"/>
                  </a:lnTo>
                  <a:lnTo>
                    <a:pt x="266433" y="887222"/>
                  </a:lnTo>
                  <a:lnTo>
                    <a:pt x="266433" y="894461"/>
                  </a:lnTo>
                  <a:lnTo>
                    <a:pt x="266433" y="901700"/>
                  </a:lnTo>
                  <a:lnTo>
                    <a:pt x="272288" y="907542"/>
                  </a:lnTo>
                  <a:lnTo>
                    <a:pt x="286639" y="907542"/>
                  </a:lnTo>
                  <a:lnTo>
                    <a:pt x="292481" y="901700"/>
                  </a:lnTo>
                  <a:lnTo>
                    <a:pt x="292481" y="887222"/>
                  </a:lnTo>
                  <a:close/>
                </a:path>
                <a:path w="470535" h="1201420">
                  <a:moveTo>
                    <a:pt x="292481" y="789305"/>
                  </a:moveTo>
                  <a:lnTo>
                    <a:pt x="286639" y="783463"/>
                  </a:lnTo>
                  <a:lnTo>
                    <a:pt x="272288" y="783463"/>
                  </a:lnTo>
                  <a:lnTo>
                    <a:pt x="266433" y="789305"/>
                  </a:lnTo>
                  <a:lnTo>
                    <a:pt x="266433" y="796544"/>
                  </a:lnTo>
                  <a:lnTo>
                    <a:pt x="266433" y="803783"/>
                  </a:lnTo>
                  <a:lnTo>
                    <a:pt x="272288" y="809625"/>
                  </a:lnTo>
                  <a:lnTo>
                    <a:pt x="286639" y="809625"/>
                  </a:lnTo>
                  <a:lnTo>
                    <a:pt x="292481" y="803783"/>
                  </a:lnTo>
                  <a:lnTo>
                    <a:pt x="292481" y="789305"/>
                  </a:lnTo>
                  <a:close/>
                </a:path>
                <a:path w="470535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288" y="685546"/>
                  </a:lnTo>
                  <a:lnTo>
                    <a:pt x="266433" y="691388"/>
                  </a:lnTo>
                  <a:lnTo>
                    <a:pt x="266433" y="698627"/>
                  </a:lnTo>
                  <a:lnTo>
                    <a:pt x="266433" y="705866"/>
                  </a:lnTo>
                  <a:lnTo>
                    <a:pt x="272288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470535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288" y="587629"/>
                  </a:lnTo>
                  <a:lnTo>
                    <a:pt x="266433" y="593471"/>
                  </a:lnTo>
                  <a:lnTo>
                    <a:pt x="266433" y="600710"/>
                  </a:lnTo>
                  <a:lnTo>
                    <a:pt x="266433" y="607822"/>
                  </a:lnTo>
                  <a:lnTo>
                    <a:pt x="272288" y="613664"/>
                  </a:lnTo>
                  <a:lnTo>
                    <a:pt x="286639" y="613664"/>
                  </a:lnTo>
                  <a:lnTo>
                    <a:pt x="292481" y="607822"/>
                  </a:lnTo>
                  <a:lnTo>
                    <a:pt x="292481" y="593471"/>
                  </a:lnTo>
                  <a:close/>
                </a:path>
                <a:path w="470535" h="1201420">
                  <a:moveTo>
                    <a:pt x="292481" y="495554"/>
                  </a:moveTo>
                  <a:lnTo>
                    <a:pt x="286639" y="489712"/>
                  </a:lnTo>
                  <a:lnTo>
                    <a:pt x="272288" y="489712"/>
                  </a:lnTo>
                  <a:lnTo>
                    <a:pt x="266433" y="495554"/>
                  </a:lnTo>
                  <a:lnTo>
                    <a:pt x="266433" y="502793"/>
                  </a:lnTo>
                  <a:lnTo>
                    <a:pt x="266433" y="509905"/>
                  </a:lnTo>
                  <a:lnTo>
                    <a:pt x="272288" y="515747"/>
                  </a:lnTo>
                  <a:lnTo>
                    <a:pt x="286639" y="515747"/>
                  </a:lnTo>
                  <a:lnTo>
                    <a:pt x="292481" y="509905"/>
                  </a:lnTo>
                  <a:lnTo>
                    <a:pt x="292481" y="495554"/>
                  </a:lnTo>
                  <a:close/>
                </a:path>
                <a:path w="470535" h="1201420">
                  <a:moveTo>
                    <a:pt x="292481" y="397637"/>
                  </a:moveTo>
                  <a:lnTo>
                    <a:pt x="286639" y="391795"/>
                  </a:lnTo>
                  <a:lnTo>
                    <a:pt x="272288" y="391795"/>
                  </a:lnTo>
                  <a:lnTo>
                    <a:pt x="266433" y="397637"/>
                  </a:lnTo>
                  <a:lnTo>
                    <a:pt x="266433" y="404749"/>
                  </a:lnTo>
                  <a:lnTo>
                    <a:pt x="266433" y="411988"/>
                  </a:lnTo>
                  <a:lnTo>
                    <a:pt x="272288" y="417830"/>
                  </a:lnTo>
                  <a:lnTo>
                    <a:pt x="286639" y="417830"/>
                  </a:lnTo>
                  <a:lnTo>
                    <a:pt x="292481" y="411988"/>
                  </a:lnTo>
                  <a:lnTo>
                    <a:pt x="292481" y="397637"/>
                  </a:lnTo>
                  <a:close/>
                </a:path>
                <a:path w="470535" h="1201420">
                  <a:moveTo>
                    <a:pt x="292481" y="299593"/>
                  </a:moveTo>
                  <a:lnTo>
                    <a:pt x="286639" y="293751"/>
                  </a:lnTo>
                  <a:lnTo>
                    <a:pt x="272288" y="293751"/>
                  </a:lnTo>
                  <a:lnTo>
                    <a:pt x="266433" y="299593"/>
                  </a:lnTo>
                  <a:lnTo>
                    <a:pt x="266433" y="306832"/>
                  </a:lnTo>
                  <a:lnTo>
                    <a:pt x="266433" y="314071"/>
                  </a:lnTo>
                  <a:lnTo>
                    <a:pt x="272288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593"/>
                  </a:lnTo>
                  <a:close/>
                </a:path>
                <a:path w="470535" h="1201420">
                  <a:moveTo>
                    <a:pt x="292481" y="201688"/>
                  </a:moveTo>
                  <a:lnTo>
                    <a:pt x="286639" y="195834"/>
                  </a:lnTo>
                  <a:lnTo>
                    <a:pt x="272288" y="195834"/>
                  </a:lnTo>
                  <a:lnTo>
                    <a:pt x="266433" y="201688"/>
                  </a:lnTo>
                  <a:lnTo>
                    <a:pt x="266433" y="208915"/>
                  </a:lnTo>
                  <a:lnTo>
                    <a:pt x="266433" y="216154"/>
                  </a:lnTo>
                  <a:lnTo>
                    <a:pt x="272288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688"/>
                  </a:lnTo>
                  <a:close/>
                </a:path>
                <a:path w="470535" h="1201420">
                  <a:moveTo>
                    <a:pt x="292481" y="103759"/>
                  </a:moveTo>
                  <a:lnTo>
                    <a:pt x="286639" y="97917"/>
                  </a:lnTo>
                  <a:lnTo>
                    <a:pt x="272288" y="97917"/>
                  </a:lnTo>
                  <a:lnTo>
                    <a:pt x="266433" y="103759"/>
                  </a:lnTo>
                  <a:lnTo>
                    <a:pt x="266433" y="110998"/>
                  </a:lnTo>
                  <a:lnTo>
                    <a:pt x="266433" y="118237"/>
                  </a:lnTo>
                  <a:lnTo>
                    <a:pt x="272288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759"/>
                  </a:lnTo>
                  <a:close/>
                </a:path>
                <a:path w="470535" h="1201420">
                  <a:moveTo>
                    <a:pt x="292481" y="5842"/>
                  </a:moveTo>
                  <a:lnTo>
                    <a:pt x="286639" y="0"/>
                  </a:lnTo>
                  <a:lnTo>
                    <a:pt x="272288" y="0"/>
                  </a:lnTo>
                  <a:lnTo>
                    <a:pt x="266433" y="5842"/>
                  </a:lnTo>
                  <a:lnTo>
                    <a:pt x="266433" y="13081"/>
                  </a:lnTo>
                  <a:lnTo>
                    <a:pt x="266433" y="20320"/>
                  </a:lnTo>
                  <a:lnTo>
                    <a:pt x="272288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470535" h="1201420">
                  <a:moveTo>
                    <a:pt x="381254" y="1181100"/>
                  </a:moveTo>
                  <a:lnTo>
                    <a:pt x="375412" y="1175258"/>
                  </a:lnTo>
                  <a:lnTo>
                    <a:pt x="361061" y="1175258"/>
                  </a:lnTo>
                  <a:lnTo>
                    <a:pt x="355219" y="1181100"/>
                  </a:lnTo>
                  <a:lnTo>
                    <a:pt x="355219" y="1188339"/>
                  </a:lnTo>
                  <a:lnTo>
                    <a:pt x="355219" y="1195451"/>
                  </a:lnTo>
                  <a:lnTo>
                    <a:pt x="361061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470535" h="1201420">
                  <a:moveTo>
                    <a:pt x="381254" y="1083183"/>
                  </a:moveTo>
                  <a:lnTo>
                    <a:pt x="375412" y="1077341"/>
                  </a:lnTo>
                  <a:lnTo>
                    <a:pt x="361061" y="1077341"/>
                  </a:lnTo>
                  <a:lnTo>
                    <a:pt x="355219" y="1083183"/>
                  </a:lnTo>
                  <a:lnTo>
                    <a:pt x="355219" y="1090295"/>
                  </a:lnTo>
                  <a:lnTo>
                    <a:pt x="355219" y="1097534"/>
                  </a:lnTo>
                  <a:lnTo>
                    <a:pt x="361061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470535" h="1201420">
                  <a:moveTo>
                    <a:pt x="381254" y="985139"/>
                  </a:moveTo>
                  <a:lnTo>
                    <a:pt x="375412" y="979297"/>
                  </a:lnTo>
                  <a:lnTo>
                    <a:pt x="361061" y="979297"/>
                  </a:lnTo>
                  <a:lnTo>
                    <a:pt x="355219" y="985139"/>
                  </a:lnTo>
                  <a:lnTo>
                    <a:pt x="355219" y="992378"/>
                  </a:lnTo>
                  <a:lnTo>
                    <a:pt x="355219" y="999617"/>
                  </a:lnTo>
                  <a:lnTo>
                    <a:pt x="361061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139"/>
                  </a:lnTo>
                  <a:close/>
                </a:path>
                <a:path w="470535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1061" y="881380"/>
                  </a:lnTo>
                  <a:lnTo>
                    <a:pt x="355219" y="887222"/>
                  </a:lnTo>
                  <a:lnTo>
                    <a:pt x="355219" y="894461"/>
                  </a:lnTo>
                  <a:lnTo>
                    <a:pt x="355219" y="901700"/>
                  </a:lnTo>
                  <a:lnTo>
                    <a:pt x="361061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222"/>
                  </a:lnTo>
                  <a:close/>
                </a:path>
                <a:path w="470535" h="1201420">
                  <a:moveTo>
                    <a:pt x="381254" y="789305"/>
                  </a:moveTo>
                  <a:lnTo>
                    <a:pt x="375412" y="783463"/>
                  </a:lnTo>
                  <a:lnTo>
                    <a:pt x="361061" y="783463"/>
                  </a:lnTo>
                  <a:lnTo>
                    <a:pt x="355219" y="789305"/>
                  </a:lnTo>
                  <a:lnTo>
                    <a:pt x="355219" y="796544"/>
                  </a:lnTo>
                  <a:lnTo>
                    <a:pt x="355219" y="803783"/>
                  </a:lnTo>
                  <a:lnTo>
                    <a:pt x="361061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470535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1061" y="685546"/>
                  </a:lnTo>
                  <a:lnTo>
                    <a:pt x="355219" y="691388"/>
                  </a:lnTo>
                  <a:lnTo>
                    <a:pt x="355219" y="698627"/>
                  </a:lnTo>
                  <a:lnTo>
                    <a:pt x="355219" y="705866"/>
                  </a:lnTo>
                  <a:lnTo>
                    <a:pt x="361061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470535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1061" y="587629"/>
                  </a:lnTo>
                  <a:lnTo>
                    <a:pt x="355219" y="593471"/>
                  </a:lnTo>
                  <a:lnTo>
                    <a:pt x="355219" y="600710"/>
                  </a:lnTo>
                  <a:lnTo>
                    <a:pt x="355219" y="607822"/>
                  </a:lnTo>
                  <a:lnTo>
                    <a:pt x="361061" y="613664"/>
                  </a:lnTo>
                  <a:lnTo>
                    <a:pt x="375412" y="613664"/>
                  </a:lnTo>
                  <a:lnTo>
                    <a:pt x="381254" y="607822"/>
                  </a:lnTo>
                  <a:lnTo>
                    <a:pt x="381254" y="593471"/>
                  </a:lnTo>
                  <a:close/>
                </a:path>
                <a:path w="470535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1061" y="489712"/>
                  </a:lnTo>
                  <a:lnTo>
                    <a:pt x="355219" y="495554"/>
                  </a:lnTo>
                  <a:lnTo>
                    <a:pt x="355219" y="502793"/>
                  </a:lnTo>
                  <a:lnTo>
                    <a:pt x="355219" y="509905"/>
                  </a:lnTo>
                  <a:lnTo>
                    <a:pt x="361061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470535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1061" y="391795"/>
                  </a:lnTo>
                  <a:lnTo>
                    <a:pt x="355219" y="397637"/>
                  </a:lnTo>
                  <a:lnTo>
                    <a:pt x="355219" y="404749"/>
                  </a:lnTo>
                  <a:lnTo>
                    <a:pt x="355219" y="411988"/>
                  </a:lnTo>
                  <a:lnTo>
                    <a:pt x="361061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470535" h="1201420">
                  <a:moveTo>
                    <a:pt x="381254" y="299593"/>
                  </a:moveTo>
                  <a:lnTo>
                    <a:pt x="375412" y="293751"/>
                  </a:lnTo>
                  <a:lnTo>
                    <a:pt x="361061" y="293751"/>
                  </a:lnTo>
                  <a:lnTo>
                    <a:pt x="355219" y="299593"/>
                  </a:lnTo>
                  <a:lnTo>
                    <a:pt x="355219" y="306832"/>
                  </a:lnTo>
                  <a:lnTo>
                    <a:pt x="355219" y="314071"/>
                  </a:lnTo>
                  <a:lnTo>
                    <a:pt x="361061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593"/>
                  </a:lnTo>
                  <a:close/>
                </a:path>
                <a:path w="470535" h="1201420">
                  <a:moveTo>
                    <a:pt x="381254" y="201688"/>
                  </a:moveTo>
                  <a:lnTo>
                    <a:pt x="375412" y="195834"/>
                  </a:lnTo>
                  <a:lnTo>
                    <a:pt x="361061" y="195834"/>
                  </a:lnTo>
                  <a:lnTo>
                    <a:pt x="355219" y="201688"/>
                  </a:lnTo>
                  <a:lnTo>
                    <a:pt x="355219" y="208915"/>
                  </a:lnTo>
                  <a:lnTo>
                    <a:pt x="355219" y="216154"/>
                  </a:lnTo>
                  <a:lnTo>
                    <a:pt x="361061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688"/>
                  </a:lnTo>
                  <a:close/>
                </a:path>
                <a:path w="470535" h="1201420">
                  <a:moveTo>
                    <a:pt x="381254" y="103759"/>
                  </a:moveTo>
                  <a:lnTo>
                    <a:pt x="375412" y="97917"/>
                  </a:lnTo>
                  <a:lnTo>
                    <a:pt x="361061" y="97917"/>
                  </a:lnTo>
                  <a:lnTo>
                    <a:pt x="355219" y="103759"/>
                  </a:lnTo>
                  <a:lnTo>
                    <a:pt x="355219" y="110998"/>
                  </a:lnTo>
                  <a:lnTo>
                    <a:pt x="355219" y="118237"/>
                  </a:lnTo>
                  <a:lnTo>
                    <a:pt x="361061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470535" h="1201420">
                  <a:moveTo>
                    <a:pt x="381254" y="5842"/>
                  </a:moveTo>
                  <a:lnTo>
                    <a:pt x="375412" y="0"/>
                  </a:lnTo>
                  <a:lnTo>
                    <a:pt x="361061" y="0"/>
                  </a:lnTo>
                  <a:lnTo>
                    <a:pt x="355219" y="5842"/>
                  </a:lnTo>
                  <a:lnTo>
                    <a:pt x="355219" y="13081"/>
                  </a:lnTo>
                  <a:lnTo>
                    <a:pt x="355219" y="20320"/>
                  </a:lnTo>
                  <a:lnTo>
                    <a:pt x="361061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470535" h="1201420">
                  <a:moveTo>
                    <a:pt x="470027" y="1181100"/>
                  </a:moveTo>
                  <a:lnTo>
                    <a:pt x="464185" y="1175258"/>
                  </a:lnTo>
                  <a:lnTo>
                    <a:pt x="449834" y="1175258"/>
                  </a:lnTo>
                  <a:lnTo>
                    <a:pt x="443992" y="1181100"/>
                  </a:lnTo>
                  <a:lnTo>
                    <a:pt x="443992" y="1188339"/>
                  </a:lnTo>
                  <a:lnTo>
                    <a:pt x="443992" y="1195451"/>
                  </a:lnTo>
                  <a:lnTo>
                    <a:pt x="449834" y="1201293"/>
                  </a:lnTo>
                  <a:lnTo>
                    <a:pt x="464185" y="1201293"/>
                  </a:lnTo>
                  <a:lnTo>
                    <a:pt x="470027" y="1195451"/>
                  </a:lnTo>
                  <a:lnTo>
                    <a:pt x="470027" y="1181100"/>
                  </a:lnTo>
                  <a:close/>
                </a:path>
                <a:path w="470535" h="1201420">
                  <a:moveTo>
                    <a:pt x="470027" y="1083183"/>
                  </a:moveTo>
                  <a:lnTo>
                    <a:pt x="464185" y="1077341"/>
                  </a:lnTo>
                  <a:lnTo>
                    <a:pt x="449834" y="1077341"/>
                  </a:lnTo>
                  <a:lnTo>
                    <a:pt x="443992" y="1083183"/>
                  </a:lnTo>
                  <a:lnTo>
                    <a:pt x="443992" y="1090295"/>
                  </a:lnTo>
                  <a:lnTo>
                    <a:pt x="443992" y="1097534"/>
                  </a:lnTo>
                  <a:lnTo>
                    <a:pt x="449834" y="1103376"/>
                  </a:lnTo>
                  <a:lnTo>
                    <a:pt x="464185" y="1103376"/>
                  </a:lnTo>
                  <a:lnTo>
                    <a:pt x="470027" y="1097534"/>
                  </a:lnTo>
                  <a:lnTo>
                    <a:pt x="470027" y="1083183"/>
                  </a:lnTo>
                  <a:close/>
                </a:path>
                <a:path w="470535" h="1201420">
                  <a:moveTo>
                    <a:pt x="470027" y="985139"/>
                  </a:moveTo>
                  <a:lnTo>
                    <a:pt x="464185" y="979297"/>
                  </a:lnTo>
                  <a:lnTo>
                    <a:pt x="449834" y="979297"/>
                  </a:lnTo>
                  <a:lnTo>
                    <a:pt x="443992" y="985139"/>
                  </a:lnTo>
                  <a:lnTo>
                    <a:pt x="443992" y="992378"/>
                  </a:lnTo>
                  <a:lnTo>
                    <a:pt x="443992" y="999617"/>
                  </a:lnTo>
                  <a:lnTo>
                    <a:pt x="449834" y="1005459"/>
                  </a:lnTo>
                  <a:lnTo>
                    <a:pt x="464185" y="1005459"/>
                  </a:lnTo>
                  <a:lnTo>
                    <a:pt x="470027" y="999617"/>
                  </a:lnTo>
                  <a:lnTo>
                    <a:pt x="470027" y="985139"/>
                  </a:lnTo>
                  <a:close/>
                </a:path>
                <a:path w="470535" h="1201420">
                  <a:moveTo>
                    <a:pt x="470027" y="887222"/>
                  </a:moveTo>
                  <a:lnTo>
                    <a:pt x="464185" y="881380"/>
                  </a:lnTo>
                  <a:lnTo>
                    <a:pt x="449834" y="881380"/>
                  </a:lnTo>
                  <a:lnTo>
                    <a:pt x="443992" y="887222"/>
                  </a:lnTo>
                  <a:lnTo>
                    <a:pt x="443992" y="894461"/>
                  </a:lnTo>
                  <a:lnTo>
                    <a:pt x="443992" y="901700"/>
                  </a:lnTo>
                  <a:lnTo>
                    <a:pt x="449834" y="907542"/>
                  </a:lnTo>
                  <a:lnTo>
                    <a:pt x="464185" y="907542"/>
                  </a:lnTo>
                  <a:lnTo>
                    <a:pt x="470027" y="901700"/>
                  </a:lnTo>
                  <a:lnTo>
                    <a:pt x="470027" y="887222"/>
                  </a:lnTo>
                  <a:close/>
                </a:path>
                <a:path w="470535" h="1201420">
                  <a:moveTo>
                    <a:pt x="470027" y="789305"/>
                  </a:moveTo>
                  <a:lnTo>
                    <a:pt x="464185" y="783463"/>
                  </a:lnTo>
                  <a:lnTo>
                    <a:pt x="449834" y="783463"/>
                  </a:lnTo>
                  <a:lnTo>
                    <a:pt x="443992" y="789305"/>
                  </a:lnTo>
                  <a:lnTo>
                    <a:pt x="443992" y="796544"/>
                  </a:lnTo>
                  <a:lnTo>
                    <a:pt x="443992" y="803783"/>
                  </a:lnTo>
                  <a:lnTo>
                    <a:pt x="449834" y="809625"/>
                  </a:lnTo>
                  <a:lnTo>
                    <a:pt x="464185" y="809625"/>
                  </a:lnTo>
                  <a:lnTo>
                    <a:pt x="470027" y="803783"/>
                  </a:lnTo>
                  <a:lnTo>
                    <a:pt x="470027" y="789305"/>
                  </a:lnTo>
                  <a:close/>
                </a:path>
                <a:path w="470535" h="1201420">
                  <a:moveTo>
                    <a:pt x="470027" y="691388"/>
                  </a:moveTo>
                  <a:lnTo>
                    <a:pt x="464185" y="685546"/>
                  </a:lnTo>
                  <a:lnTo>
                    <a:pt x="449834" y="685546"/>
                  </a:lnTo>
                  <a:lnTo>
                    <a:pt x="443992" y="691388"/>
                  </a:lnTo>
                  <a:lnTo>
                    <a:pt x="443992" y="698627"/>
                  </a:lnTo>
                  <a:lnTo>
                    <a:pt x="443992" y="705866"/>
                  </a:lnTo>
                  <a:lnTo>
                    <a:pt x="449834" y="711708"/>
                  </a:lnTo>
                  <a:lnTo>
                    <a:pt x="464185" y="711708"/>
                  </a:lnTo>
                  <a:lnTo>
                    <a:pt x="470027" y="705866"/>
                  </a:lnTo>
                  <a:lnTo>
                    <a:pt x="470027" y="691388"/>
                  </a:lnTo>
                  <a:close/>
                </a:path>
                <a:path w="470535" h="1201420">
                  <a:moveTo>
                    <a:pt x="470027" y="593471"/>
                  </a:moveTo>
                  <a:lnTo>
                    <a:pt x="464185" y="587629"/>
                  </a:lnTo>
                  <a:lnTo>
                    <a:pt x="449834" y="587629"/>
                  </a:lnTo>
                  <a:lnTo>
                    <a:pt x="443992" y="593471"/>
                  </a:lnTo>
                  <a:lnTo>
                    <a:pt x="443992" y="600710"/>
                  </a:lnTo>
                  <a:lnTo>
                    <a:pt x="443992" y="607822"/>
                  </a:lnTo>
                  <a:lnTo>
                    <a:pt x="449834" y="613664"/>
                  </a:lnTo>
                  <a:lnTo>
                    <a:pt x="464185" y="613664"/>
                  </a:lnTo>
                  <a:lnTo>
                    <a:pt x="470027" y="607822"/>
                  </a:lnTo>
                  <a:lnTo>
                    <a:pt x="470027" y="593471"/>
                  </a:lnTo>
                  <a:close/>
                </a:path>
                <a:path w="470535" h="1201420">
                  <a:moveTo>
                    <a:pt x="470027" y="495554"/>
                  </a:moveTo>
                  <a:lnTo>
                    <a:pt x="464185" y="489712"/>
                  </a:lnTo>
                  <a:lnTo>
                    <a:pt x="449834" y="489712"/>
                  </a:lnTo>
                  <a:lnTo>
                    <a:pt x="443992" y="495554"/>
                  </a:lnTo>
                  <a:lnTo>
                    <a:pt x="443992" y="502793"/>
                  </a:lnTo>
                  <a:lnTo>
                    <a:pt x="443992" y="509905"/>
                  </a:lnTo>
                  <a:lnTo>
                    <a:pt x="449834" y="515747"/>
                  </a:lnTo>
                  <a:lnTo>
                    <a:pt x="464185" y="515747"/>
                  </a:lnTo>
                  <a:lnTo>
                    <a:pt x="470027" y="509905"/>
                  </a:lnTo>
                  <a:lnTo>
                    <a:pt x="470027" y="495554"/>
                  </a:lnTo>
                  <a:close/>
                </a:path>
                <a:path w="470535" h="1201420">
                  <a:moveTo>
                    <a:pt x="470027" y="397637"/>
                  </a:moveTo>
                  <a:lnTo>
                    <a:pt x="464185" y="391795"/>
                  </a:lnTo>
                  <a:lnTo>
                    <a:pt x="449834" y="391795"/>
                  </a:lnTo>
                  <a:lnTo>
                    <a:pt x="443992" y="397637"/>
                  </a:lnTo>
                  <a:lnTo>
                    <a:pt x="443992" y="404749"/>
                  </a:lnTo>
                  <a:lnTo>
                    <a:pt x="443992" y="411988"/>
                  </a:lnTo>
                  <a:lnTo>
                    <a:pt x="449834" y="417830"/>
                  </a:lnTo>
                  <a:lnTo>
                    <a:pt x="464185" y="417830"/>
                  </a:lnTo>
                  <a:lnTo>
                    <a:pt x="470027" y="411988"/>
                  </a:lnTo>
                  <a:lnTo>
                    <a:pt x="470027" y="397637"/>
                  </a:lnTo>
                  <a:close/>
                </a:path>
                <a:path w="470535" h="1201420">
                  <a:moveTo>
                    <a:pt x="470027" y="299593"/>
                  </a:moveTo>
                  <a:lnTo>
                    <a:pt x="464185" y="293751"/>
                  </a:lnTo>
                  <a:lnTo>
                    <a:pt x="449834" y="293751"/>
                  </a:lnTo>
                  <a:lnTo>
                    <a:pt x="443992" y="299593"/>
                  </a:lnTo>
                  <a:lnTo>
                    <a:pt x="443992" y="306832"/>
                  </a:lnTo>
                  <a:lnTo>
                    <a:pt x="443992" y="314071"/>
                  </a:lnTo>
                  <a:lnTo>
                    <a:pt x="449834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593"/>
                  </a:lnTo>
                  <a:close/>
                </a:path>
                <a:path w="470535" h="1201420">
                  <a:moveTo>
                    <a:pt x="470027" y="201688"/>
                  </a:moveTo>
                  <a:lnTo>
                    <a:pt x="464185" y="195834"/>
                  </a:lnTo>
                  <a:lnTo>
                    <a:pt x="449834" y="195834"/>
                  </a:lnTo>
                  <a:lnTo>
                    <a:pt x="443992" y="201688"/>
                  </a:lnTo>
                  <a:lnTo>
                    <a:pt x="443992" y="208915"/>
                  </a:lnTo>
                  <a:lnTo>
                    <a:pt x="443992" y="216154"/>
                  </a:lnTo>
                  <a:lnTo>
                    <a:pt x="449834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688"/>
                  </a:lnTo>
                  <a:close/>
                </a:path>
                <a:path w="470535" h="1201420">
                  <a:moveTo>
                    <a:pt x="470027" y="103759"/>
                  </a:moveTo>
                  <a:lnTo>
                    <a:pt x="464185" y="97917"/>
                  </a:lnTo>
                  <a:lnTo>
                    <a:pt x="449834" y="97917"/>
                  </a:lnTo>
                  <a:lnTo>
                    <a:pt x="443992" y="103759"/>
                  </a:lnTo>
                  <a:lnTo>
                    <a:pt x="443992" y="110998"/>
                  </a:lnTo>
                  <a:lnTo>
                    <a:pt x="443992" y="118237"/>
                  </a:lnTo>
                  <a:lnTo>
                    <a:pt x="449834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759"/>
                  </a:lnTo>
                  <a:close/>
                </a:path>
                <a:path w="470535" h="1201420">
                  <a:moveTo>
                    <a:pt x="470027" y="5842"/>
                  </a:moveTo>
                  <a:lnTo>
                    <a:pt x="464185" y="0"/>
                  </a:lnTo>
                  <a:lnTo>
                    <a:pt x="449834" y="0"/>
                  </a:lnTo>
                  <a:lnTo>
                    <a:pt x="443992" y="5842"/>
                  </a:lnTo>
                  <a:lnTo>
                    <a:pt x="443992" y="13081"/>
                  </a:lnTo>
                  <a:lnTo>
                    <a:pt x="443992" y="20320"/>
                  </a:lnTo>
                  <a:lnTo>
                    <a:pt x="449834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1078" y="1630806"/>
              <a:ext cx="1802130" cy="1299210"/>
            </a:xfrm>
            <a:custGeom>
              <a:avLst/>
              <a:gdLst/>
              <a:ahLst/>
              <a:cxnLst/>
              <a:rect l="l" t="t" r="r" b="b"/>
              <a:pathLst>
                <a:path w="1802129" h="1299210">
                  <a:moveTo>
                    <a:pt x="26162" y="1279017"/>
                  </a:moveTo>
                  <a:lnTo>
                    <a:pt x="20193" y="1273175"/>
                  </a:lnTo>
                  <a:lnTo>
                    <a:pt x="5842" y="1273175"/>
                  </a:lnTo>
                  <a:lnTo>
                    <a:pt x="0" y="1279017"/>
                  </a:lnTo>
                  <a:lnTo>
                    <a:pt x="0" y="1286256"/>
                  </a:lnTo>
                  <a:lnTo>
                    <a:pt x="0" y="1293368"/>
                  </a:lnTo>
                  <a:lnTo>
                    <a:pt x="5842" y="1299210"/>
                  </a:lnTo>
                  <a:lnTo>
                    <a:pt x="20193" y="1299210"/>
                  </a:lnTo>
                  <a:lnTo>
                    <a:pt x="26162" y="1293368"/>
                  </a:lnTo>
                  <a:lnTo>
                    <a:pt x="26162" y="1279017"/>
                  </a:lnTo>
                  <a:close/>
                </a:path>
                <a:path w="1802129" h="1299210">
                  <a:moveTo>
                    <a:pt x="114935" y="1279017"/>
                  </a:moveTo>
                  <a:lnTo>
                    <a:pt x="109093" y="1273175"/>
                  </a:lnTo>
                  <a:lnTo>
                    <a:pt x="94615" y="1273175"/>
                  </a:lnTo>
                  <a:lnTo>
                    <a:pt x="88773" y="1279017"/>
                  </a:lnTo>
                  <a:lnTo>
                    <a:pt x="88773" y="1286256"/>
                  </a:lnTo>
                  <a:lnTo>
                    <a:pt x="88773" y="1293368"/>
                  </a:lnTo>
                  <a:lnTo>
                    <a:pt x="94615" y="1299210"/>
                  </a:lnTo>
                  <a:lnTo>
                    <a:pt x="109093" y="1299210"/>
                  </a:lnTo>
                  <a:lnTo>
                    <a:pt x="114935" y="1293368"/>
                  </a:lnTo>
                  <a:lnTo>
                    <a:pt x="114935" y="1279017"/>
                  </a:lnTo>
                  <a:close/>
                </a:path>
                <a:path w="1802129" h="1299210">
                  <a:moveTo>
                    <a:pt x="203708" y="1279017"/>
                  </a:moveTo>
                  <a:lnTo>
                    <a:pt x="197866" y="1273175"/>
                  </a:lnTo>
                  <a:lnTo>
                    <a:pt x="183388" y="1273175"/>
                  </a:lnTo>
                  <a:lnTo>
                    <a:pt x="177546" y="1279017"/>
                  </a:lnTo>
                  <a:lnTo>
                    <a:pt x="177546" y="1286256"/>
                  </a:lnTo>
                  <a:lnTo>
                    <a:pt x="177546" y="1293368"/>
                  </a:lnTo>
                  <a:lnTo>
                    <a:pt x="183388" y="1299210"/>
                  </a:lnTo>
                  <a:lnTo>
                    <a:pt x="197866" y="1299210"/>
                  </a:lnTo>
                  <a:lnTo>
                    <a:pt x="203708" y="1293368"/>
                  </a:lnTo>
                  <a:lnTo>
                    <a:pt x="203708" y="1279017"/>
                  </a:lnTo>
                  <a:close/>
                </a:path>
                <a:path w="1802129" h="1299210">
                  <a:moveTo>
                    <a:pt x="292481" y="1279017"/>
                  </a:moveTo>
                  <a:lnTo>
                    <a:pt x="286639" y="1273175"/>
                  </a:lnTo>
                  <a:lnTo>
                    <a:pt x="272161" y="1273175"/>
                  </a:lnTo>
                  <a:lnTo>
                    <a:pt x="266319" y="1279017"/>
                  </a:lnTo>
                  <a:lnTo>
                    <a:pt x="266319" y="1286256"/>
                  </a:lnTo>
                  <a:lnTo>
                    <a:pt x="266319" y="1293368"/>
                  </a:lnTo>
                  <a:lnTo>
                    <a:pt x="272161" y="1299210"/>
                  </a:lnTo>
                  <a:lnTo>
                    <a:pt x="286639" y="1299210"/>
                  </a:lnTo>
                  <a:lnTo>
                    <a:pt x="292481" y="1293368"/>
                  </a:lnTo>
                  <a:lnTo>
                    <a:pt x="292481" y="1279017"/>
                  </a:lnTo>
                  <a:close/>
                </a:path>
                <a:path w="1802129" h="1299210">
                  <a:moveTo>
                    <a:pt x="381254" y="1279017"/>
                  </a:moveTo>
                  <a:lnTo>
                    <a:pt x="375412" y="1273175"/>
                  </a:lnTo>
                  <a:lnTo>
                    <a:pt x="360934" y="1273175"/>
                  </a:lnTo>
                  <a:lnTo>
                    <a:pt x="355092" y="1279017"/>
                  </a:lnTo>
                  <a:lnTo>
                    <a:pt x="355092" y="1286256"/>
                  </a:lnTo>
                  <a:lnTo>
                    <a:pt x="355092" y="1293368"/>
                  </a:lnTo>
                  <a:lnTo>
                    <a:pt x="360934" y="1299210"/>
                  </a:lnTo>
                  <a:lnTo>
                    <a:pt x="375412" y="1299210"/>
                  </a:lnTo>
                  <a:lnTo>
                    <a:pt x="381254" y="1293368"/>
                  </a:lnTo>
                  <a:lnTo>
                    <a:pt x="381254" y="1279017"/>
                  </a:lnTo>
                  <a:close/>
                </a:path>
                <a:path w="1802129" h="1299210">
                  <a:moveTo>
                    <a:pt x="470027" y="1279017"/>
                  </a:moveTo>
                  <a:lnTo>
                    <a:pt x="464185" y="1273175"/>
                  </a:lnTo>
                  <a:lnTo>
                    <a:pt x="449834" y="1273175"/>
                  </a:lnTo>
                  <a:lnTo>
                    <a:pt x="443992" y="1279017"/>
                  </a:lnTo>
                  <a:lnTo>
                    <a:pt x="443992" y="1286256"/>
                  </a:lnTo>
                  <a:lnTo>
                    <a:pt x="443992" y="1293368"/>
                  </a:lnTo>
                  <a:lnTo>
                    <a:pt x="449834" y="1299210"/>
                  </a:lnTo>
                  <a:lnTo>
                    <a:pt x="464185" y="1299210"/>
                  </a:lnTo>
                  <a:lnTo>
                    <a:pt x="470027" y="1293368"/>
                  </a:lnTo>
                  <a:lnTo>
                    <a:pt x="470027" y="1279017"/>
                  </a:lnTo>
                  <a:close/>
                </a:path>
                <a:path w="1802129" h="1299210">
                  <a:moveTo>
                    <a:pt x="558800" y="1279017"/>
                  </a:moveTo>
                  <a:lnTo>
                    <a:pt x="552958" y="1273175"/>
                  </a:lnTo>
                  <a:lnTo>
                    <a:pt x="538607" y="1273175"/>
                  </a:lnTo>
                  <a:lnTo>
                    <a:pt x="532765" y="1279017"/>
                  </a:lnTo>
                  <a:lnTo>
                    <a:pt x="532765" y="1286256"/>
                  </a:lnTo>
                  <a:lnTo>
                    <a:pt x="532765" y="1293368"/>
                  </a:lnTo>
                  <a:lnTo>
                    <a:pt x="538607" y="1299210"/>
                  </a:lnTo>
                  <a:lnTo>
                    <a:pt x="552958" y="1299210"/>
                  </a:lnTo>
                  <a:lnTo>
                    <a:pt x="558800" y="1293368"/>
                  </a:lnTo>
                  <a:lnTo>
                    <a:pt x="558800" y="1279017"/>
                  </a:lnTo>
                  <a:close/>
                </a:path>
                <a:path w="1802129" h="1299210">
                  <a:moveTo>
                    <a:pt x="647573" y="1279017"/>
                  </a:moveTo>
                  <a:lnTo>
                    <a:pt x="641731" y="1273175"/>
                  </a:lnTo>
                  <a:lnTo>
                    <a:pt x="627380" y="1273175"/>
                  </a:lnTo>
                  <a:lnTo>
                    <a:pt x="621538" y="1279017"/>
                  </a:lnTo>
                  <a:lnTo>
                    <a:pt x="621538" y="1286256"/>
                  </a:lnTo>
                  <a:lnTo>
                    <a:pt x="621538" y="1293368"/>
                  </a:lnTo>
                  <a:lnTo>
                    <a:pt x="627380" y="1299210"/>
                  </a:lnTo>
                  <a:lnTo>
                    <a:pt x="641731" y="1299210"/>
                  </a:lnTo>
                  <a:lnTo>
                    <a:pt x="647573" y="1293368"/>
                  </a:lnTo>
                  <a:lnTo>
                    <a:pt x="647573" y="1279017"/>
                  </a:lnTo>
                  <a:close/>
                </a:path>
                <a:path w="1802129" h="1299210">
                  <a:moveTo>
                    <a:pt x="736346" y="1279017"/>
                  </a:moveTo>
                  <a:lnTo>
                    <a:pt x="730504" y="1273175"/>
                  </a:lnTo>
                  <a:lnTo>
                    <a:pt x="716153" y="1273175"/>
                  </a:lnTo>
                  <a:lnTo>
                    <a:pt x="710311" y="1279017"/>
                  </a:lnTo>
                  <a:lnTo>
                    <a:pt x="710311" y="1286256"/>
                  </a:lnTo>
                  <a:lnTo>
                    <a:pt x="710311" y="1293368"/>
                  </a:lnTo>
                  <a:lnTo>
                    <a:pt x="716153" y="1299210"/>
                  </a:lnTo>
                  <a:lnTo>
                    <a:pt x="730504" y="1299210"/>
                  </a:lnTo>
                  <a:lnTo>
                    <a:pt x="736346" y="1293368"/>
                  </a:lnTo>
                  <a:lnTo>
                    <a:pt x="736346" y="1279017"/>
                  </a:lnTo>
                  <a:close/>
                </a:path>
                <a:path w="1802129" h="1299210">
                  <a:moveTo>
                    <a:pt x="825246" y="1279017"/>
                  </a:moveTo>
                  <a:lnTo>
                    <a:pt x="819404" y="1273175"/>
                  </a:lnTo>
                  <a:lnTo>
                    <a:pt x="804926" y="1273175"/>
                  </a:lnTo>
                  <a:lnTo>
                    <a:pt x="799084" y="1279017"/>
                  </a:lnTo>
                  <a:lnTo>
                    <a:pt x="799084" y="1286256"/>
                  </a:lnTo>
                  <a:lnTo>
                    <a:pt x="799084" y="1293368"/>
                  </a:lnTo>
                  <a:lnTo>
                    <a:pt x="804926" y="1299210"/>
                  </a:lnTo>
                  <a:lnTo>
                    <a:pt x="819404" y="1299210"/>
                  </a:lnTo>
                  <a:lnTo>
                    <a:pt x="825246" y="1293368"/>
                  </a:lnTo>
                  <a:lnTo>
                    <a:pt x="825246" y="1279017"/>
                  </a:lnTo>
                  <a:close/>
                </a:path>
                <a:path w="1802129" h="1299210">
                  <a:moveTo>
                    <a:pt x="914019" y="1279017"/>
                  </a:moveTo>
                  <a:lnTo>
                    <a:pt x="908177" y="1273175"/>
                  </a:lnTo>
                  <a:lnTo>
                    <a:pt x="893699" y="1273175"/>
                  </a:lnTo>
                  <a:lnTo>
                    <a:pt x="887857" y="1279017"/>
                  </a:lnTo>
                  <a:lnTo>
                    <a:pt x="887857" y="1286256"/>
                  </a:lnTo>
                  <a:lnTo>
                    <a:pt x="887857" y="1293368"/>
                  </a:lnTo>
                  <a:lnTo>
                    <a:pt x="893699" y="1299210"/>
                  </a:lnTo>
                  <a:lnTo>
                    <a:pt x="908177" y="1299210"/>
                  </a:lnTo>
                  <a:lnTo>
                    <a:pt x="914019" y="1293368"/>
                  </a:lnTo>
                  <a:lnTo>
                    <a:pt x="914019" y="1279017"/>
                  </a:lnTo>
                  <a:close/>
                </a:path>
                <a:path w="1802129" h="1299210">
                  <a:moveTo>
                    <a:pt x="1002792" y="1279017"/>
                  </a:moveTo>
                  <a:lnTo>
                    <a:pt x="996950" y="1273175"/>
                  </a:lnTo>
                  <a:lnTo>
                    <a:pt x="982472" y="1273175"/>
                  </a:lnTo>
                  <a:lnTo>
                    <a:pt x="976630" y="1279017"/>
                  </a:lnTo>
                  <a:lnTo>
                    <a:pt x="976630" y="1286256"/>
                  </a:lnTo>
                  <a:lnTo>
                    <a:pt x="976630" y="1293368"/>
                  </a:lnTo>
                  <a:lnTo>
                    <a:pt x="982472" y="1299210"/>
                  </a:lnTo>
                  <a:lnTo>
                    <a:pt x="996950" y="1299210"/>
                  </a:lnTo>
                  <a:lnTo>
                    <a:pt x="1002792" y="1293368"/>
                  </a:lnTo>
                  <a:lnTo>
                    <a:pt x="1002792" y="1279017"/>
                  </a:lnTo>
                  <a:close/>
                </a:path>
                <a:path w="1802129" h="1299210">
                  <a:moveTo>
                    <a:pt x="1091565" y="1279017"/>
                  </a:moveTo>
                  <a:lnTo>
                    <a:pt x="1085723" y="1273175"/>
                  </a:lnTo>
                  <a:lnTo>
                    <a:pt x="1071245" y="1273175"/>
                  </a:lnTo>
                  <a:lnTo>
                    <a:pt x="1065403" y="1279017"/>
                  </a:lnTo>
                  <a:lnTo>
                    <a:pt x="1065403" y="1286256"/>
                  </a:lnTo>
                  <a:lnTo>
                    <a:pt x="1065403" y="1293368"/>
                  </a:lnTo>
                  <a:lnTo>
                    <a:pt x="1071245" y="1299210"/>
                  </a:lnTo>
                  <a:lnTo>
                    <a:pt x="1085723" y="1299210"/>
                  </a:lnTo>
                  <a:lnTo>
                    <a:pt x="1091565" y="1293368"/>
                  </a:lnTo>
                  <a:lnTo>
                    <a:pt x="1091565" y="1279017"/>
                  </a:lnTo>
                  <a:close/>
                </a:path>
                <a:path w="1802129" h="1299210">
                  <a:moveTo>
                    <a:pt x="1180338" y="1279017"/>
                  </a:moveTo>
                  <a:lnTo>
                    <a:pt x="1174496" y="1273175"/>
                  </a:lnTo>
                  <a:lnTo>
                    <a:pt x="1160145" y="1273175"/>
                  </a:lnTo>
                  <a:lnTo>
                    <a:pt x="1154303" y="1279017"/>
                  </a:lnTo>
                  <a:lnTo>
                    <a:pt x="1154303" y="1286256"/>
                  </a:lnTo>
                  <a:lnTo>
                    <a:pt x="1154303" y="1293368"/>
                  </a:lnTo>
                  <a:lnTo>
                    <a:pt x="1160145" y="1299210"/>
                  </a:lnTo>
                  <a:lnTo>
                    <a:pt x="1174496" y="1299210"/>
                  </a:lnTo>
                  <a:lnTo>
                    <a:pt x="1180338" y="1293368"/>
                  </a:lnTo>
                  <a:lnTo>
                    <a:pt x="1180338" y="1279017"/>
                  </a:lnTo>
                  <a:close/>
                </a:path>
                <a:path w="1802129" h="1299210">
                  <a:moveTo>
                    <a:pt x="1269111" y="1279017"/>
                  </a:moveTo>
                  <a:lnTo>
                    <a:pt x="1263269" y="1273175"/>
                  </a:lnTo>
                  <a:lnTo>
                    <a:pt x="1248918" y="1273175"/>
                  </a:lnTo>
                  <a:lnTo>
                    <a:pt x="1243063" y="1279017"/>
                  </a:lnTo>
                  <a:lnTo>
                    <a:pt x="1243063" y="1286256"/>
                  </a:lnTo>
                  <a:lnTo>
                    <a:pt x="1243063" y="1293368"/>
                  </a:lnTo>
                  <a:lnTo>
                    <a:pt x="1248918" y="1299210"/>
                  </a:lnTo>
                  <a:lnTo>
                    <a:pt x="1263269" y="1299210"/>
                  </a:lnTo>
                  <a:lnTo>
                    <a:pt x="1269111" y="1293368"/>
                  </a:lnTo>
                  <a:lnTo>
                    <a:pt x="1269111" y="1279017"/>
                  </a:lnTo>
                  <a:close/>
                </a:path>
                <a:path w="1802129" h="1299210">
                  <a:moveTo>
                    <a:pt x="1357884" y="1279017"/>
                  </a:moveTo>
                  <a:lnTo>
                    <a:pt x="1352042" y="1273175"/>
                  </a:lnTo>
                  <a:lnTo>
                    <a:pt x="1337691" y="1273175"/>
                  </a:lnTo>
                  <a:lnTo>
                    <a:pt x="1331849" y="1279017"/>
                  </a:lnTo>
                  <a:lnTo>
                    <a:pt x="1331849" y="1286256"/>
                  </a:lnTo>
                  <a:lnTo>
                    <a:pt x="1331849" y="1293368"/>
                  </a:lnTo>
                  <a:lnTo>
                    <a:pt x="1337691" y="1299210"/>
                  </a:lnTo>
                  <a:lnTo>
                    <a:pt x="1352042" y="1299210"/>
                  </a:lnTo>
                  <a:lnTo>
                    <a:pt x="1357884" y="1293368"/>
                  </a:lnTo>
                  <a:lnTo>
                    <a:pt x="1357884" y="1279017"/>
                  </a:lnTo>
                  <a:close/>
                </a:path>
                <a:path w="1802129" h="1299210">
                  <a:moveTo>
                    <a:pt x="1446657" y="1279017"/>
                  </a:moveTo>
                  <a:lnTo>
                    <a:pt x="1440815" y="1273175"/>
                  </a:lnTo>
                  <a:lnTo>
                    <a:pt x="1426464" y="1273175"/>
                  </a:lnTo>
                  <a:lnTo>
                    <a:pt x="1420622" y="1279017"/>
                  </a:lnTo>
                  <a:lnTo>
                    <a:pt x="1420622" y="1286256"/>
                  </a:lnTo>
                  <a:lnTo>
                    <a:pt x="1420622" y="1293368"/>
                  </a:lnTo>
                  <a:lnTo>
                    <a:pt x="1426464" y="1299210"/>
                  </a:lnTo>
                  <a:lnTo>
                    <a:pt x="1440815" y="1299210"/>
                  </a:lnTo>
                  <a:lnTo>
                    <a:pt x="1446657" y="1293368"/>
                  </a:lnTo>
                  <a:lnTo>
                    <a:pt x="1446657" y="1279017"/>
                  </a:lnTo>
                  <a:close/>
                </a:path>
                <a:path w="1802129" h="1299210">
                  <a:moveTo>
                    <a:pt x="1446657" y="1181100"/>
                  </a:moveTo>
                  <a:lnTo>
                    <a:pt x="1440815" y="1175258"/>
                  </a:lnTo>
                  <a:lnTo>
                    <a:pt x="1426464" y="1175258"/>
                  </a:lnTo>
                  <a:lnTo>
                    <a:pt x="1420622" y="1181100"/>
                  </a:lnTo>
                  <a:lnTo>
                    <a:pt x="1420622" y="1188339"/>
                  </a:lnTo>
                  <a:lnTo>
                    <a:pt x="1420622" y="1195451"/>
                  </a:lnTo>
                  <a:lnTo>
                    <a:pt x="1426464" y="1201293"/>
                  </a:lnTo>
                  <a:lnTo>
                    <a:pt x="1440815" y="1201293"/>
                  </a:lnTo>
                  <a:lnTo>
                    <a:pt x="1446657" y="1195451"/>
                  </a:lnTo>
                  <a:lnTo>
                    <a:pt x="1446657" y="1181100"/>
                  </a:lnTo>
                  <a:close/>
                </a:path>
                <a:path w="1802129" h="1299210">
                  <a:moveTo>
                    <a:pt x="1535430" y="1279017"/>
                  </a:moveTo>
                  <a:lnTo>
                    <a:pt x="1529588" y="1273175"/>
                  </a:lnTo>
                  <a:lnTo>
                    <a:pt x="1515237" y="1273175"/>
                  </a:lnTo>
                  <a:lnTo>
                    <a:pt x="1509395" y="1279017"/>
                  </a:lnTo>
                  <a:lnTo>
                    <a:pt x="1509395" y="1286256"/>
                  </a:lnTo>
                  <a:lnTo>
                    <a:pt x="1509395" y="1293368"/>
                  </a:lnTo>
                  <a:lnTo>
                    <a:pt x="1515237" y="1299210"/>
                  </a:lnTo>
                  <a:lnTo>
                    <a:pt x="1529588" y="1299210"/>
                  </a:lnTo>
                  <a:lnTo>
                    <a:pt x="1535430" y="1293368"/>
                  </a:lnTo>
                  <a:lnTo>
                    <a:pt x="1535430" y="1279017"/>
                  </a:lnTo>
                  <a:close/>
                </a:path>
                <a:path w="1802129" h="1299210">
                  <a:moveTo>
                    <a:pt x="1535430" y="1181100"/>
                  </a:moveTo>
                  <a:lnTo>
                    <a:pt x="1529588" y="1175258"/>
                  </a:lnTo>
                  <a:lnTo>
                    <a:pt x="1515237" y="1175258"/>
                  </a:lnTo>
                  <a:lnTo>
                    <a:pt x="1509395" y="1181100"/>
                  </a:lnTo>
                  <a:lnTo>
                    <a:pt x="1509395" y="1188339"/>
                  </a:lnTo>
                  <a:lnTo>
                    <a:pt x="1509395" y="1195451"/>
                  </a:lnTo>
                  <a:lnTo>
                    <a:pt x="1515237" y="1201293"/>
                  </a:lnTo>
                  <a:lnTo>
                    <a:pt x="1529588" y="1201293"/>
                  </a:lnTo>
                  <a:lnTo>
                    <a:pt x="1535430" y="1195451"/>
                  </a:lnTo>
                  <a:lnTo>
                    <a:pt x="1535430" y="1181100"/>
                  </a:lnTo>
                  <a:close/>
                </a:path>
                <a:path w="1802129" h="1299210">
                  <a:moveTo>
                    <a:pt x="1535430" y="1083183"/>
                  </a:moveTo>
                  <a:lnTo>
                    <a:pt x="1529588" y="1077341"/>
                  </a:lnTo>
                  <a:lnTo>
                    <a:pt x="1515237" y="1077341"/>
                  </a:lnTo>
                  <a:lnTo>
                    <a:pt x="1509395" y="1083183"/>
                  </a:lnTo>
                  <a:lnTo>
                    <a:pt x="1509395" y="1090295"/>
                  </a:lnTo>
                  <a:lnTo>
                    <a:pt x="1509395" y="1097534"/>
                  </a:lnTo>
                  <a:lnTo>
                    <a:pt x="1515237" y="1103376"/>
                  </a:lnTo>
                  <a:lnTo>
                    <a:pt x="1529588" y="1103376"/>
                  </a:lnTo>
                  <a:lnTo>
                    <a:pt x="1535430" y="1097534"/>
                  </a:lnTo>
                  <a:lnTo>
                    <a:pt x="1535430" y="1083183"/>
                  </a:lnTo>
                  <a:close/>
                </a:path>
                <a:path w="1802129" h="1299210">
                  <a:moveTo>
                    <a:pt x="1535430" y="985139"/>
                  </a:moveTo>
                  <a:lnTo>
                    <a:pt x="1529588" y="979297"/>
                  </a:lnTo>
                  <a:lnTo>
                    <a:pt x="1515237" y="979297"/>
                  </a:lnTo>
                  <a:lnTo>
                    <a:pt x="1509395" y="985139"/>
                  </a:lnTo>
                  <a:lnTo>
                    <a:pt x="1509395" y="992378"/>
                  </a:lnTo>
                  <a:lnTo>
                    <a:pt x="1509395" y="999617"/>
                  </a:lnTo>
                  <a:lnTo>
                    <a:pt x="1515237" y="1005459"/>
                  </a:lnTo>
                  <a:lnTo>
                    <a:pt x="1529588" y="1005459"/>
                  </a:lnTo>
                  <a:lnTo>
                    <a:pt x="1535430" y="999617"/>
                  </a:lnTo>
                  <a:lnTo>
                    <a:pt x="1535430" y="985139"/>
                  </a:lnTo>
                  <a:close/>
                </a:path>
                <a:path w="1802129" h="1299210">
                  <a:moveTo>
                    <a:pt x="1535430" y="887222"/>
                  </a:moveTo>
                  <a:lnTo>
                    <a:pt x="1529588" y="881380"/>
                  </a:lnTo>
                  <a:lnTo>
                    <a:pt x="1515237" y="881380"/>
                  </a:lnTo>
                  <a:lnTo>
                    <a:pt x="1509395" y="887222"/>
                  </a:lnTo>
                  <a:lnTo>
                    <a:pt x="1509395" y="894461"/>
                  </a:lnTo>
                  <a:lnTo>
                    <a:pt x="1509395" y="901700"/>
                  </a:lnTo>
                  <a:lnTo>
                    <a:pt x="1515237" y="907542"/>
                  </a:lnTo>
                  <a:lnTo>
                    <a:pt x="1529588" y="907542"/>
                  </a:lnTo>
                  <a:lnTo>
                    <a:pt x="1535430" y="901700"/>
                  </a:lnTo>
                  <a:lnTo>
                    <a:pt x="1535430" y="887222"/>
                  </a:lnTo>
                  <a:close/>
                </a:path>
                <a:path w="1802129" h="1299210">
                  <a:moveTo>
                    <a:pt x="1535430" y="789305"/>
                  </a:moveTo>
                  <a:lnTo>
                    <a:pt x="1529588" y="783463"/>
                  </a:lnTo>
                  <a:lnTo>
                    <a:pt x="1515237" y="783463"/>
                  </a:lnTo>
                  <a:lnTo>
                    <a:pt x="1509395" y="789305"/>
                  </a:lnTo>
                  <a:lnTo>
                    <a:pt x="1509395" y="796544"/>
                  </a:lnTo>
                  <a:lnTo>
                    <a:pt x="1509395" y="803783"/>
                  </a:lnTo>
                  <a:lnTo>
                    <a:pt x="1515237" y="809625"/>
                  </a:lnTo>
                  <a:lnTo>
                    <a:pt x="1529588" y="809625"/>
                  </a:lnTo>
                  <a:lnTo>
                    <a:pt x="1535430" y="803783"/>
                  </a:lnTo>
                  <a:lnTo>
                    <a:pt x="1535430" y="789305"/>
                  </a:lnTo>
                  <a:close/>
                </a:path>
                <a:path w="1802129" h="1299210">
                  <a:moveTo>
                    <a:pt x="1535430" y="691388"/>
                  </a:moveTo>
                  <a:lnTo>
                    <a:pt x="1529588" y="685546"/>
                  </a:lnTo>
                  <a:lnTo>
                    <a:pt x="1515237" y="685546"/>
                  </a:lnTo>
                  <a:lnTo>
                    <a:pt x="1509395" y="691388"/>
                  </a:lnTo>
                  <a:lnTo>
                    <a:pt x="1509395" y="698627"/>
                  </a:lnTo>
                  <a:lnTo>
                    <a:pt x="1509395" y="705866"/>
                  </a:lnTo>
                  <a:lnTo>
                    <a:pt x="1515237" y="711708"/>
                  </a:lnTo>
                  <a:lnTo>
                    <a:pt x="1529588" y="711708"/>
                  </a:lnTo>
                  <a:lnTo>
                    <a:pt x="1535430" y="705866"/>
                  </a:lnTo>
                  <a:lnTo>
                    <a:pt x="1535430" y="691388"/>
                  </a:lnTo>
                  <a:close/>
                </a:path>
                <a:path w="1802129" h="1299210">
                  <a:moveTo>
                    <a:pt x="1535430" y="593471"/>
                  </a:moveTo>
                  <a:lnTo>
                    <a:pt x="1529588" y="587629"/>
                  </a:lnTo>
                  <a:lnTo>
                    <a:pt x="1515237" y="587629"/>
                  </a:lnTo>
                  <a:lnTo>
                    <a:pt x="1509395" y="593471"/>
                  </a:lnTo>
                  <a:lnTo>
                    <a:pt x="1509395" y="600710"/>
                  </a:lnTo>
                  <a:lnTo>
                    <a:pt x="1509395" y="607822"/>
                  </a:lnTo>
                  <a:lnTo>
                    <a:pt x="1515237" y="613664"/>
                  </a:lnTo>
                  <a:lnTo>
                    <a:pt x="1529588" y="613664"/>
                  </a:lnTo>
                  <a:lnTo>
                    <a:pt x="1535430" y="607822"/>
                  </a:lnTo>
                  <a:lnTo>
                    <a:pt x="1535430" y="593471"/>
                  </a:lnTo>
                  <a:close/>
                </a:path>
                <a:path w="1802129" h="1299210">
                  <a:moveTo>
                    <a:pt x="1535430" y="495554"/>
                  </a:moveTo>
                  <a:lnTo>
                    <a:pt x="1529588" y="489712"/>
                  </a:lnTo>
                  <a:lnTo>
                    <a:pt x="1515237" y="489712"/>
                  </a:lnTo>
                  <a:lnTo>
                    <a:pt x="1509395" y="495554"/>
                  </a:lnTo>
                  <a:lnTo>
                    <a:pt x="1509395" y="502793"/>
                  </a:lnTo>
                  <a:lnTo>
                    <a:pt x="1509395" y="509905"/>
                  </a:lnTo>
                  <a:lnTo>
                    <a:pt x="1515237" y="515747"/>
                  </a:lnTo>
                  <a:lnTo>
                    <a:pt x="1529588" y="515747"/>
                  </a:lnTo>
                  <a:lnTo>
                    <a:pt x="1535430" y="509905"/>
                  </a:lnTo>
                  <a:lnTo>
                    <a:pt x="1535430" y="495554"/>
                  </a:lnTo>
                  <a:close/>
                </a:path>
                <a:path w="1802129" h="1299210">
                  <a:moveTo>
                    <a:pt x="1535430" y="397637"/>
                  </a:moveTo>
                  <a:lnTo>
                    <a:pt x="1529588" y="391795"/>
                  </a:lnTo>
                  <a:lnTo>
                    <a:pt x="1515237" y="391795"/>
                  </a:lnTo>
                  <a:lnTo>
                    <a:pt x="1509395" y="397637"/>
                  </a:lnTo>
                  <a:lnTo>
                    <a:pt x="1509395" y="404749"/>
                  </a:lnTo>
                  <a:lnTo>
                    <a:pt x="1509395" y="411988"/>
                  </a:lnTo>
                  <a:lnTo>
                    <a:pt x="1515237" y="417830"/>
                  </a:lnTo>
                  <a:lnTo>
                    <a:pt x="1529588" y="417830"/>
                  </a:lnTo>
                  <a:lnTo>
                    <a:pt x="1535430" y="411988"/>
                  </a:lnTo>
                  <a:lnTo>
                    <a:pt x="1535430" y="397637"/>
                  </a:lnTo>
                  <a:close/>
                </a:path>
                <a:path w="1802129" h="1299210">
                  <a:moveTo>
                    <a:pt x="1535430" y="299593"/>
                  </a:moveTo>
                  <a:lnTo>
                    <a:pt x="1529588" y="293751"/>
                  </a:lnTo>
                  <a:lnTo>
                    <a:pt x="1515237" y="293751"/>
                  </a:lnTo>
                  <a:lnTo>
                    <a:pt x="1509395" y="299593"/>
                  </a:lnTo>
                  <a:lnTo>
                    <a:pt x="1509395" y="306832"/>
                  </a:lnTo>
                  <a:lnTo>
                    <a:pt x="1509395" y="314071"/>
                  </a:lnTo>
                  <a:lnTo>
                    <a:pt x="1515237" y="319913"/>
                  </a:lnTo>
                  <a:lnTo>
                    <a:pt x="1529588" y="319913"/>
                  </a:lnTo>
                  <a:lnTo>
                    <a:pt x="1535430" y="314071"/>
                  </a:lnTo>
                  <a:lnTo>
                    <a:pt x="1535430" y="299593"/>
                  </a:lnTo>
                  <a:close/>
                </a:path>
                <a:path w="1802129" h="1299210">
                  <a:moveTo>
                    <a:pt x="1535430" y="201688"/>
                  </a:moveTo>
                  <a:lnTo>
                    <a:pt x="1529588" y="195834"/>
                  </a:lnTo>
                  <a:lnTo>
                    <a:pt x="1515237" y="195834"/>
                  </a:lnTo>
                  <a:lnTo>
                    <a:pt x="1509395" y="201688"/>
                  </a:lnTo>
                  <a:lnTo>
                    <a:pt x="1509395" y="208915"/>
                  </a:lnTo>
                  <a:lnTo>
                    <a:pt x="1509395" y="216154"/>
                  </a:lnTo>
                  <a:lnTo>
                    <a:pt x="1515237" y="221996"/>
                  </a:lnTo>
                  <a:lnTo>
                    <a:pt x="1529588" y="221996"/>
                  </a:lnTo>
                  <a:lnTo>
                    <a:pt x="1535430" y="216154"/>
                  </a:lnTo>
                  <a:lnTo>
                    <a:pt x="1535430" y="201688"/>
                  </a:lnTo>
                  <a:close/>
                </a:path>
                <a:path w="1802129" h="1299210">
                  <a:moveTo>
                    <a:pt x="1535430" y="103759"/>
                  </a:moveTo>
                  <a:lnTo>
                    <a:pt x="1529588" y="97917"/>
                  </a:lnTo>
                  <a:lnTo>
                    <a:pt x="1515237" y="97917"/>
                  </a:lnTo>
                  <a:lnTo>
                    <a:pt x="1509395" y="103759"/>
                  </a:lnTo>
                  <a:lnTo>
                    <a:pt x="1509395" y="110998"/>
                  </a:lnTo>
                  <a:lnTo>
                    <a:pt x="1509395" y="118237"/>
                  </a:lnTo>
                  <a:lnTo>
                    <a:pt x="1515237" y="124079"/>
                  </a:lnTo>
                  <a:lnTo>
                    <a:pt x="1529588" y="124079"/>
                  </a:lnTo>
                  <a:lnTo>
                    <a:pt x="1535430" y="118237"/>
                  </a:lnTo>
                  <a:lnTo>
                    <a:pt x="1535430" y="103759"/>
                  </a:lnTo>
                  <a:close/>
                </a:path>
                <a:path w="1802129" h="1299210">
                  <a:moveTo>
                    <a:pt x="1535430" y="5842"/>
                  </a:moveTo>
                  <a:lnTo>
                    <a:pt x="1529588" y="0"/>
                  </a:lnTo>
                  <a:lnTo>
                    <a:pt x="1515237" y="0"/>
                  </a:lnTo>
                  <a:lnTo>
                    <a:pt x="1509395" y="5842"/>
                  </a:lnTo>
                  <a:lnTo>
                    <a:pt x="1509395" y="13081"/>
                  </a:lnTo>
                  <a:lnTo>
                    <a:pt x="1509395" y="20320"/>
                  </a:lnTo>
                  <a:lnTo>
                    <a:pt x="1515237" y="26162"/>
                  </a:lnTo>
                  <a:lnTo>
                    <a:pt x="1529588" y="26162"/>
                  </a:lnTo>
                  <a:lnTo>
                    <a:pt x="1535430" y="20320"/>
                  </a:lnTo>
                  <a:lnTo>
                    <a:pt x="1535430" y="5842"/>
                  </a:lnTo>
                  <a:close/>
                </a:path>
                <a:path w="1802129" h="1299210">
                  <a:moveTo>
                    <a:pt x="1624330" y="1181100"/>
                  </a:moveTo>
                  <a:lnTo>
                    <a:pt x="1618488" y="1175258"/>
                  </a:lnTo>
                  <a:lnTo>
                    <a:pt x="1604010" y="1175258"/>
                  </a:lnTo>
                  <a:lnTo>
                    <a:pt x="1598168" y="1181100"/>
                  </a:lnTo>
                  <a:lnTo>
                    <a:pt x="1598168" y="1188339"/>
                  </a:lnTo>
                  <a:lnTo>
                    <a:pt x="1598168" y="1195451"/>
                  </a:lnTo>
                  <a:lnTo>
                    <a:pt x="1604010" y="1201293"/>
                  </a:lnTo>
                  <a:lnTo>
                    <a:pt x="1618488" y="1201293"/>
                  </a:lnTo>
                  <a:lnTo>
                    <a:pt x="1624330" y="1195451"/>
                  </a:lnTo>
                  <a:lnTo>
                    <a:pt x="1624330" y="1181100"/>
                  </a:lnTo>
                  <a:close/>
                </a:path>
                <a:path w="1802129" h="1299210">
                  <a:moveTo>
                    <a:pt x="1624330" y="1083183"/>
                  </a:moveTo>
                  <a:lnTo>
                    <a:pt x="1618488" y="1077341"/>
                  </a:lnTo>
                  <a:lnTo>
                    <a:pt x="1604010" y="1077341"/>
                  </a:lnTo>
                  <a:lnTo>
                    <a:pt x="1598168" y="1083183"/>
                  </a:lnTo>
                  <a:lnTo>
                    <a:pt x="1598168" y="1090295"/>
                  </a:lnTo>
                  <a:lnTo>
                    <a:pt x="1598168" y="1097534"/>
                  </a:lnTo>
                  <a:lnTo>
                    <a:pt x="1604010" y="1103376"/>
                  </a:lnTo>
                  <a:lnTo>
                    <a:pt x="1618488" y="1103376"/>
                  </a:lnTo>
                  <a:lnTo>
                    <a:pt x="1624330" y="1097534"/>
                  </a:lnTo>
                  <a:lnTo>
                    <a:pt x="1624330" y="1083183"/>
                  </a:lnTo>
                  <a:close/>
                </a:path>
                <a:path w="1802129" h="1299210">
                  <a:moveTo>
                    <a:pt x="1624330" y="985139"/>
                  </a:moveTo>
                  <a:lnTo>
                    <a:pt x="1618488" y="979297"/>
                  </a:lnTo>
                  <a:lnTo>
                    <a:pt x="1604010" y="979297"/>
                  </a:lnTo>
                  <a:lnTo>
                    <a:pt x="1598168" y="985139"/>
                  </a:lnTo>
                  <a:lnTo>
                    <a:pt x="1598168" y="992378"/>
                  </a:lnTo>
                  <a:lnTo>
                    <a:pt x="1598168" y="999617"/>
                  </a:lnTo>
                  <a:lnTo>
                    <a:pt x="1604010" y="1005459"/>
                  </a:lnTo>
                  <a:lnTo>
                    <a:pt x="1618488" y="1005459"/>
                  </a:lnTo>
                  <a:lnTo>
                    <a:pt x="1624330" y="999617"/>
                  </a:lnTo>
                  <a:lnTo>
                    <a:pt x="1624330" y="985139"/>
                  </a:lnTo>
                  <a:close/>
                </a:path>
                <a:path w="1802129" h="1299210">
                  <a:moveTo>
                    <a:pt x="1624330" y="887222"/>
                  </a:moveTo>
                  <a:lnTo>
                    <a:pt x="1618488" y="881380"/>
                  </a:lnTo>
                  <a:lnTo>
                    <a:pt x="1604010" y="881380"/>
                  </a:lnTo>
                  <a:lnTo>
                    <a:pt x="1598168" y="887222"/>
                  </a:lnTo>
                  <a:lnTo>
                    <a:pt x="1598168" y="894461"/>
                  </a:lnTo>
                  <a:lnTo>
                    <a:pt x="1598168" y="901700"/>
                  </a:lnTo>
                  <a:lnTo>
                    <a:pt x="1604010" y="907542"/>
                  </a:lnTo>
                  <a:lnTo>
                    <a:pt x="1618488" y="907542"/>
                  </a:lnTo>
                  <a:lnTo>
                    <a:pt x="1624330" y="901700"/>
                  </a:lnTo>
                  <a:lnTo>
                    <a:pt x="1624330" y="887222"/>
                  </a:lnTo>
                  <a:close/>
                </a:path>
                <a:path w="1802129" h="1299210">
                  <a:moveTo>
                    <a:pt x="1624330" y="789305"/>
                  </a:moveTo>
                  <a:lnTo>
                    <a:pt x="1618488" y="783463"/>
                  </a:lnTo>
                  <a:lnTo>
                    <a:pt x="1604010" y="783463"/>
                  </a:lnTo>
                  <a:lnTo>
                    <a:pt x="1598168" y="789305"/>
                  </a:lnTo>
                  <a:lnTo>
                    <a:pt x="1598168" y="796544"/>
                  </a:lnTo>
                  <a:lnTo>
                    <a:pt x="1598168" y="803783"/>
                  </a:lnTo>
                  <a:lnTo>
                    <a:pt x="1604010" y="809625"/>
                  </a:lnTo>
                  <a:lnTo>
                    <a:pt x="1618488" y="809625"/>
                  </a:lnTo>
                  <a:lnTo>
                    <a:pt x="1624330" y="803783"/>
                  </a:lnTo>
                  <a:lnTo>
                    <a:pt x="1624330" y="789305"/>
                  </a:lnTo>
                  <a:close/>
                </a:path>
                <a:path w="1802129" h="1299210">
                  <a:moveTo>
                    <a:pt x="1624330" y="691388"/>
                  </a:moveTo>
                  <a:lnTo>
                    <a:pt x="1618488" y="685546"/>
                  </a:lnTo>
                  <a:lnTo>
                    <a:pt x="1604010" y="685546"/>
                  </a:lnTo>
                  <a:lnTo>
                    <a:pt x="1598168" y="691388"/>
                  </a:lnTo>
                  <a:lnTo>
                    <a:pt x="1598168" y="698627"/>
                  </a:lnTo>
                  <a:lnTo>
                    <a:pt x="1598168" y="705866"/>
                  </a:lnTo>
                  <a:lnTo>
                    <a:pt x="1604010" y="711708"/>
                  </a:lnTo>
                  <a:lnTo>
                    <a:pt x="1618488" y="711708"/>
                  </a:lnTo>
                  <a:lnTo>
                    <a:pt x="1624330" y="705866"/>
                  </a:lnTo>
                  <a:lnTo>
                    <a:pt x="1624330" y="691388"/>
                  </a:lnTo>
                  <a:close/>
                </a:path>
                <a:path w="1802129" h="1299210">
                  <a:moveTo>
                    <a:pt x="1624330" y="593471"/>
                  </a:moveTo>
                  <a:lnTo>
                    <a:pt x="1618488" y="587629"/>
                  </a:lnTo>
                  <a:lnTo>
                    <a:pt x="1604010" y="587629"/>
                  </a:lnTo>
                  <a:lnTo>
                    <a:pt x="1598168" y="593471"/>
                  </a:lnTo>
                  <a:lnTo>
                    <a:pt x="1598168" y="600710"/>
                  </a:lnTo>
                  <a:lnTo>
                    <a:pt x="1598168" y="607822"/>
                  </a:lnTo>
                  <a:lnTo>
                    <a:pt x="1604010" y="613664"/>
                  </a:lnTo>
                  <a:lnTo>
                    <a:pt x="1618488" y="613664"/>
                  </a:lnTo>
                  <a:lnTo>
                    <a:pt x="1624330" y="607822"/>
                  </a:lnTo>
                  <a:lnTo>
                    <a:pt x="1624330" y="593471"/>
                  </a:lnTo>
                  <a:close/>
                </a:path>
                <a:path w="1802129" h="1299210">
                  <a:moveTo>
                    <a:pt x="1624330" y="495554"/>
                  </a:moveTo>
                  <a:lnTo>
                    <a:pt x="1618488" y="489712"/>
                  </a:lnTo>
                  <a:lnTo>
                    <a:pt x="1604010" y="489712"/>
                  </a:lnTo>
                  <a:lnTo>
                    <a:pt x="1598168" y="495554"/>
                  </a:lnTo>
                  <a:lnTo>
                    <a:pt x="1598168" y="502793"/>
                  </a:lnTo>
                  <a:lnTo>
                    <a:pt x="1598168" y="509905"/>
                  </a:lnTo>
                  <a:lnTo>
                    <a:pt x="1604010" y="515747"/>
                  </a:lnTo>
                  <a:lnTo>
                    <a:pt x="1618488" y="515747"/>
                  </a:lnTo>
                  <a:lnTo>
                    <a:pt x="1624330" y="509905"/>
                  </a:lnTo>
                  <a:lnTo>
                    <a:pt x="1624330" y="495554"/>
                  </a:lnTo>
                  <a:close/>
                </a:path>
                <a:path w="1802129" h="1299210">
                  <a:moveTo>
                    <a:pt x="1624330" y="397637"/>
                  </a:moveTo>
                  <a:lnTo>
                    <a:pt x="1618488" y="391795"/>
                  </a:lnTo>
                  <a:lnTo>
                    <a:pt x="1604010" y="391795"/>
                  </a:lnTo>
                  <a:lnTo>
                    <a:pt x="1598168" y="397637"/>
                  </a:lnTo>
                  <a:lnTo>
                    <a:pt x="1598168" y="404749"/>
                  </a:lnTo>
                  <a:lnTo>
                    <a:pt x="1598168" y="411988"/>
                  </a:lnTo>
                  <a:lnTo>
                    <a:pt x="1604010" y="417830"/>
                  </a:lnTo>
                  <a:lnTo>
                    <a:pt x="1618488" y="417830"/>
                  </a:lnTo>
                  <a:lnTo>
                    <a:pt x="1624330" y="411988"/>
                  </a:lnTo>
                  <a:lnTo>
                    <a:pt x="1624330" y="397637"/>
                  </a:lnTo>
                  <a:close/>
                </a:path>
                <a:path w="1802129" h="1299210">
                  <a:moveTo>
                    <a:pt x="1624330" y="299593"/>
                  </a:moveTo>
                  <a:lnTo>
                    <a:pt x="1618488" y="293751"/>
                  </a:lnTo>
                  <a:lnTo>
                    <a:pt x="1604010" y="293751"/>
                  </a:lnTo>
                  <a:lnTo>
                    <a:pt x="1598168" y="299593"/>
                  </a:lnTo>
                  <a:lnTo>
                    <a:pt x="1598168" y="306832"/>
                  </a:lnTo>
                  <a:lnTo>
                    <a:pt x="1598168" y="314071"/>
                  </a:lnTo>
                  <a:lnTo>
                    <a:pt x="1604010" y="319913"/>
                  </a:lnTo>
                  <a:lnTo>
                    <a:pt x="1618488" y="319913"/>
                  </a:lnTo>
                  <a:lnTo>
                    <a:pt x="1624330" y="314071"/>
                  </a:lnTo>
                  <a:lnTo>
                    <a:pt x="1624330" y="299593"/>
                  </a:lnTo>
                  <a:close/>
                </a:path>
                <a:path w="1802129" h="1299210">
                  <a:moveTo>
                    <a:pt x="1624330" y="201688"/>
                  </a:moveTo>
                  <a:lnTo>
                    <a:pt x="1618488" y="195834"/>
                  </a:lnTo>
                  <a:lnTo>
                    <a:pt x="1604010" y="195834"/>
                  </a:lnTo>
                  <a:lnTo>
                    <a:pt x="1598168" y="201688"/>
                  </a:lnTo>
                  <a:lnTo>
                    <a:pt x="1598168" y="208915"/>
                  </a:lnTo>
                  <a:lnTo>
                    <a:pt x="1598168" y="216154"/>
                  </a:lnTo>
                  <a:lnTo>
                    <a:pt x="1604010" y="221996"/>
                  </a:lnTo>
                  <a:lnTo>
                    <a:pt x="1618488" y="221996"/>
                  </a:lnTo>
                  <a:lnTo>
                    <a:pt x="1624330" y="216154"/>
                  </a:lnTo>
                  <a:lnTo>
                    <a:pt x="1624330" y="201688"/>
                  </a:lnTo>
                  <a:close/>
                </a:path>
                <a:path w="1802129" h="1299210">
                  <a:moveTo>
                    <a:pt x="1624330" y="103759"/>
                  </a:moveTo>
                  <a:lnTo>
                    <a:pt x="1618488" y="97917"/>
                  </a:lnTo>
                  <a:lnTo>
                    <a:pt x="1604010" y="97917"/>
                  </a:lnTo>
                  <a:lnTo>
                    <a:pt x="1598168" y="103759"/>
                  </a:lnTo>
                  <a:lnTo>
                    <a:pt x="1598168" y="110998"/>
                  </a:lnTo>
                  <a:lnTo>
                    <a:pt x="1598168" y="118237"/>
                  </a:lnTo>
                  <a:lnTo>
                    <a:pt x="1604010" y="124079"/>
                  </a:lnTo>
                  <a:lnTo>
                    <a:pt x="1618488" y="124079"/>
                  </a:lnTo>
                  <a:lnTo>
                    <a:pt x="1624330" y="118237"/>
                  </a:lnTo>
                  <a:lnTo>
                    <a:pt x="1624330" y="103759"/>
                  </a:lnTo>
                  <a:close/>
                </a:path>
                <a:path w="1802129" h="1299210">
                  <a:moveTo>
                    <a:pt x="1624330" y="5842"/>
                  </a:moveTo>
                  <a:lnTo>
                    <a:pt x="1618488" y="0"/>
                  </a:lnTo>
                  <a:lnTo>
                    <a:pt x="1604010" y="0"/>
                  </a:lnTo>
                  <a:lnTo>
                    <a:pt x="1598168" y="5842"/>
                  </a:lnTo>
                  <a:lnTo>
                    <a:pt x="1598168" y="13081"/>
                  </a:lnTo>
                  <a:lnTo>
                    <a:pt x="1598168" y="20320"/>
                  </a:lnTo>
                  <a:lnTo>
                    <a:pt x="1604010" y="26162"/>
                  </a:lnTo>
                  <a:lnTo>
                    <a:pt x="1618488" y="26162"/>
                  </a:lnTo>
                  <a:lnTo>
                    <a:pt x="1624330" y="20320"/>
                  </a:lnTo>
                  <a:lnTo>
                    <a:pt x="1624330" y="5842"/>
                  </a:lnTo>
                  <a:close/>
                </a:path>
                <a:path w="1802129" h="1299210">
                  <a:moveTo>
                    <a:pt x="1713103" y="1181100"/>
                  </a:moveTo>
                  <a:lnTo>
                    <a:pt x="1707261" y="1175258"/>
                  </a:lnTo>
                  <a:lnTo>
                    <a:pt x="1692783" y="1175258"/>
                  </a:lnTo>
                  <a:lnTo>
                    <a:pt x="1686941" y="1181100"/>
                  </a:lnTo>
                  <a:lnTo>
                    <a:pt x="1686941" y="1188339"/>
                  </a:lnTo>
                  <a:lnTo>
                    <a:pt x="1686941" y="1195451"/>
                  </a:lnTo>
                  <a:lnTo>
                    <a:pt x="1692783" y="1201293"/>
                  </a:lnTo>
                  <a:lnTo>
                    <a:pt x="1707261" y="1201293"/>
                  </a:lnTo>
                  <a:lnTo>
                    <a:pt x="1713103" y="1195451"/>
                  </a:lnTo>
                  <a:lnTo>
                    <a:pt x="1713103" y="1181100"/>
                  </a:lnTo>
                  <a:close/>
                </a:path>
                <a:path w="1802129" h="1299210">
                  <a:moveTo>
                    <a:pt x="1713103" y="1083183"/>
                  </a:moveTo>
                  <a:lnTo>
                    <a:pt x="1707261" y="1077341"/>
                  </a:lnTo>
                  <a:lnTo>
                    <a:pt x="1692783" y="1077341"/>
                  </a:lnTo>
                  <a:lnTo>
                    <a:pt x="1686941" y="1083183"/>
                  </a:lnTo>
                  <a:lnTo>
                    <a:pt x="1686941" y="1090295"/>
                  </a:lnTo>
                  <a:lnTo>
                    <a:pt x="1686941" y="1097534"/>
                  </a:lnTo>
                  <a:lnTo>
                    <a:pt x="1692783" y="1103376"/>
                  </a:lnTo>
                  <a:lnTo>
                    <a:pt x="1707261" y="1103376"/>
                  </a:lnTo>
                  <a:lnTo>
                    <a:pt x="1713103" y="1097534"/>
                  </a:lnTo>
                  <a:lnTo>
                    <a:pt x="1713103" y="1083183"/>
                  </a:lnTo>
                  <a:close/>
                </a:path>
                <a:path w="1802129" h="1299210">
                  <a:moveTo>
                    <a:pt x="1713103" y="985139"/>
                  </a:moveTo>
                  <a:lnTo>
                    <a:pt x="1707261" y="979297"/>
                  </a:lnTo>
                  <a:lnTo>
                    <a:pt x="1692783" y="979297"/>
                  </a:lnTo>
                  <a:lnTo>
                    <a:pt x="1686941" y="985139"/>
                  </a:lnTo>
                  <a:lnTo>
                    <a:pt x="1686941" y="992378"/>
                  </a:lnTo>
                  <a:lnTo>
                    <a:pt x="1686941" y="999617"/>
                  </a:lnTo>
                  <a:lnTo>
                    <a:pt x="1692783" y="1005459"/>
                  </a:lnTo>
                  <a:lnTo>
                    <a:pt x="1707261" y="1005459"/>
                  </a:lnTo>
                  <a:lnTo>
                    <a:pt x="1713103" y="999617"/>
                  </a:lnTo>
                  <a:lnTo>
                    <a:pt x="1713103" y="985139"/>
                  </a:lnTo>
                  <a:close/>
                </a:path>
                <a:path w="1802129" h="1299210">
                  <a:moveTo>
                    <a:pt x="1713103" y="887222"/>
                  </a:moveTo>
                  <a:lnTo>
                    <a:pt x="1707261" y="881380"/>
                  </a:lnTo>
                  <a:lnTo>
                    <a:pt x="1692783" y="881380"/>
                  </a:lnTo>
                  <a:lnTo>
                    <a:pt x="1686941" y="887222"/>
                  </a:lnTo>
                  <a:lnTo>
                    <a:pt x="1686941" y="894461"/>
                  </a:lnTo>
                  <a:lnTo>
                    <a:pt x="1686941" y="901700"/>
                  </a:lnTo>
                  <a:lnTo>
                    <a:pt x="1692783" y="907542"/>
                  </a:lnTo>
                  <a:lnTo>
                    <a:pt x="1707261" y="907542"/>
                  </a:lnTo>
                  <a:lnTo>
                    <a:pt x="1713103" y="901700"/>
                  </a:lnTo>
                  <a:lnTo>
                    <a:pt x="1713103" y="887222"/>
                  </a:lnTo>
                  <a:close/>
                </a:path>
                <a:path w="1802129" h="1299210">
                  <a:moveTo>
                    <a:pt x="1713103" y="789305"/>
                  </a:moveTo>
                  <a:lnTo>
                    <a:pt x="1707261" y="783463"/>
                  </a:lnTo>
                  <a:lnTo>
                    <a:pt x="1692783" y="783463"/>
                  </a:lnTo>
                  <a:lnTo>
                    <a:pt x="1686941" y="789305"/>
                  </a:lnTo>
                  <a:lnTo>
                    <a:pt x="1686941" y="796544"/>
                  </a:lnTo>
                  <a:lnTo>
                    <a:pt x="1686941" y="803783"/>
                  </a:lnTo>
                  <a:lnTo>
                    <a:pt x="1692783" y="809625"/>
                  </a:lnTo>
                  <a:lnTo>
                    <a:pt x="1707261" y="809625"/>
                  </a:lnTo>
                  <a:lnTo>
                    <a:pt x="1713103" y="803783"/>
                  </a:lnTo>
                  <a:lnTo>
                    <a:pt x="1713103" y="789305"/>
                  </a:lnTo>
                  <a:close/>
                </a:path>
                <a:path w="1802129" h="1299210">
                  <a:moveTo>
                    <a:pt x="1713103" y="691388"/>
                  </a:moveTo>
                  <a:lnTo>
                    <a:pt x="1707261" y="685546"/>
                  </a:lnTo>
                  <a:lnTo>
                    <a:pt x="1692783" y="685546"/>
                  </a:lnTo>
                  <a:lnTo>
                    <a:pt x="1686941" y="691388"/>
                  </a:lnTo>
                  <a:lnTo>
                    <a:pt x="1686941" y="698627"/>
                  </a:lnTo>
                  <a:lnTo>
                    <a:pt x="1686941" y="705866"/>
                  </a:lnTo>
                  <a:lnTo>
                    <a:pt x="1692783" y="711708"/>
                  </a:lnTo>
                  <a:lnTo>
                    <a:pt x="1707261" y="711708"/>
                  </a:lnTo>
                  <a:lnTo>
                    <a:pt x="1713103" y="705866"/>
                  </a:lnTo>
                  <a:lnTo>
                    <a:pt x="1713103" y="691388"/>
                  </a:lnTo>
                  <a:close/>
                </a:path>
                <a:path w="1802129" h="1299210">
                  <a:moveTo>
                    <a:pt x="1713103" y="593471"/>
                  </a:moveTo>
                  <a:lnTo>
                    <a:pt x="1707261" y="587629"/>
                  </a:lnTo>
                  <a:lnTo>
                    <a:pt x="1692783" y="587629"/>
                  </a:lnTo>
                  <a:lnTo>
                    <a:pt x="1686941" y="593471"/>
                  </a:lnTo>
                  <a:lnTo>
                    <a:pt x="1686941" y="600710"/>
                  </a:lnTo>
                  <a:lnTo>
                    <a:pt x="1686941" y="607822"/>
                  </a:lnTo>
                  <a:lnTo>
                    <a:pt x="1692783" y="613664"/>
                  </a:lnTo>
                  <a:lnTo>
                    <a:pt x="1707261" y="613664"/>
                  </a:lnTo>
                  <a:lnTo>
                    <a:pt x="1713103" y="607822"/>
                  </a:lnTo>
                  <a:lnTo>
                    <a:pt x="1713103" y="593471"/>
                  </a:lnTo>
                  <a:close/>
                </a:path>
                <a:path w="1802129" h="1299210">
                  <a:moveTo>
                    <a:pt x="1713103" y="495554"/>
                  </a:moveTo>
                  <a:lnTo>
                    <a:pt x="1707261" y="489712"/>
                  </a:lnTo>
                  <a:lnTo>
                    <a:pt x="1692783" y="489712"/>
                  </a:lnTo>
                  <a:lnTo>
                    <a:pt x="1686941" y="495554"/>
                  </a:lnTo>
                  <a:lnTo>
                    <a:pt x="1686941" y="502793"/>
                  </a:lnTo>
                  <a:lnTo>
                    <a:pt x="1686941" y="509905"/>
                  </a:lnTo>
                  <a:lnTo>
                    <a:pt x="1692783" y="515747"/>
                  </a:lnTo>
                  <a:lnTo>
                    <a:pt x="1707261" y="515747"/>
                  </a:lnTo>
                  <a:lnTo>
                    <a:pt x="1713103" y="509905"/>
                  </a:lnTo>
                  <a:lnTo>
                    <a:pt x="1713103" y="495554"/>
                  </a:lnTo>
                  <a:close/>
                </a:path>
                <a:path w="1802129" h="1299210">
                  <a:moveTo>
                    <a:pt x="1713103" y="397637"/>
                  </a:moveTo>
                  <a:lnTo>
                    <a:pt x="1707261" y="391795"/>
                  </a:lnTo>
                  <a:lnTo>
                    <a:pt x="1692783" y="391795"/>
                  </a:lnTo>
                  <a:lnTo>
                    <a:pt x="1686941" y="397637"/>
                  </a:lnTo>
                  <a:lnTo>
                    <a:pt x="1686941" y="404749"/>
                  </a:lnTo>
                  <a:lnTo>
                    <a:pt x="1686941" y="411988"/>
                  </a:lnTo>
                  <a:lnTo>
                    <a:pt x="1692783" y="417830"/>
                  </a:lnTo>
                  <a:lnTo>
                    <a:pt x="1707261" y="417830"/>
                  </a:lnTo>
                  <a:lnTo>
                    <a:pt x="1713103" y="411988"/>
                  </a:lnTo>
                  <a:lnTo>
                    <a:pt x="1713103" y="397637"/>
                  </a:lnTo>
                  <a:close/>
                </a:path>
                <a:path w="1802129" h="1299210">
                  <a:moveTo>
                    <a:pt x="1713103" y="299593"/>
                  </a:moveTo>
                  <a:lnTo>
                    <a:pt x="1707261" y="293751"/>
                  </a:lnTo>
                  <a:lnTo>
                    <a:pt x="1692783" y="293751"/>
                  </a:lnTo>
                  <a:lnTo>
                    <a:pt x="1686941" y="299593"/>
                  </a:lnTo>
                  <a:lnTo>
                    <a:pt x="1686941" y="306832"/>
                  </a:lnTo>
                  <a:lnTo>
                    <a:pt x="1686941" y="314071"/>
                  </a:lnTo>
                  <a:lnTo>
                    <a:pt x="1692783" y="319913"/>
                  </a:lnTo>
                  <a:lnTo>
                    <a:pt x="1707261" y="319913"/>
                  </a:lnTo>
                  <a:lnTo>
                    <a:pt x="1713103" y="314071"/>
                  </a:lnTo>
                  <a:lnTo>
                    <a:pt x="1713103" y="299593"/>
                  </a:lnTo>
                  <a:close/>
                </a:path>
                <a:path w="1802129" h="1299210">
                  <a:moveTo>
                    <a:pt x="1713103" y="201688"/>
                  </a:moveTo>
                  <a:lnTo>
                    <a:pt x="1707261" y="195834"/>
                  </a:lnTo>
                  <a:lnTo>
                    <a:pt x="1692783" y="195834"/>
                  </a:lnTo>
                  <a:lnTo>
                    <a:pt x="1686941" y="201688"/>
                  </a:lnTo>
                  <a:lnTo>
                    <a:pt x="1686941" y="208915"/>
                  </a:lnTo>
                  <a:lnTo>
                    <a:pt x="1686941" y="216154"/>
                  </a:lnTo>
                  <a:lnTo>
                    <a:pt x="1692783" y="221996"/>
                  </a:lnTo>
                  <a:lnTo>
                    <a:pt x="1707261" y="221996"/>
                  </a:lnTo>
                  <a:lnTo>
                    <a:pt x="1713103" y="216154"/>
                  </a:lnTo>
                  <a:lnTo>
                    <a:pt x="1713103" y="201688"/>
                  </a:lnTo>
                  <a:close/>
                </a:path>
                <a:path w="1802129" h="1299210">
                  <a:moveTo>
                    <a:pt x="1713103" y="103759"/>
                  </a:moveTo>
                  <a:lnTo>
                    <a:pt x="1707261" y="97917"/>
                  </a:lnTo>
                  <a:lnTo>
                    <a:pt x="1692783" y="97917"/>
                  </a:lnTo>
                  <a:lnTo>
                    <a:pt x="1686941" y="103759"/>
                  </a:lnTo>
                  <a:lnTo>
                    <a:pt x="1686941" y="110998"/>
                  </a:lnTo>
                  <a:lnTo>
                    <a:pt x="1686941" y="118237"/>
                  </a:lnTo>
                  <a:lnTo>
                    <a:pt x="1692783" y="124079"/>
                  </a:lnTo>
                  <a:lnTo>
                    <a:pt x="1707261" y="124079"/>
                  </a:lnTo>
                  <a:lnTo>
                    <a:pt x="1713103" y="118237"/>
                  </a:lnTo>
                  <a:lnTo>
                    <a:pt x="1713103" y="103759"/>
                  </a:lnTo>
                  <a:close/>
                </a:path>
                <a:path w="1802129" h="1299210">
                  <a:moveTo>
                    <a:pt x="1713103" y="5842"/>
                  </a:moveTo>
                  <a:lnTo>
                    <a:pt x="1707261" y="0"/>
                  </a:lnTo>
                  <a:lnTo>
                    <a:pt x="1692783" y="0"/>
                  </a:lnTo>
                  <a:lnTo>
                    <a:pt x="1686941" y="5842"/>
                  </a:lnTo>
                  <a:lnTo>
                    <a:pt x="1686941" y="13081"/>
                  </a:lnTo>
                  <a:lnTo>
                    <a:pt x="1686941" y="20320"/>
                  </a:lnTo>
                  <a:lnTo>
                    <a:pt x="1692783" y="26162"/>
                  </a:lnTo>
                  <a:lnTo>
                    <a:pt x="1707261" y="26162"/>
                  </a:lnTo>
                  <a:lnTo>
                    <a:pt x="1713103" y="20320"/>
                  </a:lnTo>
                  <a:lnTo>
                    <a:pt x="1713103" y="5842"/>
                  </a:lnTo>
                  <a:close/>
                </a:path>
                <a:path w="1802129" h="1299210">
                  <a:moveTo>
                    <a:pt x="1801876" y="1181100"/>
                  </a:moveTo>
                  <a:lnTo>
                    <a:pt x="1796034" y="1175258"/>
                  </a:lnTo>
                  <a:lnTo>
                    <a:pt x="1781556" y="1175258"/>
                  </a:lnTo>
                  <a:lnTo>
                    <a:pt x="1775714" y="1181100"/>
                  </a:lnTo>
                  <a:lnTo>
                    <a:pt x="1775714" y="1188339"/>
                  </a:lnTo>
                  <a:lnTo>
                    <a:pt x="1775714" y="1195451"/>
                  </a:lnTo>
                  <a:lnTo>
                    <a:pt x="1781556" y="1201293"/>
                  </a:lnTo>
                  <a:lnTo>
                    <a:pt x="1796034" y="1201293"/>
                  </a:lnTo>
                  <a:lnTo>
                    <a:pt x="1801876" y="1195451"/>
                  </a:lnTo>
                  <a:lnTo>
                    <a:pt x="1801876" y="1181100"/>
                  </a:lnTo>
                  <a:close/>
                </a:path>
                <a:path w="1802129" h="1299210">
                  <a:moveTo>
                    <a:pt x="1801876" y="1083183"/>
                  </a:moveTo>
                  <a:lnTo>
                    <a:pt x="1796034" y="1077341"/>
                  </a:lnTo>
                  <a:lnTo>
                    <a:pt x="1781556" y="1077341"/>
                  </a:lnTo>
                  <a:lnTo>
                    <a:pt x="1775714" y="1083183"/>
                  </a:lnTo>
                  <a:lnTo>
                    <a:pt x="1775714" y="1090295"/>
                  </a:lnTo>
                  <a:lnTo>
                    <a:pt x="1775714" y="1097534"/>
                  </a:lnTo>
                  <a:lnTo>
                    <a:pt x="1781556" y="1103376"/>
                  </a:lnTo>
                  <a:lnTo>
                    <a:pt x="1796034" y="1103376"/>
                  </a:lnTo>
                  <a:lnTo>
                    <a:pt x="1801876" y="1097534"/>
                  </a:lnTo>
                  <a:lnTo>
                    <a:pt x="1801876" y="1083183"/>
                  </a:lnTo>
                  <a:close/>
                </a:path>
                <a:path w="1802129" h="1299210">
                  <a:moveTo>
                    <a:pt x="1801876" y="985139"/>
                  </a:moveTo>
                  <a:lnTo>
                    <a:pt x="1796034" y="979297"/>
                  </a:lnTo>
                  <a:lnTo>
                    <a:pt x="1781556" y="979297"/>
                  </a:lnTo>
                  <a:lnTo>
                    <a:pt x="1775714" y="985139"/>
                  </a:lnTo>
                  <a:lnTo>
                    <a:pt x="1775714" y="992378"/>
                  </a:lnTo>
                  <a:lnTo>
                    <a:pt x="1775714" y="999617"/>
                  </a:lnTo>
                  <a:lnTo>
                    <a:pt x="1781556" y="1005459"/>
                  </a:lnTo>
                  <a:lnTo>
                    <a:pt x="1796034" y="1005459"/>
                  </a:lnTo>
                  <a:lnTo>
                    <a:pt x="1801876" y="999617"/>
                  </a:lnTo>
                  <a:lnTo>
                    <a:pt x="1801876" y="985139"/>
                  </a:lnTo>
                  <a:close/>
                </a:path>
                <a:path w="1802129" h="1299210">
                  <a:moveTo>
                    <a:pt x="1801876" y="887222"/>
                  </a:moveTo>
                  <a:lnTo>
                    <a:pt x="1796034" y="881380"/>
                  </a:lnTo>
                  <a:lnTo>
                    <a:pt x="1781556" y="881380"/>
                  </a:lnTo>
                  <a:lnTo>
                    <a:pt x="1775714" y="887222"/>
                  </a:lnTo>
                  <a:lnTo>
                    <a:pt x="1775714" y="894461"/>
                  </a:lnTo>
                  <a:lnTo>
                    <a:pt x="1775714" y="901700"/>
                  </a:lnTo>
                  <a:lnTo>
                    <a:pt x="1781556" y="907542"/>
                  </a:lnTo>
                  <a:lnTo>
                    <a:pt x="1796034" y="907542"/>
                  </a:lnTo>
                  <a:lnTo>
                    <a:pt x="1801876" y="901700"/>
                  </a:lnTo>
                  <a:lnTo>
                    <a:pt x="1801876" y="887222"/>
                  </a:lnTo>
                  <a:close/>
                </a:path>
                <a:path w="1802129" h="1299210">
                  <a:moveTo>
                    <a:pt x="1801876" y="789305"/>
                  </a:moveTo>
                  <a:lnTo>
                    <a:pt x="1796034" y="783463"/>
                  </a:lnTo>
                  <a:lnTo>
                    <a:pt x="1781556" y="783463"/>
                  </a:lnTo>
                  <a:lnTo>
                    <a:pt x="1775714" y="789305"/>
                  </a:lnTo>
                  <a:lnTo>
                    <a:pt x="1775714" y="796544"/>
                  </a:lnTo>
                  <a:lnTo>
                    <a:pt x="1775714" y="803783"/>
                  </a:lnTo>
                  <a:lnTo>
                    <a:pt x="1781556" y="809625"/>
                  </a:lnTo>
                  <a:lnTo>
                    <a:pt x="1796034" y="809625"/>
                  </a:lnTo>
                  <a:lnTo>
                    <a:pt x="1801876" y="803783"/>
                  </a:lnTo>
                  <a:lnTo>
                    <a:pt x="1801876" y="789305"/>
                  </a:lnTo>
                  <a:close/>
                </a:path>
                <a:path w="1802129" h="1299210">
                  <a:moveTo>
                    <a:pt x="1801876" y="691388"/>
                  </a:moveTo>
                  <a:lnTo>
                    <a:pt x="1796034" y="685546"/>
                  </a:lnTo>
                  <a:lnTo>
                    <a:pt x="1781556" y="685546"/>
                  </a:lnTo>
                  <a:lnTo>
                    <a:pt x="1775714" y="691388"/>
                  </a:lnTo>
                  <a:lnTo>
                    <a:pt x="1775714" y="698627"/>
                  </a:lnTo>
                  <a:lnTo>
                    <a:pt x="1775714" y="705866"/>
                  </a:lnTo>
                  <a:lnTo>
                    <a:pt x="1781556" y="711708"/>
                  </a:lnTo>
                  <a:lnTo>
                    <a:pt x="1796034" y="711708"/>
                  </a:lnTo>
                  <a:lnTo>
                    <a:pt x="1801876" y="705866"/>
                  </a:lnTo>
                  <a:lnTo>
                    <a:pt x="1801876" y="691388"/>
                  </a:lnTo>
                  <a:close/>
                </a:path>
                <a:path w="1802129" h="1299210">
                  <a:moveTo>
                    <a:pt x="1801876" y="593471"/>
                  </a:moveTo>
                  <a:lnTo>
                    <a:pt x="1796034" y="587629"/>
                  </a:lnTo>
                  <a:lnTo>
                    <a:pt x="1781556" y="587629"/>
                  </a:lnTo>
                  <a:lnTo>
                    <a:pt x="1775714" y="593471"/>
                  </a:lnTo>
                  <a:lnTo>
                    <a:pt x="1775714" y="600710"/>
                  </a:lnTo>
                  <a:lnTo>
                    <a:pt x="1775714" y="607822"/>
                  </a:lnTo>
                  <a:lnTo>
                    <a:pt x="1781556" y="613664"/>
                  </a:lnTo>
                  <a:lnTo>
                    <a:pt x="1796034" y="613664"/>
                  </a:lnTo>
                  <a:lnTo>
                    <a:pt x="1801876" y="607822"/>
                  </a:lnTo>
                  <a:lnTo>
                    <a:pt x="1801876" y="593471"/>
                  </a:lnTo>
                  <a:close/>
                </a:path>
                <a:path w="1802129" h="1299210">
                  <a:moveTo>
                    <a:pt x="1801876" y="495554"/>
                  </a:moveTo>
                  <a:lnTo>
                    <a:pt x="1796034" y="489712"/>
                  </a:lnTo>
                  <a:lnTo>
                    <a:pt x="1781556" y="489712"/>
                  </a:lnTo>
                  <a:lnTo>
                    <a:pt x="1775714" y="495554"/>
                  </a:lnTo>
                  <a:lnTo>
                    <a:pt x="1775714" y="502793"/>
                  </a:lnTo>
                  <a:lnTo>
                    <a:pt x="1775714" y="509905"/>
                  </a:lnTo>
                  <a:lnTo>
                    <a:pt x="1781556" y="515747"/>
                  </a:lnTo>
                  <a:lnTo>
                    <a:pt x="1796034" y="515747"/>
                  </a:lnTo>
                  <a:lnTo>
                    <a:pt x="1801876" y="509905"/>
                  </a:lnTo>
                  <a:lnTo>
                    <a:pt x="1801876" y="495554"/>
                  </a:lnTo>
                  <a:close/>
                </a:path>
                <a:path w="1802129" h="1299210">
                  <a:moveTo>
                    <a:pt x="1801876" y="397637"/>
                  </a:moveTo>
                  <a:lnTo>
                    <a:pt x="1796034" y="391795"/>
                  </a:lnTo>
                  <a:lnTo>
                    <a:pt x="1781556" y="391795"/>
                  </a:lnTo>
                  <a:lnTo>
                    <a:pt x="1775714" y="397637"/>
                  </a:lnTo>
                  <a:lnTo>
                    <a:pt x="1775714" y="404749"/>
                  </a:lnTo>
                  <a:lnTo>
                    <a:pt x="1775714" y="411988"/>
                  </a:lnTo>
                  <a:lnTo>
                    <a:pt x="1781556" y="417830"/>
                  </a:lnTo>
                  <a:lnTo>
                    <a:pt x="1796034" y="417830"/>
                  </a:lnTo>
                  <a:lnTo>
                    <a:pt x="1801876" y="411988"/>
                  </a:lnTo>
                  <a:lnTo>
                    <a:pt x="1801876" y="397637"/>
                  </a:lnTo>
                  <a:close/>
                </a:path>
                <a:path w="1802129" h="1299210">
                  <a:moveTo>
                    <a:pt x="1801876" y="299593"/>
                  </a:moveTo>
                  <a:lnTo>
                    <a:pt x="1796034" y="293751"/>
                  </a:lnTo>
                  <a:lnTo>
                    <a:pt x="1781556" y="293751"/>
                  </a:lnTo>
                  <a:lnTo>
                    <a:pt x="1775714" y="299593"/>
                  </a:lnTo>
                  <a:lnTo>
                    <a:pt x="1775714" y="306832"/>
                  </a:lnTo>
                  <a:lnTo>
                    <a:pt x="1775714" y="314071"/>
                  </a:lnTo>
                  <a:lnTo>
                    <a:pt x="1781556" y="319913"/>
                  </a:lnTo>
                  <a:lnTo>
                    <a:pt x="1796034" y="319913"/>
                  </a:lnTo>
                  <a:lnTo>
                    <a:pt x="1801876" y="314071"/>
                  </a:lnTo>
                  <a:lnTo>
                    <a:pt x="1801876" y="299593"/>
                  </a:lnTo>
                  <a:close/>
                </a:path>
                <a:path w="1802129" h="1299210">
                  <a:moveTo>
                    <a:pt x="1801876" y="201688"/>
                  </a:moveTo>
                  <a:lnTo>
                    <a:pt x="1796034" y="195834"/>
                  </a:lnTo>
                  <a:lnTo>
                    <a:pt x="1781556" y="195834"/>
                  </a:lnTo>
                  <a:lnTo>
                    <a:pt x="1775714" y="201688"/>
                  </a:lnTo>
                  <a:lnTo>
                    <a:pt x="1775714" y="208915"/>
                  </a:lnTo>
                  <a:lnTo>
                    <a:pt x="1775714" y="216154"/>
                  </a:lnTo>
                  <a:lnTo>
                    <a:pt x="1781556" y="221996"/>
                  </a:lnTo>
                  <a:lnTo>
                    <a:pt x="1796034" y="221996"/>
                  </a:lnTo>
                  <a:lnTo>
                    <a:pt x="1801876" y="216154"/>
                  </a:lnTo>
                  <a:lnTo>
                    <a:pt x="1801876" y="201688"/>
                  </a:lnTo>
                  <a:close/>
                </a:path>
                <a:path w="1802129" h="1299210">
                  <a:moveTo>
                    <a:pt x="1801876" y="103759"/>
                  </a:moveTo>
                  <a:lnTo>
                    <a:pt x="1796034" y="97917"/>
                  </a:lnTo>
                  <a:lnTo>
                    <a:pt x="1781556" y="97917"/>
                  </a:lnTo>
                  <a:lnTo>
                    <a:pt x="1775714" y="103759"/>
                  </a:lnTo>
                  <a:lnTo>
                    <a:pt x="1775714" y="110998"/>
                  </a:lnTo>
                  <a:lnTo>
                    <a:pt x="1775714" y="118237"/>
                  </a:lnTo>
                  <a:lnTo>
                    <a:pt x="1781556" y="124079"/>
                  </a:lnTo>
                  <a:lnTo>
                    <a:pt x="1796034" y="124079"/>
                  </a:lnTo>
                  <a:lnTo>
                    <a:pt x="1801876" y="118237"/>
                  </a:lnTo>
                  <a:lnTo>
                    <a:pt x="1801876" y="103759"/>
                  </a:lnTo>
                  <a:close/>
                </a:path>
                <a:path w="1802129" h="1299210">
                  <a:moveTo>
                    <a:pt x="1801876" y="5842"/>
                  </a:moveTo>
                  <a:lnTo>
                    <a:pt x="1796034" y="0"/>
                  </a:lnTo>
                  <a:lnTo>
                    <a:pt x="1781556" y="0"/>
                  </a:lnTo>
                  <a:lnTo>
                    <a:pt x="1775714" y="5842"/>
                  </a:lnTo>
                  <a:lnTo>
                    <a:pt x="1775714" y="13081"/>
                  </a:lnTo>
                  <a:lnTo>
                    <a:pt x="1775714" y="20320"/>
                  </a:lnTo>
                  <a:lnTo>
                    <a:pt x="1781556" y="26162"/>
                  </a:lnTo>
                  <a:lnTo>
                    <a:pt x="1796034" y="26162"/>
                  </a:lnTo>
                  <a:lnTo>
                    <a:pt x="1801876" y="20320"/>
                  </a:lnTo>
                  <a:lnTo>
                    <a:pt x="1801876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758" y="1630806"/>
              <a:ext cx="2160905" cy="1397635"/>
            </a:xfrm>
            <a:custGeom>
              <a:avLst/>
              <a:gdLst/>
              <a:ahLst/>
              <a:cxnLst/>
              <a:rect l="l" t="t" r="r" b="b"/>
              <a:pathLst>
                <a:path w="2160904" h="1397635">
                  <a:moveTo>
                    <a:pt x="26035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035" y="20320"/>
                  </a:lnTo>
                  <a:lnTo>
                    <a:pt x="26035" y="5842"/>
                  </a:lnTo>
                  <a:close/>
                </a:path>
                <a:path w="2160904" h="1397635">
                  <a:moveTo>
                    <a:pt x="114808" y="1376934"/>
                  </a:moveTo>
                  <a:lnTo>
                    <a:pt x="108966" y="1371092"/>
                  </a:lnTo>
                  <a:lnTo>
                    <a:pt x="94615" y="1371092"/>
                  </a:lnTo>
                  <a:lnTo>
                    <a:pt x="88773" y="1376934"/>
                  </a:lnTo>
                  <a:lnTo>
                    <a:pt x="88773" y="1384173"/>
                  </a:lnTo>
                  <a:lnTo>
                    <a:pt x="88773" y="1391412"/>
                  </a:lnTo>
                  <a:lnTo>
                    <a:pt x="94615" y="1397254"/>
                  </a:lnTo>
                  <a:lnTo>
                    <a:pt x="108966" y="1397254"/>
                  </a:lnTo>
                  <a:lnTo>
                    <a:pt x="114808" y="1391412"/>
                  </a:lnTo>
                  <a:lnTo>
                    <a:pt x="114808" y="1376934"/>
                  </a:lnTo>
                  <a:close/>
                </a:path>
                <a:path w="2160904" h="1397635">
                  <a:moveTo>
                    <a:pt x="114808" y="1279017"/>
                  </a:moveTo>
                  <a:lnTo>
                    <a:pt x="108966" y="1273175"/>
                  </a:lnTo>
                  <a:lnTo>
                    <a:pt x="94615" y="1273175"/>
                  </a:lnTo>
                  <a:lnTo>
                    <a:pt x="88773" y="1279017"/>
                  </a:lnTo>
                  <a:lnTo>
                    <a:pt x="88773" y="1286256"/>
                  </a:lnTo>
                  <a:lnTo>
                    <a:pt x="88773" y="1293368"/>
                  </a:lnTo>
                  <a:lnTo>
                    <a:pt x="94615" y="1299210"/>
                  </a:lnTo>
                  <a:lnTo>
                    <a:pt x="108966" y="1299210"/>
                  </a:lnTo>
                  <a:lnTo>
                    <a:pt x="114808" y="1293368"/>
                  </a:lnTo>
                  <a:lnTo>
                    <a:pt x="114808" y="1279017"/>
                  </a:lnTo>
                  <a:close/>
                </a:path>
                <a:path w="2160904" h="1397635">
                  <a:moveTo>
                    <a:pt x="114808" y="1181100"/>
                  </a:moveTo>
                  <a:lnTo>
                    <a:pt x="108966" y="1175258"/>
                  </a:lnTo>
                  <a:lnTo>
                    <a:pt x="94615" y="1175258"/>
                  </a:lnTo>
                  <a:lnTo>
                    <a:pt x="88773" y="1181100"/>
                  </a:lnTo>
                  <a:lnTo>
                    <a:pt x="88773" y="1188339"/>
                  </a:lnTo>
                  <a:lnTo>
                    <a:pt x="88773" y="1195451"/>
                  </a:lnTo>
                  <a:lnTo>
                    <a:pt x="94615" y="1201293"/>
                  </a:lnTo>
                  <a:lnTo>
                    <a:pt x="108966" y="1201293"/>
                  </a:lnTo>
                  <a:lnTo>
                    <a:pt x="114808" y="1195451"/>
                  </a:lnTo>
                  <a:lnTo>
                    <a:pt x="114808" y="1181100"/>
                  </a:lnTo>
                  <a:close/>
                </a:path>
                <a:path w="2160904" h="1397635">
                  <a:moveTo>
                    <a:pt x="114808" y="1083183"/>
                  </a:moveTo>
                  <a:lnTo>
                    <a:pt x="108966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295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8966" y="1103376"/>
                  </a:lnTo>
                  <a:lnTo>
                    <a:pt x="114808" y="1097534"/>
                  </a:lnTo>
                  <a:lnTo>
                    <a:pt x="114808" y="1083183"/>
                  </a:lnTo>
                  <a:close/>
                </a:path>
                <a:path w="2160904" h="1397635">
                  <a:moveTo>
                    <a:pt x="114808" y="985139"/>
                  </a:moveTo>
                  <a:lnTo>
                    <a:pt x="108966" y="979297"/>
                  </a:lnTo>
                  <a:lnTo>
                    <a:pt x="94615" y="979297"/>
                  </a:lnTo>
                  <a:lnTo>
                    <a:pt x="88773" y="985139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8966" y="1005459"/>
                  </a:lnTo>
                  <a:lnTo>
                    <a:pt x="114808" y="999617"/>
                  </a:lnTo>
                  <a:lnTo>
                    <a:pt x="114808" y="985139"/>
                  </a:lnTo>
                  <a:close/>
                </a:path>
                <a:path w="2160904" h="1397635">
                  <a:moveTo>
                    <a:pt x="114808" y="887222"/>
                  </a:moveTo>
                  <a:lnTo>
                    <a:pt x="108966" y="881380"/>
                  </a:lnTo>
                  <a:lnTo>
                    <a:pt x="94615" y="881380"/>
                  </a:lnTo>
                  <a:lnTo>
                    <a:pt x="88773" y="887222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8966" y="907542"/>
                  </a:lnTo>
                  <a:lnTo>
                    <a:pt x="114808" y="901700"/>
                  </a:lnTo>
                  <a:lnTo>
                    <a:pt x="114808" y="887222"/>
                  </a:lnTo>
                  <a:close/>
                </a:path>
                <a:path w="2160904" h="1397635">
                  <a:moveTo>
                    <a:pt x="114808" y="789305"/>
                  </a:moveTo>
                  <a:lnTo>
                    <a:pt x="108966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8966" y="809625"/>
                  </a:lnTo>
                  <a:lnTo>
                    <a:pt x="114808" y="803783"/>
                  </a:lnTo>
                  <a:lnTo>
                    <a:pt x="114808" y="789305"/>
                  </a:lnTo>
                  <a:close/>
                </a:path>
                <a:path w="2160904" h="1397635">
                  <a:moveTo>
                    <a:pt x="114808" y="691388"/>
                  </a:moveTo>
                  <a:lnTo>
                    <a:pt x="108966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8966" y="711708"/>
                  </a:lnTo>
                  <a:lnTo>
                    <a:pt x="114808" y="705866"/>
                  </a:lnTo>
                  <a:lnTo>
                    <a:pt x="114808" y="691388"/>
                  </a:lnTo>
                  <a:close/>
                </a:path>
                <a:path w="2160904" h="1397635">
                  <a:moveTo>
                    <a:pt x="114808" y="593471"/>
                  </a:moveTo>
                  <a:lnTo>
                    <a:pt x="108966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822"/>
                  </a:lnTo>
                  <a:lnTo>
                    <a:pt x="94615" y="613664"/>
                  </a:lnTo>
                  <a:lnTo>
                    <a:pt x="108966" y="613664"/>
                  </a:lnTo>
                  <a:lnTo>
                    <a:pt x="114808" y="607822"/>
                  </a:lnTo>
                  <a:lnTo>
                    <a:pt x="114808" y="593471"/>
                  </a:lnTo>
                  <a:close/>
                </a:path>
                <a:path w="2160904" h="1397635">
                  <a:moveTo>
                    <a:pt x="114808" y="495554"/>
                  </a:moveTo>
                  <a:lnTo>
                    <a:pt x="108966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8966" y="515747"/>
                  </a:lnTo>
                  <a:lnTo>
                    <a:pt x="114808" y="509905"/>
                  </a:lnTo>
                  <a:lnTo>
                    <a:pt x="114808" y="495554"/>
                  </a:lnTo>
                  <a:close/>
                </a:path>
                <a:path w="2160904" h="1397635">
                  <a:moveTo>
                    <a:pt x="114808" y="397637"/>
                  </a:moveTo>
                  <a:lnTo>
                    <a:pt x="108966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749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8966" y="417830"/>
                  </a:lnTo>
                  <a:lnTo>
                    <a:pt x="114808" y="411988"/>
                  </a:lnTo>
                  <a:lnTo>
                    <a:pt x="114808" y="397637"/>
                  </a:lnTo>
                  <a:close/>
                </a:path>
                <a:path w="2160904" h="1397635">
                  <a:moveTo>
                    <a:pt x="114808" y="299593"/>
                  </a:moveTo>
                  <a:lnTo>
                    <a:pt x="108966" y="293751"/>
                  </a:lnTo>
                  <a:lnTo>
                    <a:pt x="94615" y="293751"/>
                  </a:lnTo>
                  <a:lnTo>
                    <a:pt x="88773" y="299593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8966" y="319913"/>
                  </a:lnTo>
                  <a:lnTo>
                    <a:pt x="114808" y="314071"/>
                  </a:lnTo>
                  <a:lnTo>
                    <a:pt x="114808" y="299593"/>
                  </a:lnTo>
                  <a:close/>
                </a:path>
                <a:path w="2160904" h="1397635">
                  <a:moveTo>
                    <a:pt x="114808" y="201688"/>
                  </a:moveTo>
                  <a:lnTo>
                    <a:pt x="108966" y="195834"/>
                  </a:lnTo>
                  <a:lnTo>
                    <a:pt x="94615" y="195834"/>
                  </a:lnTo>
                  <a:lnTo>
                    <a:pt x="88773" y="201688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8966" y="221996"/>
                  </a:lnTo>
                  <a:lnTo>
                    <a:pt x="114808" y="216154"/>
                  </a:lnTo>
                  <a:lnTo>
                    <a:pt x="114808" y="201688"/>
                  </a:lnTo>
                  <a:close/>
                </a:path>
                <a:path w="2160904" h="1397635">
                  <a:moveTo>
                    <a:pt x="114808" y="103759"/>
                  </a:moveTo>
                  <a:lnTo>
                    <a:pt x="108966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8966" y="124079"/>
                  </a:lnTo>
                  <a:lnTo>
                    <a:pt x="114808" y="118237"/>
                  </a:lnTo>
                  <a:lnTo>
                    <a:pt x="114808" y="103759"/>
                  </a:lnTo>
                  <a:close/>
                </a:path>
                <a:path w="2160904" h="1397635">
                  <a:moveTo>
                    <a:pt x="114808" y="5842"/>
                  </a:moveTo>
                  <a:lnTo>
                    <a:pt x="108966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8966" y="26162"/>
                  </a:lnTo>
                  <a:lnTo>
                    <a:pt x="114808" y="20320"/>
                  </a:lnTo>
                  <a:lnTo>
                    <a:pt x="114808" y="5842"/>
                  </a:lnTo>
                  <a:close/>
                </a:path>
                <a:path w="2160904" h="1397635">
                  <a:moveTo>
                    <a:pt x="203581" y="1376934"/>
                  </a:moveTo>
                  <a:lnTo>
                    <a:pt x="197739" y="1371092"/>
                  </a:lnTo>
                  <a:lnTo>
                    <a:pt x="183388" y="1371092"/>
                  </a:lnTo>
                  <a:lnTo>
                    <a:pt x="177546" y="1376934"/>
                  </a:lnTo>
                  <a:lnTo>
                    <a:pt x="177546" y="1384173"/>
                  </a:lnTo>
                  <a:lnTo>
                    <a:pt x="177546" y="1391412"/>
                  </a:lnTo>
                  <a:lnTo>
                    <a:pt x="183388" y="1397254"/>
                  </a:lnTo>
                  <a:lnTo>
                    <a:pt x="197739" y="1397254"/>
                  </a:lnTo>
                  <a:lnTo>
                    <a:pt x="203581" y="1391412"/>
                  </a:lnTo>
                  <a:lnTo>
                    <a:pt x="203581" y="1376934"/>
                  </a:lnTo>
                  <a:close/>
                </a:path>
                <a:path w="2160904" h="1397635">
                  <a:moveTo>
                    <a:pt x="203581" y="1279017"/>
                  </a:moveTo>
                  <a:lnTo>
                    <a:pt x="197739" y="1273175"/>
                  </a:lnTo>
                  <a:lnTo>
                    <a:pt x="183388" y="1273175"/>
                  </a:lnTo>
                  <a:lnTo>
                    <a:pt x="177546" y="1279017"/>
                  </a:lnTo>
                  <a:lnTo>
                    <a:pt x="177546" y="1286256"/>
                  </a:lnTo>
                  <a:lnTo>
                    <a:pt x="177546" y="1293368"/>
                  </a:lnTo>
                  <a:lnTo>
                    <a:pt x="183388" y="1299210"/>
                  </a:lnTo>
                  <a:lnTo>
                    <a:pt x="197739" y="1299210"/>
                  </a:lnTo>
                  <a:lnTo>
                    <a:pt x="203581" y="1293368"/>
                  </a:lnTo>
                  <a:lnTo>
                    <a:pt x="203581" y="1279017"/>
                  </a:lnTo>
                  <a:close/>
                </a:path>
                <a:path w="2160904" h="1397635">
                  <a:moveTo>
                    <a:pt x="203581" y="1181100"/>
                  </a:moveTo>
                  <a:lnTo>
                    <a:pt x="197739" y="1175258"/>
                  </a:lnTo>
                  <a:lnTo>
                    <a:pt x="183388" y="1175258"/>
                  </a:lnTo>
                  <a:lnTo>
                    <a:pt x="177546" y="1181100"/>
                  </a:lnTo>
                  <a:lnTo>
                    <a:pt x="177546" y="1188339"/>
                  </a:lnTo>
                  <a:lnTo>
                    <a:pt x="177546" y="1195451"/>
                  </a:lnTo>
                  <a:lnTo>
                    <a:pt x="183388" y="1201293"/>
                  </a:lnTo>
                  <a:lnTo>
                    <a:pt x="197739" y="1201293"/>
                  </a:lnTo>
                  <a:lnTo>
                    <a:pt x="203581" y="1195451"/>
                  </a:lnTo>
                  <a:lnTo>
                    <a:pt x="203581" y="1181100"/>
                  </a:lnTo>
                  <a:close/>
                </a:path>
                <a:path w="2160904" h="1397635">
                  <a:moveTo>
                    <a:pt x="203581" y="1083183"/>
                  </a:moveTo>
                  <a:lnTo>
                    <a:pt x="197739" y="1077341"/>
                  </a:lnTo>
                  <a:lnTo>
                    <a:pt x="183388" y="1077341"/>
                  </a:lnTo>
                  <a:lnTo>
                    <a:pt x="177546" y="1083183"/>
                  </a:lnTo>
                  <a:lnTo>
                    <a:pt x="177546" y="1090295"/>
                  </a:lnTo>
                  <a:lnTo>
                    <a:pt x="177546" y="1097534"/>
                  </a:lnTo>
                  <a:lnTo>
                    <a:pt x="183388" y="1103376"/>
                  </a:lnTo>
                  <a:lnTo>
                    <a:pt x="197739" y="1103376"/>
                  </a:lnTo>
                  <a:lnTo>
                    <a:pt x="203581" y="1097534"/>
                  </a:lnTo>
                  <a:lnTo>
                    <a:pt x="203581" y="1083183"/>
                  </a:lnTo>
                  <a:close/>
                </a:path>
                <a:path w="2160904" h="1397635">
                  <a:moveTo>
                    <a:pt x="203581" y="985139"/>
                  </a:moveTo>
                  <a:lnTo>
                    <a:pt x="197739" y="979297"/>
                  </a:lnTo>
                  <a:lnTo>
                    <a:pt x="183388" y="979297"/>
                  </a:lnTo>
                  <a:lnTo>
                    <a:pt x="177546" y="985139"/>
                  </a:lnTo>
                  <a:lnTo>
                    <a:pt x="177546" y="992378"/>
                  </a:lnTo>
                  <a:lnTo>
                    <a:pt x="177546" y="999617"/>
                  </a:lnTo>
                  <a:lnTo>
                    <a:pt x="183388" y="1005459"/>
                  </a:lnTo>
                  <a:lnTo>
                    <a:pt x="197739" y="1005459"/>
                  </a:lnTo>
                  <a:lnTo>
                    <a:pt x="203581" y="999617"/>
                  </a:lnTo>
                  <a:lnTo>
                    <a:pt x="203581" y="985139"/>
                  </a:lnTo>
                  <a:close/>
                </a:path>
                <a:path w="2160904" h="1397635">
                  <a:moveTo>
                    <a:pt x="203581" y="887222"/>
                  </a:moveTo>
                  <a:lnTo>
                    <a:pt x="197739" y="881380"/>
                  </a:lnTo>
                  <a:lnTo>
                    <a:pt x="183388" y="881380"/>
                  </a:lnTo>
                  <a:lnTo>
                    <a:pt x="177546" y="887222"/>
                  </a:lnTo>
                  <a:lnTo>
                    <a:pt x="177546" y="894461"/>
                  </a:lnTo>
                  <a:lnTo>
                    <a:pt x="177546" y="901700"/>
                  </a:lnTo>
                  <a:lnTo>
                    <a:pt x="183388" y="907542"/>
                  </a:lnTo>
                  <a:lnTo>
                    <a:pt x="197739" y="907542"/>
                  </a:lnTo>
                  <a:lnTo>
                    <a:pt x="203581" y="901700"/>
                  </a:lnTo>
                  <a:lnTo>
                    <a:pt x="203581" y="887222"/>
                  </a:lnTo>
                  <a:close/>
                </a:path>
                <a:path w="2160904" h="1397635">
                  <a:moveTo>
                    <a:pt x="203581" y="789305"/>
                  </a:moveTo>
                  <a:lnTo>
                    <a:pt x="197739" y="783463"/>
                  </a:lnTo>
                  <a:lnTo>
                    <a:pt x="183388" y="783463"/>
                  </a:lnTo>
                  <a:lnTo>
                    <a:pt x="177546" y="789305"/>
                  </a:lnTo>
                  <a:lnTo>
                    <a:pt x="177546" y="796544"/>
                  </a:lnTo>
                  <a:lnTo>
                    <a:pt x="177546" y="803783"/>
                  </a:lnTo>
                  <a:lnTo>
                    <a:pt x="183388" y="809625"/>
                  </a:lnTo>
                  <a:lnTo>
                    <a:pt x="197739" y="809625"/>
                  </a:lnTo>
                  <a:lnTo>
                    <a:pt x="203581" y="803783"/>
                  </a:lnTo>
                  <a:lnTo>
                    <a:pt x="203581" y="789305"/>
                  </a:lnTo>
                  <a:close/>
                </a:path>
                <a:path w="2160904" h="1397635">
                  <a:moveTo>
                    <a:pt x="203581" y="691388"/>
                  </a:moveTo>
                  <a:lnTo>
                    <a:pt x="197739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739" y="711708"/>
                  </a:lnTo>
                  <a:lnTo>
                    <a:pt x="203581" y="705866"/>
                  </a:lnTo>
                  <a:lnTo>
                    <a:pt x="203581" y="691388"/>
                  </a:lnTo>
                  <a:close/>
                </a:path>
                <a:path w="2160904" h="1397635">
                  <a:moveTo>
                    <a:pt x="203581" y="593471"/>
                  </a:moveTo>
                  <a:lnTo>
                    <a:pt x="197739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822"/>
                  </a:lnTo>
                  <a:lnTo>
                    <a:pt x="183388" y="613664"/>
                  </a:lnTo>
                  <a:lnTo>
                    <a:pt x="197739" y="613664"/>
                  </a:lnTo>
                  <a:lnTo>
                    <a:pt x="203581" y="607822"/>
                  </a:lnTo>
                  <a:lnTo>
                    <a:pt x="203581" y="593471"/>
                  </a:lnTo>
                  <a:close/>
                </a:path>
                <a:path w="2160904" h="1397635">
                  <a:moveTo>
                    <a:pt x="203581" y="495554"/>
                  </a:moveTo>
                  <a:lnTo>
                    <a:pt x="197739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739" y="515747"/>
                  </a:lnTo>
                  <a:lnTo>
                    <a:pt x="203581" y="509905"/>
                  </a:lnTo>
                  <a:lnTo>
                    <a:pt x="203581" y="495554"/>
                  </a:lnTo>
                  <a:close/>
                </a:path>
                <a:path w="2160904" h="1397635">
                  <a:moveTo>
                    <a:pt x="203581" y="397637"/>
                  </a:moveTo>
                  <a:lnTo>
                    <a:pt x="197739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749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739" y="417830"/>
                  </a:lnTo>
                  <a:lnTo>
                    <a:pt x="203581" y="411988"/>
                  </a:lnTo>
                  <a:lnTo>
                    <a:pt x="203581" y="397637"/>
                  </a:lnTo>
                  <a:close/>
                </a:path>
                <a:path w="2160904" h="1397635">
                  <a:moveTo>
                    <a:pt x="203581" y="299593"/>
                  </a:moveTo>
                  <a:lnTo>
                    <a:pt x="197739" y="293751"/>
                  </a:lnTo>
                  <a:lnTo>
                    <a:pt x="183388" y="293751"/>
                  </a:lnTo>
                  <a:lnTo>
                    <a:pt x="177546" y="299593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739" y="319913"/>
                  </a:lnTo>
                  <a:lnTo>
                    <a:pt x="203581" y="314071"/>
                  </a:lnTo>
                  <a:lnTo>
                    <a:pt x="203581" y="299593"/>
                  </a:lnTo>
                  <a:close/>
                </a:path>
                <a:path w="2160904" h="1397635">
                  <a:moveTo>
                    <a:pt x="203581" y="201688"/>
                  </a:moveTo>
                  <a:lnTo>
                    <a:pt x="197739" y="195834"/>
                  </a:lnTo>
                  <a:lnTo>
                    <a:pt x="183388" y="195834"/>
                  </a:lnTo>
                  <a:lnTo>
                    <a:pt x="177546" y="201688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739" y="221996"/>
                  </a:lnTo>
                  <a:lnTo>
                    <a:pt x="203581" y="216154"/>
                  </a:lnTo>
                  <a:lnTo>
                    <a:pt x="203581" y="201688"/>
                  </a:lnTo>
                  <a:close/>
                </a:path>
                <a:path w="2160904" h="1397635">
                  <a:moveTo>
                    <a:pt x="203581" y="103759"/>
                  </a:moveTo>
                  <a:lnTo>
                    <a:pt x="197739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739" y="124079"/>
                  </a:lnTo>
                  <a:lnTo>
                    <a:pt x="203581" y="118237"/>
                  </a:lnTo>
                  <a:lnTo>
                    <a:pt x="203581" y="103759"/>
                  </a:lnTo>
                  <a:close/>
                </a:path>
                <a:path w="2160904" h="1397635">
                  <a:moveTo>
                    <a:pt x="203581" y="5842"/>
                  </a:moveTo>
                  <a:lnTo>
                    <a:pt x="197739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739" y="26162"/>
                  </a:lnTo>
                  <a:lnTo>
                    <a:pt x="203581" y="20320"/>
                  </a:lnTo>
                  <a:lnTo>
                    <a:pt x="203581" y="5842"/>
                  </a:lnTo>
                  <a:close/>
                </a:path>
                <a:path w="2160904" h="1397635">
                  <a:moveTo>
                    <a:pt x="292481" y="1376934"/>
                  </a:moveTo>
                  <a:lnTo>
                    <a:pt x="286512" y="1371092"/>
                  </a:lnTo>
                  <a:lnTo>
                    <a:pt x="272161" y="1371092"/>
                  </a:lnTo>
                  <a:lnTo>
                    <a:pt x="266319" y="1376934"/>
                  </a:lnTo>
                  <a:lnTo>
                    <a:pt x="266319" y="1384173"/>
                  </a:lnTo>
                  <a:lnTo>
                    <a:pt x="266319" y="1391412"/>
                  </a:lnTo>
                  <a:lnTo>
                    <a:pt x="272161" y="1397254"/>
                  </a:lnTo>
                  <a:lnTo>
                    <a:pt x="286512" y="1397254"/>
                  </a:lnTo>
                  <a:lnTo>
                    <a:pt x="292481" y="1391412"/>
                  </a:lnTo>
                  <a:lnTo>
                    <a:pt x="292481" y="1376934"/>
                  </a:lnTo>
                  <a:close/>
                </a:path>
                <a:path w="2160904" h="1397635">
                  <a:moveTo>
                    <a:pt x="381254" y="1376934"/>
                  </a:moveTo>
                  <a:lnTo>
                    <a:pt x="375412" y="1371092"/>
                  </a:lnTo>
                  <a:lnTo>
                    <a:pt x="360934" y="1371092"/>
                  </a:lnTo>
                  <a:lnTo>
                    <a:pt x="355092" y="1376934"/>
                  </a:lnTo>
                  <a:lnTo>
                    <a:pt x="355092" y="1384173"/>
                  </a:lnTo>
                  <a:lnTo>
                    <a:pt x="355092" y="1391412"/>
                  </a:lnTo>
                  <a:lnTo>
                    <a:pt x="360934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34"/>
                  </a:lnTo>
                  <a:close/>
                </a:path>
                <a:path w="2160904" h="1397635">
                  <a:moveTo>
                    <a:pt x="470027" y="1376934"/>
                  </a:moveTo>
                  <a:lnTo>
                    <a:pt x="464185" y="1371092"/>
                  </a:lnTo>
                  <a:lnTo>
                    <a:pt x="449707" y="1371092"/>
                  </a:lnTo>
                  <a:lnTo>
                    <a:pt x="443865" y="1376934"/>
                  </a:lnTo>
                  <a:lnTo>
                    <a:pt x="443865" y="1384173"/>
                  </a:lnTo>
                  <a:lnTo>
                    <a:pt x="443865" y="1391412"/>
                  </a:lnTo>
                  <a:lnTo>
                    <a:pt x="449707" y="1397254"/>
                  </a:lnTo>
                  <a:lnTo>
                    <a:pt x="464185" y="1397254"/>
                  </a:lnTo>
                  <a:lnTo>
                    <a:pt x="470027" y="1391412"/>
                  </a:lnTo>
                  <a:lnTo>
                    <a:pt x="470027" y="1376934"/>
                  </a:lnTo>
                  <a:close/>
                </a:path>
                <a:path w="2160904" h="1397635">
                  <a:moveTo>
                    <a:pt x="558800" y="1376934"/>
                  </a:moveTo>
                  <a:lnTo>
                    <a:pt x="552958" y="1371092"/>
                  </a:lnTo>
                  <a:lnTo>
                    <a:pt x="538480" y="1371092"/>
                  </a:lnTo>
                  <a:lnTo>
                    <a:pt x="532638" y="1376934"/>
                  </a:lnTo>
                  <a:lnTo>
                    <a:pt x="532638" y="1384173"/>
                  </a:lnTo>
                  <a:lnTo>
                    <a:pt x="532638" y="1391412"/>
                  </a:lnTo>
                  <a:lnTo>
                    <a:pt x="538480" y="1397254"/>
                  </a:lnTo>
                  <a:lnTo>
                    <a:pt x="552958" y="1397254"/>
                  </a:lnTo>
                  <a:lnTo>
                    <a:pt x="558800" y="1391412"/>
                  </a:lnTo>
                  <a:lnTo>
                    <a:pt x="558800" y="1376934"/>
                  </a:lnTo>
                  <a:close/>
                </a:path>
                <a:path w="2160904" h="1397635">
                  <a:moveTo>
                    <a:pt x="647573" y="1376934"/>
                  </a:moveTo>
                  <a:lnTo>
                    <a:pt x="641731" y="1371092"/>
                  </a:lnTo>
                  <a:lnTo>
                    <a:pt x="627253" y="1371092"/>
                  </a:lnTo>
                  <a:lnTo>
                    <a:pt x="621411" y="1376934"/>
                  </a:lnTo>
                  <a:lnTo>
                    <a:pt x="621411" y="1384173"/>
                  </a:lnTo>
                  <a:lnTo>
                    <a:pt x="621411" y="1391412"/>
                  </a:lnTo>
                  <a:lnTo>
                    <a:pt x="627253" y="1397254"/>
                  </a:lnTo>
                  <a:lnTo>
                    <a:pt x="641731" y="1397254"/>
                  </a:lnTo>
                  <a:lnTo>
                    <a:pt x="647573" y="1391412"/>
                  </a:lnTo>
                  <a:lnTo>
                    <a:pt x="647573" y="1376934"/>
                  </a:lnTo>
                  <a:close/>
                </a:path>
                <a:path w="2160904" h="1397635">
                  <a:moveTo>
                    <a:pt x="736346" y="1376934"/>
                  </a:moveTo>
                  <a:lnTo>
                    <a:pt x="730504" y="1371092"/>
                  </a:lnTo>
                  <a:lnTo>
                    <a:pt x="716153" y="1371092"/>
                  </a:lnTo>
                  <a:lnTo>
                    <a:pt x="710311" y="1376934"/>
                  </a:lnTo>
                  <a:lnTo>
                    <a:pt x="710311" y="1384173"/>
                  </a:lnTo>
                  <a:lnTo>
                    <a:pt x="710311" y="1391412"/>
                  </a:lnTo>
                  <a:lnTo>
                    <a:pt x="716153" y="1397254"/>
                  </a:lnTo>
                  <a:lnTo>
                    <a:pt x="730504" y="1397254"/>
                  </a:lnTo>
                  <a:lnTo>
                    <a:pt x="736346" y="1391412"/>
                  </a:lnTo>
                  <a:lnTo>
                    <a:pt x="736346" y="1376934"/>
                  </a:lnTo>
                  <a:close/>
                </a:path>
                <a:path w="2160904" h="1397635">
                  <a:moveTo>
                    <a:pt x="825119" y="1376934"/>
                  </a:moveTo>
                  <a:lnTo>
                    <a:pt x="819277" y="1371092"/>
                  </a:lnTo>
                  <a:lnTo>
                    <a:pt x="804926" y="1371092"/>
                  </a:lnTo>
                  <a:lnTo>
                    <a:pt x="799084" y="1376934"/>
                  </a:lnTo>
                  <a:lnTo>
                    <a:pt x="799084" y="1384173"/>
                  </a:lnTo>
                  <a:lnTo>
                    <a:pt x="799084" y="1391412"/>
                  </a:lnTo>
                  <a:lnTo>
                    <a:pt x="804926" y="1397254"/>
                  </a:lnTo>
                  <a:lnTo>
                    <a:pt x="819277" y="1397254"/>
                  </a:lnTo>
                  <a:lnTo>
                    <a:pt x="825119" y="1391412"/>
                  </a:lnTo>
                  <a:lnTo>
                    <a:pt x="825119" y="1376934"/>
                  </a:lnTo>
                  <a:close/>
                </a:path>
                <a:path w="2160904" h="1397635">
                  <a:moveTo>
                    <a:pt x="913892" y="1376934"/>
                  </a:moveTo>
                  <a:lnTo>
                    <a:pt x="908050" y="1371092"/>
                  </a:lnTo>
                  <a:lnTo>
                    <a:pt x="893699" y="1371092"/>
                  </a:lnTo>
                  <a:lnTo>
                    <a:pt x="887857" y="1376934"/>
                  </a:lnTo>
                  <a:lnTo>
                    <a:pt x="887857" y="1384173"/>
                  </a:lnTo>
                  <a:lnTo>
                    <a:pt x="887857" y="1391412"/>
                  </a:lnTo>
                  <a:lnTo>
                    <a:pt x="893699" y="1397254"/>
                  </a:lnTo>
                  <a:lnTo>
                    <a:pt x="908050" y="1397254"/>
                  </a:lnTo>
                  <a:lnTo>
                    <a:pt x="913892" y="1391412"/>
                  </a:lnTo>
                  <a:lnTo>
                    <a:pt x="913892" y="1376934"/>
                  </a:lnTo>
                  <a:close/>
                </a:path>
                <a:path w="2160904" h="1397635">
                  <a:moveTo>
                    <a:pt x="1002665" y="1376934"/>
                  </a:moveTo>
                  <a:lnTo>
                    <a:pt x="996823" y="1371092"/>
                  </a:lnTo>
                  <a:lnTo>
                    <a:pt x="982472" y="1371092"/>
                  </a:lnTo>
                  <a:lnTo>
                    <a:pt x="976630" y="1376934"/>
                  </a:lnTo>
                  <a:lnTo>
                    <a:pt x="976630" y="1384173"/>
                  </a:lnTo>
                  <a:lnTo>
                    <a:pt x="976630" y="1391412"/>
                  </a:lnTo>
                  <a:lnTo>
                    <a:pt x="982472" y="1397254"/>
                  </a:lnTo>
                  <a:lnTo>
                    <a:pt x="996823" y="1397254"/>
                  </a:lnTo>
                  <a:lnTo>
                    <a:pt x="1002665" y="1391412"/>
                  </a:lnTo>
                  <a:lnTo>
                    <a:pt x="1002665" y="1376934"/>
                  </a:lnTo>
                  <a:close/>
                </a:path>
                <a:path w="2160904" h="1397635">
                  <a:moveTo>
                    <a:pt x="1091565" y="1376934"/>
                  </a:moveTo>
                  <a:lnTo>
                    <a:pt x="1085723" y="1371092"/>
                  </a:lnTo>
                  <a:lnTo>
                    <a:pt x="1071245" y="1371092"/>
                  </a:lnTo>
                  <a:lnTo>
                    <a:pt x="1065403" y="1376934"/>
                  </a:lnTo>
                  <a:lnTo>
                    <a:pt x="1065403" y="1384173"/>
                  </a:lnTo>
                  <a:lnTo>
                    <a:pt x="1065403" y="1391412"/>
                  </a:lnTo>
                  <a:lnTo>
                    <a:pt x="1071245" y="1397254"/>
                  </a:lnTo>
                  <a:lnTo>
                    <a:pt x="1085723" y="1397254"/>
                  </a:lnTo>
                  <a:lnTo>
                    <a:pt x="1091565" y="1391412"/>
                  </a:lnTo>
                  <a:lnTo>
                    <a:pt x="1091565" y="1376934"/>
                  </a:lnTo>
                  <a:close/>
                </a:path>
                <a:path w="2160904" h="1397635">
                  <a:moveTo>
                    <a:pt x="1180338" y="1376934"/>
                  </a:moveTo>
                  <a:lnTo>
                    <a:pt x="1174496" y="1371092"/>
                  </a:lnTo>
                  <a:lnTo>
                    <a:pt x="1160018" y="1371092"/>
                  </a:lnTo>
                  <a:lnTo>
                    <a:pt x="1154176" y="1376934"/>
                  </a:lnTo>
                  <a:lnTo>
                    <a:pt x="1154176" y="1384173"/>
                  </a:lnTo>
                  <a:lnTo>
                    <a:pt x="1154176" y="1391412"/>
                  </a:lnTo>
                  <a:lnTo>
                    <a:pt x="1160018" y="1397254"/>
                  </a:lnTo>
                  <a:lnTo>
                    <a:pt x="1174496" y="1397254"/>
                  </a:lnTo>
                  <a:lnTo>
                    <a:pt x="1180338" y="1391412"/>
                  </a:lnTo>
                  <a:lnTo>
                    <a:pt x="1180338" y="1376934"/>
                  </a:lnTo>
                  <a:close/>
                </a:path>
                <a:path w="2160904" h="1397635">
                  <a:moveTo>
                    <a:pt x="1269111" y="1376934"/>
                  </a:moveTo>
                  <a:lnTo>
                    <a:pt x="1263269" y="1371092"/>
                  </a:lnTo>
                  <a:lnTo>
                    <a:pt x="1248791" y="1371092"/>
                  </a:lnTo>
                  <a:lnTo>
                    <a:pt x="1242949" y="1376934"/>
                  </a:lnTo>
                  <a:lnTo>
                    <a:pt x="1242949" y="1384173"/>
                  </a:lnTo>
                  <a:lnTo>
                    <a:pt x="1242949" y="1391412"/>
                  </a:lnTo>
                  <a:lnTo>
                    <a:pt x="1248791" y="1397254"/>
                  </a:lnTo>
                  <a:lnTo>
                    <a:pt x="1263269" y="1397254"/>
                  </a:lnTo>
                  <a:lnTo>
                    <a:pt x="1269111" y="1391412"/>
                  </a:lnTo>
                  <a:lnTo>
                    <a:pt x="1269111" y="1376934"/>
                  </a:lnTo>
                  <a:close/>
                </a:path>
                <a:path w="2160904" h="1397635">
                  <a:moveTo>
                    <a:pt x="1357884" y="1376934"/>
                  </a:moveTo>
                  <a:lnTo>
                    <a:pt x="1352042" y="1371092"/>
                  </a:lnTo>
                  <a:lnTo>
                    <a:pt x="1337564" y="1371092"/>
                  </a:lnTo>
                  <a:lnTo>
                    <a:pt x="1331722" y="1376934"/>
                  </a:lnTo>
                  <a:lnTo>
                    <a:pt x="1331722" y="1384173"/>
                  </a:lnTo>
                  <a:lnTo>
                    <a:pt x="1331722" y="1391412"/>
                  </a:lnTo>
                  <a:lnTo>
                    <a:pt x="1337564" y="1397254"/>
                  </a:lnTo>
                  <a:lnTo>
                    <a:pt x="1352042" y="1397254"/>
                  </a:lnTo>
                  <a:lnTo>
                    <a:pt x="1357884" y="1391412"/>
                  </a:lnTo>
                  <a:lnTo>
                    <a:pt x="1357884" y="1376934"/>
                  </a:lnTo>
                  <a:close/>
                </a:path>
                <a:path w="2160904" h="1397635">
                  <a:moveTo>
                    <a:pt x="1446657" y="1376934"/>
                  </a:moveTo>
                  <a:lnTo>
                    <a:pt x="1440815" y="1371092"/>
                  </a:lnTo>
                  <a:lnTo>
                    <a:pt x="1426464" y="1371092"/>
                  </a:lnTo>
                  <a:lnTo>
                    <a:pt x="1420622" y="1376934"/>
                  </a:lnTo>
                  <a:lnTo>
                    <a:pt x="1420622" y="1384173"/>
                  </a:lnTo>
                  <a:lnTo>
                    <a:pt x="1420622" y="1391412"/>
                  </a:lnTo>
                  <a:lnTo>
                    <a:pt x="1426464" y="1397254"/>
                  </a:lnTo>
                  <a:lnTo>
                    <a:pt x="1440815" y="1397254"/>
                  </a:lnTo>
                  <a:lnTo>
                    <a:pt x="1446657" y="1391412"/>
                  </a:lnTo>
                  <a:lnTo>
                    <a:pt x="1446657" y="1376934"/>
                  </a:lnTo>
                  <a:close/>
                </a:path>
                <a:path w="2160904" h="1397635">
                  <a:moveTo>
                    <a:pt x="1535430" y="1376934"/>
                  </a:moveTo>
                  <a:lnTo>
                    <a:pt x="1529588" y="1371092"/>
                  </a:lnTo>
                  <a:lnTo>
                    <a:pt x="1515237" y="1371092"/>
                  </a:lnTo>
                  <a:lnTo>
                    <a:pt x="1509382" y="1376934"/>
                  </a:lnTo>
                  <a:lnTo>
                    <a:pt x="1509382" y="1384173"/>
                  </a:lnTo>
                  <a:lnTo>
                    <a:pt x="1509382" y="1391412"/>
                  </a:lnTo>
                  <a:lnTo>
                    <a:pt x="1515237" y="1397254"/>
                  </a:lnTo>
                  <a:lnTo>
                    <a:pt x="1529588" y="1397254"/>
                  </a:lnTo>
                  <a:lnTo>
                    <a:pt x="1535430" y="1391412"/>
                  </a:lnTo>
                  <a:lnTo>
                    <a:pt x="1535430" y="1376934"/>
                  </a:lnTo>
                  <a:close/>
                </a:path>
                <a:path w="2160904" h="1397635">
                  <a:moveTo>
                    <a:pt x="1624203" y="1376934"/>
                  </a:moveTo>
                  <a:lnTo>
                    <a:pt x="1618361" y="1371092"/>
                  </a:lnTo>
                  <a:lnTo>
                    <a:pt x="1604010" y="1371092"/>
                  </a:lnTo>
                  <a:lnTo>
                    <a:pt x="1598168" y="1376934"/>
                  </a:lnTo>
                  <a:lnTo>
                    <a:pt x="1598168" y="1384173"/>
                  </a:lnTo>
                  <a:lnTo>
                    <a:pt x="1598168" y="1391412"/>
                  </a:lnTo>
                  <a:lnTo>
                    <a:pt x="1604010" y="1397254"/>
                  </a:lnTo>
                  <a:lnTo>
                    <a:pt x="1618361" y="1397254"/>
                  </a:lnTo>
                  <a:lnTo>
                    <a:pt x="1624203" y="1391412"/>
                  </a:lnTo>
                  <a:lnTo>
                    <a:pt x="1624203" y="1376934"/>
                  </a:lnTo>
                  <a:close/>
                </a:path>
                <a:path w="2160904" h="1397635">
                  <a:moveTo>
                    <a:pt x="1712976" y="1376934"/>
                  </a:moveTo>
                  <a:lnTo>
                    <a:pt x="1707134" y="1371092"/>
                  </a:lnTo>
                  <a:lnTo>
                    <a:pt x="1692783" y="1371092"/>
                  </a:lnTo>
                  <a:lnTo>
                    <a:pt x="1686941" y="1376934"/>
                  </a:lnTo>
                  <a:lnTo>
                    <a:pt x="1686941" y="1384173"/>
                  </a:lnTo>
                  <a:lnTo>
                    <a:pt x="1686941" y="1391412"/>
                  </a:lnTo>
                  <a:lnTo>
                    <a:pt x="1692783" y="1397254"/>
                  </a:lnTo>
                  <a:lnTo>
                    <a:pt x="1707134" y="1397254"/>
                  </a:lnTo>
                  <a:lnTo>
                    <a:pt x="1712976" y="1391412"/>
                  </a:lnTo>
                  <a:lnTo>
                    <a:pt x="1712976" y="1376934"/>
                  </a:lnTo>
                  <a:close/>
                </a:path>
                <a:path w="2160904" h="1397635">
                  <a:moveTo>
                    <a:pt x="1801749" y="1376934"/>
                  </a:moveTo>
                  <a:lnTo>
                    <a:pt x="1795907" y="1371092"/>
                  </a:lnTo>
                  <a:lnTo>
                    <a:pt x="1781556" y="1371092"/>
                  </a:lnTo>
                  <a:lnTo>
                    <a:pt x="1775714" y="1376934"/>
                  </a:lnTo>
                  <a:lnTo>
                    <a:pt x="1775714" y="1384173"/>
                  </a:lnTo>
                  <a:lnTo>
                    <a:pt x="1775714" y="1391412"/>
                  </a:lnTo>
                  <a:lnTo>
                    <a:pt x="1781556" y="1397254"/>
                  </a:lnTo>
                  <a:lnTo>
                    <a:pt x="1795907" y="1397254"/>
                  </a:lnTo>
                  <a:lnTo>
                    <a:pt x="1801749" y="1391412"/>
                  </a:lnTo>
                  <a:lnTo>
                    <a:pt x="1801749" y="1376934"/>
                  </a:lnTo>
                  <a:close/>
                </a:path>
                <a:path w="2160904" h="1397635">
                  <a:moveTo>
                    <a:pt x="1801749" y="1279017"/>
                  </a:moveTo>
                  <a:lnTo>
                    <a:pt x="1795907" y="1273175"/>
                  </a:lnTo>
                  <a:lnTo>
                    <a:pt x="1781556" y="1273175"/>
                  </a:lnTo>
                  <a:lnTo>
                    <a:pt x="1775714" y="1279017"/>
                  </a:lnTo>
                  <a:lnTo>
                    <a:pt x="1775714" y="1286256"/>
                  </a:lnTo>
                  <a:lnTo>
                    <a:pt x="1775714" y="1293368"/>
                  </a:lnTo>
                  <a:lnTo>
                    <a:pt x="1781556" y="1299210"/>
                  </a:lnTo>
                  <a:lnTo>
                    <a:pt x="1795907" y="1299210"/>
                  </a:lnTo>
                  <a:lnTo>
                    <a:pt x="1801749" y="1293368"/>
                  </a:lnTo>
                  <a:lnTo>
                    <a:pt x="1801749" y="1279017"/>
                  </a:lnTo>
                  <a:close/>
                </a:path>
                <a:path w="2160904" h="1397635">
                  <a:moveTo>
                    <a:pt x="1890649" y="1376934"/>
                  </a:moveTo>
                  <a:lnTo>
                    <a:pt x="1884807" y="1371092"/>
                  </a:lnTo>
                  <a:lnTo>
                    <a:pt x="1870329" y="1371092"/>
                  </a:lnTo>
                  <a:lnTo>
                    <a:pt x="1864487" y="1376934"/>
                  </a:lnTo>
                  <a:lnTo>
                    <a:pt x="1864487" y="1384173"/>
                  </a:lnTo>
                  <a:lnTo>
                    <a:pt x="1864487" y="1391412"/>
                  </a:lnTo>
                  <a:lnTo>
                    <a:pt x="1870329" y="1397254"/>
                  </a:lnTo>
                  <a:lnTo>
                    <a:pt x="1884807" y="1397254"/>
                  </a:lnTo>
                  <a:lnTo>
                    <a:pt x="1890649" y="1391412"/>
                  </a:lnTo>
                  <a:lnTo>
                    <a:pt x="1890649" y="1376934"/>
                  </a:lnTo>
                  <a:close/>
                </a:path>
                <a:path w="2160904" h="1397635">
                  <a:moveTo>
                    <a:pt x="1890649" y="1279017"/>
                  </a:moveTo>
                  <a:lnTo>
                    <a:pt x="1884807" y="1273175"/>
                  </a:lnTo>
                  <a:lnTo>
                    <a:pt x="1870329" y="1273175"/>
                  </a:lnTo>
                  <a:lnTo>
                    <a:pt x="1864487" y="1279017"/>
                  </a:lnTo>
                  <a:lnTo>
                    <a:pt x="1864487" y="1286256"/>
                  </a:lnTo>
                  <a:lnTo>
                    <a:pt x="1864487" y="1293368"/>
                  </a:lnTo>
                  <a:lnTo>
                    <a:pt x="1870329" y="1299210"/>
                  </a:lnTo>
                  <a:lnTo>
                    <a:pt x="1884807" y="1299210"/>
                  </a:lnTo>
                  <a:lnTo>
                    <a:pt x="1890649" y="1293368"/>
                  </a:lnTo>
                  <a:lnTo>
                    <a:pt x="1890649" y="1279017"/>
                  </a:lnTo>
                  <a:close/>
                </a:path>
                <a:path w="2160904" h="1397635">
                  <a:moveTo>
                    <a:pt x="1979422" y="1376934"/>
                  </a:moveTo>
                  <a:lnTo>
                    <a:pt x="1973580" y="1371092"/>
                  </a:lnTo>
                  <a:lnTo>
                    <a:pt x="1959102" y="1371092"/>
                  </a:lnTo>
                  <a:lnTo>
                    <a:pt x="1953260" y="1376934"/>
                  </a:lnTo>
                  <a:lnTo>
                    <a:pt x="1953260" y="1384173"/>
                  </a:lnTo>
                  <a:lnTo>
                    <a:pt x="1953260" y="1391412"/>
                  </a:lnTo>
                  <a:lnTo>
                    <a:pt x="1959102" y="1397254"/>
                  </a:lnTo>
                  <a:lnTo>
                    <a:pt x="1973580" y="1397254"/>
                  </a:lnTo>
                  <a:lnTo>
                    <a:pt x="1979422" y="1391412"/>
                  </a:lnTo>
                  <a:lnTo>
                    <a:pt x="1979422" y="1376934"/>
                  </a:lnTo>
                  <a:close/>
                </a:path>
                <a:path w="2160904" h="1397635">
                  <a:moveTo>
                    <a:pt x="1979422" y="1279017"/>
                  </a:moveTo>
                  <a:lnTo>
                    <a:pt x="1973580" y="1273175"/>
                  </a:lnTo>
                  <a:lnTo>
                    <a:pt x="1959102" y="1273175"/>
                  </a:lnTo>
                  <a:lnTo>
                    <a:pt x="1953260" y="1279017"/>
                  </a:lnTo>
                  <a:lnTo>
                    <a:pt x="1953260" y="1286256"/>
                  </a:lnTo>
                  <a:lnTo>
                    <a:pt x="1953260" y="1293368"/>
                  </a:lnTo>
                  <a:lnTo>
                    <a:pt x="1959102" y="1299210"/>
                  </a:lnTo>
                  <a:lnTo>
                    <a:pt x="1973580" y="1299210"/>
                  </a:lnTo>
                  <a:lnTo>
                    <a:pt x="1979422" y="1293368"/>
                  </a:lnTo>
                  <a:lnTo>
                    <a:pt x="1979422" y="1279017"/>
                  </a:lnTo>
                  <a:close/>
                </a:path>
                <a:path w="2160904" h="1397635">
                  <a:moveTo>
                    <a:pt x="2068195" y="1376934"/>
                  </a:moveTo>
                  <a:lnTo>
                    <a:pt x="2062353" y="1371092"/>
                  </a:lnTo>
                  <a:lnTo>
                    <a:pt x="2047875" y="1371092"/>
                  </a:lnTo>
                  <a:lnTo>
                    <a:pt x="2042033" y="1376934"/>
                  </a:lnTo>
                  <a:lnTo>
                    <a:pt x="2042033" y="1384173"/>
                  </a:lnTo>
                  <a:lnTo>
                    <a:pt x="2042033" y="1391412"/>
                  </a:lnTo>
                  <a:lnTo>
                    <a:pt x="2047875" y="1397254"/>
                  </a:lnTo>
                  <a:lnTo>
                    <a:pt x="2062353" y="1397254"/>
                  </a:lnTo>
                  <a:lnTo>
                    <a:pt x="2068195" y="1391412"/>
                  </a:lnTo>
                  <a:lnTo>
                    <a:pt x="2068195" y="1376934"/>
                  </a:lnTo>
                  <a:close/>
                </a:path>
                <a:path w="2160904" h="1397635">
                  <a:moveTo>
                    <a:pt x="2068195" y="1279017"/>
                  </a:moveTo>
                  <a:lnTo>
                    <a:pt x="2062353" y="1273175"/>
                  </a:lnTo>
                  <a:lnTo>
                    <a:pt x="2047875" y="1273175"/>
                  </a:lnTo>
                  <a:lnTo>
                    <a:pt x="2042033" y="1279017"/>
                  </a:lnTo>
                  <a:lnTo>
                    <a:pt x="2042033" y="1286256"/>
                  </a:lnTo>
                  <a:lnTo>
                    <a:pt x="2042033" y="1293368"/>
                  </a:lnTo>
                  <a:lnTo>
                    <a:pt x="2047875" y="1299210"/>
                  </a:lnTo>
                  <a:lnTo>
                    <a:pt x="2062353" y="1299210"/>
                  </a:lnTo>
                  <a:lnTo>
                    <a:pt x="2068195" y="1293368"/>
                  </a:lnTo>
                  <a:lnTo>
                    <a:pt x="2068195" y="1279017"/>
                  </a:lnTo>
                  <a:close/>
                </a:path>
                <a:path w="2160904" h="1397635">
                  <a:moveTo>
                    <a:pt x="2160524" y="1376934"/>
                  </a:moveTo>
                  <a:lnTo>
                    <a:pt x="2154682" y="1371092"/>
                  </a:lnTo>
                  <a:lnTo>
                    <a:pt x="2140204" y="1371092"/>
                  </a:lnTo>
                  <a:lnTo>
                    <a:pt x="2134362" y="1376934"/>
                  </a:lnTo>
                  <a:lnTo>
                    <a:pt x="2134362" y="1384173"/>
                  </a:lnTo>
                  <a:lnTo>
                    <a:pt x="2134362" y="1391412"/>
                  </a:lnTo>
                  <a:lnTo>
                    <a:pt x="2140204" y="1397254"/>
                  </a:lnTo>
                  <a:lnTo>
                    <a:pt x="2154682" y="1397254"/>
                  </a:lnTo>
                  <a:lnTo>
                    <a:pt x="2160524" y="1391412"/>
                  </a:lnTo>
                  <a:lnTo>
                    <a:pt x="2160524" y="1376934"/>
                  </a:lnTo>
                  <a:close/>
                </a:path>
                <a:path w="2160904" h="1397635">
                  <a:moveTo>
                    <a:pt x="2160524" y="1279017"/>
                  </a:moveTo>
                  <a:lnTo>
                    <a:pt x="2154682" y="1273175"/>
                  </a:lnTo>
                  <a:lnTo>
                    <a:pt x="2140204" y="1273175"/>
                  </a:lnTo>
                  <a:lnTo>
                    <a:pt x="2134362" y="1279017"/>
                  </a:lnTo>
                  <a:lnTo>
                    <a:pt x="2134362" y="1286256"/>
                  </a:lnTo>
                  <a:lnTo>
                    <a:pt x="2134362" y="1293368"/>
                  </a:lnTo>
                  <a:lnTo>
                    <a:pt x="2140204" y="1299210"/>
                  </a:lnTo>
                  <a:lnTo>
                    <a:pt x="2154682" y="1299210"/>
                  </a:lnTo>
                  <a:lnTo>
                    <a:pt x="2160524" y="1293368"/>
                  </a:lnTo>
                  <a:lnTo>
                    <a:pt x="2160524" y="1279017"/>
                  </a:lnTo>
                  <a:close/>
                </a:path>
                <a:path w="2160904" h="1397635">
                  <a:moveTo>
                    <a:pt x="2160524" y="1181100"/>
                  </a:moveTo>
                  <a:lnTo>
                    <a:pt x="2154682" y="1175258"/>
                  </a:lnTo>
                  <a:lnTo>
                    <a:pt x="2140204" y="1175258"/>
                  </a:lnTo>
                  <a:lnTo>
                    <a:pt x="2134362" y="1181100"/>
                  </a:lnTo>
                  <a:lnTo>
                    <a:pt x="2134362" y="1188339"/>
                  </a:lnTo>
                  <a:lnTo>
                    <a:pt x="2134362" y="1195451"/>
                  </a:lnTo>
                  <a:lnTo>
                    <a:pt x="2140204" y="1201293"/>
                  </a:lnTo>
                  <a:lnTo>
                    <a:pt x="2154682" y="1201293"/>
                  </a:lnTo>
                  <a:lnTo>
                    <a:pt x="2160524" y="1195451"/>
                  </a:lnTo>
                  <a:lnTo>
                    <a:pt x="2160524" y="1181100"/>
                  </a:lnTo>
                  <a:close/>
                </a:path>
                <a:path w="2160904" h="1397635">
                  <a:moveTo>
                    <a:pt x="2160524" y="1083183"/>
                  </a:moveTo>
                  <a:lnTo>
                    <a:pt x="2154682" y="1077341"/>
                  </a:lnTo>
                  <a:lnTo>
                    <a:pt x="2140204" y="1077341"/>
                  </a:lnTo>
                  <a:lnTo>
                    <a:pt x="2134362" y="1083183"/>
                  </a:lnTo>
                  <a:lnTo>
                    <a:pt x="2134362" y="1090295"/>
                  </a:lnTo>
                  <a:lnTo>
                    <a:pt x="2134362" y="1097534"/>
                  </a:lnTo>
                  <a:lnTo>
                    <a:pt x="2140204" y="1103376"/>
                  </a:lnTo>
                  <a:lnTo>
                    <a:pt x="2154682" y="1103376"/>
                  </a:lnTo>
                  <a:lnTo>
                    <a:pt x="2160524" y="1097534"/>
                  </a:lnTo>
                  <a:lnTo>
                    <a:pt x="2160524" y="1083183"/>
                  </a:lnTo>
                  <a:close/>
                </a:path>
                <a:path w="2160904" h="1397635">
                  <a:moveTo>
                    <a:pt x="2160524" y="985139"/>
                  </a:moveTo>
                  <a:lnTo>
                    <a:pt x="2154682" y="979297"/>
                  </a:lnTo>
                  <a:lnTo>
                    <a:pt x="2140204" y="979297"/>
                  </a:lnTo>
                  <a:lnTo>
                    <a:pt x="2134362" y="985139"/>
                  </a:lnTo>
                  <a:lnTo>
                    <a:pt x="2134362" y="992378"/>
                  </a:lnTo>
                  <a:lnTo>
                    <a:pt x="2134362" y="999617"/>
                  </a:lnTo>
                  <a:lnTo>
                    <a:pt x="2140204" y="1005459"/>
                  </a:lnTo>
                  <a:lnTo>
                    <a:pt x="2154682" y="1005459"/>
                  </a:lnTo>
                  <a:lnTo>
                    <a:pt x="2160524" y="999617"/>
                  </a:lnTo>
                  <a:lnTo>
                    <a:pt x="2160524" y="985139"/>
                  </a:lnTo>
                  <a:close/>
                </a:path>
                <a:path w="2160904" h="1397635">
                  <a:moveTo>
                    <a:pt x="2160524" y="887222"/>
                  </a:moveTo>
                  <a:lnTo>
                    <a:pt x="2154682" y="881380"/>
                  </a:lnTo>
                  <a:lnTo>
                    <a:pt x="2140204" y="881380"/>
                  </a:lnTo>
                  <a:lnTo>
                    <a:pt x="2134362" y="887222"/>
                  </a:lnTo>
                  <a:lnTo>
                    <a:pt x="2134362" y="894461"/>
                  </a:lnTo>
                  <a:lnTo>
                    <a:pt x="2134362" y="901700"/>
                  </a:lnTo>
                  <a:lnTo>
                    <a:pt x="2140204" y="907542"/>
                  </a:lnTo>
                  <a:lnTo>
                    <a:pt x="2154682" y="907542"/>
                  </a:lnTo>
                  <a:lnTo>
                    <a:pt x="2160524" y="901700"/>
                  </a:lnTo>
                  <a:lnTo>
                    <a:pt x="2160524" y="887222"/>
                  </a:lnTo>
                  <a:close/>
                </a:path>
                <a:path w="2160904" h="1397635">
                  <a:moveTo>
                    <a:pt x="2160524" y="789305"/>
                  </a:moveTo>
                  <a:lnTo>
                    <a:pt x="2154682" y="783463"/>
                  </a:lnTo>
                  <a:lnTo>
                    <a:pt x="2140204" y="783463"/>
                  </a:lnTo>
                  <a:lnTo>
                    <a:pt x="2134362" y="789305"/>
                  </a:lnTo>
                  <a:lnTo>
                    <a:pt x="2134362" y="796544"/>
                  </a:lnTo>
                  <a:lnTo>
                    <a:pt x="2134362" y="803783"/>
                  </a:lnTo>
                  <a:lnTo>
                    <a:pt x="2140204" y="809625"/>
                  </a:lnTo>
                  <a:lnTo>
                    <a:pt x="2154682" y="809625"/>
                  </a:lnTo>
                  <a:lnTo>
                    <a:pt x="2160524" y="803783"/>
                  </a:lnTo>
                  <a:lnTo>
                    <a:pt x="2160524" y="789305"/>
                  </a:lnTo>
                  <a:close/>
                </a:path>
                <a:path w="2160904" h="1397635">
                  <a:moveTo>
                    <a:pt x="2160524" y="691388"/>
                  </a:moveTo>
                  <a:lnTo>
                    <a:pt x="2154682" y="685546"/>
                  </a:lnTo>
                  <a:lnTo>
                    <a:pt x="2140204" y="685546"/>
                  </a:lnTo>
                  <a:lnTo>
                    <a:pt x="2134362" y="691388"/>
                  </a:lnTo>
                  <a:lnTo>
                    <a:pt x="2134362" y="698627"/>
                  </a:lnTo>
                  <a:lnTo>
                    <a:pt x="2134362" y="705866"/>
                  </a:lnTo>
                  <a:lnTo>
                    <a:pt x="2140204" y="711708"/>
                  </a:lnTo>
                  <a:lnTo>
                    <a:pt x="2154682" y="711708"/>
                  </a:lnTo>
                  <a:lnTo>
                    <a:pt x="2160524" y="705866"/>
                  </a:lnTo>
                  <a:lnTo>
                    <a:pt x="2160524" y="691388"/>
                  </a:lnTo>
                  <a:close/>
                </a:path>
                <a:path w="2160904" h="1397635">
                  <a:moveTo>
                    <a:pt x="2160524" y="593471"/>
                  </a:moveTo>
                  <a:lnTo>
                    <a:pt x="2154682" y="587629"/>
                  </a:lnTo>
                  <a:lnTo>
                    <a:pt x="2140204" y="587629"/>
                  </a:lnTo>
                  <a:lnTo>
                    <a:pt x="2134362" y="593471"/>
                  </a:lnTo>
                  <a:lnTo>
                    <a:pt x="2134362" y="600710"/>
                  </a:lnTo>
                  <a:lnTo>
                    <a:pt x="2134362" y="607822"/>
                  </a:lnTo>
                  <a:lnTo>
                    <a:pt x="2140204" y="613664"/>
                  </a:lnTo>
                  <a:lnTo>
                    <a:pt x="2154682" y="613664"/>
                  </a:lnTo>
                  <a:lnTo>
                    <a:pt x="2160524" y="607822"/>
                  </a:lnTo>
                  <a:lnTo>
                    <a:pt x="2160524" y="593471"/>
                  </a:lnTo>
                  <a:close/>
                </a:path>
                <a:path w="2160904" h="1397635">
                  <a:moveTo>
                    <a:pt x="2160524" y="495554"/>
                  </a:moveTo>
                  <a:lnTo>
                    <a:pt x="2154682" y="489712"/>
                  </a:lnTo>
                  <a:lnTo>
                    <a:pt x="2140204" y="489712"/>
                  </a:lnTo>
                  <a:lnTo>
                    <a:pt x="2134362" y="495554"/>
                  </a:lnTo>
                  <a:lnTo>
                    <a:pt x="2134362" y="502793"/>
                  </a:lnTo>
                  <a:lnTo>
                    <a:pt x="2134362" y="509905"/>
                  </a:lnTo>
                  <a:lnTo>
                    <a:pt x="2140204" y="515747"/>
                  </a:lnTo>
                  <a:lnTo>
                    <a:pt x="2154682" y="515747"/>
                  </a:lnTo>
                  <a:lnTo>
                    <a:pt x="2160524" y="509905"/>
                  </a:lnTo>
                  <a:lnTo>
                    <a:pt x="2160524" y="495554"/>
                  </a:lnTo>
                  <a:close/>
                </a:path>
                <a:path w="2160904" h="1397635">
                  <a:moveTo>
                    <a:pt x="2160524" y="397637"/>
                  </a:moveTo>
                  <a:lnTo>
                    <a:pt x="2154682" y="391795"/>
                  </a:lnTo>
                  <a:lnTo>
                    <a:pt x="2140204" y="391795"/>
                  </a:lnTo>
                  <a:lnTo>
                    <a:pt x="2134362" y="397637"/>
                  </a:lnTo>
                  <a:lnTo>
                    <a:pt x="2134362" y="404749"/>
                  </a:lnTo>
                  <a:lnTo>
                    <a:pt x="2134362" y="411988"/>
                  </a:lnTo>
                  <a:lnTo>
                    <a:pt x="2140204" y="417830"/>
                  </a:lnTo>
                  <a:lnTo>
                    <a:pt x="2154682" y="417830"/>
                  </a:lnTo>
                  <a:lnTo>
                    <a:pt x="2160524" y="411988"/>
                  </a:lnTo>
                  <a:lnTo>
                    <a:pt x="2160524" y="397637"/>
                  </a:lnTo>
                  <a:close/>
                </a:path>
                <a:path w="2160904" h="1397635">
                  <a:moveTo>
                    <a:pt x="2160524" y="299593"/>
                  </a:moveTo>
                  <a:lnTo>
                    <a:pt x="2154682" y="293751"/>
                  </a:lnTo>
                  <a:lnTo>
                    <a:pt x="2140204" y="293751"/>
                  </a:lnTo>
                  <a:lnTo>
                    <a:pt x="2134362" y="299593"/>
                  </a:lnTo>
                  <a:lnTo>
                    <a:pt x="2134362" y="306832"/>
                  </a:lnTo>
                  <a:lnTo>
                    <a:pt x="2134362" y="314071"/>
                  </a:lnTo>
                  <a:lnTo>
                    <a:pt x="2140204" y="319913"/>
                  </a:lnTo>
                  <a:lnTo>
                    <a:pt x="2154682" y="319913"/>
                  </a:lnTo>
                  <a:lnTo>
                    <a:pt x="2160524" y="314071"/>
                  </a:lnTo>
                  <a:lnTo>
                    <a:pt x="2160524" y="299593"/>
                  </a:lnTo>
                  <a:close/>
                </a:path>
                <a:path w="2160904" h="1397635">
                  <a:moveTo>
                    <a:pt x="2160524" y="201688"/>
                  </a:moveTo>
                  <a:lnTo>
                    <a:pt x="2154682" y="195834"/>
                  </a:lnTo>
                  <a:lnTo>
                    <a:pt x="2140204" y="195834"/>
                  </a:lnTo>
                  <a:lnTo>
                    <a:pt x="2134362" y="201688"/>
                  </a:lnTo>
                  <a:lnTo>
                    <a:pt x="2134362" y="208915"/>
                  </a:lnTo>
                  <a:lnTo>
                    <a:pt x="2134362" y="216154"/>
                  </a:lnTo>
                  <a:lnTo>
                    <a:pt x="2140204" y="221996"/>
                  </a:lnTo>
                  <a:lnTo>
                    <a:pt x="2154682" y="221996"/>
                  </a:lnTo>
                  <a:lnTo>
                    <a:pt x="2160524" y="216154"/>
                  </a:lnTo>
                  <a:lnTo>
                    <a:pt x="2160524" y="201688"/>
                  </a:lnTo>
                  <a:close/>
                </a:path>
                <a:path w="2160904" h="1397635">
                  <a:moveTo>
                    <a:pt x="2160524" y="103759"/>
                  </a:moveTo>
                  <a:lnTo>
                    <a:pt x="2154682" y="97917"/>
                  </a:lnTo>
                  <a:lnTo>
                    <a:pt x="2140204" y="97917"/>
                  </a:lnTo>
                  <a:lnTo>
                    <a:pt x="2134362" y="103759"/>
                  </a:lnTo>
                  <a:lnTo>
                    <a:pt x="2134362" y="110998"/>
                  </a:lnTo>
                  <a:lnTo>
                    <a:pt x="2134362" y="118237"/>
                  </a:lnTo>
                  <a:lnTo>
                    <a:pt x="2140204" y="124079"/>
                  </a:lnTo>
                  <a:lnTo>
                    <a:pt x="2154682" y="124079"/>
                  </a:lnTo>
                  <a:lnTo>
                    <a:pt x="2160524" y="118237"/>
                  </a:lnTo>
                  <a:lnTo>
                    <a:pt x="2160524" y="103759"/>
                  </a:lnTo>
                  <a:close/>
                </a:path>
                <a:path w="2160904" h="1397635">
                  <a:moveTo>
                    <a:pt x="2160524" y="5842"/>
                  </a:moveTo>
                  <a:lnTo>
                    <a:pt x="2154682" y="0"/>
                  </a:lnTo>
                  <a:lnTo>
                    <a:pt x="2140204" y="0"/>
                  </a:lnTo>
                  <a:lnTo>
                    <a:pt x="2134362" y="5842"/>
                  </a:lnTo>
                  <a:lnTo>
                    <a:pt x="2134362" y="13081"/>
                  </a:lnTo>
                  <a:lnTo>
                    <a:pt x="2134362" y="20320"/>
                  </a:lnTo>
                  <a:lnTo>
                    <a:pt x="2140204" y="26162"/>
                  </a:lnTo>
                  <a:lnTo>
                    <a:pt x="2154682" y="26162"/>
                  </a:lnTo>
                  <a:lnTo>
                    <a:pt x="2160524" y="20320"/>
                  </a:lnTo>
                  <a:lnTo>
                    <a:pt x="2160524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4758" y="1630806"/>
              <a:ext cx="736600" cy="2383790"/>
            </a:xfrm>
            <a:custGeom>
              <a:avLst/>
              <a:gdLst/>
              <a:ahLst/>
              <a:cxnLst/>
              <a:rect l="l" t="t" r="r" b="b"/>
              <a:pathLst>
                <a:path w="736600" h="2383790">
                  <a:moveTo>
                    <a:pt x="26035" y="1376934"/>
                  </a:moveTo>
                  <a:lnTo>
                    <a:pt x="20193" y="1371092"/>
                  </a:lnTo>
                  <a:lnTo>
                    <a:pt x="5842" y="1371092"/>
                  </a:lnTo>
                  <a:lnTo>
                    <a:pt x="0" y="1376934"/>
                  </a:lnTo>
                  <a:lnTo>
                    <a:pt x="0" y="1384173"/>
                  </a:lnTo>
                  <a:lnTo>
                    <a:pt x="0" y="1391412"/>
                  </a:lnTo>
                  <a:lnTo>
                    <a:pt x="5842" y="1397254"/>
                  </a:lnTo>
                  <a:lnTo>
                    <a:pt x="20193" y="1397254"/>
                  </a:lnTo>
                  <a:lnTo>
                    <a:pt x="26035" y="1391412"/>
                  </a:lnTo>
                  <a:lnTo>
                    <a:pt x="26035" y="1376934"/>
                  </a:lnTo>
                  <a:close/>
                </a:path>
                <a:path w="736600" h="2383790">
                  <a:moveTo>
                    <a:pt x="26035" y="1279017"/>
                  </a:moveTo>
                  <a:lnTo>
                    <a:pt x="20193" y="1273175"/>
                  </a:lnTo>
                  <a:lnTo>
                    <a:pt x="5842" y="1273175"/>
                  </a:lnTo>
                  <a:lnTo>
                    <a:pt x="0" y="1279017"/>
                  </a:lnTo>
                  <a:lnTo>
                    <a:pt x="0" y="1286256"/>
                  </a:lnTo>
                  <a:lnTo>
                    <a:pt x="0" y="1293368"/>
                  </a:lnTo>
                  <a:lnTo>
                    <a:pt x="5842" y="1299210"/>
                  </a:lnTo>
                  <a:lnTo>
                    <a:pt x="20193" y="1299210"/>
                  </a:lnTo>
                  <a:lnTo>
                    <a:pt x="26035" y="1293368"/>
                  </a:lnTo>
                  <a:lnTo>
                    <a:pt x="26035" y="1279017"/>
                  </a:lnTo>
                  <a:close/>
                </a:path>
                <a:path w="736600" h="2383790">
                  <a:moveTo>
                    <a:pt x="26035" y="1181100"/>
                  </a:moveTo>
                  <a:lnTo>
                    <a:pt x="20193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193" y="1201293"/>
                  </a:lnTo>
                  <a:lnTo>
                    <a:pt x="26035" y="1195451"/>
                  </a:lnTo>
                  <a:lnTo>
                    <a:pt x="26035" y="1181100"/>
                  </a:lnTo>
                  <a:close/>
                </a:path>
                <a:path w="736600" h="2383790">
                  <a:moveTo>
                    <a:pt x="26035" y="1083183"/>
                  </a:moveTo>
                  <a:lnTo>
                    <a:pt x="20193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193" y="1103376"/>
                  </a:lnTo>
                  <a:lnTo>
                    <a:pt x="26035" y="1097534"/>
                  </a:lnTo>
                  <a:lnTo>
                    <a:pt x="26035" y="1083183"/>
                  </a:lnTo>
                  <a:close/>
                </a:path>
                <a:path w="736600" h="2383790">
                  <a:moveTo>
                    <a:pt x="26035" y="985139"/>
                  </a:moveTo>
                  <a:lnTo>
                    <a:pt x="20193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193" y="1005459"/>
                  </a:lnTo>
                  <a:lnTo>
                    <a:pt x="26035" y="999617"/>
                  </a:lnTo>
                  <a:lnTo>
                    <a:pt x="26035" y="985139"/>
                  </a:lnTo>
                  <a:close/>
                </a:path>
                <a:path w="736600" h="2383790">
                  <a:moveTo>
                    <a:pt x="26035" y="887222"/>
                  </a:moveTo>
                  <a:lnTo>
                    <a:pt x="20193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193" y="907542"/>
                  </a:lnTo>
                  <a:lnTo>
                    <a:pt x="26035" y="901700"/>
                  </a:lnTo>
                  <a:lnTo>
                    <a:pt x="26035" y="887222"/>
                  </a:lnTo>
                  <a:close/>
                </a:path>
                <a:path w="736600" h="2383790">
                  <a:moveTo>
                    <a:pt x="26035" y="789305"/>
                  </a:moveTo>
                  <a:lnTo>
                    <a:pt x="20193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193" y="809625"/>
                  </a:lnTo>
                  <a:lnTo>
                    <a:pt x="26035" y="803783"/>
                  </a:lnTo>
                  <a:lnTo>
                    <a:pt x="26035" y="789305"/>
                  </a:lnTo>
                  <a:close/>
                </a:path>
                <a:path w="736600" h="2383790">
                  <a:moveTo>
                    <a:pt x="26035" y="691388"/>
                  </a:moveTo>
                  <a:lnTo>
                    <a:pt x="20193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193" y="711708"/>
                  </a:lnTo>
                  <a:lnTo>
                    <a:pt x="26035" y="705866"/>
                  </a:lnTo>
                  <a:lnTo>
                    <a:pt x="26035" y="691388"/>
                  </a:lnTo>
                  <a:close/>
                </a:path>
                <a:path w="736600" h="2383790">
                  <a:moveTo>
                    <a:pt x="26035" y="593471"/>
                  </a:moveTo>
                  <a:lnTo>
                    <a:pt x="20193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193" y="613664"/>
                  </a:lnTo>
                  <a:lnTo>
                    <a:pt x="26035" y="607822"/>
                  </a:lnTo>
                  <a:lnTo>
                    <a:pt x="26035" y="593471"/>
                  </a:lnTo>
                  <a:close/>
                </a:path>
                <a:path w="736600" h="2383790">
                  <a:moveTo>
                    <a:pt x="26035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193" y="515747"/>
                  </a:lnTo>
                  <a:lnTo>
                    <a:pt x="26035" y="509905"/>
                  </a:lnTo>
                  <a:lnTo>
                    <a:pt x="26035" y="495554"/>
                  </a:lnTo>
                  <a:close/>
                </a:path>
                <a:path w="736600" h="2383790">
                  <a:moveTo>
                    <a:pt x="26035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193" y="417830"/>
                  </a:lnTo>
                  <a:lnTo>
                    <a:pt x="26035" y="411988"/>
                  </a:lnTo>
                  <a:lnTo>
                    <a:pt x="26035" y="397637"/>
                  </a:lnTo>
                  <a:close/>
                </a:path>
                <a:path w="736600" h="2383790">
                  <a:moveTo>
                    <a:pt x="26035" y="299593"/>
                  </a:moveTo>
                  <a:lnTo>
                    <a:pt x="20193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035" y="314071"/>
                  </a:lnTo>
                  <a:lnTo>
                    <a:pt x="26035" y="299593"/>
                  </a:lnTo>
                  <a:close/>
                </a:path>
                <a:path w="736600" h="2383790">
                  <a:moveTo>
                    <a:pt x="26035" y="201688"/>
                  </a:moveTo>
                  <a:lnTo>
                    <a:pt x="20193" y="195834"/>
                  </a:lnTo>
                  <a:lnTo>
                    <a:pt x="5842" y="195834"/>
                  </a:lnTo>
                  <a:lnTo>
                    <a:pt x="0" y="201688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035" y="216154"/>
                  </a:lnTo>
                  <a:lnTo>
                    <a:pt x="26035" y="201688"/>
                  </a:lnTo>
                  <a:close/>
                </a:path>
                <a:path w="736600" h="2383790">
                  <a:moveTo>
                    <a:pt x="26035" y="103759"/>
                  </a:moveTo>
                  <a:lnTo>
                    <a:pt x="20193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193" y="124079"/>
                  </a:lnTo>
                  <a:lnTo>
                    <a:pt x="26035" y="118237"/>
                  </a:lnTo>
                  <a:lnTo>
                    <a:pt x="26035" y="103759"/>
                  </a:lnTo>
                  <a:close/>
                </a:path>
                <a:path w="736600" h="2383790">
                  <a:moveTo>
                    <a:pt x="26035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035" y="20320"/>
                  </a:lnTo>
                  <a:lnTo>
                    <a:pt x="26035" y="5842"/>
                  </a:lnTo>
                  <a:close/>
                </a:path>
                <a:path w="736600" h="2383790">
                  <a:moveTo>
                    <a:pt x="292481" y="2362936"/>
                  </a:moveTo>
                  <a:lnTo>
                    <a:pt x="286512" y="2357094"/>
                  </a:lnTo>
                  <a:lnTo>
                    <a:pt x="272161" y="2357094"/>
                  </a:lnTo>
                  <a:lnTo>
                    <a:pt x="266319" y="2362936"/>
                  </a:lnTo>
                  <a:lnTo>
                    <a:pt x="266319" y="2370137"/>
                  </a:lnTo>
                  <a:lnTo>
                    <a:pt x="266319" y="2377351"/>
                  </a:lnTo>
                  <a:lnTo>
                    <a:pt x="272161" y="2383193"/>
                  </a:lnTo>
                  <a:lnTo>
                    <a:pt x="286512" y="2383193"/>
                  </a:lnTo>
                  <a:lnTo>
                    <a:pt x="292481" y="2377351"/>
                  </a:lnTo>
                  <a:lnTo>
                    <a:pt x="292481" y="2362936"/>
                  </a:lnTo>
                  <a:close/>
                </a:path>
                <a:path w="736600" h="2383790">
                  <a:moveTo>
                    <a:pt x="292481" y="2264994"/>
                  </a:moveTo>
                  <a:lnTo>
                    <a:pt x="286512" y="2259152"/>
                  </a:lnTo>
                  <a:lnTo>
                    <a:pt x="272161" y="2259152"/>
                  </a:lnTo>
                  <a:lnTo>
                    <a:pt x="266319" y="2264994"/>
                  </a:lnTo>
                  <a:lnTo>
                    <a:pt x="266319" y="2272207"/>
                  </a:lnTo>
                  <a:lnTo>
                    <a:pt x="266319" y="2279408"/>
                  </a:lnTo>
                  <a:lnTo>
                    <a:pt x="272161" y="2285250"/>
                  </a:lnTo>
                  <a:lnTo>
                    <a:pt x="286512" y="2285250"/>
                  </a:lnTo>
                  <a:lnTo>
                    <a:pt x="292481" y="2279408"/>
                  </a:lnTo>
                  <a:lnTo>
                    <a:pt x="292481" y="2264994"/>
                  </a:lnTo>
                  <a:close/>
                </a:path>
                <a:path w="736600" h="2383790">
                  <a:moveTo>
                    <a:pt x="292481" y="2167001"/>
                  </a:moveTo>
                  <a:lnTo>
                    <a:pt x="286512" y="2161159"/>
                  </a:lnTo>
                  <a:lnTo>
                    <a:pt x="272161" y="2161159"/>
                  </a:lnTo>
                  <a:lnTo>
                    <a:pt x="266319" y="2167001"/>
                  </a:lnTo>
                  <a:lnTo>
                    <a:pt x="266319" y="2174240"/>
                  </a:lnTo>
                  <a:lnTo>
                    <a:pt x="266319" y="2181479"/>
                  </a:lnTo>
                  <a:lnTo>
                    <a:pt x="272161" y="2187321"/>
                  </a:lnTo>
                  <a:lnTo>
                    <a:pt x="286512" y="2187321"/>
                  </a:lnTo>
                  <a:lnTo>
                    <a:pt x="292481" y="2181479"/>
                  </a:lnTo>
                  <a:lnTo>
                    <a:pt x="292481" y="2167001"/>
                  </a:lnTo>
                  <a:close/>
                </a:path>
                <a:path w="736600" h="2383790">
                  <a:moveTo>
                    <a:pt x="292481" y="2069084"/>
                  </a:moveTo>
                  <a:lnTo>
                    <a:pt x="286512" y="2063242"/>
                  </a:lnTo>
                  <a:lnTo>
                    <a:pt x="272161" y="2063242"/>
                  </a:lnTo>
                  <a:lnTo>
                    <a:pt x="266319" y="2069084"/>
                  </a:lnTo>
                  <a:lnTo>
                    <a:pt x="266319" y="2076323"/>
                  </a:lnTo>
                  <a:lnTo>
                    <a:pt x="266319" y="2083562"/>
                  </a:lnTo>
                  <a:lnTo>
                    <a:pt x="272161" y="2089404"/>
                  </a:lnTo>
                  <a:lnTo>
                    <a:pt x="286512" y="2089404"/>
                  </a:lnTo>
                  <a:lnTo>
                    <a:pt x="292481" y="2083562"/>
                  </a:lnTo>
                  <a:lnTo>
                    <a:pt x="292481" y="2069084"/>
                  </a:lnTo>
                  <a:close/>
                </a:path>
                <a:path w="736600" h="2383790">
                  <a:moveTo>
                    <a:pt x="292481" y="1971167"/>
                  </a:moveTo>
                  <a:lnTo>
                    <a:pt x="286512" y="1965325"/>
                  </a:lnTo>
                  <a:lnTo>
                    <a:pt x="272161" y="1965325"/>
                  </a:lnTo>
                  <a:lnTo>
                    <a:pt x="266319" y="1971167"/>
                  </a:lnTo>
                  <a:lnTo>
                    <a:pt x="266319" y="1978406"/>
                  </a:lnTo>
                  <a:lnTo>
                    <a:pt x="266319" y="1985645"/>
                  </a:lnTo>
                  <a:lnTo>
                    <a:pt x="272161" y="1991487"/>
                  </a:lnTo>
                  <a:lnTo>
                    <a:pt x="286512" y="1991487"/>
                  </a:lnTo>
                  <a:lnTo>
                    <a:pt x="292481" y="1985645"/>
                  </a:lnTo>
                  <a:lnTo>
                    <a:pt x="292481" y="1971167"/>
                  </a:lnTo>
                  <a:close/>
                </a:path>
                <a:path w="736600" h="2383790">
                  <a:moveTo>
                    <a:pt x="292481" y="1873250"/>
                  </a:moveTo>
                  <a:lnTo>
                    <a:pt x="286512" y="1867408"/>
                  </a:lnTo>
                  <a:lnTo>
                    <a:pt x="272161" y="1867408"/>
                  </a:lnTo>
                  <a:lnTo>
                    <a:pt x="266319" y="1873250"/>
                  </a:lnTo>
                  <a:lnTo>
                    <a:pt x="266319" y="1880489"/>
                  </a:lnTo>
                  <a:lnTo>
                    <a:pt x="266319" y="1887728"/>
                  </a:lnTo>
                  <a:lnTo>
                    <a:pt x="272161" y="1893570"/>
                  </a:lnTo>
                  <a:lnTo>
                    <a:pt x="286512" y="1893570"/>
                  </a:lnTo>
                  <a:lnTo>
                    <a:pt x="292481" y="1887728"/>
                  </a:lnTo>
                  <a:lnTo>
                    <a:pt x="292481" y="1873250"/>
                  </a:lnTo>
                  <a:close/>
                </a:path>
                <a:path w="736600" h="2383790">
                  <a:moveTo>
                    <a:pt x="292481" y="1775333"/>
                  </a:moveTo>
                  <a:lnTo>
                    <a:pt x="286512" y="1769491"/>
                  </a:lnTo>
                  <a:lnTo>
                    <a:pt x="272161" y="1769491"/>
                  </a:lnTo>
                  <a:lnTo>
                    <a:pt x="266319" y="1775333"/>
                  </a:lnTo>
                  <a:lnTo>
                    <a:pt x="266319" y="1782572"/>
                  </a:lnTo>
                  <a:lnTo>
                    <a:pt x="266319" y="1789684"/>
                  </a:lnTo>
                  <a:lnTo>
                    <a:pt x="272161" y="1795526"/>
                  </a:lnTo>
                  <a:lnTo>
                    <a:pt x="286512" y="1795526"/>
                  </a:lnTo>
                  <a:lnTo>
                    <a:pt x="292481" y="1789684"/>
                  </a:lnTo>
                  <a:lnTo>
                    <a:pt x="292481" y="1775333"/>
                  </a:lnTo>
                  <a:close/>
                </a:path>
                <a:path w="736600" h="2383790">
                  <a:moveTo>
                    <a:pt x="292481" y="1677416"/>
                  </a:moveTo>
                  <a:lnTo>
                    <a:pt x="286512" y="1671574"/>
                  </a:lnTo>
                  <a:lnTo>
                    <a:pt x="272161" y="1671574"/>
                  </a:lnTo>
                  <a:lnTo>
                    <a:pt x="266319" y="1677416"/>
                  </a:lnTo>
                  <a:lnTo>
                    <a:pt x="266319" y="1684528"/>
                  </a:lnTo>
                  <a:lnTo>
                    <a:pt x="266319" y="1691767"/>
                  </a:lnTo>
                  <a:lnTo>
                    <a:pt x="272161" y="1697609"/>
                  </a:lnTo>
                  <a:lnTo>
                    <a:pt x="286512" y="1697609"/>
                  </a:lnTo>
                  <a:lnTo>
                    <a:pt x="292481" y="1691767"/>
                  </a:lnTo>
                  <a:lnTo>
                    <a:pt x="292481" y="1677416"/>
                  </a:lnTo>
                  <a:close/>
                </a:path>
                <a:path w="736600" h="2383790">
                  <a:moveTo>
                    <a:pt x="292481" y="1579499"/>
                  </a:moveTo>
                  <a:lnTo>
                    <a:pt x="286512" y="1573657"/>
                  </a:lnTo>
                  <a:lnTo>
                    <a:pt x="272161" y="1573657"/>
                  </a:lnTo>
                  <a:lnTo>
                    <a:pt x="266319" y="1579499"/>
                  </a:lnTo>
                  <a:lnTo>
                    <a:pt x="266319" y="1586611"/>
                  </a:lnTo>
                  <a:lnTo>
                    <a:pt x="266319" y="1593850"/>
                  </a:lnTo>
                  <a:lnTo>
                    <a:pt x="272161" y="1599692"/>
                  </a:lnTo>
                  <a:lnTo>
                    <a:pt x="286512" y="1599692"/>
                  </a:lnTo>
                  <a:lnTo>
                    <a:pt x="292481" y="1593850"/>
                  </a:lnTo>
                  <a:lnTo>
                    <a:pt x="292481" y="1579499"/>
                  </a:lnTo>
                  <a:close/>
                </a:path>
                <a:path w="736600" h="2383790">
                  <a:moveTo>
                    <a:pt x="292481" y="1481455"/>
                  </a:moveTo>
                  <a:lnTo>
                    <a:pt x="286512" y="1475613"/>
                  </a:lnTo>
                  <a:lnTo>
                    <a:pt x="272161" y="1475613"/>
                  </a:lnTo>
                  <a:lnTo>
                    <a:pt x="266319" y="1481455"/>
                  </a:lnTo>
                  <a:lnTo>
                    <a:pt x="266319" y="1488694"/>
                  </a:lnTo>
                  <a:lnTo>
                    <a:pt x="266319" y="1495933"/>
                  </a:lnTo>
                  <a:lnTo>
                    <a:pt x="272161" y="1501775"/>
                  </a:lnTo>
                  <a:lnTo>
                    <a:pt x="286512" y="1501775"/>
                  </a:lnTo>
                  <a:lnTo>
                    <a:pt x="292481" y="1495933"/>
                  </a:lnTo>
                  <a:lnTo>
                    <a:pt x="292481" y="1481455"/>
                  </a:lnTo>
                  <a:close/>
                </a:path>
                <a:path w="736600" h="2383790">
                  <a:moveTo>
                    <a:pt x="381254" y="2362936"/>
                  </a:moveTo>
                  <a:lnTo>
                    <a:pt x="375412" y="2357094"/>
                  </a:lnTo>
                  <a:lnTo>
                    <a:pt x="360934" y="2357094"/>
                  </a:lnTo>
                  <a:lnTo>
                    <a:pt x="355092" y="2362936"/>
                  </a:lnTo>
                  <a:lnTo>
                    <a:pt x="355092" y="2370137"/>
                  </a:lnTo>
                  <a:lnTo>
                    <a:pt x="355092" y="2377351"/>
                  </a:lnTo>
                  <a:lnTo>
                    <a:pt x="360934" y="2383193"/>
                  </a:lnTo>
                  <a:lnTo>
                    <a:pt x="375412" y="2383193"/>
                  </a:lnTo>
                  <a:lnTo>
                    <a:pt x="381254" y="2377351"/>
                  </a:lnTo>
                  <a:lnTo>
                    <a:pt x="381254" y="2362936"/>
                  </a:lnTo>
                  <a:close/>
                </a:path>
                <a:path w="736600" h="2383790">
                  <a:moveTo>
                    <a:pt x="381254" y="2264994"/>
                  </a:moveTo>
                  <a:lnTo>
                    <a:pt x="375412" y="2259152"/>
                  </a:lnTo>
                  <a:lnTo>
                    <a:pt x="360934" y="2259152"/>
                  </a:lnTo>
                  <a:lnTo>
                    <a:pt x="355092" y="2264994"/>
                  </a:lnTo>
                  <a:lnTo>
                    <a:pt x="355092" y="2272207"/>
                  </a:lnTo>
                  <a:lnTo>
                    <a:pt x="355092" y="2279408"/>
                  </a:lnTo>
                  <a:lnTo>
                    <a:pt x="360934" y="2285250"/>
                  </a:lnTo>
                  <a:lnTo>
                    <a:pt x="375412" y="2285250"/>
                  </a:lnTo>
                  <a:lnTo>
                    <a:pt x="381254" y="2279408"/>
                  </a:lnTo>
                  <a:lnTo>
                    <a:pt x="381254" y="2264994"/>
                  </a:lnTo>
                  <a:close/>
                </a:path>
                <a:path w="736600" h="2383790">
                  <a:moveTo>
                    <a:pt x="381254" y="2167001"/>
                  </a:moveTo>
                  <a:lnTo>
                    <a:pt x="375412" y="2161159"/>
                  </a:lnTo>
                  <a:lnTo>
                    <a:pt x="360934" y="2161159"/>
                  </a:lnTo>
                  <a:lnTo>
                    <a:pt x="355092" y="2167001"/>
                  </a:lnTo>
                  <a:lnTo>
                    <a:pt x="355092" y="2174240"/>
                  </a:lnTo>
                  <a:lnTo>
                    <a:pt x="355092" y="2181479"/>
                  </a:lnTo>
                  <a:lnTo>
                    <a:pt x="360934" y="2187321"/>
                  </a:lnTo>
                  <a:lnTo>
                    <a:pt x="375412" y="2187321"/>
                  </a:lnTo>
                  <a:lnTo>
                    <a:pt x="381254" y="2181479"/>
                  </a:lnTo>
                  <a:lnTo>
                    <a:pt x="381254" y="2167001"/>
                  </a:lnTo>
                  <a:close/>
                </a:path>
                <a:path w="736600" h="2383790">
                  <a:moveTo>
                    <a:pt x="381254" y="2069084"/>
                  </a:moveTo>
                  <a:lnTo>
                    <a:pt x="375412" y="2063242"/>
                  </a:lnTo>
                  <a:lnTo>
                    <a:pt x="360934" y="2063242"/>
                  </a:lnTo>
                  <a:lnTo>
                    <a:pt x="355092" y="2069084"/>
                  </a:lnTo>
                  <a:lnTo>
                    <a:pt x="355092" y="2076323"/>
                  </a:lnTo>
                  <a:lnTo>
                    <a:pt x="355092" y="2083562"/>
                  </a:lnTo>
                  <a:lnTo>
                    <a:pt x="360934" y="2089404"/>
                  </a:lnTo>
                  <a:lnTo>
                    <a:pt x="375412" y="2089404"/>
                  </a:lnTo>
                  <a:lnTo>
                    <a:pt x="381254" y="2083562"/>
                  </a:lnTo>
                  <a:lnTo>
                    <a:pt x="381254" y="2069084"/>
                  </a:lnTo>
                  <a:close/>
                </a:path>
                <a:path w="736600" h="2383790">
                  <a:moveTo>
                    <a:pt x="381254" y="1971167"/>
                  </a:moveTo>
                  <a:lnTo>
                    <a:pt x="375412" y="1965325"/>
                  </a:lnTo>
                  <a:lnTo>
                    <a:pt x="360934" y="1965325"/>
                  </a:lnTo>
                  <a:lnTo>
                    <a:pt x="355092" y="1971167"/>
                  </a:lnTo>
                  <a:lnTo>
                    <a:pt x="355092" y="1978406"/>
                  </a:lnTo>
                  <a:lnTo>
                    <a:pt x="355092" y="1985645"/>
                  </a:lnTo>
                  <a:lnTo>
                    <a:pt x="360934" y="1991487"/>
                  </a:lnTo>
                  <a:lnTo>
                    <a:pt x="375412" y="1991487"/>
                  </a:lnTo>
                  <a:lnTo>
                    <a:pt x="381254" y="1985645"/>
                  </a:lnTo>
                  <a:lnTo>
                    <a:pt x="381254" y="1971167"/>
                  </a:lnTo>
                  <a:close/>
                </a:path>
                <a:path w="736600" h="2383790">
                  <a:moveTo>
                    <a:pt x="381254" y="1873250"/>
                  </a:moveTo>
                  <a:lnTo>
                    <a:pt x="375412" y="1867408"/>
                  </a:lnTo>
                  <a:lnTo>
                    <a:pt x="360934" y="1867408"/>
                  </a:lnTo>
                  <a:lnTo>
                    <a:pt x="355092" y="1873250"/>
                  </a:lnTo>
                  <a:lnTo>
                    <a:pt x="355092" y="1880489"/>
                  </a:lnTo>
                  <a:lnTo>
                    <a:pt x="355092" y="1887728"/>
                  </a:lnTo>
                  <a:lnTo>
                    <a:pt x="360934" y="1893570"/>
                  </a:lnTo>
                  <a:lnTo>
                    <a:pt x="375412" y="1893570"/>
                  </a:lnTo>
                  <a:lnTo>
                    <a:pt x="381254" y="1887728"/>
                  </a:lnTo>
                  <a:lnTo>
                    <a:pt x="381254" y="1873250"/>
                  </a:lnTo>
                  <a:close/>
                </a:path>
                <a:path w="736600" h="2383790">
                  <a:moveTo>
                    <a:pt x="381254" y="1775333"/>
                  </a:moveTo>
                  <a:lnTo>
                    <a:pt x="375412" y="1769491"/>
                  </a:lnTo>
                  <a:lnTo>
                    <a:pt x="360934" y="1769491"/>
                  </a:lnTo>
                  <a:lnTo>
                    <a:pt x="355092" y="1775333"/>
                  </a:lnTo>
                  <a:lnTo>
                    <a:pt x="355092" y="1782572"/>
                  </a:lnTo>
                  <a:lnTo>
                    <a:pt x="355092" y="1789684"/>
                  </a:lnTo>
                  <a:lnTo>
                    <a:pt x="360934" y="1795526"/>
                  </a:lnTo>
                  <a:lnTo>
                    <a:pt x="375412" y="1795526"/>
                  </a:lnTo>
                  <a:lnTo>
                    <a:pt x="381254" y="1789684"/>
                  </a:lnTo>
                  <a:lnTo>
                    <a:pt x="381254" y="1775333"/>
                  </a:lnTo>
                  <a:close/>
                </a:path>
                <a:path w="736600" h="2383790">
                  <a:moveTo>
                    <a:pt x="381254" y="1677416"/>
                  </a:moveTo>
                  <a:lnTo>
                    <a:pt x="375412" y="1671574"/>
                  </a:lnTo>
                  <a:lnTo>
                    <a:pt x="360934" y="1671574"/>
                  </a:lnTo>
                  <a:lnTo>
                    <a:pt x="355092" y="1677416"/>
                  </a:lnTo>
                  <a:lnTo>
                    <a:pt x="355092" y="1684528"/>
                  </a:lnTo>
                  <a:lnTo>
                    <a:pt x="355092" y="1691767"/>
                  </a:lnTo>
                  <a:lnTo>
                    <a:pt x="360934" y="1697609"/>
                  </a:lnTo>
                  <a:lnTo>
                    <a:pt x="375412" y="1697609"/>
                  </a:lnTo>
                  <a:lnTo>
                    <a:pt x="381254" y="1691767"/>
                  </a:lnTo>
                  <a:lnTo>
                    <a:pt x="381254" y="1677416"/>
                  </a:lnTo>
                  <a:close/>
                </a:path>
                <a:path w="736600" h="2383790">
                  <a:moveTo>
                    <a:pt x="381254" y="1579499"/>
                  </a:moveTo>
                  <a:lnTo>
                    <a:pt x="375412" y="1573657"/>
                  </a:lnTo>
                  <a:lnTo>
                    <a:pt x="360934" y="1573657"/>
                  </a:lnTo>
                  <a:lnTo>
                    <a:pt x="355092" y="1579499"/>
                  </a:lnTo>
                  <a:lnTo>
                    <a:pt x="355092" y="1586611"/>
                  </a:lnTo>
                  <a:lnTo>
                    <a:pt x="355092" y="1593850"/>
                  </a:lnTo>
                  <a:lnTo>
                    <a:pt x="360934" y="1599692"/>
                  </a:lnTo>
                  <a:lnTo>
                    <a:pt x="375412" y="1599692"/>
                  </a:lnTo>
                  <a:lnTo>
                    <a:pt x="381254" y="1593850"/>
                  </a:lnTo>
                  <a:lnTo>
                    <a:pt x="381254" y="1579499"/>
                  </a:lnTo>
                  <a:close/>
                </a:path>
                <a:path w="736600" h="2383790">
                  <a:moveTo>
                    <a:pt x="381254" y="1481455"/>
                  </a:moveTo>
                  <a:lnTo>
                    <a:pt x="375412" y="1475613"/>
                  </a:lnTo>
                  <a:lnTo>
                    <a:pt x="360934" y="1475613"/>
                  </a:lnTo>
                  <a:lnTo>
                    <a:pt x="355092" y="1481455"/>
                  </a:lnTo>
                  <a:lnTo>
                    <a:pt x="355092" y="1488694"/>
                  </a:lnTo>
                  <a:lnTo>
                    <a:pt x="355092" y="1495933"/>
                  </a:lnTo>
                  <a:lnTo>
                    <a:pt x="360934" y="1501775"/>
                  </a:lnTo>
                  <a:lnTo>
                    <a:pt x="375412" y="1501775"/>
                  </a:lnTo>
                  <a:lnTo>
                    <a:pt x="381254" y="1495933"/>
                  </a:lnTo>
                  <a:lnTo>
                    <a:pt x="381254" y="1481455"/>
                  </a:lnTo>
                  <a:close/>
                </a:path>
                <a:path w="736600" h="2383790">
                  <a:moveTo>
                    <a:pt x="470027" y="2264994"/>
                  </a:moveTo>
                  <a:lnTo>
                    <a:pt x="464185" y="2259152"/>
                  </a:lnTo>
                  <a:lnTo>
                    <a:pt x="449707" y="2259152"/>
                  </a:lnTo>
                  <a:lnTo>
                    <a:pt x="443865" y="2264994"/>
                  </a:lnTo>
                  <a:lnTo>
                    <a:pt x="443865" y="2272207"/>
                  </a:lnTo>
                  <a:lnTo>
                    <a:pt x="443865" y="2279408"/>
                  </a:lnTo>
                  <a:lnTo>
                    <a:pt x="449707" y="2285250"/>
                  </a:lnTo>
                  <a:lnTo>
                    <a:pt x="464185" y="2285250"/>
                  </a:lnTo>
                  <a:lnTo>
                    <a:pt x="470027" y="2279408"/>
                  </a:lnTo>
                  <a:lnTo>
                    <a:pt x="470027" y="2264994"/>
                  </a:lnTo>
                  <a:close/>
                </a:path>
                <a:path w="736600" h="2383790">
                  <a:moveTo>
                    <a:pt x="470027" y="2167001"/>
                  </a:moveTo>
                  <a:lnTo>
                    <a:pt x="464185" y="2161159"/>
                  </a:lnTo>
                  <a:lnTo>
                    <a:pt x="449707" y="2161159"/>
                  </a:lnTo>
                  <a:lnTo>
                    <a:pt x="443865" y="2167001"/>
                  </a:lnTo>
                  <a:lnTo>
                    <a:pt x="443865" y="2174240"/>
                  </a:lnTo>
                  <a:lnTo>
                    <a:pt x="443865" y="2181479"/>
                  </a:lnTo>
                  <a:lnTo>
                    <a:pt x="449707" y="2187321"/>
                  </a:lnTo>
                  <a:lnTo>
                    <a:pt x="464185" y="2187321"/>
                  </a:lnTo>
                  <a:lnTo>
                    <a:pt x="470027" y="2181479"/>
                  </a:lnTo>
                  <a:lnTo>
                    <a:pt x="470027" y="2167001"/>
                  </a:lnTo>
                  <a:close/>
                </a:path>
                <a:path w="736600" h="2383790">
                  <a:moveTo>
                    <a:pt x="470027" y="2069084"/>
                  </a:moveTo>
                  <a:lnTo>
                    <a:pt x="464185" y="2063242"/>
                  </a:lnTo>
                  <a:lnTo>
                    <a:pt x="449707" y="2063242"/>
                  </a:lnTo>
                  <a:lnTo>
                    <a:pt x="443865" y="2069084"/>
                  </a:lnTo>
                  <a:lnTo>
                    <a:pt x="443865" y="2076323"/>
                  </a:lnTo>
                  <a:lnTo>
                    <a:pt x="443865" y="2083562"/>
                  </a:lnTo>
                  <a:lnTo>
                    <a:pt x="449707" y="2089404"/>
                  </a:lnTo>
                  <a:lnTo>
                    <a:pt x="464185" y="2089404"/>
                  </a:lnTo>
                  <a:lnTo>
                    <a:pt x="470027" y="2083562"/>
                  </a:lnTo>
                  <a:lnTo>
                    <a:pt x="470027" y="2069084"/>
                  </a:lnTo>
                  <a:close/>
                </a:path>
                <a:path w="736600" h="2383790">
                  <a:moveTo>
                    <a:pt x="470027" y="1971167"/>
                  </a:moveTo>
                  <a:lnTo>
                    <a:pt x="464185" y="1965325"/>
                  </a:lnTo>
                  <a:lnTo>
                    <a:pt x="449707" y="1965325"/>
                  </a:lnTo>
                  <a:lnTo>
                    <a:pt x="443865" y="1971167"/>
                  </a:lnTo>
                  <a:lnTo>
                    <a:pt x="443865" y="1978406"/>
                  </a:lnTo>
                  <a:lnTo>
                    <a:pt x="443865" y="1985645"/>
                  </a:lnTo>
                  <a:lnTo>
                    <a:pt x="449707" y="1991487"/>
                  </a:lnTo>
                  <a:lnTo>
                    <a:pt x="464185" y="1991487"/>
                  </a:lnTo>
                  <a:lnTo>
                    <a:pt x="470027" y="1985645"/>
                  </a:lnTo>
                  <a:lnTo>
                    <a:pt x="470027" y="1971167"/>
                  </a:lnTo>
                  <a:close/>
                </a:path>
                <a:path w="736600" h="2383790">
                  <a:moveTo>
                    <a:pt x="470027" y="1873250"/>
                  </a:moveTo>
                  <a:lnTo>
                    <a:pt x="464185" y="1867408"/>
                  </a:lnTo>
                  <a:lnTo>
                    <a:pt x="449707" y="1867408"/>
                  </a:lnTo>
                  <a:lnTo>
                    <a:pt x="443865" y="1873250"/>
                  </a:lnTo>
                  <a:lnTo>
                    <a:pt x="443865" y="1880489"/>
                  </a:lnTo>
                  <a:lnTo>
                    <a:pt x="443865" y="1887728"/>
                  </a:lnTo>
                  <a:lnTo>
                    <a:pt x="449707" y="1893570"/>
                  </a:lnTo>
                  <a:lnTo>
                    <a:pt x="464185" y="1893570"/>
                  </a:lnTo>
                  <a:lnTo>
                    <a:pt x="470027" y="1887728"/>
                  </a:lnTo>
                  <a:lnTo>
                    <a:pt x="470027" y="1873250"/>
                  </a:lnTo>
                  <a:close/>
                </a:path>
                <a:path w="736600" h="2383790">
                  <a:moveTo>
                    <a:pt x="470027" y="1775333"/>
                  </a:moveTo>
                  <a:lnTo>
                    <a:pt x="464185" y="1769491"/>
                  </a:lnTo>
                  <a:lnTo>
                    <a:pt x="449707" y="1769491"/>
                  </a:lnTo>
                  <a:lnTo>
                    <a:pt x="443865" y="1775333"/>
                  </a:lnTo>
                  <a:lnTo>
                    <a:pt x="443865" y="1782572"/>
                  </a:lnTo>
                  <a:lnTo>
                    <a:pt x="443865" y="1789684"/>
                  </a:lnTo>
                  <a:lnTo>
                    <a:pt x="449707" y="1795526"/>
                  </a:lnTo>
                  <a:lnTo>
                    <a:pt x="464185" y="1795526"/>
                  </a:lnTo>
                  <a:lnTo>
                    <a:pt x="470027" y="1789684"/>
                  </a:lnTo>
                  <a:lnTo>
                    <a:pt x="470027" y="1775333"/>
                  </a:lnTo>
                  <a:close/>
                </a:path>
                <a:path w="736600" h="2383790">
                  <a:moveTo>
                    <a:pt x="470027" y="1677416"/>
                  </a:moveTo>
                  <a:lnTo>
                    <a:pt x="464185" y="1671574"/>
                  </a:lnTo>
                  <a:lnTo>
                    <a:pt x="449707" y="1671574"/>
                  </a:lnTo>
                  <a:lnTo>
                    <a:pt x="443865" y="1677416"/>
                  </a:lnTo>
                  <a:lnTo>
                    <a:pt x="443865" y="1684528"/>
                  </a:lnTo>
                  <a:lnTo>
                    <a:pt x="443865" y="1691767"/>
                  </a:lnTo>
                  <a:lnTo>
                    <a:pt x="449707" y="1697609"/>
                  </a:lnTo>
                  <a:lnTo>
                    <a:pt x="464185" y="1697609"/>
                  </a:lnTo>
                  <a:lnTo>
                    <a:pt x="470027" y="1691767"/>
                  </a:lnTo>
                  <a:lnTo>
                    <a:pt x="470027" y="1677416"/>
                  </a:lnTo>
                  <a:close/>
                </a:path>
                <a:path w="736600" h="2383790">
                  <a:moveTo>
                    <a:pt x="470027" y="1579499"/>
                  </a:moveTo>
                  <a:lnTo>
                    <a:pt x="464185" y="1573657"/>
                  </a:lnTo>
                  <a:lnTo>
                    <a:pt x="449707" y="1573657"/>
                  </a:lnTo>
                  <a:lnTo>
                    <a:pt x="443865" y="1579499"/>
                  </a:lnTo>
                  <a:lnTo>
                    <a:pt x="443865" y="1586611"/>
                  </a:lnTo>
                  <a:lnTo>
                    <a:pt x="443865" y="1593850"/>
                  </a:lnTo>
                  <a:lnTo>
                    <a:pt x="449707" y="1599692"/>
                  </a:lnTo>
                  <a:lnTo>
                    <a:pt x="464185" y="1599692"/>
                  </a:lnTo>
                  <a:lnTo>
                    <a:pt x="470027" y="1593850"/>
                  </a:lnTo>
                  <a:lnTo>
                    <a:pt x="470027" y="1579499"/>
                  </a:lnTo>
                  <a:close/>
                </a:path>
                <a:path w="736600" h="2383790">
                  <a:moveTo>
                    <a:pt x="470027" y="1481455"/>
                  </a:moveTo>
                  <a:lnTo>
                    <a:pt x="464185" y="1475613"/>
                  </a:lnTo>
                  <a:lnTo>
                    <a:pt x="449707" y="1475613"/>
                  </a:lnTo>
                  <a:lnTo>
                    <a:pt x="443865" y="1481455"/>
                  </a:lnTo>
                  <a:lnTo>
                    <a:pt x="443865" y="1488694"/>
                  </a:lnTo>
                  <a:lnTo>
                    <a:pt x="443865" y="1495933"/>
                  </a:lnTo>
                  <a:lnTo>
                    <a:pt x="449707" y="1501775"/>
                  </a:lnTo>
                  <a:lnTo>
                    <a:pt x="464185" y="1501775"/>
                  </a:lnTo>
                  <a:lnTo>
                    <a:pt x="470027" y="1495933"/>
                  </a:lnTo>
                  <a:lnTo>
                    <a:pt x="470027" y="1481455"/>
                  </a:lnTo>
                  <a:close/>
                </a:path>
                <a:path w="736600" h="2383790">
                  <a:moveTo>
                    <a:pt x="558800" y="2264994"/>
                  </a:moveTo>
                  <a:lnTo>
                    <a:pt x="552958" y="2259152"/>
                  </a:lnTo>
                  <a:lnTo>
                    <a:pt x="538480" y="2259152"/>
                  </a:lnTo>
                  <a:lnTo>
                    <a:pt x="532638" y="2264994"/>
                  </a:lnTo>
                  <a:lnTo>
                    <a:pt x="532638" y="2272207"/>
                  </a:lnTo>
                  <a:lnTo>
                    <a:pt x="532638" y="2279408"/>
                  </a:lnTo>
                  <a:lnTo>
                    <a:pt x="538480" y="2285250"/>
                  </a:lnTo>
                  <a:lnTo>
                    <a:pt x="552958" y="2285250"/>
                  </a:lnTo>
                  <a:lnTo>
                    <a:pt x="558800" y="2279408"/>
                  </a:lnTo>
                  <a:lnTo>
                    <a:pt x="558800" y="2264994"/>
                  </a:lnTo>
                  <a:close/>
                </a:path>
                <a:path w="736600" h="2383790">
                  <a:moveTo>
                    <a:pt x="558800" y="2167001"/>
                  </a:moveTo>
                  <a:lnTo>
                    <a:pt x="552958" y="2161159"/>
                  </a:lnTo>
                  <a:lnTo>
                    <a:pt x="538480" y="2161159"/>
                  </a:lnTo>
                  <a:lnTo>
                    <a:pt x="532638" y="2167001"/>
                  </a:lnTo>
                  <a:lnTo>
                    <a:pt x="532638" y="2174240"/>
                  </a:lnTo>
                  <a:lnTo>
                    <a:pt x="532638" y="2181479"/>
                  </a:lnTo>
                  <a:lnTo>
                    <a:pt x="538480" y="2187321"/>
                  </a:lnTo>
                  <a:lnTo>
                    <a:pt x="552958" y="2187321"/>
                  </a:lnTo>
                  <a:lnTo>
                    <a:pt x="558800" y="2181479"/>
                  </a:lnTo>
                  <a:lnTo>
                    <a:pt x="558800" y="2167001"/>
                  </a:lnTo>
                  <a:close/>
                </a:path>
                <a:path w="736600" h="2383790">
                  <a:moveTo>
                    <a:pt x="558800" y="2069084"/>
                  </a:moveTo>
                  <a:lnTo>
                    <a:pt x="552958" y="2063242"/>
                  </a:lnTo>
                  <a:lnTo>
                    <a:pt x="538480" y="2063242"/>
                  </a:lnTo>
                  <a:lnTo>
                    <a:pt x="532638" y="2069084"/>
                  </a:lnTo>
                  <a:lnTo>
                    <a:pt x="532638" y="2076323"/>
                  </a:lnTo>
                  <a:lnTo>
                    <a:pt x="532638" y="2083562"/>
                  </a:lnTo>
                  <a:lnTo>
                    <a:pt x="538480" y="2089404"/>
                  </a:lnTo>
                  <a:lnTo>
                    <a:pt x="552958" y="2089404"/>
                  </a:lnTo>
                  <a:lnTo>
                    <a:pt x="558800" y="2083562"/>
                  </a:lnTo>
                  <a:lnTo>
                    <a:pt x="558800" y="2069084"/>
                  </a:lnTo>
                  <a:close/>
                </a:path>
                <a:path w="736600" h="2383790">
                  <a:moveTo>
                    <a:pt x="558800" y="1971167"/>
                  </a:moveTo>
                  <a:lnTo>
                    <a:pt x="552958" y="1965325"/>
                  </a:lnTo>
                  <a:lnTo>
                    <a:pt x="538480" y="1965325"/>
                  </a:lnTo>
                  <a:lnTo>
                    <a:pt x="532638" y="1971167"/>
                  </a:lnTo>
                  <a:lnTo>
                    <a:pt x="532638" y="1978406"/>
                  </a:lnTo>
                  <a:lnTo>
                    <a:pt x="532638" y="1985645"/>
                  </a:lnTo>
                  <a:lnTo>
                    <a:pt x="538480" y="1991487"/>
                  </a:lnTo>
                  <a:lnTo>
                    <a:pt x="552958" y="1991487"/>
                  </a:lnTo>
                  <a:lnTo>
                    <a:pt x="558800" y="1985645"/>
                  </a:lnTo>
                  <a:lnTo>
                    <a:pt x="558800" y="1971167"/>
                  </a:lnTo>
                  <a:close/>
                </a:path>
                <a:path w="736600" h="2383790">
                  <a:moveTo>
                    <a:pt x="558800" y="1873250"/>
                  </a:moveTo>
                  <a:lnTo>
                    <a:pt x="552958" y="1867408"/>
                  </a:lnTo>
                  <a:lnTo>
                    <a:pt x="538480" y="1867408"/>
                  </a:lnTo>
                  <a:lnTo>
                    <a:pt x="532638" y="1873250"/>
                  </a:lnTo>
                  <a:lnTo>
                    <a:pt x="532638" y="1880489"/>
                  </a:lnTo>
                  <a:lnTo>
                    <a:pt x="532638" y="1887728"/>
                  </a:lnTo>
                  <a:lnTo>
                    <a:pt x="538480" y="1893570"/>
                  </a:lnTo>
                  <a:lnTo>
                    <a:pt x="552958" y="1893570"/>
                  </a:lnTo>
                  <a:lnTo>
                    <a:pt x="558800" y="1887728"/>
                  </a:lnTo>
                  <a:lnTo>
                    <a:pt x="558800" y="1873250"/>
                  </a:lnTo>
                  <a:close/>
                </a:path>
                <a:path w="736600" h="2383790">
                  <a:moveTo>
                    <a:pt x="558800" y="1775333"/>
                  </a:moveTo>
                  <a:lnTo>
                    <a:pt x="552958" y="1769491"/>
                  </a:lnTo>
                  <a:lnTo>
                    <a:pt x="538480" y="1769491"/>
                  </a:lnTo>
                  <a:lnTo>
                    <a:pt x="532638" y="1775333"/>
                  </a:lnTo>
                  <a:lnTo>
                    <a:pt x="532638" y="1782572"/>
                  </a:lnTo>
                  <a:lnTo>
                    <a:pt x="532638" y="1789684"/>
                  </a:lnTo>
                  <a:lnTo>
                    <a:pt x="538480" y="1795526"/>
                  </a:lnTo>
                  <a:lnTo>
                    <a:pt x="552958" y="1795526"/>
                  </a:lnTo>
                  <a:lnTo>
                    <a:pt x="558800" y="1789684"/>
                  </a:lnTo>
                  <a:lnTo>
                    <a:pt x="558800" y="1775333"/>
                  </a:lnTo>
                  <a:close/>
                </a:path>
                <a:path w="736600" h="2383790">
                  <a:moveTo>
                    <a:pt x="558800" y="1677416"/>
                  </a:moveTo>
                  <a:lnTo>
                    <a:pt x="552958" y="1671574"/>
                  </a:lnTo>
                  <a:lnTo>
                    <a:pt x="538480" y="1671574"/>
                  </a:lnTo>
                  <a:lnTo>
                    <a:pt x="532638" y="1677416"/>
                  </a:lnTo>
                  <a:lnTo>
                    <a:pt x="532638" y="1684528"/>
                  </a:lnTo>
                  <a:lnTo>
                    <a:pt x="532638" y="1691767"/>
                  </a:lnTo>
                  <a:lnTo>
                    <a:pt x="538480" y="1697609"/>
                  </a:lnTo>
                  <a:lnTo>
                    <a:pt x="552958" y="1697609"/>
                  </a:lnTo>
                  <a:lnTo>
                    <a:pt x="558800" y="1691767"/>
                  </a:lnTo>
                  <a:lnTo>
                    <a:pt x="558800" y="1677416"/>
                  </a:lnTo>
                  <a:close/>
                </a:path>
                <a:path w="736600" h="2383790">
                  <a:moveTo>
                    <a:pt x="558800" y="1579499"/>
                  </a:moveTo>
                  <a:lnTo>
                    <a:pt x="552958" y="1573657"/>
                  </a:lnTo>
                  <a:lnTo>
                    <a:pt x="538480" y="1573657"/>
                  </a:lnTo>
                  <a:lnTo>
                    <a:pt x="532638" y="1579499"/>
                  </a:lnTo>
                  <a:lnTo>
                    <a:pt x="532638" y="1586611"/>
                  </a:lnTo>
                  <a:lnTo>
                    <a:pt x="532638" y="1593850"/>
                  </a:lnTo>
                  <a:lnTo>
                    <a:pt x="538480" y="1599692"/>
                  </a:lnTo>
                  <a:lnTo>
                    <a:pt x="552958" y="1599692"/>
                  </a:lnTo>
                  <a:lnTo>
                    <a:pt x="558800" y="1593850"/>
                  </a:lnTo>
                  <a:lnTo>
                    <a:pt x="558800" y="1579499"/>
                  </a:lnTo>
                  <a:close/>
                </a:path>
                <a:path w="736600" h="2383790">
                  <a:moveTo>
                    <a:pt x="558800" y="1481455"/>
                  </a:moveTo>
                  <a:lnTo>
                    <a:pt x="552958" y="1475613"/>
                  </a:lnTo>
                  <a:lnTo>
                    <a:pt x="538480" y="1475613"/>
                  </a:lnTo>
                  <a:lnTo>
                    <a:pt x="532638" y="1481455"/>
                  </a:lnTo>
                  <a:lnTo>
                    <a:pt x="532638" y="1488694"/>
                  </a:lnTo>
                  <a:lnTo>
                    <a:pt x="532638" y="1495933"/>
                  </a:lnTo>
                  <a:lnTo>
                    <a:pt x="538480" y="1501775"/>
                  </a:lnTo>
                  <a:lnTo>
                    <a:pt x="552958" y="1501775"/>
                  </a:lnTo>
                  <a:lnTo>
                    <a:pt x="558800" y="1495933"/>
                  </a:lnTo>
                  <a:lnTo>
                    <a:pt x="558800" y="1481455"/>
                  </a:lnTo>
                  <a:close/>
                </a:path>
                <a:path w="736600" h="2383790">
                  <a:moveTo>
                    <a:pt x="647573" y="2264994"/>
                  </a:moveTo>
                  <a:lnTo>
                    <a:pt x="641731" y="2259152"/>
                  </a:lnTo>
                  <a:lnTo>
                    <a:pt x="627253" y="2259152"/>
                  </a:lnTo>
                  <a:lnTo>
                    <a:pt x="621411" y="2264994"/>
                  </a:lnTo>
                  <a:lnTo>
                    <a:pt x="621411" y="2272207"/>
                  </a:lnTo>
                  <a:lnTo>
                    <a:pt x="621411" y="2279408"/>
                  </a:lnTo>
                  <a:lnTo>
                    <a:pt x="627253" y="2285250"/>
                  </a:lnTo>
                  <a:lnTo>
                    <a:pt x="641731" y="2285250"/>
                  </a:lnTo>
                  <a:lnTo>
                    <a:pt x="647573" y="2279408"/>
                  </a:lnTo>
                  <a:lnTo>
                    <a:pt x="647573" y="2264994"/>
                  </a:lnTo>
                  <a:close/>
                </a:path>
                <a:path w="736600" h="2383790">
                  <a:moveTo>
                    <a:pt x="647573" y="2167001"/>
                  </a:moveTo>
                  <a:lnTo>
                    <a:pt x="641731" y="2161159"/>
                  </a:lnTo>
                  <a:lnTo>
                    <a:pt x="627253" y="2161159"/>
                  </a:lnTo>
                  <a:lnTo>
                    <a:pt x="621411" y="2167001"/>
                  </a:lnTo>
                  <a:lnTo>
                    <a:pt x="621411" y="2174240"/>
                  </a:lnTo>
                  <a:lnTo>
                    <a:pt x="621411" y="2181479"/>
                  </a:lnTo>
                  <a:lnTo>
                    <a:pt x="627253" y="2187321"/>
                  </a:lnTo>
                  <a:lnTo>
                    <a:pt x="641731" y="2187321"/>
                  </a:lnTo>
                  <a:lnTo>
                    <a:pt x="647573" y="2181479"/>
                  </a:lnTo>
                  <a:lnTo>
                    <a:pt x="647573" y="2167001"/>
                  </a:lnTo>
                  <a:close/>
                </a:path>
                <a:path w="736600" h="2383790">
                  <a:moveTo>
                    <a:pt x="647573" y="2069084"/>
                  </a:moveTo>
                  <a:lnTo>
                    <a:pt x="641731" y="2063242"/>
                  </a:lnTo>
                  <a:lnTo>
                    <a:pt x="627253" y="2063242"/>
                  </a:lnTo>
                  <a:lnTo>
                    <a:pt x="621411" y="2069084"/>
                  </a:lnTo>
                  <a:lnTo>
                    <a:pt x="621411" y="2076323"/>
                  </a:lnTo>
                  <a:lnTo>
                    <a:pt x="621411" y="2083562"/>
                  </a:lnTo>
                  <a:lnTo>
                    <a:pt x="627253" y="2089404"/>
                  </a:lnTo>
                  <a:lnTo>
                    <a:pt x="641731" y="2089404"/>
                  </a:lnTo>
                  <a:lnTo>
                    <a:pt x="647573" y="2083562"/>
                  </a:lnTo>
                  <a:lnTo>
                    <a:pt x="647573" y="2069084"/>
                  </a:lnTo>
                  <a:close/>
                </a:path>
                <a:path w="736600" h="2383790">
                  <a:moveTo>
                    <a:pt x="647573" y="1971167"/>
                  </a:moveTo>
                  <a:lnTo>
                    <a:pt x="641731" y="1965325"/>
                  </a:lnTo>
                  <a:lnTo>
                    <a:pt x="627253" y="1965325"/>
                  </a:lnTo>
                  <a:lnTo>
                    <a:pt x="621411" y="1971167"/>
                  </a:lnTo>
                  <a:lnTo>
                    <a:pt x="621411" y="1978406"/>
                  </a:lnTo>
                  <a:lnTo>
                    <a:pt x="621411" y="1985645"/>
                  </a:lnTo>
                  <a:lnTo>
                    <a:pt x="627253" y="1991487"/>
                  </a:lnTo>
                  <a:lnTo>
                    <a:pt x="641731" y="1991487"/>
                  </a:lnTo>
                  <a:lnTo>
                    <a:pt x="647573" y="1985645"/>
                  </a:lnTo>
                  <a:lnTo>
                    <a:pt x="647573" y="1971167"/>
                  </a:lnTo>
                  <a:close/>
                </a:path>
                <a:path w="736600" h="2383790">
                  <a:moveTo>
                    <a:pt x="647573" y="1873250"/>
                  </a:moveTo>
                  <a:lnTo>
                    <a:pt x="641731" y="1867408"/>
                  </a:lnTo>
                  <a:lnTo>
                    <a:pt x="627253" y="1867408"/>
                  </a:lnTo>
                  <a:lnTo>
                    <a:pt x="621411" y="1873250"/>
                  </a:lnTo>
                  <a:lnTo>
                    <a:pt x="621411" y="1880489"/>
                  </a:lnTo>
                  <a:lnTo>
                    <a:pt x="621411" y="1887728"/>
                  </a:lnTo>
                  <a:lnTo>
                    <a:pt x="627253" y="1893570"/>
                  </a:lnTo>
                  <a:lnTo>
                    <a:pt x="641731" y="1893570"/>
                  </a:lnTo>
                  <a:lnTo>
                    <a:pt x="647573" y="1887728"/>
                  </a:lnTo>
                  <a:lnTo>
                    <a:pt x="647573" y="1873250"/>
                  </a:lnTo>
                  <a:close/>
                </a:path>
                <a:path w="736600" h="2383790">
                  <a:moveTo>
                    <a:pt x="647573" y="1775333"/>
                  </a:moveTo>
                  <a:lnTo>
                    <a:pt x="641731" y="1769491"/>
                  </a:lnTo>
                  <a:lnTo>
                    <a:pt x="627253" y="1769491"/>
                  </a:lnTo>
                  <a:lnTo>
                    <a:pt x="621411" y="1775333"/>
                  </a:lnTo>
                  <a:lnTo>
                    <a:pt x="621411" y="1782572"/>
                  </a:lnTo>
                  <a:lnTo>
                    <a:pt x="621411" y="1789684"/>
                  </a:lnTo>
                  <a:lnTo>
                    <a:pt x="627253" y="1795526"/>
                  </a:lnTo>
                  <a:lnTo>
                    <a:pt x="641731" y="1795526"/>
                  </a:lnTo>
                  <a:lnTo>
                    <a:pt x="647573" y="1789684"/>
                  </a:lnTo>
                  <a:lnTo>
                    <a:pt x="647573" y="1775333"/>
                  </a:lnTo>
                  <a:close/>
                </a:path>
                <a:path w="736600" h="2383790">
                  <a:moveTo>
                    <a:pt x="647573" y="1677416"/>
                  </a:moveTo>
                  <a:lnTo>
                    <a:pt x="641731" y="1671574"/>
                  </a:lnTo>
                  <a:lnTo>
                    <a:pt x="627253" y="1671574"/>
                  </a:lnTo>
                  <a:lnTo>
                    <a:pt x="621411" y="1677416"/>
                  </a:lnTo>
                  <a:lnTo>
                    <a:pt x="621411" y="1684528"/>
                  </a:lnTo>
                  <a:lnTo>
                    <a:pt x="621411" y="1691767"/>
                  </a:lnTo>
                  <a:lnTo>
                    <a:pt x="627253" y="1697609"/>
                  </a:lnTo>
                  <a:lnTo>
                    <a:pt x="641731" y="1697609"/>
                  </a:lnTo>
                  <a:lnTo>
                    <a:pt x="647573" y="1691767"/>
                  </a:lnTo>
                  <a:lnTo>
                    <a:pt x="647573" y="1677416"/>
                  </a:lnTo>
                  <a:close/>
                </a:path>
                <a:path w="736600" h="2383790">
                  <a:moveTo>
                    <a:pt x="647573" y="1579499"/>
                  </a:moveTo>
                  <a:lnTo>
                    <a:pt x="641731" y="1573657"/>
                  </a:lnTo>
                  <a:lnTo>
                    <a:pt x="627253" y="1573657"/>
                  </a:lnTo>
                  <a:lnTo>
                    <a:pt x="621411" y="1579499"/>
                  </a:lnTo>
                  <a:lnTo>
                    <a:pt x="621411" y="1586611"/>
                  </a:lnTo>
                  <a:lnTo>
                    <a:pt x="621411" y="1593850"/>
                  </a:lnTo>
                  <a:lnTo>
                    <a:pt x="627253" y="1599692"/>
                  </a:lnTo>
                  <a:lnTo>
                    <a:pt x="641731" y="1599692"/>
                  </a:lnTo>
                  <a:lnTo>
                    <a:pt x="647573" y="1593850"/>
                  </a:lnTo>
                  <a:lnTo>
                    <a:pt x="647573" y="1579499"/>
                  </a:lnTo>
                  <a:close/>
                </a:path>
                <a:path w="736600" h="2383790">
                  <a:moveTo>
                    <a:pt x="647573" y="1481455"/>
                  </a:moveTo>
                  <a:lnTo>
                    <a:pt x="641731" y="1475613"/>
                  </a:lnTo>
                  <a:lnTo>
                    <a:pt x="627253" y="1475613"/>
                  </a:lnTo>
                  <a:lnTo>
                    <a:pt x="621411" y="1481455"/>
                  </a:lnTo>
                  <a:lnTo>
                    <a:pt x="621411" y="1488694"/>
                  </a:lnTo>
                  <a:lnTo>
                    <a:pt x="621411" y="1495933"/>
                  </a:lnTo>
                  <a:lnTo>
                    <a:pt x="627253" y="1501775"/>
                  </a:lnTo>
                  <a:lnTo>
                    <a:pt x="641731" y="1501775"/>
                  </a:lnTo>
                  <a:lnTo>
                    <a:pt x="647573" y="1495933"/>
                  </a:lnTo>
                  <a:lnTo>
                    <a:pt x="647573" y="1481455"/>
                  </a:lnTo>
                  <a:close/>
                </a:path>
                <a:path w="736600" h="2383790">
                  <a:moveTo>
                    <a:pt x="736346" y="2264994"/>
                  </a:moveTo>
                  <a:lnTo>
                    <a:pt x="730504" y="2259152"/>
                  </a:lnTo>
                  <a:lnTo>
                    <a:pt x="716153" y="2259152"/>
                  </a:lnTo>
                  <a:lnTo>
                    <a:pt x="710311" y="2264994"/>
                  </a:lnTo>
                  <a:lnTo>
                    <a:pt x="710311" y="2272207"/>
                  </a:lnTo>
                  <a:lnTo>
                    <a:pt x="710311" y="2279408"/>
                  </a:lnTo>
                  <a:lnTo>
                    <a:pt x="716153" y="2285250"/>
                  </a:lnTo>
                  <a:lnTo>
                    <a:pt x="730504" y="2285250"/>
                  </a:lnTo>
                  <a:lnTo>
                    <a:pt x="736346" y="2279408"/>
                  </a:lnTo>
                  <a:lnTo>
                    <a:pt x="736346" y="2264994"/>
                  </a:lnTo>
                  <a:close/>
                </a:path>
                <a:path w="736600" h="2383790">
                  <a:moveTo>
                    <a:pt x="736346" y="2167001"/>
                  </a:moveTo>
                  <a:lnTo>
                    <a:pt x="730504" y="2161159"/>
                  </a:lnTo>
                  <a:lnTo>
                    <a:pt x="716153" y="2161159"/>
                  </a:lnTo>
                  <a:lnTo>
                    <a:pt x="710311" y="2167001"/>
                  </a:lnTo>
                  <a:lnTo>
                    <a:pt x="710311" y="2174240"/>
                  </a:lnTo>
                  <a:lnTo>
                    <a:pt x="710311" y="2181479"/>
                  </a:lnTo>
                  <a:lnTo>
                    <a:pt x="716153" y="2187321"/>
                  </a:lnTo>
                  <a:lnTo>
                    <a:pt x="730504" y="2187321"/>
                  </a:lnTo>
                  <a:lnTo>
                    <a:pt x="736346" y="2181479"/>
                  </a:lnTo>
                  <a:lnTo>
                    <a:pt x="736346" y="2167001"/>
                  </a:lnTo>
                  <a:close/>
                </a:path>
                <a:path w="736600" h="2383790">
                  <a:moveTo>
                    <a:pt x="736346" y="2069084"/>
                  </a:moveTo>
                  <a:lnTo>
                    <a:pt x="730504" y="2063242"/>
                  </a:lnTo>
                  <a:lnTo>
                    <a:pt x="716153" y="2063242"/>
                  </a:lnTo>
                  <a:lnTo>
                    <a:pt x="710311" y="2069084"/>
                  </a:lnTo>
                  <a:lnTo>
                    <a:pt x="710311" y="2076323"/>
                  </a:lnTo>
                  <a:lnTo>
                    <a:pt x="710311" y="2083562"/>
                  </a:lnTo>
                  <a:lnTo>
                    <a:pt x="716153" y="2089404"/>
                  </a:lnTo>
                  <a:lnTo>
                    <a:pt x="730504" y="2089404"/>
                  </a:lnTo>
                  <a:lnTo>
                    <a:pt x="736346" y="2083562"/>
                  </a:lnTo>
                  <a:lnTo>
                    <a:pt x="736346" y="2069084"/>
                  </a:lnTo>
                  <a:close/>
                </a:path>
                <a:path w="736600" h="2383790">
                  <a:moveTo>
                    <a:pt x="736346" y="1971167"/>
                  </a:moveTo>
                  <a:lnTo>
                    <a:pt x="730504" y="1965325"/>
                  </a:lnTo>
                  <a:lnTo>
                    <a:pt x="716153" y="1965325"/>
                  </a:lnTo>
                  <a:lnTo>
                    <a:pt x="710311" y="1971167"/>
                  </a:lnTo>
                  <a:lnTo>
                    <a:pt x="710311" y="1978406"/>
                  </a:lnTo>
                  <a:lnTo>
                    <a:pt x="710311" y="1985645"/>
                  </a:lnTo>
                  <a:lnTo>
                    <a:pt x="716153" y="1991487"/>
                  </a:lnTo>
                  <a:lnTo>
                    <a:pt x="730504" y="1991487"/>
                  </a:lnTo>
                  <a:lnTo>
                    <a:pt x="736346" y="1985645"/>
                  </a:lnTo>
                  <a:lnTo>
                    <a:pt x="736346" y="1971167"/>
                  </a:lnTo>
                  <a:close/>
                </a:path>
                <a:path w="736600" h="2383790">
                  <a:moveTo>
                    <a:pt x="736346" y="1873250"/>
                  </a:moveTo>
                  <a:lnTo>
                    <a:pt x="730504" y="1867408"/>
                  </a:lnTo>
                  <a:lnTo>
                    <a:pt x="716153" y="1867408"/>
                  </a:lnTo>
                  <a:lnTo>
                    <a:pt x="710311" y="1873250"/>
                  </a:lnTo>
                  <a:lnTo>
                    <a:pt x="710311" y="1880489"/>
                  </a:lnTo>
                  <a:lnTo>
                    <a:pt x="710311" y="1887728"/>
                  </a:lnTo>
                  <a:lnTo>
                    <a:pt x="716153" y="1893570"/>
                  </a:lnTo>
                  <a:lnTo>
                    <a:pt x="730504" y="1893570"/>
                  </a:lnTo>
                  <a:lnTo>
                    <a:pt x="736346" y="1887728"/>
                  </a:lnTo>
                  <a:lnTo>
                    <a:pt x="736346" y="1873250"/>
                  </a:lnTo>
                  <a:close/>
                </a:path>
                <a:path w="736600" h="2383790">
                  <a:moveTo>
                    <a:pt x="736346" y="1775333"/>
                  </a:moveTo>
                  <a:lnTo>
                    <a:pt x="730504" y="1769491"/>
                  </a:lnTo>
                  <a:lnTo>
                    <a:pt x="716153" y="1769491"/>
                  </a:lnTo>
                  <a:lnTo>
                    <a:pt x="710311" y="1775333"/>
                  </a:lnTo>
                  <a:lnTo>
                    <a:pt x="710311" y="1782572"/>
                  </a:lnTo>
                  <a:lnTo>
                    <a:pt x="710311" y="1789684"/>
                  </a:lnTo>
                  <a:lnTo>
                    <a:pt x="716153" y="1795526"/>
                  </a:lnTo>
                  <a:lnTo>
                    <a:pt x="730504" y="1795526"/>
                  </a:lnTo>
                  <a:lnTo>
                    <a:pt x="736346" y="1789684"/>
                  </a:lnTo>
                  <a:lnTo>
                    <a:pt x="736346" y="1775333"/>
                  </a:lnTo>
                  <a:close/>
                </a:path>
                <a:path w="736600" h="2383790">
                  <a:moveTo>
                    <a:pt x="736346" y="1677416"/>
                  </a:moveTo>
                  <a:lnTo>
                    <a:pt x="730504" y="1671574"/>
                  </a:lnTo>
                  <a:lnTo>
                    <a:pt x="716153" y="1671574"/>
                  </a:lnTo>
                  <a:lnTo>
                    <a:pt x="710311" y="1677416"/>
                  </a:lnTo>
                  <a:lnTo>
                    <a:pt x="710311" y="1684528"/>
                  </a:lnTo>
                  <a:lnTo>
                    <a:pt x="710311" y="1691767"/>
                  </a:lnTo>
                  <a:lnTo>
                    <a:pt x="716153" y="1697609"/>
                  </a:lnTo>
                  <a:lnTo>
                    <a:pt x="730504" y="1697609"/>
                  </a:lnTo>
                  <a:lnTo>
                    <a:pt x="736346" y="1691767"/>
                  </a:lnTo>
                  <a:lnTo>
                    <a:pt x="736346" y="1677416"/>
                  </a:lnTo>
                  <a:close/>
                </a:path>
                <a:path w="736600" h="2383790">
                  <a:moveTo>
                    <a:pt x="736346" y="1579499"/>
                  </a:moveTo>
                  <a:lnTo>
                    <a:pt x="730504" y="1573657"/>
                  </a:lnTo>
                  <a:lnTo>
                    <a:pt x="716153" y="1573657"/>
                  </a:lnTo>
                  <a:lnTo>
                    <a:pt x="710311" y="1579499"/>
                  </a:lnTo>
                  <a:lnTo>
                    <a:pt x="710311" y="1586611"/>
                  </a:lnTo>
                  <a:lnTo>
                    <a:pt x="710311" y="1593850"/>
                  </a:lnTo>
                  <a:lnTo>
                    <a:pt x="716153" y="1599692"/>
                  </a:lnTo>
                  <a:lnTo>
                    <a:pt x="730504" y="1599692"/>
                  </a:lnTo>
                  <a:lnTo>
                    <a:pt x="736346" y="1593850"/>
                  </a:lnTo>
                  <a:lnTo>
                    <a:pt x="736346" y="1579499"/>
                  </a:lnTo>
                  <a:close/>
                </a:path>
                <a:path w="736600" h="2383790">
                  <a:moveTo>
                    <a:pt x="736346" y="1481455"/>
                  </a:moveTo>
                  <a:lnTo>
                    <a:pt x="730504" y="1475613"/>
                  </a:lnTo>
                  <a:lnTo>
                    <a:pt x="716153" y="1475613"/>
                  </a:lnTo>
                  <a:lnTo>
                    <a:pt x="710311" y="1481455"/>
                  </a:lnTo>
                  <a:lnTo>
                    <a:pt x="710311" y="1488694"/>
                  </a:lnTo>
                  <a:lnTo>
                    <a:pt x="710311" y="1495933"/>
                  </a:lnTo>
                  <a:lnTo>
                    <a:pt x="716153" y="1501775"/>
                  </a:lnTo>
                  <a:lnTo>
                    <a:pt x="730504" y="1501775"/>
                  </a:lnTo>
                  <a:lnTo>
                    <a:pt x="736346" y="1495933"/>
                  </a:lnTo>
                  <a:lnTo>
                    <a:pt x="736346" y="1481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1078" y="3106419"/>
              <a:ext cx="825500" cy="1201420"/>
            </a:xfrm>
            <a:custGeom>
              <a:avLst/>
              <a:gdLst/>
              <a:ahLst/>
              <a:cxnLst/>
              <a:rect l="l" t="t" r="r" b="b"/>
              <a:pathLst>
                <a:path w="825500" h="1201420">
                  <a:moveTo>
                    <a:pt x="26162" y="1181125"/>
                  </a:moveTo>
                  <a:lnTo>
                    <a:pt x="20193" y="1175283"/>
                  </a:lnTo>
                  <a:lnTo>
                    <a:pt x="5842" y="1175283"/>
                  </a:lnTo>
                  <a:lnTo>
                    <a:pt x="0" y="1181125"/>
                  </a:lnTo>
                  <a:lnTo>
                    <a:pt x="0" y="1188339"/>
                  </a:lnTo>
                  <a:lnTo>
                    <a:pt x="0" y="1195539"/>
                  </a:lnTo>
                  <a:lnTo>
                    <a:pt x="5842" y="1201381"/>
                  </a:lnTo>
                  <a:lnTo>
                    <a:pt x="20193" y="1201381"/>
                  </a:lnTo>
                  <a:lnTo>
                    <a:pt x="26162" y="1195539"/>
                  </a:lnTo>
                  <a:lnTo>
                    <a:pt x="26162" y="1181125"/>
                  </a:lnTo>
                  <a:close/>
                </a:path>
                <a:path w="825500" h="1201420">
                  <a:moveTo>
                    <a:pt x="26162" y="1083195"/>
                  </a:moveTo>
                  <a:lnTo>
                    <a:pt x="20193" y="1077353"/>
                  </a:lnTo>
                  <a:lnTo>
                    <a:pt x="5842" y="1077353"/>
                  </a:lnTo>
                  <a:lnTo>
                    <a:pt x="0" y="1083195"/>
                  </a:lnTo>
                  <a:lnTo>
                    <a:pt x="0" y="1090396"/>
                  </a:lnTo>
                  <a:lnTo>
                    <a:pt x="0" y="1097610"/>
                  </a:lnTo>
                  <a:lnTo>
                    <a:pt x="5842" y="1103452"/>
                  </a:lnTo>
                  <a:lnTo>
                    <a:pt x="20193" y="1103452"/>
                  </a:lnTo>
                  <a:lnTo>
                    <a:pt x="26162" y="1097610"/>
                  </a:lnTo>
                  <a:lnTo>
                    <a:pt x="26162" y="1083195"/>
                  </a:lnTo>
                  <a:close/>
                </a:path>
                <a:path w="825500" h="1201420">
                  <a:moveTo>
                    <a:pt x="26162" y="985253"/>
                  </a:moveTo>
                  <a:lnTo>
                    <a:pt x="20193" y="979411"/>
                  </a:lnTo>
                  <a:lnTo>
                    <a:pt x="5842" y="979411"/>
                  </a:lnTo>
                  <a:lnTo>
                    <a:pt x="0" y="985253"/>
                  </a:lnTo>
                  <a:lnTo>
                    <a:pt x="0" y="992466"/>
                  </a:lnTo>
                  <a:lnTo>
                    <a:pt x="0" y="999667"/>
                  </a:lnTo>
                  <a:lnTo>
                    <a:pt x="5842" y="1005509"/>
                  </a:lnTo>
                  <a:lnTo>
                    <a:pt x="20193" y="1005509"/>
                  </a:lnTo>
                  <a:lnTo>
                    <a:pt x="26162" y="999667"/>
                  </a:lnTo>
                  <a:lnTo>
                    <a:pt x="26162" y="985253"/>
                  </a:lnTo>
                  <a:close/>
                </a:path>
                <a:path w="825500" h="1201420">
                  <a:moveTo>
                    <a:pt x="114935" y="1181125"/>
                  </a:moveTo>
                  <a:lnTo>
                    <a:pt x="109093" y="1175283"/>
                  </a:lnTo>
                  <a:lnTo>
                    <a:pt x="94615" y="1175283"/>
                  </a:lnTo>
                  <a:lnTo>
                    <a:pt x="88773" y="1181125"/>
                  </a:lnTo>
                  <a:lnTo>
                    <a:pt x="88773" y="1188339"/>
                  </a:lnTo>
                  <a:lnTo>
                    <a:pt x="88773" y="1195539"/>
                  </a:lnTo>
                  <a:lnTo>
                    <a:pt x="94615" y="1201381"/>
                  </a:lnTo>
                  <a:lnTo>
                    <a:pt x="109093" y="1201381"/>
                  </a:lnTo>
                  <a:lnTo>
                    <a:pt x="114935" y="1195539"/>
                  </a:lnTo>
                  <a:lnTo>
                    <a:pt x="114935" y="1181125"/>
                  </a:lnTo>
                  <a:close/>
                </a:path>
                <a:path w="825500" h="1201420">
                  <a:moveTo>
                    <a:pt x="114935" y="1083195"/>
                  </a:moveTo>
                  <a:lnTo>
                    <a:pt x="109093" y="1077353"/>
                  </a:lnTo>
                  <a:lnTo>
                    <a:pt x="94615" y="1077353"/>
                  </a:lnTo>
                  <a:lnTo>
                    <a:pt x="88773" y="1083195"/>
                  </a:lnTo>
                  <a:lnTo>
                    <a:pt x="88773" y="1090396"/>
                  </a:lnTo>
                  <a:lnTo>
                    <a:pt x="88773" y="1097610"/>
                  </a:lnTo>
                  <a:lnTo>
                    <a:pt x="94615" y="1103452"/>
                  </a:lnTo>
                  <a:lnTo>
                    <a:pt x="109093" y="1103452"/>
                  </a:lnTo>
                  <a:lnTo>
                    <a:pt x="114935" y="1097610"/>
                  </a:lnTo>
                  <a:lnTo>
                    <a:pt x="114935" y="1083195"/>
                  </a:lnTo>
                  <a:close/>
                </a:path>
                <a:path w="825500" h="1201420">
                  <a:moveTo>
                    <a:pt x="114935" y="985253"/>
                  </a:moveTo>
                  <a:lnTo>
                    <a:pt x="109093" y="979411"/>
                  </a:lnTo>
                  <a:lnTo>
                    <a:pt x="94615" y="979411"/>
                  </a:lnTo>
                  <a:lnTo>
                    <a:pt x="88773" y="985253"/>
                  </a:lnTo>
                  <a:lnTo>
                    <a:pt x="88773" y="992466"/>
                  </a:lnTo>
                  <a:lnTo>
                    <a:pt x="88773" y="999667"/>
                  </a:lnTo>
                  <a:lnTo>
                    <a:pt x="94615" y="1005509"/>
                  </a:lnTo>
                  <a:lnTo>
                    <a:pt x="109093" y="1005509"/>
                  </a:lnTo>
                  <a:lnTo>
                    <a:pt x="114935" y="999667"/>
                  </a:lnTo>
                  <a:lnTo>
                    <a:pt x="114935" y="985253"/>
                  </a:lnTo>
                  <a:close/>
                </a:path>
                <a:path w="825500" h="1201420">
                  <a:moveTo>
                    <a:pt x="114935" y="887323"/>
                  </a:moveTo>
                  <a:lnTo>
                    <a:pt x="109093" y="881481"/>
                  </a:lnTo>
                  <a:lnTo>
                    <a:pt x="94615" y="881481"/>
                  </a:lnTo>
                  <a:lnTo>
                    <a:pt x="88773" y="887323"/>
                  </a:lnTo>
                  <a:lnTo>
                    <a:pt x="88773" y="894524"/>
                  </a:lnTo>
                  <a:lnTo>
                    <a:pt x="88773" y="901738"/>
                  </a:lnTo>
                  <a:lnTo>
                    <a:pt x="94615" y="907580"/>
                  </a:lnTo>
                  <a:lnTo>
                    <a:pt x="109093" y="907580"/>
                  </a:lnTo>
                  <a:lnTo>
                    <a:pt x="114935" y="901738"/>
                  </a:lnTo>
                  <a:lnTo>
                    <a:pt x="114935" y="887323"/>
                  </a:lnTo>
                  <a:close/>
                </a:path>
                <a:path w="825500" h="1201420">
                  <a:moveTo>
                    <a:pt x="203708" y="1181125"/>
                  </a:moveTo>
                  <a:lnTo>
                    <a:pt x="197866" y="1175283"/>
                  </a:lnTo>
                  <a:lnTo>
                    <a:pt x="183388" y="1175283"/>
                  </a:lnTo>
                  <a:lnTo>
                    <a:pt x="177546" y="1181125"/>
                  </a:lnTo>
                  <a:lnTo>
                    <a:pt x="177546" y="1188339"/>
                  </a:lnTo>
                  <a:lnTo>
                    <a:pt x="177546" y="1195539"/>
                  </a:lnTo>
                  <a:lnTo>
                    <a:pt x="183388" y="1201381"/>
                  </a:lnTo>
                  <a:lnTo>
                    <a:pt x="197866" y="1201381"/>
                  </a:lnTo>
                  <a:lnTo>
                    <a:pt x="203708" y="1195539"/>
                  </a:lnTo>
                  <a:lnTo>
                    <a:pt x="203708" y="1181125"/>
                  </a:lnTo>
                  <a:close/>
                </a:path>
                <a:path w="825500" h="1201420">
                  <a:moveTo>
                    <a:pt x="203708" y="1083195"/>
                  </a:moveTo>
                  <a:lnTo>
                    <a:pt x="197866" y="1077353"/>
                  </a:lnTo>
                  <a:lnTo>
                    <a:pt x="183388" y="1077353"/>
                  </a:lnTo>
                  <a:lnTo>
                    <a:pt x="177546" y="1083195"/>
                  </a:lnTo>
                  <a:lnTo>
                    <a:pt x="177546" y="1090396"/>
                  </a:lnTo>
                  <a:lnTo>
                    <a:pt x="177546" y="1097610"/>
                  </a:lnTo>
                  <a:lnTo>
                    <a:pt x="183388" y="1103452"/>
                  </a:lnTo>
                  <a:lnTo>
                    <a:pt x="197866" y="1103452"/>
                  </a:lnTo>
                  <a:lnTo>
                    <a:pt x="203708" y="1097610"/>
                  </a:lnTo>
                  <a:lnTo>
                    <a:pt x="203708" y="1083195"/>
                  </a:lnTo>
                  <a:close/>
                </a:path>
                <a:path w="825500" h="1201420">
                  <a:moveTo>
                    <a:pt x="203708" y="985253"/>
                  </a:moveTo>
                  <a:lnTo>
                    <a:pt x="197866" y="979411"/>
                  </a:lnTo>
                  <a:lnTo>
                    <a:pt x="183388" y="979411"/>
                  </a:lnTo>
                  <a:lnTo>
                    <a:pt x="177546" y="985253"/>
                  </a:lnTo>
                  <a:lnTo>
                    <a:pt x="177546" y="992466"/>
                  </a:lnTo>
                  <a:lnTo>
                    <a:pt x="177546" y="999667"/>
                  </a:lnTo>
                  <a:lnTo>
                    <a:pt x="183388" y="1005509"/>
                  </a:lnTo>
                  <a:lnTo>
                    <a:pt x="197866" y="1005509"/>
                  </a:lnTo>
                  <a:lnTo>
                    <a:pt x="203708" y="999667"/>
                  </a:lnTo>
                  <a:lnTo>
                    <a:pt x="203708" y="985253"/>
                  </a:lnTo>
                  <a:close/>
                </a:path>
                <a:path w="825500" h="1201420">
                  <a:moveTo>
                    <a:pt x="203708" y="887323"/>
                  </a:moveTo>
                  <a:lnTo>
                    <a:pt x="197866" y="881481"/>
                  </a:lnTo>
                  <a:lnTo>
                    <a:pt x="183388" y="881481"/>
                  </a:lnTo>
                  <a:lnTo>
                    <a:pt x="177546" y="887323"/>
                  </a:lnTo>
                  <a:lnTo>
                    <a:pt x="177546" y="894524"/>
                  </a:lnTo>
                  <a:lnTo>
                    <a:pt x="177546" y="901738"/>
                  </a:lnTo>
                  <a:lnTo>
                    <a:pt x="183388" y="907580"/>
                  </a:lnTo>
                  <a:lnTo>
                    <a:pt x="197866" y="907580"/>
                  </a:lnTo>
                  <a:lnTo>
                    <a:pt x="203708" y="901738"/>
                  </a:lnTo>
                  <a:lnTo>
                    <a:pt x="203708" y="887323"/>
                  </a:lnTo>
                  <a:close/>
                </a:path>
                <a:path w="825500" h="1201420">
                  <a:moveTo>
                    <a:pt x="292481" y="1181125"/>
                  </a:moveTo>
                  <a:lnTo>
                    <a:pt x="286639" y="1175283"/>
                  </a:lnTo>
                  <a:lnTo>
                    <a:pt x="272161" y="1175283"/>
                  </a:lnTo>
                  <a:lnTo>
                    <a:pt x="266319" y="1181125"/>
                  </a:lnTo>
                  <a:lnTo>
                    <a:pt x="266319" y="1188339"/>
                  </a:lnTo>
                  <a:lnTo>
                    <a:pt x="266319" y="1195539"/>
                  </a:lnTo>
                  <a:lnTo>
                    <a:pt x="272161" y="1201381"/>
                  </a:lnTo>
                  <a:lnTo>
                    <a:pt x="286639" y="1201381"/>
                  </a:lnTo>
                  <a:lnTo>
                    <a:pt x="292481" y="1195539"/>
                  </a:lnTo>
                  <a:lnTo>
                    <a:pt x="292481" y="1181125"/>
                  </a:lnTo>
                  <a:close/>
                </a:path>
                <a:path w="825500" h="1201420">
                  <a:moveTo>
                    <a:pt x="292481" y="1083195"/>
                  </a:moveTo>
                  <a:lnTo>
                    <a:pt x="286639" y="1077353"/>
                  </a:lnTo>
                  <a:lnTo>
                    <a:pt x="272161" y="1077353"/>
                  </a:lnTo>
                  <a:lnTo>
                    <a:pt x="266319" y="1083195"/>
                  </a:lnTo>
                  <a:lnTo>
                    <a:pt x="266319" y="1090396"/>
                  </a:lnTo>
                  <a:lnTo>
                    <a:pt x="266319" y="1097610"/>
                  </a:lnTo>
                  <a:lnTo>
                    <a:pt x="272161" y="1103452"/>
                  </a:lnTo>
                  <a:lnTo>
                    <a:pt x="286639" y="1103452"/>
                  </a:lnTo>
                  <a:lnTo>
                    <a:pt x="292481" y="1097610"/>
                  </a:lnTo>
                  <a:lnTo>
                    <a:pt x="292481" y="1083195"/>
                  </a:lnTo>
                  <a:close/>
                </a:path>
                <a:path w="825500" h="1201420">
                  <a:moveTo>
                    <a:pt x="292481" y="985253"/>
                  </a:moveTo>
                  <a:lnTo>
                    <a:pt x="286639" y="979411"/>
                  </a:lnTo>
                  <a:lnTo>
                    <a:pt x="272161" y="979411"/>
                  </a:lnTo>
                  <a:lnTo>
                    <a:pt x="266319" y="985253"/>
                  </a:lnTo>
                  <a:lnTo>
                    <a:pt x="266319" y="992466"/>
                  </a:lnTo>
                  <a:lnTo>
                    <a:pt x="266319" y="999667"/>
                  </a:lnTo>
                  <a:lnTo>
                    <a:pt x="272161" y="1005509"/>
                  </a:lnTo>
                  <a:lnTo>
                    <a:pt x="286639" y="1005509"/>
                  </a:lnTo>
                  <a:lnTo>
                    <a:pt x="292481" y="999667"/>
                  </a:lnTo>
                  <a:lnTo>
                    <a:pt x="292481" y="985253"/>
                  </a:lnTo>
                  <a:close/>
                </a:path>
                <a:path w="825500" h="1201420">
                  <a:moveTo>
                    <a:pt x="292481" y="887323"/>
                  </a:moveTo>
                  <a:lnTo>
                    <a:pt x="286639" y="881481"/>
                  </a:lnTo>
                  <a:lnTo>
                    <a:pt x="272161" y="881481"/>
                  </a:lnTo>
                  <a:lnTo>
                    <a:pt x="266319" y="887323"/>
                  </a:lnTo>
                  <a:lnTo>
                    <a:pt x="266319" y="894524"/>
                  </a:lnTo>
                  <a:lnTo>
                    <a:pt x="266319" y="901738"/>
                  </a:lnTo>
                  <a:lnTo>
                    <a:pt x="272161" y="907580"/>
                  </a:lnTo>
                  <a:lnTo>
                    <a:pt x="286639" y="907580"/>
                  </a:lnTo>
                  <a:lnTo>
                    <a:pt x="292481" y="901738"/>
                  </a:lnTo>
                  <a:lnTo>
                    <a:pt x="292481" y="887323"/>
                  </a:lnTo>
                  <a:close/>
                </a:path>
                <a:path w="825500" h="1201420">
                  <a:moveTo>
                    <a:pt x="381254" y="1181125"/>
                  </a:moveTo>
                  <a:lnTo>
                    <a:pt x="375412" y="1175283"/>
                  </a:lnTo>
                  <a:lnTo>
                    <a:pt x="360934" y="1175283"/>
                  </a:lnTo>
                  <a:lnTo>
                    <a:pt x="355092" y="1181125"/>
                  </a:lnTo>
                  <a:lnTo>
                    <a:pt x="355092" y="1188339"/>
                  </a:lnTo>
                  <a:lnTo>
                    <a:pt x="355092" y="1195539"/>
                  </a:lnTo>
                  <a:lnTo>
                    <a:pt x="360934" y="1201381"/>
                  </a:lnTo>
                  <a:lnTo>
                    <a:pt x="375412" y="1201381"/>
                  </a:lnTo>
                  <a:lnTo>
                    <a:pt x="381254" y="1195539"/>
                  </a:lnTo>
                  <a:lnTo>
                    <a:pt x="381254" y="1181125"/>
                  </a:lnTo>
                  <a:close/>
                </a:path>
                <a:path w="825500" h="1201420">
                  <a:moveTo>
                    <a:pt x="381254" y="1083195"/>
                  </a:moveTo>
                  <a:lnTo>
                    <a:pt x="375412" y="1077353"/>
                  </a:lnTo>
                  <a:lnTo>
                    <a:pt x="360934" y="1077353"/>
                  </a:lnTo>
                  <a:lnTo>
                    <a:pt x="355092" y="1083195"/>
                  </a:lnTo>
                  <a:lnTo>
                    <a:pt x="355092" y="1090396"/>
                  </a:lnTo>
                  <a:lnTo>
                    <a:pt x="355092" y="1097610"/>
                  </a:lnTo>
                  <a:lnTo>
                    <a:pt x="360934" y="1103452"/>
                  </a:lnTo>
                  <a:lnTo>
                    <a:pt x="375412" y="1103452"/>
                  </a:lnTo>
                  <a:lnTo>
                    <a:pt x="381254" y="1097610"/>
                  </a:lnTo>
                  <a:lnTo>
                    <a:pt x="381254" y="1083195"/>
                  </a:lnTo>
                  <a:close/>
                </a:path>
                <a:path w="825500" h="1201420">
                  <a:moveTo>
                    <a:pt x="381254" y="985253"/>
                  </a:moveTo>
                  <a:lnTo>
                    <a:pt x="375412" y="979411"/>
                  </a:lnTo>
                  <a:lnTo>
                    <a:pt x="360934" y="979411"/>
                  </a:lnTo>
                  <a:lnTo>
                    <a:pt x="355092" y="985253"/>
                  </a:lnTo>
                  <a:lnTo>
                    <a:pt x="355092" y="992466"/>
                  </a:lnTo>
                  <a:lnTo>
                    <a:pt x="355092" y="999667"/>
                  </a:lnTo>
                  <a:lnTo>
                    <a:pt x="360934" y="1005509"/>
                  </a:lnTo>
                  <a:lnTo>
                    <a:pt x="375412" y="1005509"/>
                  </a:lnTo>
                  <a:lnTo>
                    <a:pt x="381254" y="999667"/>
                  </a:lnTo>
                  <a:lnTo>
                    <a:pt x="381254" y="985253"/>
                  </a:lnTo>
                  <a:close/>
                </a:path>
                <a:path w="825500" h="1201420">
                  <a:moveTo>
                    <a:pt x="381254" y="887323"/>
                  </a:moveTo>
                  <a:lnTo>
                    <a:pt x="375412" y="881481"/>
                  </a:lnTo>
                  <a:lnTo>
                    <a:pt x="360934" y="881481"/>
                  </a:lnTo>
                  <a:lnTo>
                    <a:pt x="355092" y="887323"/>
                  </a:lnTo>
                  <a:lnTo>
                    <a:pt x="355092" y="894524"/>
                  </a:lnTo>
                  <a:lnTo>
                    <a:pt x="355092" y="901738"/>
                  </a:lnTo>
                  <a:lnTo>
                    <a:pt x="360934" y="907580"/>
                  </a:lnTo>
                  <a:lnTo>
                    <a:pt x="375412" y="907580"/>
                  </a:lnTo>
                  <a:lnTo>
                    <a:pt x="381254" y="901738"/>
                  </a:lnTo>
                  <a:lnTo>
                    <a:pt x="381254" y="887323"/>
                  </a:lnTo>
                  <a:close/>
                </a:path>
                <a:path w="825500" h="1201420">
                  <a:moveTo>
                    <a:pt x="470027" y="1181125"/>
                  </a:moveTo>
                  <a:lnTo>
                    <a:pt x="464185" y="1175283"/>
                  </a:lnTo>
                  <a:lnTo>
                    <a:pt x="449834" y="1175283"/>
                  </a:lnTo>
                  <a:lnTo>
                    <a:pt x="443992" y="1181125"/>
                  </a:lnTo>
                  <a:lnTo>
                    <a:pt x="443992" y="1188339"/>
                  </a:lnTo>
                  <a:lnTo>
                    <a:pt x="443992" y="1195539"/>
                  </a:lnTo>
                  <a:lnTo>
                    <a:pt x="449834" y="1201381"/>
                  </a:lnTo>
                  <a:lnTo>
                    <a:pt x="464185" y="1201381"/>
                  </a:lnTo>
                  <a:lnTo>
                    <a:pt x="470027" y="1195539"/>
                  </a:lnTo>
                  <a:lnTo>
                    <a:pt x="470027" y="1181125"/>
                  </a:lnTo>
                  <a:close/>
                </a:path>
                <a:path w="825500" h="1201420">
                  <a:moveTo>
                    <a:pt x="470027" y="1083195"/>
                  </a:moveTo>
                  <a:lnTo>
                    <a:pt x="464185" y="1077353"/>
                  </a:lnTo>
                  <a:lnTo>
                    <a:pt x="449834" y="1077353"/>
                  </a:lnTo>
                  <a:lnTo>
                    <a:pt x="443992" y="1083195"/>
                  </a:lnTo>
                  <a:lnTo>
                    <a:pt x="443992" y="1090396"/>
                  </a:lnTo>
                  <a:lnTo>
                    <a:pt x="443992" y="1097610"/>
                  </a:lnTo>
                  <a:lnTo>
                    <a:pt x="449834" y="1103452"/>
                  </a:lnTo>
                  <a:lnTo>
                    <a:pt x="464185" y="1103452"/>
                  </a:lnTo>
                  <a:lnTo>
                    <a:pt x="470027" y="1097610"/>
                  </a:lnTo>
                  <a:lnTo>
                    <a:pt x="470027" y="1083195"/>
                  </a:lnTo>
                  <a:close/>
                </a:path>
                <a:path w="825500" h="1201420">
                  <a:moveTo>
                    <a:pt x="470027" y="985253"/>
                  </a:moveTo>
                  <a:lnTo>
                    <a:pt x="464185" y="979411"/>
                  </a:lnTo>
                  <a:lnTo>
                    <a:pt x="449834" y="979411"/>
                  </a:lnTo>
                  <a:lnTo>
                    <a:pt x="443992" y="985253"/>
                  </a:lnTo>
                  <a:lnTo>
                    <a:pt x="443992" y="992466"/>
                  </a:lnTo>
                  <a:lnTo>
                    <a:pt x="443992" y="999667"/>
                  </a:lnTo>
                  <a:lnTo>
                    <a:pt x="449834" y="1005509"/>
                  </a:lnTo>
                  <a:lnTo>
                    <a:pt x="464185" y="1005509"/>
                  </a:lnTo>
                  <a:lnTo>
                    <a:pt x="470027" y="999667"/>
                  </a:lnTo>
                  <a:lnTo>
                    <a:pt x="470027" y="985253"/>
                  </a:lnTo>
                  <a:close/>
                </a:path>
                <a:path w="825500" h="1201420">
                  <a:moveTo>
                    <a:pt x="470027" y="887323"/>
                  </a:moveTo>
                  <a:lnTo>
                    <a:pt x="464185" y="881481"/>
                  </a:lnTo>
                  <a:lnTo>
                    <a:pt x="449834" y="881481"/>
                  </a:lnTo>
                  <a:lnTo>
                    <a:pt x="443992" y="887323"/>
                  </a:lnTo>
                  <a:lnTo>
                    <a:pt x="443992" y="894524"/>
                  </a:lnTo>
                  <a:lnTo>
                    <a:pt x="443992" y="901738"/>
                  </a:lnTo>
                  <a:lnTo>
                    <a:pt x="449834" y="907580"/>
                  </a:lnTo>
                  <a:lnTo>
                    <a:pt x="464185" y="907580"/>
                  </a:lnTo>
                  <a:lnTo>
                    <a:pt x="470027" y="901738"/>
                  </a:lnTo>
                  <a:lnTo>
                    <a:pt x="470027" y="887323"/>
                  </a:lnTo>
                  <a:close/>
                </a:path>
                <a:path w="825500" h="1201420">
                  <a:moveTo>
                    <a:pt x="558800" y="1181125"/>
                  </a:moveTo>
                  <a:lnTo>
                    <a:pt x="552958" y="1175283"/>
                  </a:lnTo>
                  <a:lnTo>
                    <a:pt x="538607" y="1175283"/>
                  </a:lnTo>
                  <a:lnTo>
                    <a:pt x="532765" y="1181125"/>
                  </a:lnTo>
                  <a:lnTo>
                    <a:pt x="532765" y="1188339"/>
                  </a:lnTo>
                  <a:lnTo>
                    <a:pt x="532765" y="1195539"/>
                  </a:lnTo>
                  <a:lnTo>
                    <a:pt x="538607" y="1201381"/>
                  </a:lnTo>
                  <a:lnTo>
                    <a:pt x="552958" y="1201381"/>
                  </a:lnTo>
                  <a:lnTo>
                    <a:pt x="558800" y="1195539"/>
                  </a:lnTo>
                  <a:lnTo>
                    <a:pt x="558800" y="1181125"/>
                  </a:lnTo>
                  <a:close/>
                </a:path>
                <a:path w="825500" h="1201420">
                  <a:moveTo>
                    <a:pt x="558800" y="1083195"/>
                  </a:moveTo>
                  <a:lnTo>
                    <a:pt x="552958" y="1077353"/>
                  </a:lnTo>
                  <a:lnTo>
                    <a:pt x="538607" y="1077353"/>
                  </a:lnTo>
                  <a:lnTo>
                    <a:pt x="532765" y="1083195"/>
                  </a:lnTo>
                  <a:lnTo>
                    <a:pt x="532765" y="1090396"/>
                  </a:lnTo>
                  <a:lnTo>
                    <a:pt x="532765" y="1097610"/>
                  </a:lnTo>
                  <a:lnTo>
                    <a:pt x="538607" y="1103452"/>
                  </a:lnTo>
                  <a:lnTo>
                    <a:pt x="552958" y="1103452"/>
                  </a:lnTo>
                  <a:lnTo>
                    <a:pt x="558800" y="1097610"/>
                  </a:lnTo>
                  <a:lnTo>
                    <a:pt x="558800" y="1083195"/>
                  </a:lnTo>
                  <a:close/>
                </a:path>
                <a:path w="825500" h="1201420">
                  <a:moveTo>
                    <a:pt x="558800" y="985253"/>
                  </a:moveTo>
                  <a:lnTo>
                    <a:pt x="552958" y="979411"/>
                  </a:lnTo>
                  <a:lnTo>
                    <a:pt x="538607" y="979411"/>
                  </a:lnTo>
                  <a:lnTo>
                    <a:pt x="532765" y="985253"/>
                  </a:lnTo>
                  <a:lnTo>
                    <a:pt x="532765" y="992466"/>
                  </a:lnTo>
                  <a:lnTo>
                    <a:pt x="532765" y="999667"/>
                  </a:lnTo>
                  <a:lnTo>
                    <a:pt x="538607" y="1005509"/>
                  </a:lnTo>
                  <a:lnTo>
                    <a:pt x="552958" y="1005509"/>
                  </a:lnTo>
                  <a:lnTo>
                    <a:pt x="558800" y="999667"/>
                  </a:lnTo>
                  <a:lnTo>
                    <a:pt x="558800" y="985253"/>
                  </a:lnTo>
                  <a:close/>
                </a:path>
                <a:path w="825500" h="1201420">
                  <a:moveTo>
                    <a:pt x="558800" y="887323"/>
                  </a:moveTo>
                  <a:lnTo>
                    <a:pt x="552958" y="881481"/>
                  </a:lnTo>
                  <a:lnTo>
                    <a:pt x="538607" y="881481"/>
                  </a:lnTo>
                  <a:lnTo>
                    <a:pt x="532765" y="887323"/>
                  </a:lnTo>
                  <a:lnTo>
                    <a:pt x="532765" y="894524"/>
                  </a:lnTo>
                  <a:lnTo>
                    <a:pt x="532765" y="901738"/>
                  </a:lnTo>
                  <a:lnTo>
                    <a:pt x="538607" y="907580"/>
                  </a:lnTo>
                  <a:lnTo>
                    <a:pt x="552958" y="907580"/>
                  </a:lnTo>
                  <a:lnTo>
                    <a:pt x="558800" y="901738"/>
                  </a:lnTo>
                  <a:lnTo>
                    <a:pt x="558800" y="887323"/>
                  </a:lnTo>
                  <a:close/>
                </a:path>
                <a:path w="825500" h="1201420">
                  <a:moveTo>
                    <a:pt x="558800" y="789381"/>
                  </a:moveTo>
                  <a:lnTo>
                    <a:pt x="552958" y="783539"/>
                  </a:lnTo>
                  <a:lnTo>
                    <a:pt x="538607" y="783539"/>
                  </a:lnTo>
                  <a:lnTo>
                    <a:pt x="532765" y="789381"/>
                  </a:lnTo>
                  <a:lnTo>
                    <a:pt x="532765" y="796594"/>
                  </a:lnTo>
                  <a:lnTo>
                    <a:pt x="532765" y="803795"/>
                  </a:lnTo>
                  <a:lnTo>
                    <a:pt x="538607" y="809637"/>
                  </a:lnTo>
                  <a:lnTo>
                    <a:pt x="552958" y="809637"/>
                  </a:lnTo>
                  <a:lnTo>
                    <a:pt x="558800" y="803795"/>
                  </a:lnTo>
                  <a:lnTo>
                    <a:pt x="558800" y="789381"/>
                  </a:lnTo>
                  <a:close/>
                </a:path>
                <a:path w="825500" h="1201420">
                  <a:moveTo>
                    <a:pt x="558800" y="691388"/>
                  </a:moveTo>
                  <a:lnTo>
                    <a:pt x="552958" y="685546"/>
                  </a:lnTo>
                  <a:lnTo>
                    <a:pt x="538607" y="685546"/>
                  </a:lnTo>
                  <a:lnTo>
                    <a:pt x="532765" y="691388"/>
                  </a:lnTo>
                  <a:lnTo>
                    <a:pt x="532765" y="698627"/>
                  </a:lnTo>
                  <a:lnTo>
                    <a:pt x="532765" y="705866"/>
                  </a:lnTo>
                  <a:lnTo>
                    <a:pt x="538607" y="711708"/>
                  </a:lnTo>
                  <a:lnTo>
                    <a:pt x="552958" y="711708"/>
                  </a:lnTo>
                  <a:lnTo>
                    <a:pt x="558800" y="705866"/>
                  </a:lnTo>
                  <a:lnTo>
                    <a:pt x="558800" y="691388"/>
                  </a:lnTo>
                  <a:close/>
                </a:path>
                <a:path w="825500" h="1201420">
                  <a:moveTo>
                    <a:pt x="558800" y="593471"/>
                  </a:moveTo>
                  <a:lnTo>
                    <a:pt x="552958" y="587629"/>
                  </a:lnTo>
                  <a:lnTo>
                    <a:pt x="538607" y="587629"/>
                  </a:lnTo>
                  <a:lnTo>
                    <a:pt x="532765" y="593471"/>
                  </a:lnTo>
                  <a:lnTo>
                    <a:pt x="532765" y="600710"/>
                  </a:lnTo>
                  <a:lnTo>
                    <a:pt x="532765" y="607949"/>
                  </a:lnTo>
                  <a:lnTo>
                    <a:pt x="538607" y="613791"/>
                  </a:lnTo>
                  <a:lnTo>
                    <a:pt x="552958" y="613791"/>
                  </a:lnTo>
                  <a:lnTo>
                    <a:pt x="558800" y="607949"/>
                  </a:lnTo>
                  <a:lnTo>
                    <a:pt x="558800" y="593471"/>
                  </a:lnTo>
                  <a:close/>
                </a:path>
                <a:path w="825500" h="1201420">
                  <a:moveTo>
                    <a:pt x="558800" y="495554"/>
                  </a:moveTo>
                  <a:lnTo>
                    <a:pt x="552958" y="489712"/>
                  </a:lnTo>
                  <a:lnTo>
                    <a:pt x="538607" y="489712"/>
                  </a:lnTo>
                  <a:lnTo>
                    <a:pt x="532765" y="495554"/>
                  </a:lnTo>
                  <a:lnTo>
                    <a:pt x="532765" y="502793"/>
                  </a:lnTo>
                  <a:lnTo>
                    <a:pt x="532765" y="510032"/>
                  </a:lnTo>
                  <a:lnTo>
                    <a:pt x="538607" y="515874"/>
                  </a:lnTo>
                  <a:lnTo>
                    <a:pt x="552958" y="515874"/>
                  </a:lnTo>
                  <a:lnTo>
                    <a:pt x="558800" y="510032"/>
                  </a:lnTo>
                  <a:lnTo>
                    <a:pt x="558800" y="495554"/>
                  </a:lnTo>
                  <a:close/>
                </a:path>
                <a:path w="825500" h="1201420">
                  <a:moveTo>
                    <a:pt x="558800" y="397637"/>
                  </a:moveTo>
                  <a:lnTo>
                    <a:pt x="552958" y="391795"/>
                  </a:lnTo>
                  <a:lnTo>
                    <a:pt x="538607" y="391795"/>
                  </a:lnTo>
                  <a:lnTo>
                    <a:pt x="532765" y="397637"/>
                  </a:lnTo>
                  <a:lnTo>
                    <a:pt x="532765" y="404876"/>
                  </a:lnTo>
                  <a:lnTo>
                    <a:pt x="532765" y="412115"/>
                  </a:lnTo>
                  <a:lnTo>
                    <a:pt x="538607" y="417957"/>
                  </a:lnTo>
                  <a:lnTo>
                    <a:pt x="552958" y="417957"/>
                  </a:lnTo>
                  <a:lnTo>
                    <a:pt x="558800" y="412115"/>
                  </a:lnTo>
                  <a:lnTo>
                    <a:pt x="558800" y="397637"/>
                  </a:lnTo>
                  <a:close/>
                </a:path>
                <a:path w="825500" h="1201420">
                  <a:moveTo>
                    <a:pt x="558800" y="299720"/>
                  </a:moveTo>
                  <a:lnTo>
                    <a:pt x="552958" y="293878"/>
                  </a:lnTo>
                  <a:lnTo>
                    <a:pt x="538607" y="293878"/>
                  </a:lnTo>
                  <a:lnTo>
                    <a:pt x="532765" y="299720"/>
                  </a:lnTo>
                  <a:lnTo>
                    <a:pt x="532765" y="306959"/>
                  </a:lnTo>
                  <a:lnTo>
                    <a:pt x="532765" y="314071"/>
                  </a:lnTo>
                  <a:lnTo>
                    <a:pt x="538607" y="319913"/>
                  </a:lnTo>
                  <a:lnTo>
                    <a:pt x="552958" y="319913"/>
                  </a:lnTo>
                  <a:lnTo>
                    <a:pt x="558800" y="314071"/>
                  </a:lnTo>
                  <a:lnTo>
                    <a:pt x="558800" y="299720"/>
                  </a:lnTo>
                  <a:close/>
                </a:path>
                <a:path w="825500" h="1201420">
                  <a:moveTo>
                    <a:pt x="558800" y="201803"/>
                  </a:moveTo>
                  <a:lnTo>
                    <a:pt x="552958" y="195961"/>
                  </a:lnTo>
                  <a:lnTo>
                    <a:pt x="538607" y="195961"/>
                  </a:lnTo>
                  <a:lnTo>
                    <a:pt x="532765" y="201803"/>
                  </a:lnTo>
                  <a:lnTo>
                    <a:pt x="532765" y="208915"/>
                  </a:lnTo>
                  <a:lnTo>
                    <a:pt x="532765" y="216154"/>
                  </a:lnTo>
                  <a:lnTo>
                    <a:pt x="538607" y="221996"/>
                  </a:lnTo>
                  <a:lnTo>
                    <a:pt x="552958" y="221996"/>
                  </a:lnTo>
                  <a:lnTo>
                    <a:pt x="558800" y="216154"/>
                  </a:lnTo>
                  <a:lnTo>
                    <a:pt x="558800" y="201803"/>
                  </a:lnTo>
                  <a:close/>
                </a:path>
                <a:path w="825500" h="1201420">
                  <a:moveTo>
                    <a:pt x="558800" y="103886"/>
                  </a:moveTo>
                  <a:lnTo>
                    <a:pt x="552958" y="98044"/>
                  </a:lnTo>
                  <a:lnTo>
                    <a:pt x="538607" y="98044"/>
                  </a:lnTo>
                  <a:lnTo>
                    <a:pt x="532765" y="103886"/>
                  </a:lnTo>
                  <a:lnTo>
                    <a:pt x="532765" y="110998"/>
                  </a:lnTo>
                  <a:lnTo>
                    <a:pt x="532765" y="118237"/>
                  </a:lnTo>
                  <a:lnTo>
                    <a:pt x="538607" y="124079"/>
                  </a:lnTo>
                  <a:lnTo>
                    <a:pt x="552958" y="124079"/>
                  </a:lnTo>
                  <a:lnTo>
                    <a:pt x="558800" y="118237"/>
                  </a:lnTo>
                  <a:lnTo>
                    <a:pt x="558800" y="103886"/>
                  </a:lnTo>
                  <a:close/>
                </a:path>
                <a:path w="825500" h="1201420">
                  <a:moveTo>
                    <a:pt x="558800" y="5842"/>
                  </a:moveTo>
                  <a:lnTo>
                    <a:pt x="552958" y="0"/>
                  </a:lnTo>
                  <a:lnTo>
                    <a:pt x="538607" y="0"/>
                  </a:lnTo>
                  <a:lnTo>
                    <a:pt x="532765" y="5842"/>
                  </a:lnTo>
                  <a:lnTo>
                    <a:pt x="532765" y="13081"/>
                  </a:lnTo>
                  <a:lnTo>
                    <a:pt x="532765" y="20320"/>
                  </a:lnTo>
                  <a:lnTo>
                    <a:pt x="538607" y="26162"/>
                  </a:lnTo>
                  <a:lnTo>
                    <a:pt x="552958" y="26162"/>
                  </a:lnTo>
                  <a:lnTo>
                    <a:pt x="558800" y="20320"/>
                  </a:lnTo>
                  <a:lnTo>
                    <a:pt x="558800" y="5842"/>
                  </a:lnTo>
                  <a:close/>
                </a:path>
                <a:path w="825500" h="1201420">
                  <a:moveTo>
                    <a:pt x="647573" y="1181125"/>
                  </a:moveTo>
                  <a:lnTo>
                    <a:pt x="641731" y="1175283"/>
                  </a:lnTo>
                  <a:lnTo>
                    <a:pt x="627380" y="1175283"/>
                  </a:lnTo>
                  <a:lnTo>
                    <a:pt x="621538" y="1181125"/>
                  </a:lnTo>
                  <a:lnTo>
                    <a:pt x="621538" y="1188339"/>
                  </a:lnTo>
                  <a:lnTo>
                    <a:pt x="621538" y="1195539"/>
                  </a:lnTo>
                  <a:lnTo>
                    <a:pt x="627380" y="1201381"/>
                  </a:lnTo>
                  <a:lnTo>
                    <a:pt x="641731" y="1201381"/>
                  </a:lnTo>
                  <a:lnTo>
                    <a:pt x="647573" y="1195539"/>
                  </a:lnTo>
                  <a:lnTo>
                    <a:pt x="647573" y="1181125"/>
                  </a:lnTo>
                  <a:close/>
                </a:path>
                <a:path w="825500" h="1201420">
                  <a:moveTo>
                    <a:pt x="647573" y="1083195"/>
                  </a:moveTo>
                  <a:lnTo>
                    <a:pt x="641731" y="1077353"/>
                  </a:lnTo>
                  <a:lnTo>
                    <a:pt x="627380" y="1077353"/>
                  </a:lnTo>
                  <a:lnTo>
                    <a:pt x="621538" y="1083195"/>
                  </a:lnTo>
                  <a:lnTo>
                    <a:pt x="621538" y="1090396"/>
                  </a:lnTo>
                  <a:lnTo>
                    <a:pt x="621538" y="1097610"/>
                  </a:lnTo>
                  <a:lnTo>
                    <a:pt x="627380" y="1103452"/>
                  </a:lnTo>
                  <a:lnTo>
                    <a:pt x="641731" y="1103452"/>
                  </a:lnTo>
                  <a:lnTo>
                    <a:pt x="647573" y="1097610"/>
                  </a:lnTo>
                  <a:lnTo>
                    <a:pt x="647573" y="1083195"/>
                  </a:lnTo>
                  <a:close/>
                </a:path>
                <a:path w="825500" h="1201420">
                  <a:moveTo>
                    <a:pt x="647573" y="985253"/>
                  </a:moveTo>
                  <a:lnTo>
                    <a:pt x="641731" y="979411"/>
                  </a:lnTo>
                  <a:lnTo>
                    <a:pt x="627380" y="979411"/>
                  </a:lnTo>
                  <a:lnTo>
                    <a:pt x="621538" y="985253"/>
                  </a:lnTo>
                  <a:lnTo>
                    <a:pt x="621538" y="992466"/>
                  </a:lnTo>
                  <a:lnTo>
                    <a:pt x="621538" y="999667"/>
                  </a:lnTo>
                  <a:lnTo>
                    <a:pt x="627380" y="1005509"/>
                  </a:lnTo>
                  <a:lnTo>
                    <a:pt x="641731" y="1005509"/>
                  </a:lnTo>
                  <a:lnTo>
                    <a:pt x="647573" y="999667"/>
                  </a:lnTo>
                  <a:lnTo>
                    <a:pt x="647573" y="985253"/>
                  </a:lnTo>
                  <a:close/>
                </a:path>
                <a:path w="825500" h="1201420">
                  <a:moveTo>
                    <a:pt x="647573" y="887323"/>
                  </a:moveTo>
                  <a:lnTo>
                    <a:pt x="641731" y="881481"/>
                  </a:lnTo>
                  <a:lnTo>
                    <a:pt x="627380" y="881481"/>
                  </a:lnTo>
                  <a:lnTo>
                    <a:pt x="621538" y="887323"/>
                  </a:lnTo>
                  <a:lnTo>
                    <a:pt x="621538" y="894524"/>
                  </a:lnTo>
                  <a:lnTo>
                    <a:pt x="621538" y="901738"/>
                  </a:lnTo>
                  <a:lnTo>
                    <a:pt x="627380" y="907580"/>
                  </a:lnTo>
                  <a:lnTo>
                    <a:pt x="641731" y="907580"/>
                  </a:lnTo>
                  <a:lnTo>
                    <a:pt x="647573" y="901738"/>
                  </a:lnTo>
                  <a:lnTo>
                    <a:pt x="647573" y="887323"/>
                  </a:lnTo>
                  <a:close/>
                </a:path>
                <a:path w="825500" h="1201420">
                  <a:moveTo>
                    <a:pt x="647573" y="789381"/>
                  </a:moveTo>
                  <a:lnTo>
                    <a:pt x="641731" y="783539"/>
                  </a:lnTo>
                  <a:lnTo>
                    <a:pt x="627380" y="783539"/>
                  </a:lnTo>
                  <a:lnTo>
                    <a:pt x="621538" y="789381"/>
                  </a:lnTo>
                  <a:lnTo>
                    <a:pt x="621538" y="796594"/>
                  </a:lnTo>
                  <a:lnTo>
                    <a:pt x="621538" y="803795"/>
                  </a:lnTo>
                  <a:lnTo>
                    <a:pt x="627380" y="809637"/>
                  </a:lnTo>
                  <a:lnTo>
                    <a:pt x="641731" y="809637"/>
                  </a:lnTo>
                  <a:lnTo>
                    <a:pt x="647573" y="803795"/>
                  </a:lnTo>
                  <a:lnTo>
                    <a:pt x="647573" y="789381"/>
                  </a:lnTo>
                  <a:close/>
                </a:path>
                <a:path w="825500" h="1201420">
                  <a:moveTo>
                    <a:pt x="647573" y="691388"/>
                  </a:moveTo>
                  <a:lnTo>
                    <a:pt x="641731" y="685546"/>
                  </a:lnTo>
                  <a:lnTo>
                    <a:pt x="627380" y="685546"/>
                  </a:lnTo>
                  <a:lnTo>
                    <a:pt x="621538" y="691388"/>
                  </a:lnTo>
                  <a:lnTo>
                    <a:pt x="621538" y="698627"/>
                  </a:lnTo>
                  <a:lnTo>
                    <a:pt x="621538" y="705866"/>
                  </a:lnTo>
                  <a:lnTo>
                    <a:pt x="627380" y="711708"/>
                  </a:lnTo>
                  <a:lnTo>
                    <a:pt x="641731" y="711708"/>
                  </a:lnTo>
                  <a:lnTo>
                    <a:pt x="647573" y="705866"/>
                  </a:lnTo>
                  <a:lnTo>
                    <a:pt x="647573" y="691388"/>
                  </a:lnTo>
                  <a:close/>
                </a:path>
                <a:path w="825500" h="1201420">
                  <a:moveTo>
                    <a:pt x="647573" y="593471"/>
                  </a:moveTo>
                  <a:lnTo>
                    <a:pt x="641731" y="587629"/>
                  </a:lnTo>
                  <a:lnTo>
                    <a:pt x="627380" y="587629"/>
                  </a:lnTo>
                  <a:lnTo>
                    <a:pt x="621538" y="593471"/>
                  </a:lnTo>
                  <a:lnTo>
                    <a:pt x="621538" y="600710"/>
                  </a:lnTo>
                  <a:lnTo>
                    <a:pt x="621538" y="607949"/>
                  </a:lnTo>
                  <a:lnTo>
                    <a:pt x="627380" y="613791"/>
                  </a:lnTo>
                  <a:lnTo>
                    <a:pt x="641731" y="613791"/>
                  </a:lnTo>
                  <a:lnTo>
                    <a:pt x="647573" y="607949"/>
                  </a:lnTo>
                  <a:lnTo>
                    <a:pt x="647573" y="593471"/>
                  </a:lnTo>
                  <a:close/>
                </a:path>
                <a:path w="825500" h="1201420">
                  <a:moveTo>
                    <a:pt x="647573" y="495554"/>
                  </a:moveTo>
                  <a:lnTo>
                    <a:pt x="641731" y="489712"/>
                  </a:lnTo>
                  <a:lnTo>
                    <a:pt x="627380" y="489712"/>
                  </a:lnTo>
                  <a:lnTo>
                    <a:pt x="621538" y="495554"/>
                  </a:lnTo>
                  <a:lnTo>
                    <a:pt x="621538" y="502793"/>
                  </a:lnTo>
                  <a:lnTo>
                    <a:pt x="621538" y="510032"/>
                  </a:lnTo>
                  <a:lnTo>
                    <a:pt x="627380" y="515874"/>
                  </a:lnTo>
                  <a:lnTo>
                    <a:pt x="641731" y="515874"/>
                  </a:lnTo>
                  <a:lnTo>
                    <a:pt x="647573" y="510032"/>
                  </a:lnTo>
                  <a:lnTo>
                    <a:pt x="647573" y="495554"/>
                  </a:lnTo>
                  <a:close/>
                </a:path>
                <a:path w="825500" h="1201420">
                  <a:moveTo>
                    <a:pt x="647573" y="397637"/>
                  </a:moveTo>
                  <a:lnTo>
                    <a:pt x="641731" y="391795"/>
                  </a:lnTo>
                  <a:lnTo>
                    <a:pt x="627380" y="391795"/>
                  </a:lnTo>
                  <a:lnTo>
                    <a:pt x="621538" y="397637"/>
                  </a:lnTo>
                  <a:lnTo>
                    <a:pt x="621538" y="404876"/>
                  </a:lnTo>
                  <a:lnTo>
                    <a:pt x="621538" y="412115"/>
                  </a:lnTo>
                  <a:lnTo>
                    <a:pt x="627380" y="417957"/>
                  </a:lnTo>
                  <a:lnTo>
                    <a:pt x="641731" y="417957"/>
                  </a:lnTo>
                  <a:lnTo>
                    <a:pt x="647573" y="412115"/>
                  </a:lnTo>
                  <a:lnTo>
                    <a:pt x="647573" y="397637"/>
                  </a:lnTo>
                  <a:close/>
                </a:path>
                <a:path w="825500" h="1201420">
                  <a:moveTo>
                    <a:pt x="647573" y="299720"/>
                  </a:moveTo>
                  <a:lnTo>
                    <a:pt x="641731" y="293878"/>
                  </a:lnTo>
                  <a:lnTo>
                    <a:pt x="627380" y="293878"/>
                  </a:lnTo>
                  <a:lnTo>
                    <a:pt x="621538" y="299720"/>
                  </a:lnTo>
                  <a:lnTo>
                    <a:pt x="621538" y="306959"/>
                  </a:lnTo>
                  <a:lnTo>
                    <a:pt x="621538" y="314071"/>
                  </a:lnTo>
                  <a:lnTo>
                    <a:pt x="627380" y="319913"/>
                  </a:lnTo>
                  <a:lnTo>
                    <a:pt x="641731" y="319913"/>
                  </a:lnTo>
                  <a:lnTo>
                    <a:pt x="647573" y="314071"/>
                  </a:lnTo>
                  <a:lnTo>
                    <a:pt x="647573" y="299720"/>
                  </a:lnTo>
                  <a:close/>
                </a:path>
                <a:path w="825500" h="1201420">
                  <a:moveTo>
                    <a:pt x="647573" y="201803"/>
                  </a:moveTo>
                  <a:lnTo>
                    <a:pt x="641731" y="195961"/>
                  </a:lnTo>
                  <a:lnTo>
                    <a:pt x="627380" y="195961"/>
                  </a:lnTo>
                  <a:lnTo>
                    <a:pt x="621538" y="201803"/>
                  </a:lnTo>
                  <a:lnTo>
                    <a:pt x="621538" y="208915"/>
                  </a:lnTo>
                  <a:lnTo>
                    <a:pt x="621538" y="216154"/>
                  </a:lnTo>
                  <a:lnTo>
                    <a:pt x="627380" y="221996"/>
                  </a:lnTo>
                  <a:lnTo>
                    <a:pt x="641731" y="221996"/>
                  </a:lnTo>
                  <a:lnTo>
                    <a:pt x="647573" y="216154"/>
                  </a:lnTo>
                  <a:lnTo>
                    <a:pt x="647573" y="201803"/>
                  </a:lnTo>
                  <a:close/>
                </a:path>
                <a:path w="825500" h="1201420">
                  <a:moveTo>
                    <a:pt x="647573" y="103886"/>
                  </a:moveTo>
                  <a:lnTo>
                    <a:pt x="641731" y="98044"/>
                  </a:lnTo>
                  <a:lnTo>
                    <a:pt x="627380" y="98044"/>
                  </a:lnTo>
                  <a:lnTo>
                    <a:pt x="621538" y="103886"/>
                  </a:lnTo>
                  <a:lnTo>
                    <a:pt x="621538" y="110998"/>
                  </a:lnTo>
                  <a:lnTo>
                    <a:pt x="621538" y="118237"/>
                  </a:lnTo>
                  <a:lnTo>
                    <a:pt x="627380" y="124079"/>
                  </a:lnTo>
                  <a:lnTo>
                    <a:pt x="641731" y="124079"/>
                  </a:lnTo>
                  <a:lnTo>
                    <a:pt x="647573" y="118237"/>
                  </a:lnTo>
                  <a:lnTo>
                    <a:pt x="647573" y="103886"/>
                  </a:lnTo>
                  <a:close/>
                </a:path>
                <a:path w="825500" h="1201420">
                  <a:moveTo>
                    <a:pt x="647573" y="5842"/>
                  </a:moveTo>
                  <a:lnTo>
                    <a:pt x="641731" y="0"/>
                  </a:lnTo>
                  <a:lnTo>
                    <a:pt x="627380" y="0"/>
                  </a:lnTo>
                  <a:lnTo>
                    <a:pt x="621538" y="5842"/>
                  </a:lnTo>
                  <a:lnTo>
                    <a:pt x="621538" y="13081"/>
                  </a:lnTo>
                  <a:lnTo>
                    <a:pt x="621538" y="20320"/>
                  </a:lnTo>
                  <a:lnTo>
                    <a:pt x="627380" y="26162"/>
                  </a:lnTo>
                  <a:lnTo>
                    <a:pt x="641731" y="26162"/>
                  </a:lnTo>
                  <a:lnTo>
                    <a:pt x="647573" y="20320"/>
                  </a:lnTo>
                  <a:lnTo>
                    <a:pt x="647573" y="5842"/>
                  </a:lnTo>
                  <a:close/>
                </a:path>
                <a:path w="825500" h="1201420">
                  <a:moveTo>
                    <a:pt x="736346" y="1181125"/>
                  </a:moveTo>
                  <a:lnTo>
                    <a:pt x="730504" y="1175283"/>
                  </a:lnTo>
                  <a:lnTo>
                    <a:pt x="716153" y="1175283"/>
                  </a:lnTo>
                  <a:lnTo>
                    <a:pt x="710311" y="1181125"/>
                  </a:lnTo>
                  <a:lnTo>
                    <a:pt x="710311" y="1188339"/>
                  </a:lnTo>
                  <a:lnTo>
                    <a:pt x="710311" y="1195539"/>
                  </a:lnTo>
                  <a:lnTo>
                    <a:pt x="716153" y="1201381"/>
                  </a:lnTo>
                  <a:lnTo>
                    <a:pt x="730504" y="1201381"/>
                  </a:lnTo>
                  <a:lnTo>
                    <a:pt x="736346" y="1195539"/>
                  </a:lnTo>
                  <a:lnTo>
                    <a:pt x="736346" y="1181125"/>
                  </a:lnTo>
                  <a:close/>
                </a:path>
                <a:path w="825500" h="1201420">
                  <a:moveTo>
                    <a:pt x="736346" y="1083195"/>
                  </a:moveTo>
                  <a:lnTo>
                    <a:pt x="730504" y="1077353"/>
                  </a:lnTo>
                  <a:lnTo>
                    <a:pt x="716153" y="1077353"/>
                  </a:lnTo>
                  <a:lnTo>
                    <a:pt x="710311" y="1083195"/>
                  </a:lnTo>
                  <a:lnTo>
                    <a:pt x="710311" y="1090396"/>
                  </a:lnTo>
                  <a:lnTo>
                    <a:pt x="710311" y="1097610"/>
                  </a:lnTo>
                  <a:lnTo>
                    <a:pt x="716153" y="1103452"/>
                  </a:lnTo>
                  <a:lnTo>
                    <a:pt x="730504" y="1103452"/>
                  </a:lnTo>
                  <a:lnTo>
                    <a:pt x="736346" y="1097610"/>
                  </a:lnTo>
                  <a:lnTo>
                    <a:pt x="736346" y="1083195"/>
                  </a:lnTo>
                  <a:close/>
                </a:path>
                <a:path w="825500" h="1201420">
                  <a:moveTo>
                    <a:pt x="736346" y="985253"/>
                  </a:moveTo>
                  <a:lnTo>
                    <a:pt x="730504" y="979411"/>
                  </a:lnTo>
                  <a:lnTo>
                    <a:pt x="716153" y="979411"/>
                  </a:lnTo>
                  <a:lnTo>
                    <a:pt x="710311" y="985253"/>
                  </a:lnTo>
                  <a:lnTo>
                    <a:pt x="710311" y="992466"/>
                  </a:lnTo>
                  <a:lnTo>
                    <a:pt x="710311" y="999667"/>
                  </a:lnTo>
                  <a:lnTo>
                    <a:pt x="716153" y="1005509"/>
                  </a:lnTo>
                  <a:lnTo>
                    <a:pt x="730504" y="1005509"/>
                  </a:lnTo>
                  <a:lnTo>
                    <a:pt x="736346" y="999667"/>
                  </a:lnTo>
                  <a:lnTo>
                    <a:pt x="736346" y="985253"/>
                  </a:lnTo>
                  <a:close/>
                </a:path>
                <a:path w="825500" h="1201420">
                  <a:moveTo>
                    <a:pt x="736346" y="887323"/>
                  </a:moveTo>
                  <a:lnTo>
                    <a:pt x="730504" y="881481"/>
                  </a:lnTo>
                  <a:lnTo>
                    <a:pt x="716153" y="881481"/>
                  </a:lnTo>
                  <a:lnTo>
                    <a:pt x="710311" y="887323"/>
                  </a:lnTo>
                  <a:lnTo>
                    <a:pt x="710311" y="894524"/>
                  </a:lnTo>
                  <a:lnTo>
                    <a:pt x="710311" y="901738"/>
                  </a:lnTo>
                  <a:lnTo>
                    <a:pt x="716153" y="907580"/>
                  </a:lnTo>
                  <a:lnTo>
                    <a:pt x="730504" y="907580"/>
                  </a:lnTo>
                  <a:lnTo>
                    <a:pt x="736346" y="901738"/>
                  </a:lnTo>
                  <a:lnTo>
                    <a:pt x="736346" y="887323"/>
                  </a:lnTo>
                  <a:close/>
                </a:path>
                <a:path w="825500" h="1201420">
                  <a:moveTo>
                    <a:pt x="736346" y="789381"/>
                  </a:moveTo>
                  <a:lnTo>
                    <a:pt x="730504" y="783539"/>
                  </a:lnTo>
                  <a:lnTo>
                    <a:pt x="716153" y="783539"/>
                  </a:lnTo>
                  <a:lnTo>
                    <a:pt x="710311" y="789381"/>
                  </a:lnTo>
                  <a:lnTo>
                    <a:pt x="710311" y="796594"/>
                  </a:lnTo>
                  <a:lnTo>
                    <a:pt x="710311" y="803795"/>
                  </a:lnTo>
                  <a:lnTo>
                    <a:pt x="716153" y="809637"/>
                  </a:lnTo>
                  <a:lnTo>
                    <a:pt x="730504" y="809637"/>
                  </a:lnTo>
                  <a:lnTo>
                    <a:pt x="736346" y="803795"/>
                  </a:lnTo>
                  <a:lnTo>
                    <a:pt x="736346" y="789381"/>
                  </a:lnTo>
                  <a:close/>
                </a:path>
                <a:path w="825500" h="1201420">
                  <a:moveTo>
                    <a:pt x="736346" y="691388"/>
                  </a:moveTo>
                  <a:lnTo>
                    <a:pt x="730504" y="685546"/>
                  </a:lnTo>
                  <a:lnTo>
                    <a:pt x="716153" y="685546"/>
                  </a:lnTo>
                  <a:lnTo>
                    <a:pt x="710311" y="691388"/>
                  </a:lnTo>
                  <a:lnTo>
                    <a:pt x="710311" y="698627"/>
                  </a:lnTo>
                  <a:lnTo>
                    <a:pt x="710311" y="705866"/>
                  </a:lnTo>
                  <a:lnTo>
                    <a:pt x="716153" y="711708"/>
                  </a:lnTo>
                  <a:lnTo>
                    <a:pt x="730504" y="711708"/>
                  </a:lnTo>
                  <a:lnTo>
                    <a:pt x="736346" y="705866"/>
                  </a:lnTo>
                  <a:lnTo>
                    <a:pt x="736346" y="691388"/>
                  </a:lnTo>
                  <a:close/>
                </a:path>
                <a:path w="825500" h="1201420">
                  <a:moveTo>
                    <a:pt x="736346" y="593471"/>
                  </a:moveTo>
                  <a:lnTo>
                    <a:pt x="730504" y="587629"/>
                  </a:lnTo>
                  <a:lnTo>
                    <a:pt x="716153" y="587629"/>
                  </a:lnTo>
                  <a:lnTo>
                    <a:pt x="710311" y="593471"/>
                  </a:lnTo>
                  <a:lnTo>
                    <a:pt x="710311" y="600710"/>
                  </a:lnTo>
                  <a:lnTo>
                    <a:pt x="710311" y="607949"/>
                  </a:lnTo>
                  <a:lnTo>
                    <a:pt x="716153" y="613791"/>
                  </a:lnTo>
                  <a:lnTo>
                    <a:pt x="730504" y="613791"/>
                  </a:lnTo>
                  <a:lnTo>
                    <a:pt x="736346" y="607949"/>
                  </a:lnTo>
                  <a:lnTo>
                    <a:pt x="736346" y="593471"/>
                  </a:lnTo>
                  <a:close/>
                </a:path>
                <a:path w="825500" h="1201420">
                  <a:moveTo>
                    <a:pt x="736346" y="495554"/>
                  </a:moveTo>
                  <a:lnTo>
                    <a:pt x="730504" y="489712"/>
                  </a:lnTo>
                  <a:lnTo>
                    <a:pt x="716153" y="489712"/>
                  </a:lnTo>
                  <a:lnTo>
                    <a:pt x="710311" y="495554"/>
                  </a:lnTo>
                  <a:lnTo>
                    <a:pt x="710311" y="502793"/>
                  </a:lnTo>
                  <a:lnTo>
                    <a:pt x="710311" y="510032"/>
                  </a:lnTo>
                  <a:lnTo>
                    <a:pt x="716153" y="515874"/>
                  </a:lnTo>
                  <a:lnTo>
                    <a:pt x="730504" y="515874"/>
                  </a:lnTo>
                  <a:lnTo>
                    <a:pt x="736346" y="510032"/>
                  </a:lnTo>
                  <a:lnTo>
                    <a:pt x="736346" y="495554"/>
                  </a:lnTo>
                  <a:close/>
                </a:path>
                <a:path w="825500" h="1201420">
                  <a:moveTo>
                    <a:pt x="736346" y="397637"/>
                  </a:moveTo>
                  <a:lnTo>
                    <a:pt x="730504" y="391795"/>
                  </a:lnTo>
                  <a:lnTo>
                    <a:pt x="716153" y="391795"/>
                  </a:lnTo>
                  <a:lnTo>
                    <a:pt x="710311" y="397637"/>
                  </a:lnTo>
                  <a:lnTo>
                    <a:pt x="710311" y="404876"/>
                  </a:lnTo>
                  <a:lnTo>
                    <a:pt x="710311" y="412115"/>
                  </a:lnTo>
                  <a:lnTo>
                    <a:pt x="716153" y="417957"/>
                  </a:lnTo>
                  <a:lnTo>
                    <a:pt x="730504" y="417957"/>
                  </a:lnTo>
                  <a:lnTo>
                    <a:pt x="736346" y="412115"/>
                  </a:lnTo>
                  <a:lnTo>
                    <a:pt x="736346" y="397637"/>
                  </a:lnTo>
                  <a:close/>
                </a:path>
                <a:path w="825500" h="1201420">
                  <a:moveTo>
                    <a:pt x="736346" y="299720"/>
                  </a:moveTo>
                  <a:lnTo>
                    <a:pt x="730504" y="293878"/>
                  </a:lnTo>
                  <a:lnTo>
                    <a:pt x="716153" y="293878"/>
                  </a:lnTo>
                  <a:lnTo>
                    <a:pt x="710311" y="299720"/>
                  </a:lnTo>
                  <a:lnTo>
                    <a:pt x="710311" y="306959"/>
                  </a:lnTo>
                  <a:lnTo>
                    <a:pt x="710311" y="314071"/>
                  </a:lnTo>
                  <a:lnTo>
                    <a:pt x="716153" y="319913"/>
                  </a:lnTo>
                  <a:lnTo>
                    <a:pt x="730504" y="319913"/>
                  </a:lnTo>
                  <a:lnTo>
                    <a:pt x="736346" y="314071"/>
                  </a:lnTo>
                  <a:lnTo>
                    <a:pt x="736346" y="299720"/>
                  </a:lnTo>
                  <a:close/>
                </a:path>
                <a:path w="825500" h="1201420">
                  <a:moveTo>
                    <a:pt x="736346" y="201803"/>
                  </a:moveTo>
                  <a:lnTo>
                    <a:pt x="730504" y="195961"/>
                  </a:lnTo>
                  <a:lnTo>
                    <a:pt x="716153" y="195961"/>
                  </a:lnTo>
                  <a:lnTo>
                    <a:pt x="710311" y="201803"/>
                  </a:lnTo>
                  <a:lnTo>
                    <a:pt x="710311" y="208915"/>
                  </a:lnTo>
                  <a:lnTo>
                    <a:pt x="710311" y="216154"/>
                  </a:lnTo>
                  <a:lnTo>
                    <a:pt x="716153" y="221996"/>
                  </a:lnTo>
                  <a:lnTo>
                    <a:pt x="730504" y="221996"/>
                  </a:lnTo>
                  <a:lnTo>
                    <a:pt x="736346" y="216154"/>
                  </a:lnTo>
                  <a:lnTo>
                    <a:pt x="736346" y="201803"/>
                  </a:lnTo>
                  <a:close/>
                </a:path>
                <a:path w="825500" h="1201420">
                  <a:moveTo>
                    <a:pt x="736346" y="103886"/>
                  </a:moveTo>
                  <a:lnTo>
                    <a:pt x="730504" y="98044"/>
                  </a:lnTo>
                  <a:lnTo>
                    <a:pt x="716153" y="98044"/>
                  </a:lnTo>
                  <a:lnTo>
                    <a:pt x="710311" y="103886"/>
                  </a:lnTo>
                  <a:lnTo>
                    <a:pt x="710311" y="110998"/>
                  </a:lnTo>
                  <a:lnTo>
                    <a:pt x="710311" y="118237"/>
                  </a:lnTo>
                  <a:lnTo>
                    <a:pt x="716153" y="124079"/>
                  </a:lnTo>
                  <a:lnTo>
                    <a:pt x="730504" y="124079"/>
                  </a:lnTo>
                  <a:lnTo>
                    <a:pt x="736346" y="118237"/>
                  </a:lnTo>
                  <a:lnTo>
                    <a:pt x="736346" y="103886"/>
                  </a:lnTo>
                  <a:close/>
                </a:path>
                <a:path w="825500" h="1201420">
                  <a:moveTo>
                    <a:pt x="736346" y="5842"/>
                  </a:moveTo>
                  <a:lnTo>
                    <a:pt x="730504" y="0"/>
                  </a:lnTo>
                  <a:lnTo>
                    <a:pt x="716153" y="0"/>
                  </a:lnTo>
                  <a:lnTo>
                    <a:pt x="710311" y="5842"/>
                  </a:lnTo>
                  <a:lnTo>
                    <a:pt x="710311" y="13081"/>
                  </a:lnTo>
                  <a:lnTo>
                    <a:pt x="710311" y="20320"/>
                  </a:lnTo>
                  <a:lnTo>
                    <a:pt x="716153" y="26162"/>
                  </a:lnTo>
                  <a:lnTo>
                    <a:pt x="730504" y="26162"/>
                  </a:lnTo>
                  <a:lnTo>
                    <a:pt x="736346" y="20320"/>
                  </a:lnTo>
                  <a:lnTo>
                    <a:pt x="736346" y="5842"/>
                  </a:lnTo>
                  <a:close/>
                </a:path>
                <a:path w="825500" h="1201420">
                  <a:moveTo>
                    <a:pt x="825246" y="789381"/>
                  </a:moveTo>
                  <a:lnTo>
                    <a:pt x="819404" y="783539"/>
                  </a:lnTo>
                  <a:lnTo>
                    <a:pt x="804926" y="783539"/>
                  </a:lnTo>
                  <a:lnTo>
                    <a:pt x="799084" y="789381"/>
                  </a:lnTo>
                  <a:lnTo>
                    <a:pt x="799084" y="796594"/>
                  </a:lnTo>
                  <a:lnTo>
                    <a:pt x="799084" y="803795"/>
                  </a:lnTo>
                  <a:lnTo>
                    <a:pt x="804926" y="809637"/>
                  </a:lnTo>
                  <a:lnTo>
                    <a:pt x="819404" y="809637"/>
                  </a:lnTo>
                  <a:lnTo>
                    <a:pt x="825246" y="803795"/>
                  </a:lnTo>
                  <a:lnTo>
                    <a:pt x="825246" y="789381"/>
                  </a:lnTo>
                  <a:close/>
                </a:path>
                <a:path w="825500" h="1201420">
                  <a:moveTo>
                    <a:pt x="825246" y="691388"/>
                  </a:moveTo>
                  <a:lnTo>
                    <a:pt x="819404" y="685546"/>
                  </a:lnTo>
                  <a:lnTo>
                    <a:pt x="804926" y="685546"/>
                  </a:lnTo>
                  <a:lnTo>
                    <a:pt x="799084" y="691388"/>
                  </a:lnTo>
                  <a:lnTo>
                    <a:pt x="799084" y="698627"/>
                  </a:lnTo>
                  <a:lnTo>
                    <a:pt x="799084" y="705866"/>
                  </a:lnTo>
                  <a:lnTo>
                    <a:pt x="804926" y="711708"/>
                  </a:lnTo>
                  <a:lnTo>
                    <a:pt x="819404" y="711708"/>
                  </a:lnTo>
                  <a:lnTo>
                    <a:pt x="825246" y="705866"/>
                  </a:lnTo>
                  <a:lnTo>
                    <a:pt x="825246" y="691388"/>
                  </a:lnTo>
                  <a:close/>
                </a:path>
                <a:path w="825500" h="1201420">
                  <a:moveTo>
                    <a:pt x="825246" y="593471"/>
                  </a:moveTo>
                  <a:lnTo>
                    <a:pt x="819404" y="587629"/>
                  </a:lnTo>
                  <a:lnTo>
                    <a:pt x="804926" y="587629"/>
                  </a:lnTo>
                  <a:lnTo>
                    <a:pt x="799084" y="593471"/>
                  </a:lnTo>
                  <a:lnTo>
                    <a:pt x="799084" y="600710"/>
                  </a:lnTo>
                  <a:lnTo>
                    <a:pt x="799084" y="607949"/>
                  </a:lnTo>
                  <a:lnTo>
                    <a:pt x="804926" y="613791"/>
                  </a:lnTo>
                  <a:lnTo>
                    <a:pt x="819404" y="613791"/>
                  </a:lnTo>
                  <a:lnTo>
                    <a:pt x="825246" y="607949"/>
                  </a:lnTo>
                  <a:lnTo>
                    <a:pt x="825246" y="593471"/>
                  </a:lnTo>
                  <a:close/>
                </a:path>
                <a:path w="825500" h="1201420">
                  <a:moveTo>
                    <a:pt x="825246" y="495554"/>
                  </a:moveTo>
                  <a:lnTo>
                    <a:pt x="819404" y="489712"/>
                  </a:lnTo>
                  <a:lnTo>
                    <a:pt x="804926" y="489712"/>
                  </a:lnTo>
                  <a:lnTo>
                    <a:pt x="799084" y="495554"/>
                  </a:lnTo>
                  <a:lnTo>
                    <a:pt x="799084" y="502793"/>
                  </a:lnTo>
                  <a:lnTo>
                    <a:pt x="799084" y="510032"/>
                  </a:lnTo>
                  <a:lnTo>
                    <a:pt x="804926" y="515874"/>
                  </a:lnTo>
                  <a:lnTo>
                    <a:pt x="819404" y="515874"/>
                  </a:lnTo>
                  <a:lnTo>
                    <a:pt x="825246" y="510032"/>
                  </a:lnTo>
                  <a:lnTo>
                    <a:pt x="825246" y="495554"/>
                  </a:lnTo>
                  <a:close/>
                </a:path>
                <a:path w="825500" h="1201420">
                  <a:moveTo>
                    <a:pt x="825246" y="397637"/>
                  </a:moveTo>
                  <a:lnTo>
                    <a:pt x="819404" y="391795"/>
                  </a:lnTo>
                  <a:lnTo>
                    <a:pt x="804926" y="391795"/>
                  </a:lnTo>
                  <a:lnTo>
                    <a:pt x="799084" y="397637"/>
                  </a:lnTo>
                  <a:lnTo>
                    <a:pt x="799084" y="404876"/>
                  </a:lnTo>
                  <a:lnTo>
                    <a:pt x="799084" y="412115"/>
                  </a:lnTo>
                  <a:lnTo>
                    <a:pt x="804926" y="417957"/>
                  </a:lnTo>
                  <a:lnTo>
                    <a:pt x="819404" y="417957"/>
                  </a:lnTo>
                  <a:lnTo>
                    <a:pt x="825246" y="412115"/>
                  </a:lnTo>
                  <a:lnTo>
                    <a:pt x="825246" y="397637"/>
                  </a:lnTo>
                  <a:close/>
                </a:path>
                <a:path w="825500" h="1201420">
                  <a:moveTo>
                    <a:pt x="825246" y="299720"/>
                  </a:moveTo>
                  <a:lnTo>
                    <a:pt x="819404" y="293878"/>
                  </a:lnTo>
                  <a:lnTo>
                    <a:pt x="804926" y="293878"/>
                  </a:lnTo>
                  <a:lnTo>
                    <a:pt x="799084" y="299720"/>
                  </a:lnTo>
                  <a:lnTo>
                    <a:pt x="799084" y="306959"/>
                  </a:lnTo>
                  <a:lnTo>
                    <a:pt x="799084" y="314071"/>
                  </a:lnTo>
                  <a:lnTo>
                    <a:pt x="804926" y="319913"/>
                  </a:lnTo>
                  <a:lnTo>
                    <a:pt x="819404" y="319913"/>
                  </a:lnTo>
                  <a:lnTo>
                    <a:pt x="825246" y="314071"/>
                  </a:lnTo>
                  <a:lnTo>
                    <a:pt x="825246" y="299720"/>
                  </a:lnTo>
                  <a:close/>
                </a:path>
                <a:path w="825500" h="1201420">
                  <a:moveTo>
                    <a:pt x="825246" y="201803"/>
                  </a:moveTo>
                  <a:lnTo>
                    <a:pt x="819404" y="195961"/>
                  </a:lnTo>
                  <a:lnTo>
                    <a:pt x="804926" y="195961"/>
                  </a:lnTo>
                  <a:lnTo>
                    <a:pt x="799084" y="201803"/>
                  </a:lnTo>
                  <a:lnTo>
                    <a:pt x="799084" y="208915"/>
                  </a:lnTo>
                  <a:lnTo>
                    <a:pt x="799084" y="216154"/>
                  </a:lnTo>
                  <a:lnTo>
                    <a:pt x="804926" y="221996"/>
                  </a:lnTo>
                  <a:lnTo>
                    <a:pt x="819404" y="221996"/>
                  </a:lnTo>
                  <a:lnTo>
                    <a:pt x="825246" y="216154"/>
                  </a:lnTo>
                  <a:lnTo>
                    <a:pt x="825246" y="201803"/>
                  </a:lnTo>
                  <a:close/>
                </a:path>
                <a:path w="825500" h="1201420">
                  <a:moveTo>
                    <a:pt x="825246" y="103886"/>
                  </a:moveTo>
                  <a:lnTo>
                    <a:pt x="819404" y="98044"/>
                  </a:lnTo>
                  <a:lnTo>
                    <a:pt x="804926" y="98044"/>
                  </a:lnTo>
                  <a:lnTo>
                    <a:pt x="799084" y="103886"/>
                  </a:lnTo>
                  <a:lnTo>
                    <a:pt x="799084" y="110998"/>
                  </a:lnTo>
                  <a:lnTo>
                    <a:pt x="799084" y="118237"/>
                  </a:lnTo>
                  <a:lnTo>
                    <a:pt x="804926" y="124079"/>
                  </a:lnTo>
                  <a:lnTo>
                    <a:pt x="819404" y="124079"/>
                  </a:lnTo>
                  <a:lnTo>
                    <a:pt x="825246" y="118237"/>
                  </a:lnTo>
                  <a:lnTo>
                    <a:pt x="825246" y="103886"/>
                  </a:lnTo>
                  <a:close/>
                </a:path>
                <a:path w="825500" h="1201420">
                  <a:moveTo>
                    <a:pt x="825246" y="5842"/>
                  </a:moveTo>
                  <a:lnTo>
                    <a:pt x="819404" y="0"/>
                  </a:lnTo>
                  <a:lnTo>
                    <a:pt x="804926" y="0"/>
                  </a:lnTo>
                  <a:lnTo>
                    <a:pt x="799084" y="5842"/>
                  </a:lnTo>
                  <a:lnTo>
                    <a:pt x="799084" y="13081"/>
                  </a:lnTo>
                  <a:lnTo>
                    <a:pt x="799084" y="20320"/>
                  </a:lnTo>
                  <a:lnTo>
                    <a:pt x="804926" y="26162"/>
                  </a:lnTo>
                  <a:lnTo>
                    <a:pt x="819404" y="26162"/>
                  </a:lnTo>
                  <a:lnTo>
                    <a:pt x="825246" y="20320"/>
                  </a:lnTo>
                  <a:lnTo>
                    <a:pt x="825246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0162" y="3106419"/>
              <a:ext cx="558800" cy="1201420"/>
            </a:xfrm>
            <a:custGeom>
              <a:avLst/>
              <a:gdLst/>
              <a:ahLst/>
              <a:cxnLst/>
              <a:rect l="l" t="t" r="r" b="b"/>
              <a:pathLst>
                <a:path w="558800" h="1201420">
                  <a:moveTo>
                    <a:pt x="26162" y="1181125"/>
                  </a:moveTo>
                  <a:lnTo>
                    <a:pt x="20320" y="1175283"/>
                  </a:lnTo>
                  <a:lnTo>
                    <a:pt x="5842" y="1175283"/>
                  </a:lnTo>
                  <a:lnTo>
                    <a:pt x="0" y="1181125"/>
                  </a:lnTo>
                  <a:lnTo>
                    <a:pt x="0" y="1188339"/>
                  </a:lnTo>
                  <a:lnTo>
                    <a:pt x="0" y="1195539"/>
                  </a:lnTo>
                  <a:lnTo>
                    <a:pt x="5842" y="1201381"/>
                  </a:lnTo>
                  <a:lnTo>
                    <a:pt x="20320" y="1201381"/>
                  </a:lnTo>
                  <a:lnTo>
                    <a:pt x="26162" y="1195539"/>
                  </a:lnTo>
                  <a:lnTo>
                    <a:pt x="26162" y="1181125"/>
                  </a:lnTo>
                  <a:close/>
                </a:path>
                <a:path w="558800" h="1201420">
                  <a:moveTo>
                    <a:pt x="26162" y="1083195"/>
                  </a:moveTo>
                  <a:lnTo>
                    <a:pt x="20320" y="1077353"/>
                  </a:lnTo>
                  <a:lnTo>
                    <a:pt x="5842" y="1077353"/>
                  </a:lnTo>
                  <a:lnTo>
                    <a:pt x="0" y="1083195"/>
                  </a:lnTo>
                  <a:lnTo>
                    <a:pt x="0" y="1090396"/>
                  </a:lnTo>
                  <a:lnTo>
                    <a:pt x="0" y="1097610"/>
                  </a:lnTo>
                  <a:lnTo>
                    <a:pt x="5842" y="1103452"/>
                  </a:lnTo>
                  <a:lnTo>
                    <a:pt x="20320" y="1103452"/>
                  </a:lnTo>
                  <a:lnTo>
                    <a:pt x="26162" y="1097610"/>
                  </a:lnTo>
                  <a:lnTo>
                    <a:pt x="26162" y="1083195"/>
                  </a:lnTo>
                  <a:close/>
                </a:path>
                <a:path w="558800" h="1201420">
                  <a:moveTo>
                    <a:pt x="26162" y="985253"/>
                  </a:moveTo>
                  <a:lnTo>
                    <a:pt x="20320" y="979411"/>
                  </a:lnTo>
                  <a:lnTo>
                    <a:pt x="5842" y="979411"/>
                  </a:lnTo>
                  <a:lnTo>
                    <a:pt x="0" y="985253"/>
                  </a:lnTo>
                  <a:lnTo>
                    <a:pt x="0" y="992466"/>
                  </a:lnTo>
                  <a:lnTo>
                    <a:pt x="0" y="999667"/>
                  </a:lnTo>
                  <a:lnTo>
                    <a:pt x="5842" y="1005509"/>
                  </a:lnTo>
                  <a:lnTo>
                    <a:pt x="20320" y="1005509"/>
                  </a:lnTo>
                  <a:lnTo>
                    <a:pt x="26162" y="999667"/>
                  </a:lnTo>
                  <a:lnTo>
                    <a:pt x="26162" y="985253"/>
                  </a:lnTo>
                  <a:close/>
                </a:path>
                <a:path w="558800" h="1201420">
                  <a:moveTo>
                    <a:pt x="26162" y="887323"/>
                  </a:moveTo>
                  <a:lnTo>
                    <a:pt x="20320" y="881481"/>
                  </a:lnTo>
                  <a:lnTo>
                    <a:pt x="5842" y="881481"/>
                  </a:lnTo>
                  <a:lnTo>
                    <a:pt x="0" y="887323"/>
                  </a:lnTo>
                  <a:lnTo>
                    <a:pt x="0" y="894524"/>
                  </a:lnTo>
                  <a:lnTo>
                    <a:pt x="0" y="901738"/>
                  </a:lnTo>
                  <a:lnTo>
                    <a:pt x="5842" y="907580"/>
                  </a:lnTo>
                  <a:lnTo>
                    <a:pt x="20320" y="907580"/>
                  </a:lnTo>
                  <a:lnTo>
                    <a:pt x="26162" y="901738"/>
                  </a:lnTo>
                  <a:lnTo>
                    <a:pt x="26162" y="887323"/>
                  </a:lnTo>
                  <a:close/>
                </a:path>
                <a:path w="558800" h="1201420">
                  <a:moveTo>
                    <a:pt x="26162" y="789381"/>
                  </a:moveTo>
                  <a:lnTo>
                    <a:pt x="20320" y="783539"/>
                  </a:lnTo>
                  <a:lnTo>
                    <a:pt x="5842" y="783539"/>
                  </a:lnTo>
                  <a:lnTo>
                    <a:pt x="0" y="789381"/>
                  </a:lnTo>
                  <a:lnTo>
                    <a:pt x="0" y="796594"/>
                  </a:lnTo>
                  <a:lnTo>
                    <a:pt x="0" y="803795"/>
                  </a:lnTo>
                  <a:lnTo>
                    <a:pt x="5842" y="809637"/>
                  </a:lnTo>
                  <a:lnTo>
                    <a:pt x="20320" y="809637"/>
                  </a:lnTo>
                  <a:lnTo>
                    <a:pt x="26162" y="803795"/>
                  </a:lnTo>
                  <a:lnTo>
                    <a:pt x="26162" y="789381"/>
                  </a:lnTo>
                  <a:close/>
                </a:path>
                <a:path w="558800" h="1201420">
                  <a:moveTo>
                    <a:pt x="114935" y="1181125"/>
                  </a:moveTo>
                  <a:lnTo>
                    <a:pt x="109093" y="1175283"/>
                  </a:lnTo>
                  <a:lnTo>
                    <a:pt x="94615" y="1175283"/>
                  </a:lnTo>
                  <a:lnTo>
                    <a:pt x="88773" y="1181125"/>
                  </a:lnTo>
                  <a:lnTo>
                    <a:pt x="88773" y="1188339"/>
                  </a:lnTo>
                  <a:lnTo>
                    <a:pt x="88773" y="1195539"/>
                  </a:lnTo>
                  <a:lnTo>
                    <a:pt x="94615" y="1201381"/>
                  </a:lnTo>
                  <a:lnTo>
                    <a:pt x="109093" y="1201381"/>
                  </a:lnTo>
                  <a:lnTo>
                    <a:pt x="114935" y="1195539"/>
                  </a:lnTo>
                  <a:lnTo>
                    <a:pt x="114935" y="1181125"/>
                  </a:lnTo>
                  <a:close/>
                </a:path>
                <a:path w="558800" h="1201420">
                  <a:moveTo>
                    <a:pt x="114935" y="1083195"/>
                  </a:moveTo>
                  <a:lnTo>
                    <a:pt x="109093" y="1077353"/>
                  </a:lnTo>
                  <a:lnTo>
                    <a:pt x="94615" y="1077353"/>
                  </a:lnTo>
                  <a:lnTo>
                    <a:pt x="88773" y="1083195"/>
                  </a:lnTo>
                  <a:lnTo>
                    <a:pt x="88773" y="1090396"/>
                  </a:lnTo>
                  <a:lnTo>
                    <a:pt x="88773" y="1097610"/>
                  </a:lnTo>
                  <a:lnTo>
                    <a:pt x="94615" y="1103452"/>
                  </a:lnTo>
                  <a:lnTo>
                    <a:pt x="109093" y="1103452"/>
                  </a:lnTo>
                  <a:lnTo>
                    <a:pt x="114935" y="1097610"/>
                  </a:lnTo>
                  <a:lnTo>
                    <a:pt x="114935" y="1083195"/>
                  </a:lnTo>
                  <a:close/>
                </a:path>
                <a:path w="558800" h="1201420">
                  <a:moveTo>
                    <a:pt x="114935" y="985253"/>
                  </a:moveTo>
                  <a:lnTo>
                    <a:pt x="109093" y="979411"/>
                  </a:lnTo>
                  <a:lnTo>
                    <a:pt x="94615" y="979411"/>
                  </a:lnTo>
                  <a:lnTo>
                    <a:pt x="88773" y="985253"/>
                  </a:lnTo>
                  <a:lnTo>
                    <a:pt x="88773" y="992466"/>
                  </a:lnTo>
                  <a:lnTo>
                    <a:pt x="88773" y="999667"/>
                  </a:lnTo>
                  <a:lnTo>
                    <a:pt x="94615" y="1005509"/>
                  </a:lnTo>
                  <a:lnTo>
                    <a:pt x="109093" y="1005509"/>
                  </a:lnTo>
                  <a:lnTo>
                    <a:pt x="114935" y="999667"/>
                  </a:lnTo>
                  <a:lnTo>
                    <a:pt x="114935" y="985253"/>
                  </a:lnTo>
                  <a:close/>
                </a:path>
                <a:path w="558800" h="1201420">
                  <a:moveTo>
                    <a:pt x="114935" y="887323"/>
                  </a:moveTo>
                  <a:lnTo>
                    <a:pt x="109093" y="881481"/>
                  </a:lnTo>
                  <a:lnTo>
                    <a:pt x="94615" y="881481"/>
                  </a:lnTo>
                  <a:lnTo>
                    <a:pt x="88773" y="887323"/>
                  </a:lnTo>
                  <a:lnTo>
                    <a:pt x="88773" y="894524"/>
                  </a:lnTo>
                  <a:lnTo>
                    <a:pt x="88773" y="901738"/>
                  </a:lnTo>
                  <a:lnTo>
                    <a:pt x="94615" y="907580"/>
                  </a:lnTo>
                  <a:lnTo>
                    <a:pt x="109093" y="907580"/>
                  </a:lnTo>
                  <a:lnTo>
                    <a:pt x="114935" y="901738"/>
                  </a:lnTo>
                  <a:lnTo>
                    <a:pt x="114935" y="887323"/>
                  </a:lnTo>
                  <a:close/>
                </a:path>
                <a:path w="558800" h="1201420">
                  <a:moveTo>
                    <a:pt x="114935" y="789381"/>
                  </a:moveTo>
                  <a:lnTo>
                    <a:pt x="109093" y="783539"/>
                  </a:lnTo>
                  <a:lnTo>
                    <a:pt x="94615" y="783539"/>
                  </a:lnTo>
                  <a:lnTo>
                    <a:pt x="88773" y="789381"/>
                  </a:lnTo>
                  <a:lnTo>
                    <a:pt x="88773" y="796594"/>
                  </a:lnTo>
                  <a:lnTo>
                    <a:pt x="88773" y="803795"/>
                  </a:lnTo>
                  <a:lnTo>
                    <a:pt x="94615" y="809637"/>
                  </a:lnTo>
                  <a:lnTo>
                    <a:pt x="109093" y="809637"/>
                  </a:lnTo>
                  <a:lnTo>
                    <a:pt x="114935" y="803795"/>
                  </a:lnTo>
                  <a:lnTo>
                    <a:pt x="114935" y="789381"/>
                  </a:lnTo>
                  <a:close/>
                </a:path>
                <a:path w="558800" h="1201420">
                  <a:moveTo>
                    <a:pt x="114935" y="691388"/>
                  </a:moveTo>
                  <a:lnTo>
                    <a:pt x="109093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9093" y="711708"/>
                  </a:lnTo>
                  <a:lnTo>
                    <a:pt x="114935" y="705866"/>
                  </a:lnTo>
                  <a:lnTo>
                    <a:pt x="114935" y="691388"/>
                  </a:lnTo>
                  <a:close/>
                </a:path>
                <a:path w="558800" h="1201420">
                  <a:moveTo>
                    <a:pt x="114935" y="593471"/>
                  </a:moveTo>
                  <a:lnTo>
                    <a:pt x="109093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949"/>
                  </a:lnTo>
                  <a:lnTo>
                    <a:pt x="94615" y="613791"/>
                  </a:lnTo>
                  <a:lnTo>
                    <a:pt x="109093" y="613791"/>
                  </a:lnTo>
                  <a:lnTo>
                    <a:pt x="114935" y="607949"/>
                  </a:lnTo>
                  <a:lnTo>
                    <a:pt x="114935" y="593471"/>
                  </a:lnTo>
                  <a:close/>
                </a:path>
                <a:path w="558800" h="1201420">
                  <a:moveTo>
                    <a:pt x="114935" y="495554"/>
                  </a:moveTo>
                  <a:lnTo>
                    <a:pt x="109093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10032"/>
                  </a:lnTo>
                  <a:lnTo>
                    <a:pt x="94615" y="515874"/>
                  </a:lnTo>
                  <a:lnTo>
                    <a:pt x="109093" y="515874"/>
                  </a:lnTo>
                  <a:lnTo>
                    <a:pt x="114935" y="510032"/>
                  </a:lnTo>
                  <a:lnTo>
                    <a:pt x="114935" y="495554"/>
                  </a:lnTo>
                  <a:close/>
                </a:path>
                <a:path w="558800" h="1201420">
                  <a:moveTo>
                    <a:pt x="114935" y="397637"/>
                  </a:moveTo>
                  <a:lnTo>
                    <a:pt x="109093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876"/>
                  </a:lnTo>
                  <a:lnTo>
                    <a:pt x="88773" y="412115"/>
                  </a:lnTo>
                  <a:lnTo>
                    <a:pt x="94615" y="417957"/>
                  </a:lnTo>
                  <a:lnTo>
                    <a:pt x="109093" y="417957"/>
                  </a:lnTo>
                  <a:lnTo>
                    <a:pt x="114935" y="412115"/>
                  </a:lnTo>
                  <a:lnTo>
                    <a:pt x="114935" y="397637"/>
                  </a:lnTo>
                  <a:close/>
                </a:path>
                <a:path w="558800" h="1201420">
                  <a:moveTo>
                    <a:pt x="114935" y="299720"/>
                  </a:moveTo>
                  <a:lnTo>
                    <a:pt x="109093" y="293878"/>
                  </a:lnTo>
                  <a:lnTo>
                    <a:pt x="94615" y="293878"/>
                  </a:lnTo>
                  <a:lnTo>
                    <a:pt x="88773" y="299720"/>
                  </a:lnTo>
                  <a:lnTo>
                    <a:pt x="88773" y="306959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9093" y="319913"/>
                  </a:lnTo>
                  <a:lnTo>
                    <a:pt x="114935" y="314071"/>
                  </a:lnTo>
                  <a:lnTo>
                    <a:pt x="114935" y="299720"/>
                  </a:lnTo>
                  <a:close/>
                </a:path>
                <a:path w="558800" h="1201420">
                  <a:moveTo>
                    <a:pt x="114935" y="201803"/>
                  </a:moveTo>
                  <a:lnTo>
                    <a:pt x="109093" y="195961"/>
                  </a:lnTo>
                  <a:lnTo>
                    <a:pt x="94615" y="195961"/>
                  </a:lnTo>
                  <a:lnTo>
                    <a:pt x="88773" y="201803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9093" y="221996"/>
                  </a:lnTo>
                  <a:lnTo>
                    <a:pt x="114935" y="216154"/>
                  </a:lnTo>
                  <a:lnTo>
                    <a:pt x="114935" y="201803"/>
                  </a:lnTo>
                  <a:close/>
                </a:path>
                <a:path w="558800" h="1201420">
                  <a:moveTo>
                    <a:pt x="114935" y="103886"/>
                  </a:moveTo>
                  <a:lnTo>
                    <a:pt x="109093" y="98044"/>
                  </a:lnTo>
                  <a:lnTo>
                    <a:pt x="94615" y="98044"/>
                  </a:lnTo>
                  <a:lnTo>
                    <a:pt x="88773" y="103886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9093" y="124079"/>
                  </a:lnTo>
                  <a:lnTo>
                    <a:pt x="114935" y="118237"/>
                  </a:lnTo>
                  <a:lnTo>
                    <a:pt x="114935" y="103886"/>
                  </a:lnTo>
                  <a:close/>
                </a:path>
                <a:path w="558800" h="1201420">
                  <a:moveTo>
                    <a:pt x="114935" y="5842"/>
                  </a:moveTo>
                  <a:lnTo>
                    <a:pt x="109093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9093" y="26162"/>
                  </a:lnTo>
                  <a:lnTo>
                    <a:pt x="114935" y="20320"/>
                  </a:lnTo>
                  <a:lnTo>
                    <a:pt x="114935" y="5842"/>
                  </a:lnTo>
                  <a:close/>
                </a:path>
                <a:path w="558800" h="1201420">
                  <a:moveTo>
                    <a:pt x="203708" y="1181125"/>
                  </a:moveTo>
                  <a:lnTo>
                    <a:pt x="197866" y="1175283"/>
                  </a:lnTo>
                  <a:lnTo>
                    <a:pt x="183388" y="1175283"/>
                  </a:lnTo>
                  <a:lnTo>
                    <a:pt x="177546" y="1181125"/>
                  </a:lnTo>
                  <a:lnTo>
                    <a:pt x="177546" y="1188339"/>
                  </a:lnTo>
                  <a:lnTo>
                    <a:pt x="177546" y="1195539"/>
                  </a:lnTo>
                  <a:lnTo>
                    <a:pt x="183388" y="1201381"/>
                  </a:lnTo>
                  <a:lnTo>
                    <a:pt x="197866" y="1201381"/>
                  </a:lnTo>
                  <a:lnTo>
                    <a:pt x="203708" y="1195539"/>
                  </a:lnTo>
                  <a:lnTo>
                    <a:pt x="203708" y="1181125"/>
                  </a:lnTo>
                  <a:close/>
                </a:path>
                <a:path w="558800" h="1201420">
                  <a:moveTo>
                    <a:pt x="203708" y="1083195"/>
                  </a:moveTo>
                  <a:lnTo>
                    <a:pt x="197866" y="1077353"/>
                  </a:lnTo>
                  <a:lnTo>
                    <a:pt x="183388" y="1077353"/>
                  </a:lnTo>
                  <a:lnTo>
                    <a:pt x="177546" y="1083195"/>
                  </a:lnTo>
                  <a:lnTo>
                    <a:pt x="177546" y="1090396"/>
                  </a:lnTo>
                  <a:lnTo>
                    <a:pt x="177546" y="1097610"/>
                  </a:lnTo>
                  <a:lnTo>
                    <a:pt x="183388" y="1103452"/>
                  </a:lnTo>
                  <a:lnTo>
                    <a:pt x="197866" y="1103452"/>
                  </a:lnTo>
                  <a:lnTo>
                    <a:pt x="203708" y="1097610"/>
                  </a:lnTo>
                  <a:lnTo>
                    <a:pt x="203708" y="1083195"/>
                  </a:lnTo>
                  <a:close/>
                </a:path>
                <a:path w="558800" h="1201420">
                  <a:moveTo>
                    <a:pt x="203708" y="985253"/>
                  </a:moveTo>
                  <a:lnTo>
                    <a:pt x="197866" y="979411"/>
                  </a:lnTo>
                  <a:lnTo>
                    <a:pt x="183388" y="979411"/>
                  </a:lnTo>
                  <a:lnTo>
                    <a:pt x="177546" y="985253"/>
                  </a:lnTo>
                  <a:lnTo>
                    <a:pt x="177546" y="992466"/>
                  </a:lnTo>
                  <a:lnTo>
                    <a:pt x="177546" y="999667"/>
                  </a:lnTo>
                  <a:lnTo>
                    <a:pt x="183388" y="1005509"/>
                  </a:lnTo>
                  <a:lnTo>
                    <a:pt x="197866" y="1005509"/>
                  </a:lnTo>
                  <a:lnTo>
                    <a:pt x="203708" y="999667"/>
                  </a:lnTo>
                  <a:lnTo>
                    <a:pt x="203708" y="985253"/>
                  </a:lnTo>
                  <a:close/>
                </a:path>
                <a:path w="558800" h="1201420">
                  <a:moveTo>
                    <a:pt x="203708" y="887323"/>
                  </a:moveTo>
                  <a:lnTo>
                    <a:pt x="197866" y="881481"/>
                  </a:lnTo>
                  <a:lnTo>
                    <a:pt x="183388" y="881481"/>
                  </a:lnTo>
                  <a:lnTo>
                    <a:pt x="177546" y="887323"/>
                  </a:lnTo>
                  <a:lnTo>
                    <a:pt x="177546" y="894524"/>
                  </a:lnTo>
                  <a:lnTo>
                    <a:pt x="177546" y="901738"/>
                  </a:lnTo>
                  <a:lnTo>
                    <a:pt x="183388" y="907580"/>
                  </a:lnTo>
                  <a:lnTo>
                    <a:pt x="197866" y="907580"/>
                  </a:lnTo>
                  <a:lnTo>
                    <a:pt x="203708" y="901738"/>
                  </a:lnTo>
                  <a:lnTo>
                    <a:pt x="203708" y="887323"/>
                  </a:lnTo>
                  <a:close/>
                </a:path>
                <a:path w="558800" h="1201420">
                  <a:moveTo>
                    <a:pt x="203708" y="789381"/>
                  </a:moveTo>
                  <a:lnTo>
                    <a:pt x="197866" y="783539"/>
                  </a:lnTo>
                  <a:lnTo>
                    <a:pt x="183388" y="783539"/>
                  </a:lnTo>
                  <a:lnTo>
                    <a:pt x="177546" y="789381"/>
                  </a:lnTo>
                  <a:lnTo>
                    <a:pt x="177546" y="796594"/>
                  </a:lnTo>
                  <a:lnTo>
                    <a:pt x="177546" y="803795"/>
                  </a:lnTo>
                  <a:lnTo>
                    <a:pt x="183388" y="809637"/>
                  </a:lnTo>
                  <a:lnTo>
                    <a:pt x="197866" y="809637"/>
                  </a:lnTo>
                  <a:lnTo>
                    <a:pt x="203708" y="803795"/>
                  </a:lnTo>
                  <a:lnTo>
                    <a:pt x="203708" y="789381"/>
                  </a:lnTo>
                  <a:close/>
                </a:path>
                <a:path w="558800" h="1201420">
                  <a:moveTo>
                    <a:pt x="203708" y="691388"/>
                  </a:moveTo>
                  <a:lnTo>
                    <a:pt x="197866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866" y="711708"/>
                  </a:lnTo>
                  <a:lnTo>
                    <a:pt x="203708" y="705866"/>
                  </a:lnTo>
                  <a:lnTo>
                    <a:pt x="203708" y="691388"/>
                  </a:lnTo>
                  <a:close/>
                </a:path>
                <a:path w="558800" h="1201420">
                  <a:moveTo>
                    <a:pt x="203708" y="593471"/>
                  </a:moveTo>
                  <a:lnTo>
                    <a:pt x="197866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949"/>
                  </a:lnTo>
                  <a:lnTo>
                    <a:pt x="183388" y="613791"/>
                  </a:lnTo>
                  <a:lnTo>
                    <a:pt x="197866" y="613791"/>
                  </a:lnTo>
                  <a:lnTo>
                    <a:pt x="203708" y="607949"/>
                  </a:lnTo>
                  <a:lnTo>
                    <a:pt x="203708" y="593471"/>
                  </a:lnTo>
                  <a:close/>
                </a:path>
                <a:path w="558800" h="1201420">
                  <a:moveTo>
                    <a:pt x="203708" y="495554"/>
                  </a:moveTo>
                  <a:lnTo>
                    <a:pt x="197866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10032"/>
                  </a:lnTo>
                  <a:lnTo>
                    <a:pt x="183388" y="515874"/>
                  </a:lnTo>
                  <a:lnTo>
                    <a:pt x="197866" y="515874"/>
                  </a:lnTo>
                  <a:lnTo>
                    <a:pt x="203708" y="510032"/>
                  </a:lnTo>
                  <a:lnTo>
                    <a:pt x="203708" y="495554"/>
                  </a:lnTo>
                  <a:close/>
                </a:path>
                <a:path w="558800" h="1201420">
                  <a:moveTo>
                    <a:pt x="203708" y="397637"/>
                  </a:moveTo>
                  <a:lnTo>
                    <a:pt x="197866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876"/>
                  </a:lnTo>
                  <a:lnTo>
                    <a:pt x="177546" y="412115"/>
                  </a:lnTo>
                  <a:lnTo>
                    <a:pt x="183388" y="417957"/>
                  </a:lnTo>
                  <a:lnTo>
                    <a:pt x="197866" y="417957"/>
                  </a:lnTo>
                  <a:lnTo>
                    <a:pt x="203708" y="412115"/>
                  </a:lnTo>
                  <a:lnTo>
                    <a:pt x="203708" y="397637"/>
                  </a:lnTo>
                  <a:close/>
                </a:path>
                <a:path w="558800" h="1201420">
                  <a:moveTo>
                    <a:pt x="203708" y="299720"/>
                  </a:moveTo>
                  <a:lnTo>
                    <a:pt x="197866" y="293878"/>
                  </a:lnTo>
                  <a:lnTo>
                    <a:pt x="183388" y="293878"/>
                  </a:lnTo>
                  <a:lnTo>
                    <a:pt x="177546" y="299720"/>
                  </a:lnTo>
                  <a:lnTo>
                    <a:pt x="177546" y="306959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866" y="319913"/>
                  </a:lnTo>
                  <a:lnTo>
                    <a:pt x="203708" y="314071"/>
                  </a:lnTo>
                  <a:lnTo>
                    <a:pt x="203708" y="299720"/>
                  </a:lnTo>
                  <a:close/>
                </a:path>
                <a:path w="558800" h="1201420">
                  <a:moveTo>
                    <a:pt x="203708" y="201803"/>
                  </a:moveTo>
                  <a:lnTo>
                    <a:pt x="197866" y="195961"/>
                  </a:lnTo>
                  <a:lnTo>
                    <a:pt x="183388" y="195961"/>
                  </a:lnTo>
                  <a:lnTo>
                    <a:pt x="177546" y="201803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866" y="221996"/>
                  </a:lnTo>
                  <a:lnTo>
                    <a:pt x="203708" y="216154"/>
                  </a:lnTo>
                  <a:lnTo>
                    <a:pt x="203708" y="201803"/>
                  </a:lnTo>
                  <a:close/>
                </a:path>
                <a:path w="558800" h="1201420">
                  <a:moveTo>
                    <a:pt x="203708" y="103886"/>
                  </a:moveTo>
                  <a:lnTo>
                    <a:pt x="197866" y="98044"/>
                  </a:lnTo>
                  <a:lnTo>
                    <a:pt x="183388" y="98044"/>
                  </a:lnTo>
                  <a:lnTo>
                    <a:pt x="177546" y="103886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866" y="124079"/>
                  </a:lnTo>
                  <a:lnTo>
                    <a:pt x="203708" y="118237"/>
                  </a:lnTo>
                  <a:lnTo>
                    <a:pt x="203708" y="103886"/>
                  </a:lnTo>
                  <a:close/>
                </a:path>
                <a:path w="558800" h="1201420">
                  <a:moveTo>
                    <a:pt x="203708" y="5842"/>
                  </a:moveTo>
                  <a:lnTo>
                    <a:pt x="197866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866" y="26162"/>
                  </a:lnTo>
                  <a:lnTo>
                    <a:pt x="203708" y="20320"/>
                  </a:lnTo>
                  <a:lnTo>
                    <a:pt x="203708" y="5842"/>
                  </a:lnTo>
                  <a:close/>
                </a:path>
                <a:path w="558800" h="1201420">
                  <a:moveTo>
                    <a:pt x="292481" y="1181125"/>
                  </a:moveTo>
                  <a:lnTo>
                    <a:pt x="286639" y="1175283"/>
                  </a:lnTo>
                  <a:lnTo>
                    <a:pt x="272161" y="1175283"/>
                  </a:lnTo>
                  <a:lnTo>
                    <a:pt x="266319" y="1181125"/>
                  </a:lnTo>
                  <a:lnTo>
                    <a:pt x="266319" y="1188339"/>
                  </a:lnTo>
                  <a:lnTo>
                    <a:pt x="266319" y="1195539"/>
                  </a:lnTo>
                  <a:lnTo>
                    <a:pt x="272161" y="1201381"/>
                  </a:lnTo>
                  <a:lnTo>
                    <a:pt x="286639" y="1201381"/>
                  </a:lnTo>
                  <a:lnTo>
                    <a:pt x="292481" y="1195539"/>
                  </a:lnTo>
                  <a:lnTo>
                    <a:pt x="292481" y="1181125"/>
                  </a:lnTo>
                  <a:close/>
                </a:path>
                <a:path w="558800" h="1201420">
                  <a:moveTo>
                    <a:pt x="292481" y="1083195"/>
                  </a:moveTo>
                  <a:lnTo>
                    <a:pt x="286639" y="1077353"/>
                  </a:lnTo>
                  <a:lnTo>
                    <a:pt x="272161" y="1077353"/>
                  </a:lnTo>
                  <a:lnTo>
                    <a:pt x="266319" y="1083195"/>
                  </a:lnTo>
                  <a:lnTo>
                    <a:pt x="266319" y="1090396"/>
                  </a:lnTo>
                  <a:lnTo>
                    <a:pt x="266319" y="1097610"/>
                  </a:lnTo>
                  <a:lnTo>
                    <a:pt x="272161" y="1103452"/>
                  </a:lnTo>
                  <a:lnTo>
                    <a:pt x="286639" y="1103452"/>
                  </a:lnTo>
                  <a:lnTo>
                    <a:pt x="292481" y="1097610"/>
                  </a:lnTo>
                  <a:lnTo>
                    <a:pt x="292481" y="1083195"/>
                  </a:lnTo>
                  <a:close/>
                </a:path>
                <a:path w="558800" h="1201420">
                  <a:moveTo>
                    <a:pt x="292481" y="985253"/>
                  </a:moveTo>
                  <a:lnTo>
                    <a:pt x="286639" y="979411"/>
                  </a:lnTo>
                  <a:lnTo>
                    <a:pt x="272161" y="979411"/>
                  </a:lnTo>
                  <a:lnTo>
                    <a:pt x="266319" y="985253"/>
                  </a:lnTo>
                  <a:lnTo>
                    <a:pt x="266319" y="992466"/>
                  </a:lnTo>
                  <a:lnTo>
                    <a:pt x="266319" y="999667"/>
                  </a:lnTo>
                  <a:lnTo>
                    <a:pt x="272161" y="1005509"/>
                  </a:lnTo>
                  <a:lnTo>
                    <a:pt x="286639" y="1005509"/>
                  </a:lnTo>
                  <a:lnTo>
                    <a:pt x="292481" y="999667"/>
                  </a:lnTo>
                  <a:lnTo>
                    <a:pt x="292481" y="985253"/>
                  </a:lnTo>
                  <a:close/>
                </a:path>
                <a:path w="558800" h="1201420">
                  <a:moveTo>
                    <a:pt x="292481" y="887323"/>
                  </a:moveTo>
                  <a:lnTo>
                    <a:pt x="286639" y="881481"/>
                  </a:lnTo>
                  <a:lnTo>
                    <a:pt x="272161" y="881481"/>
                  </a:lnTo>
                  <a:lnTo>
                    <a:pt x="266319" y="887323"/>
                  </a:lnTo>
                  <a:lnTo>
                    <a:pt x="266319" y="894524"/>
                  </a:lnTo>
                  <a:lnTo>
                    <a:pt x="266319" y="901738"/>
                  </a:lnTo>
                  <a:lnTo>
                    <a:pt x="272161" y="907580"/>
                  </a:lnTo>
                  <a:lnTo>
                    <a:pt x="286639" y="907580"/>
                  </a:lnTo>
                  <a:lnTo>
                    <a:pt x="292481" y="901738"/>
                  </a:lnTo>
                  <a:lnTo>
                    <a:pt x="292481" y="887323"/>
                  </a:lnTo>
                  <a:close/>
                </a:path>
                <a:path w="558800" h="1201420">
                  <a:moveTo>
                    <a:pt x="292481" y="789381"/>
                  </a:moveTo>
                  <a:lnTo>
                    <a:pt x="286639" y="783539"/>
                  </a:lnTo>
                  <a:lnTo>
                    <a:pt x="272161" y="783539"/>
                  </a:lnTo>
                  <a:lnTo>
                    <a:pt x="266319" y="789381"/>
                  </a:lnTo>
                  <a:lnTo>
                    <a:pt x="266319" y="796594"/>
                  </a:lnTo>
                  <a:lnTo>
                    <a:pt x="266319" y="803795"/>
                  </a:lnTo>
                  <a:lnTo>
                    <a:pt x="272161" y="809637"/>
                  </a:lnTo>
                  <a:lnTo>
                    <a:pt x="286639" y="809637"/>
                  </a:lnTo>
                  <a:lnTo>
                    <a:pt x="292481" y="803795"/>
                  </a:lnTo>
                  <a:lnTo>
                    <a:pt x="292481" y="789381"/>
                  </a:lnTo>
                  <a:close/>
                </a:path>
                <a:path w="558800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627"/>
                  </a:lnTo>
                  <a:lnTo>
                    <a:pt x="266319" y="705866"/>
                  </a:lnTo>
                  <a:lnTo>
                    <a:pt x="272161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558800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710"/>
                  </a:lnTo>
                  <a:lnTo>
                    <a:pt x="266319" y="607949"/>
                  </a:lnTo>
                  <a:lnTo>
                    <a:pt x="272161" y="613791"/>
                  </a:lnTo>
                  <a:lnTo>
                    <a:pt x="286639" y="613791"/>
                  </a:lnTo>
                  <a:lnTo>
                    <a:pt x="292481" y="607949"/>
                  </a:lnTo>
                  <a:lnTo>
                    <a:pt x="292481" y="593471"/>
                  </a:lnTo>
                  <a:close/>
                </a:path>
                <a:path w="558800" h="1201420">
                  <a:moveTo>
                    <a:pt x="292481" y="495554"/>
                  </a:moveTo>
                  <a:lnTo>
                    <a:pt x="286639" y="489712"/>
                  </a:lnTo>
                  <a:lnTo>
                    <a:pt x="272161" y="489712"/>
                  </a:lnTo>
                  <a:lnTo>
                    <a:pt x="266319" y="495554"/>
                  </a:lnTo>
                  <a:lnTo>
                    <a:pt x="266319" y="502793"/>
                  </a:lnTo>
                  <a:lnTo>
                    <a:pt x="266319" y="510032"/>
                  </a:lnTo>
                  <a:lnTo>
                    <a:pt x="272161" y="515874"/>
                  </a:lnTo>
                  <a:lnTo>
                    <a:pt x="286639" y="515874"/>
                  </a:lnTo>
                  <a:lnTo>
                    <a:pt x="292481" y="510032"/>
                  </a:lnTo>
                  <a:lnTo>
                    <a:pt x="292481" y="495554"/>
                  </a:lnTo>
                  <a:close/>
                </a:path>
                <a:path w="558800" h="1201420">
                  <a:moveTo>
                    <a:pt x="292481" y="397637"/>
                  </a:moveTo>
                  <a:lnTo>
                    <a:pt x="286639" y="391795"/>
                  </a:lnTo>
                  <a:lnTo>
                    <a:pt x="272161" y="391795"/>
                  </a:lnTo>
                  <a:lnTo>
                    <a:pt x="266319" y="397637"/>
                  </a:lnTo>
                  <a:lnTo>
                    <a:pt x="266319" y="404876"/>
                  </a:lnTo>
                  <a:lnTo>
                    <a:pt x="266319" y="412115"/>
                  </a:lnTo>
                  <a:lnTo>
                    <a:pt x="272161" y="417957"/>
                  </a:lnTo>
                  <a:lnTo>
                    <a:pt x="286639" y="417957"/>
                  </a:lnTo>
                  <a:lnTo>
                    <a:pt x="292481" y="412115"/>
                  </a:lnTo>
                  <a:lnTo>
                    <a:pt x="292481" y="397637"/>
                  </a:lnTo>
                  <a:close/>
                </a:path>
                <a:path w="558800" h="1201420">
                  <a:moveTo>
                    <a:pt x="292481" y="299720"/>
                  </a:moveTo>
                  <a:lnTo>
                    <a:pt x="286639" y="293878"/>
                  </a:lnTo>
                  <a:lnTo>
                    <a:pt x="272161" y="293878"/>
                  </a:lnTo>
                  <a:lnTo>
                    <a:pt x="266319" y="299720"/>
                  </a:lnTo>
                  <a:lnTo>
                    <a:pt x="266319" y="306959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720"/>
                  </a:lnTo>
                  <a:close/>
                </a:path>
                <a:path w="558800" h="1201420">
                  <a:moveTo>
                    <a:pt x="292481" y="201803"/>
                  </a:moveTo>
                  <a:lnTo>
                    <a:pt x="286639" y="195961"/>
                  </a:lnTo>
                  <a:lnTo>
                    <a:pt x="272161" y="195961"/>
                  </a:lnTo>
                  <a:lnTo>
                    <a:pt x="266319" y="201803"/>
                  </a:lnTo>
                  <a:lnTo>
                    <a:pt x="266319" y="208915"/>
                  </a:lnTo>
                  <a:lnTo>
                    <a:pt x="266319" y="216154"/>
                  </a:lnTo>
                  <a:lnTo>
                    <a:pt x="272161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803"/>
                  </a:lnTo>
                  <a:close/>
                </a:path>
                <a:path w="558800" h="1201420">
                  <a:moveTo>
                    <a:pt x="292481" y="103886"/>
                  </a:moveTo>
                  <a:lnTo>
                    <a:pt x="286639" y="98044"/>
                  </a:lnTo>
                  <a:lnTo>
                    <a:pt x="272161" y="98044"/>
                  </a:lnTo>
                  <a:lnTo>
                    <a:pt x="266319" y="103886"/>
                  </a:lnTo>
                  <a:lnTo>
                    <a:pt x="266319" y="110998"/>
                  </a:lnTo>
                  <a:lnTo>
                    <a:pt x="266319" y="118237"/>
                  </a:lnTo>
                  <a:lnTo>
                    <a:pt x="272161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886"/>
                  </a:lnTo>
                  <a:close/>
                </a:path>
                <a:path w="558800" h="1201420">
                  <a:moveTo>
                    <a:pt x="292481" y="5842"/>
                  </a:moveTo>
                  <a:lnTo>
                    <a:pt x="286639" y="0"/>
                  </a:lnTo>
                  <a:lnTo>
                    <a:pt x="272161" y="0"/>
                  </a:lnTo>
                  <a:lnTo>
                    <a:pt x="266319" y="5842"/>
                  </a:lnTo>
                  <a:lnTo>
                    <a:pt x="266319" y="13081"/>
                  </a:lnTo>
                  <a:lnTo>
                    <a:pt x="266319" y="20320"/>
                  </a:lnTo>
                  <a:lnTo>
                    <a:pt x="272161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558800" h="1201420">
                  <a:moveTo>
                    <a:pt x="381254" y="1181125"/>
                  </a:moveTo>
                  <a:lnTo>
                    <a:pt x="375412" y="1175283"/>
                  </a:lnTo>
                  <a:lnTo>
                    <a:pt x="361061" y="1175283"/>
                  </a:lnTo>
                  <a:lnTo>
                    <a:pt x="355219" y="1181125"/>
                  </a:lnTo>
                  <a:lnTo>
                    <a:pt x="355219" y="1188339"/>
                  </a:lnTo>
                  <a:lnTo>
                    <a:pt x="355219" y="1195539"/>
                  </a:lnTo>
                  <a:lnTo>
                    <a:pt x="361061" y="1201381"/>
                  </a:lnTo>
                  <a:lnTo>
                    <a:pt x="375412" y="1201381"/>
                  </a:lnTo>
                  <a:lnTo>
                    <a:pt x="381254" y="1195539"/>
                  </a:lnTo>
                  <a:lnTo>
                    <a:pt x="381254" y="1181125"/>
                  </a:lnTo>
                  <a:close/>
                </a:path>
                <a:path w="558800" h="1201420">
                  <a:moveTo>
                    <a:pt x="381254" y="1083195"/>
                  </a:moveTo>
                  <a:lnTo>
                    <a:pt x="375412" y="1077353"/>
                  </a:lnTo>
                  <a:lnTo>
                    <a:pt x="361061" y="1077353"/>
                  </a:lnTo>
                  <a:lnTo>
                    <a:pt x="355219" y="1083195"/>
                  </a:lnTo>
                  <a:lnTo>
                    <a:pt x="355219" y="1090396"/>
                  </a:lnTo>
                  <a:lnTo>
                    <a:pt x="355219" y="1097610"/>
                  </a:lnTo>
                  <a:lnTo>
                    <a:pt x="361061" y="1103452"/>
                  </a:lnTo>
                  <a:lnTo>
                    <a:pt x="375412" y="1103452"/>
                  </a:lnTo>
                  <a:lnTo>
                    <a:pt x="381254" y="1097610"/>
                  </a:lnTo>
                  <a:lnTo>
                    <a:pt x="381254" y="1083195"/>
                  </a:lnTo>
                  <a:close/>
                </a:path>
                <a:path w="558800" h="1201420">
                  <a:moveTo>
                    <a:pt x="381254" y="985253"/>
                  </a:moveTo>
                  <a:lnTo>
                    <a:pt x="375412" y="979411"/>
                  </a:lnTo>
                  <a:lnTo>
                    <a:pt x="361061" y="979411"/>
                  </a:lnTo>
                  <a:lnTo>
                    <a:pt x="355219" y="985253"/>
                  </a:lnTo>
                  <a:lnTo>
                    <a:pt x="355219" y="992466"/>
                  </a:lnTo>
                  <a:lnTo>
                    <a:pt x="355219" y="999667"/>
                  </a:lnTo>
                  <a:lnTo>
                    <a:pt x="361061" y="1005509"/>
                  </a:lnTo>
                  <a:lnTo>
                    <a:pt x="375412" y="1005509"/>
                  </a:lnTo>
                  <a:lnTo>
                    <a:pt x="381254" y="999667"/>
                  </a:lnTo>
                  <a:lnTo>
                    <a:pt x="381254" y="985253"/>
                  </a:lnTo>
                  <a:close/>
                </a:path>
                <a:path w="558800" h="1201420">
                  <a:moveTo>
                    <a:pt x="381254" y="887323"/>
                  </a:moveTo>
                  <a:lnTo>
                    <a:pt x="375412" y="881481"/>
                  </a:lnTo>
                  <a:lnTo>
                    <a:pt x="361061" y="881481"/>
                  </a:lnTo>
                  <a:lnTo>
                    <a:pt x="355219" y="887323"/>
                  </a:lnTo>
                  <a:lnTo>
                    <a:pt x="355219" y="894524"/>
                  </a:lnTo>
                  <a:lnTo>
                    <a:pt x="355219" y="901738"/>
                  </a:lnTo>
                  <a:lnTo>
                    <a:pt x="361061" y="907580"/>
                  </a:lnTo>
                  <a:lnTo>
                    <a:pt x="375412" y="907580"/>
                  </a:lnTo>
                  <a:lnTo>
                    <a:pt x="381254" y="901738"/>
                  </a:lnTo>
                  <a:lnTo>
                    <a:pt x="381254" y="887323"/>
                  </a:lnTo>
                  <a:close/>
                </a:path>
                <a:path w="558800" h="1201420">
                  <a:moveTo>
                    <a:pt x="381254" y="789381"/>
                  </a:moveTo>
                  <a:lnTo>
                    <a:pt x="375412" y="783539"/>
                  </a:lnTo>
                  <a:lnTo>
                    <a:pt x="361061" y="783539"/>
                  </a:lnTo>
                  <a:lnTo>
                    <a:pt x="355219" y="789381"/>
                  </a:lnTo>
                  <a:lnTo>
                    <a:pt x="355219" y="796594"/>
                  </a:lnTo>
                  <a:lnTo>
                    <a:pt x="355219" y="803795"/>
                  </a:lnTo>
                  <a:lnTo>
                    <a:pt x="361061" y="809637"/>
                  </a:lnTo>
                  <a:lnTo>
                    <a:pt x="375412" y="809637"/>
                  </a:lnTo>
                  <a:lnTo>
                    <a:pt x="381254" y="803795"/>
                  </a:lnTo>
                  <a:lnTo>
                    <a:pt x="381254" y="789381"/>
                  </a:lnTo>
                  <a:close/>
                </a:path>
                <a:path w="558800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1061" y="685546"/>
                  </a:lnTo>
                  <a:lnTo>
                    <a:pt x="355219" y="691388"/>
                  </a:lnTo>
                  <a:lnTo>
                    <a:pt x="355219" y="698627"/>
                  </a:lnTo>
                  <a:lnTo>
                    <a:pt x="355219" y="705866"/>
                  </a:lnTo>
                  <a:lnTo>
                    <a:pt x="361061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558800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1061" y="587629"/>
                  </a:lnTo>
                  <a:lnTo>
                    <a:pt x="355219" y="593471"/>
                  </a:lnTo>
                  <a:lnTo>
                    <a:pt x="355219" y="600710"/>
                  </a:lnTo>
                  <a:lnTo>
                    <a:pt x="355219" y="607949"/>
                  </a:lnTo>
                  <a:lnTo>
                    <a:pt x="361061" y="613791"/>
                  </a:lnTo>
                  <a:lnTo>
                    <a:pt x="375412" y="613791"/>
                  </a:lnTo>
                  <a:lnTo>
                    <a:pt x="381254" y="607949"/>
                  </a:lnTo>
                  <a:lnTo>
                    <a:pt x="381254" y="593471"/>
                  </a:lnTo>
                  <a:close/>
                </a:path>
                <a:path w="558800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1061" y="489712"/>
                  </a:lnTo>
                  <a:lnTo>
                    <a:pt x="355219" y="495554"/>
                  </a:lnTo>
                  <a:lnTo>
                    <a:pt x="355219" y="502793"/>
                  </a:lnTo>
                  <a:lnTo>
                    <a:pt x="355219" y="510032"/>
                  </a:lnTo>
                  <a:lnTo>
                    <a:pt x="361061" y="515874"/>
                  </a:lnTo>
                  <a:lnTo>
                    <a:pt x="375412" y="515874"/>
                  </a:lnTo>
                  <a:lnTo>
                    <a:pt x="381254" y="510032"/>
                  </a:lnTo>
                  <a:lnTo>
                    <a:pt x="381254" y="495554"/>
                  </a:lnTo>
                  <a:close/>
                </a:path>
                <a:path w="558800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1061" y="391795"/>
                  </a:lnTo>
                  <a:lnTo>
                    <a:pt x="355219" y="397637"/>
                  </a:lnTo>
                  <a:lnTo>
                    <a:pt x="355219" y="404876"/>
                  </a:lnTo>
                  <a:lnTo>
                    <a:pt x="355219" y="412115"/>
                  </a:lnTo>
                  <a:lnTo>
                    <a:pt x="361061" y="417957"/>
                  </a:lnTo>
                  <a:lnTo>
                    <a:pt x="375412" y="417957"/>
                  </a:lnTo>
                  <a:lnTo>
                    <a:pt x="381254" y="412115"/>
                  </a:lnTo>
                  <a:lnTo>
                    <a:pt x="381254" y="397637"/>
                  </a:lnTo>
                  <a:close/>
                </a:path>
                <a:path w="558800" h="1201420">
                  <a:moveTo>
                    <a:pt x="381254" y="299720"/>
                  </a:moveTo>
                  <a:lnTo>
                    <a:pt x="375412" y="293878"/>
                  </a:lnTo>
                  <a:lnTo>
                    <a:pt x="361061" y="293878"/>
                  </a:lnTo>
                  <a:lnTo>
                    <a:pt x="355219" y="299720"/>
                  </a:lnTo>
                  <a:lnTo>
                    <a:pt x="355219" y="306959"/>
                  </a:lnTo>
                  <a:lnTo>
                    <a:pt x="355219" y="314071"/>
                  </a:lnTo>
                  <a:lnTo>
                    <a:pt x="361061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720"/>
                  </a:lnTo>
                  <a:close/>
                </a:path>
                <a:path w="558800" h="1201420">
                  <a:moveTo>
                    <a:pt x="381254" y="201803"/>
                  </a:moveTo>
                  <a:lnTo>
                    <a:pt x="375412" y="195961"/>
                  </a:lnTo>
                  <a:lnTo>
                    <a:pt x="361061" y="195961"/>
                  </a:lnTo>
                  <a:lnTo>
                    <a:pt x="355219" y="201803"/>
                  </a:lnTo>
                  <a:lnTo>
                    <a:pt x="355219" y="208915"/>
                  </a:lnTo>
                  <a:lnTo>
                    <a:pt x="355219" y="216154"/>
                  </a:lnTo>
                  <a:lnTo>
                    <a:pt x="361061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558800" h="1201420">
                  <a:moveTo>
                    <a:pt x="381254" y="103886"/>
                  </a:moveTo>
                  <a:lnTo>
                    <a:pt x="375412" y="98044"/>
                  </a:lnTo>
                  <a:lnTo>
                    <a:pt x="361061" y="98044"/>
                  </a:lnTo>
                  <a:lnTo>
                    <a:pt x="355219" y="103886"/>
                  </a:lnTo>
                  <a:lnTo>
                    <a:pt x="355219" y="110998"/>
                  </a:lnTo>
                  <a:lnTo>
                    <a:pt x="355219" y="118237"/>
                  </a:lnTo>
                  <a:lnTo>
                    <a:pt x="361061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886"/>
                  </a:lnTo>
                  <a:close/>
                </a:path>
                <a:path w="558800" h="1201420">
                  <a:moveTo>
                    <a:pt x="381254" y="5842"/>
                  </a:moveTo>
                  <a:lnTo>
                    <a:pt x="375412" y="0"/>
                  </a:lnTo>
                  <a:lnTo>
                    <a:pt x="361061" y="0"/>
                  </a:lnTo>
                  <a:lnTo>
                    <a:pt x="355219" y="5842"/>
                  </a:lnTo>
                  <a:lnTo>
                    <a:pt x="355219" y="13081"/>
                  </a:lnTo>
                  <a:lnTo>
                    <a:pt x="355219" y="20320"/>
                  </a:lnTo>
                  <a:lnTo>
                    <a:pt x="361061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558800" h="1201420">
                  <a:moveTo>
                    <a:pt x="470027" y="1181125"/>
                  </a:moveTo>
                  <a:lnTo>
                    <a:pt x="464185" y="1175283"/>
                  </a:lnTo>
                  <a:lnTo>
                    <a:pt x="449834" y="1175283"/>
                  </a:lnTo>
                  <a:lnTo>
                    <a:pt x="443979" y="1181125"/>
                  </a:lnTo>
                  <a:lnTo>
                    <a:pt x="443979" y="1188339"/>
                  </a:lnTo>
                  <a:lnTo>
                    <a:pt x="443979" y="1195539"/>
                  </a:lnTo>
                  <a:lnTo>
                    <a:pt x="449834" y="1201381"/>
                  </a:lnTo>
                  <a:lnTo>
                    <a:pt x="464185" y="1201381"/>
                  </a:lnTo>
                  <a:lnTo>
                    <a:pt x="470027" y="1195539"/>
                  </a:lnTo>
                  <a:lnTo>
                    <a:pt x="470027" y="1181125"/>
                  </a:lnTo>
                  <a:close/>
                </a:path>
                <a:path w="558800" h="1201420">
                  <a:moveTo>
                    <a:pt x="470027" y="1083195"/>
                  </a:moveTo>
                  <a:lnTo>
                    <a:pt x="464185" y="1077353"/>
                  </a:lnTo>
                  <a:lnTo>
                    <a:pt x="449834" y="1077353"/>
                  </a:lnTo>
                  <a:lnTo>
                    <a:pt x="443979" y="1083195"/>
                  </a:lnTo>
                  <a:lnTo>
                    <a:pt x="443979" y="1090396"/>
                  </a:lnTo>
                  <a:lnTo>
                    <a:pt x="443979" y="1097610"/>
                  </a:lnTo>
                  <a:lnTo>
                    <a:pt x="449834" y="1103452"/>
                  </a:lnTo>
                  <a:lnTo>
                    <a:pt x="464185" y="1103452"/>
                  </a:lnTo>
                  <a:lnTo>
                    <a:pt x="470027" y="1097610"/>
                  </a:lnTo>
                  <a:lnTo>
                    <a:pt x="470027" y="1083195"/>
                  </a:lnTo>
                  <a:close/>
                </a:path>
                <a:path w="558800" h="1201420">
                  <a:moveTo>
                    <a:pt x="470027" y="985253"/>
                  </a:moveTo>
                  <a:lnTo>
                    <a:pt x="464185" y="979411"/>
                  </a:lnTo>
                  <a:lnTo>
                    <a:pt x="449834" y="979411"/>
                  </a:lnTo>
                  <a:lnTo>
                    <a:pt x="443979" y="985253"/>
                  </a:lnTo>
                  <a:lnTo>
                    <a:pt x="443979" y="992466"/>
                  </a:lnTo>
                  <a:lnTo>
                    <a:pt x="443979" y="999667"/>
                  </a:lnTo>
                  <a:lnTo>
                    <a:pt x="449834" y="1005509"/>
                  </a:lnTo>
                  <a:lnTo>
                    <a:pt x="464185" y="1005509"/>
                  </a:lnTo>
                  <a:lnTo>
                    <a:pt x="470027" y="999667"/>
                  </a:lnTo>
                  <a:lnTo>
                    <a:pt x="470027" y="985253"/>
                  </a:lnTo>
                  <a:close/>
                </a:path>
                <a:path w="558800" h="1201420">
                  <a:moveTo>
                    <a:pt x="470027" y="887323"/>
                  </a:moveTo>
                  <a:lnTo>
                    <a:pt x="464185" y="881481"/>
                  </a:lnTo>
                  <a:lnTo>
                    <a:pt x="449834" y="881481"/>
                  </a:lnTo>
                  <a:lnTo>
                    <a:pt x="443979" y="887323"/>
                  </a:lnTo>
                  <a:lnTo>
                    <a:pt x="443979" y="894524"/>
                  </a:lnTo>
                  <a:lnTo>
                    <a:pt x="443979" y="901738"/>
                  </a:lnTo>
                  <a:lnTo>
                    <a:pt x="449834" y="907580"/>
                  </a:lnTo>
                  <a:lnTo>
                    <a:pt x="464185" y="907580"/>
                  </a:lnTo>
                  <a:lnTo>
                    <a:pt x="470027" y="901738"/>
                  </a:lnTo>
                  <a:lnTo>
                    <a:pt x="470027" y="887323"/>
                  </a:lnTo>
                  <a:close/>
                </a:path>
                <a:path w="558800" h="1201420">
                  <a:moveTo>
                    <a:pt x="470027" y="789381"/>
                  </a:moveTo>
                  <a:lnTo>
                    <a:pt x="464185" y="783539"/>
                  </a:lnTo>
                  <a:lnTo>
                    <a:pt x="449834" y="783539"/>
                  </a:lnTo>
                  <a:lnTo>
                    <a:pt x="443979" y="789381"/>
                  </a:lnTo>
                  <a:lnTo>
                    <a:pt x="443979" y="796594"/>
                  </a:lnTo>
                  <a:lnTo>
                    <a:pt x="443979" y="803795"/>
                  </a:lnTo>
                  <a:lnTo>
                    <a:pt x="449834" y="809637"/>
                  </a:lnTo>
                  <a:lnTo>
                    <a:pt x="464185" y="809637"/>
                  </a:lnTo>
                  <a:lnTo>
                    <a:pt x="470027" y="803795"/>
                  </a:lnTo>
                  <a:lnTo>
                    <a:pt x="470027" y="789381"/>
                  </a:lnTo>
                  <a:close/>
                </a:path>
                <a:path w="558800" h="1201420">
                  <a:moveTo>
                    <a:pt x="470027" y="691388"/>
                  </a:moveTo>
                  <a:lnTo>
                    <a:pt x="464185" y="685546"/>
                  </a:lnTo>
                  <a:lnTo>
                    <a:pt x="449834" y="685546"/>
                  </a:lnTo>
                  <a:lnTo>
                    <a:pt x="443979" y="691388"/>
                  </a:lnTo>
                  <a:lnTo>
                    <a:pt x="443979" y="698627"/>
                  </a:lnTo>
                  <a:lnTo>
                    <a:pt x="443979" y="705866"/>
                  </a:lnTo>
                  <a:lnTo>
                    <a:pt x="449834" y="711708"/>
                  </a:lnTo>
                  <a:lnTo>
                    <a:pt x="464185" y="711708"/>
                  </a:lnTo>
                  <a:lnTo>
                    <a:pt x="470027" y="705866"/>
                  </a:lnTo>
                  <a:lnTo>
                    <a:pt x="470027" y="691388"/>
                  </a:lnTo>
                  <a:close/>
                </a:path>
                <a:path w="558800" h="1201420">
                  <a:moveTo>
                    <a:pt x="470027" y="593471"/>
                  </a:moveTo>
                  <a:lnTo>
                    <a:pt x="464185" y="587629"/>
                  </a:lnTo>
                  <a:lnTo>
                    <a:pt x="449834" y="587629"/>
                  </a:lnTo>
                  <a:lnTo>
                    <a:pt x="443979" y="593471"/>
                  </a:lnTo>
                  <a:lnTo>
                    <a:pt x="443979" y="600710"/>
                  </a:lnTo>
                  <a:lnTo>
                    <a:pt x="443979" y="607949"/>
                  </a:lnTo>
                  <a:lnTo>
                    <a:pt x="449834" y="613791"/>
                  </a:lnTo>
                  <a:lnTo>
                    <a:pt x="464185" y="613791"/>
                  </a:lnTo>
                  <a:lnTo>
                    <a:pt x="470027" y="607949"/>
                  </a:lnTo>
                  <a:lnTo>
                    <a:pt x="470027" y="593471"/>
                  </a:lnTo>
                  <a:close/>
                </a:path>
                <a:path w="558800" h="1201420">
                  <a:moveTo>
                    <a:pt x="470027" y="495554"/>
                  </a:moveTo>
                  <a:lnTo>
                    <a:pt x="464185" y="489712"/>
                  </a:lnTo>
                  <a:lnTo>
                    <a:pt x="449834" y="489712"/>
                  </a:lnTo>
                  <a:lnTo>
                    <a:pt x="443979" y="495554"/>
                  </a:lnTo>
                  <a:lnTo>
                    <a:pt x="443979" y="502793"/>
                  </a:lnTo>
                  <a:lnTo>
                    <a:pt x="443979" y="510032"/>
                  </a:lnTo>
                  <a:lnTo>
                    <a:pt x="449834" y="515874"/>
                  </a:lnTo>
                  <a:lnTo>
                    <a:pt x="464185" y="515874"/>
                  </a:lnTo>
                  <a:lnTo>
                    <a:pt x="470027" y="510032"/>
                  </a:lnTo>
                  <a:lnTo>
                    <a:pt x="470027" y="495554"/>
                  </a:lnTo>
                  <a:close/>
                </a:path>
                <a:path w="558800" h="1201420">
                  <a:moveTo>
                    <a:pt x="470027" y="397637"/>
                  </a:moveTo>
                  <a:lnTo>
                    <a:pt x="464185" y="391795"/>
                  </a:lnTo>
                  <a:lnTo>
                    <a:pt x="449834" y="391795"/>
                  </a:lnTo>
                  <a:lnTo>
                    <a:pt x="443979" y="397637"/>
                  </a:lnTo>
                  <a:lnTo>
                    <a:pt x="443979" y="404876"/>
                  </a:lnTo>
                  <a:lnTo>
                    <a:pt x="443979" y="412115"/>
                  </a:lnTo>
                  <a:lnTo>
                    <a:pt x="449834" y="417957"/>
                  </a:lnTo>
                  <a:lnTo>
                    <a:pt x="464185" y="417957"/>
                  </a:lnTo>
                  <a:lnTo>
                    <a:pt x="470027" y="412115"/>
                  </a:lnTo>
                  <a:lnTo>
                    <a:pt x="470027" y="397637"/>
                  </a:lnTo>
                  <a:close/>
                </a:path>
                <a:path w="558800" h="1201420">
                  <a:moveTo>
                    <a:pt x="470027" y="299720"/>
                  </a:moveTo>
                  <a:lnTo>
                    <a:pt x="464185" y="293878"/>
                  </a:lnTo>
                  <a:lnTo>
                    <a:pt x="449834" y="293878"/>
                  </a:lnTo>
                  <a:lnTo>
                    <a:pt x="443979" y="299720"/>
                  </a:lnTo>
                  <a:lnTo>
                    <a:pt x="443979" y="306959"/>
                  </a:lnTo>
                  <a:lnTo>
                    <a:pt x="443979" y="314071"/>
                  </a:lnTo>
                  <a:lnTo>
                    <a:pt x="449834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720"/>
                  </a:lnTo>
                  <a:close/>
                </a:path>
                <a:path w="558800" h="1201420">
                  <a:moveTo>
                    <a:pt x="470027" y="201803"/>
                  </a:moveTo>
                  <a:lnTo>
                    <a:pt x="464185" y="195961"/>
                  </a:lnTo>
                  <a:lnTo>
                    <a:pt x="449834" y="195961"/>
                  </a:lnTo>
                  <a:lnTo>
                    <a:pt x="443979" y="201803"/>
                  </a:lnTo>
                  <a:lnTo>
                    <a:pt x="443979" y="208915"/>
                  </a:lnTo>
                  <a:lnTo>
                    <a:pt x="443979" y="216154"/>
                  </a:lnTo>
                  <a:lnTo>
                    <a:pt x="449834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803"/>
                  </a:lnTo>
                  <a:close/>
                </a:path>
                <a:path w="558800" h="1201420">
                  <a:moveTo>
                    <a:pt x="470027" y="103886"/>
                  </a:moveTo>
                  <a:lnTo>
                    <a:pt x="464185" y="98044"/>
                  </a:lnTo>
                  <a:lnTo>
                    <a:pt x="449834" y="98044"/>
                  </a:lnTo>
                  <a:lnTo>
                    <a:pt x="443979" y="103886"/>
                  </a:lnTo>
                  <a:lnTo>
                    <a:pt x="443979" y="110998"/>
                  </a:lnTo>
                  <a:lnTo>
                    <a:pt x="443979" y="118237"/>
                  </a:lnTo>
                  <a:lnTo>
                    <a:pt x="449834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886"/>
                  </a:lnTo>
                  <a:close/>
                </a:path>
                <a:path w="558800" h="1201420">
                  <a:moveTo>
                    <a:pt x="470027" y="5842"/>
                  </a:moveTo>
                  <a:lnTo>
                    <a:pt x="464185" y="0"/>
                  </a:lnTo>
                  <a:lnTo>
                    <a:pt x="449834" y="0"/>
                  </a:lnTo>
                  <a:lnTo>
                    <a:pt x="443979" y="5842"/>
                  </a:lnTo>
                  <a:lnTo>
                    <a:pt x="443979" y="13081"/>
                  </a:lnTo>
                  <a:lnTo>
                    <a:pt x="443979" y="20320"/>
                  </a:lnTo>
                  <a:lnTo>
                    <a:pt x="449834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  <a:path w="558800" h="1201420">
                  <a:moveTo>
                    <a:pt x="558800" y="5842"/>
                  </a:moveTo>
                  <a:lnTo>
                    <a:pt x="552958" y="0"/>
                  </a:lnTo>
                  <a:lnTo>
                    <a:pt x="538607" y="0"/>
                  </a:lnTo>
                  <a:lnTo>
                    <a:pt x="532765" y="5842"/>
                  </a:lnTo>
                  <a:lnTo>
                    <a:pt x="532765" y="13081"/>
                  </a:lnTo>
                  <a:lnTo>
                    <a:pt x="532765" y="20320"/>
                  </a:lnTo>
                  <a:lnTo>
                    <a:pt x="538607" y="26162"/>
                  </a:lnTo>
                  <a:lnTo>
                    <a:pt x="552958" y="26162"/>
                  </a:lnTo>
                  <a:lnTo>
                    <a:pt x="558800" y="20320"/>
                  </a:lnTo>
                  <a:lnTo>
                    <a:pt x="558800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2927" y="3106419"/>
              <a:ext cx="470534" cy="1201420"/>
            </a:xfrm>
            <a:custGeom>
              <a:avLst/>
              <a:gdLst/>
              <a:ahLst/>
              <a:cxnLst/>
              <a:rect l="l" t="t" r="r" b="b"/>
              <a:pathLst>
                <a:path w="470535" h="1201420">
                  <a:moveTo>
                    <a:pt x="26035" y="1181125"/>
                  </a:moveTo>
                  <a:lnTo>
                    <a:pt x="20193" y="1175283"/>
                  </a:lnTo>
                  <a:lnTo>
                    <a:pt x="5842" y="1175283"/>
                  </a:lnTo>
                  <a:lnTo>
                    <a:pt x="0" y="1181125"/>
                  </a:lnTo>
                  <a:lnTo>
                    <a:pt x="0" y="1188339"/>
                  </a:lnTo>
                  <a:lnTo>
                    <a:pt x="0" y="1195539"/>
                  </a:lnTo>
                  <a:lnTo>
                    <a:pt x="5842" y="1201381"/>
                  </a:lnTo>
                  <a:lnTo>
                    <a:pt x="20193" y="1201381"/>
                  </a:lnTo>
                  <a:lnTo>
                    <a:pt x="26035" y="1195539"/>
                  </a:lnTo>
                  <a:lnTo>
                    <a:pt x="26035" y="1181125"/>
                  </a:lnTo>
                  <a:close/>
                </a:path>
                <a:path w="470535" h="1201420">
                  <a:moveTo>
                    <a:pt x="26035" y="1083195"/>
                  </a:moveTo>
                  <a:lnTo>
                    <a:pt x="20193" y="1077353"/>
                  </a:lnTo>
                  <a:lnTo>
                    <a:pt x="5842" y="1077353"/>
                  </a:lnTo>
                  <a:lnTo>
                    <a:pt x="0" y="1083195"/>
                  </a:lnTo>
                  <a:lnTo>
                    <a:pt x="0" y="1090396"/>
                  </a:lnTo>
                  <a:lnTo>
                    <a:pt x="0" y="1097610"/>
                  </a:lnTo>
                  <a:lnTo>
                    <a:pt x="5842" y="1103452"/>
                  </a:lnTo>
                  <a:lnTo>
                    <a:pt x="20193" y="1103452"/>
                  </a:lnTo>
                  <a:lnTo>
                    <a:pt x="26035" y="1097610"/>
                  </a:lnTo>
                  <a:lnTo>
                    <a:pt x="26035" y="1083195"/>
                  </a:lnTo>
                  <a:close/>
                </a:path>
                <a:path w="470535" h="1201420">
                  <a:moveTo>
                    <a:pt x="26035" y="985253"/>
                  </a:moveTo>
                  <a:lnTo>
                    <a:pt x="20193" y="979411"/>
                  </a:lnTo>
                  <a:lnTo>
                    <a:pt x="5842" y="979411"/>
                  </a:lnTo>
                  <a:lnTo>
                    <a:pt x="0" y="985253"/>
                  </a:lnTo>
                  <a:lnTo>
                    <a:pt x="0" y="992466"/>
                  </a:lnTo>
                  <a:lnTo>
                    <a:pt x="0" y="999667"/>
                  </a:lnTo>
                  <a:lnTo>
                    <a:pt x="5842" y="1005509"/>
                  </a:lnTo>
                  <a:lnTo>
                    <a:pt x="20193" y="1005509"/>
                  </a:lnTo>
                  <a:lnTo>
                    <a:pt x="26035" y="999667"/>
                  </a:lnTo>
                  <a:lnTo>
                    <a:pt x="26035" y="985253"/>
                  </a:lnTo>
                  <a:close/>
                </a:path>
                <a:path w="470535" h="1201420">
                  <a:moveTo>
                    <a:pt x="26035" y="887323"/>
                  </a:moveTo>
                  <a:lnTo>
                    <a:pt x="20193" y="881481"/>
                  </a:lnTo>
                  <a:lnTo>
                    <a:pt x="5842" y="881481"/>
                  </a:lnTo>
                  <a:lnTo>
                    <a:pt x="0" y="887323"/>
                  </a:lnTo>
                  <a:lnTo>
                    <a:pt x="0" y="894524"/>
                  </a:lnTo>
                  <a:lnTo>
                    <a:pt x="0" y="901738"/>
                  </a:lnTo>
                  <a:lnTo>
                    <a:pt x="5842" y="907580"/>
                  </a:lnTo>
                  <a:lnTo>
                    <a:pt x="20193" y="907580"/>
                  </a:lnTo>
                  <a:lnTo>
                    <a:pt x="26035" y="901738"/>
                  </a:lnTo>
                  <a:lnTo>
                    <a:pt x="26035" y="887323"/>
                  </a:lnTo>
                  <a:close/>
                </a:path>
                <a:path w="470535" h="1201420">
                  <a:moveTo>
                    <a:pt x="26035" y="789381"/>
                  </a:moveTo>
                  <a:lnTo>
                    <a:pt x="20193" y="783539"/>
                  </a:lnTo>
                  <a:lnTo>
                    <a:pt x="5842" y="783539"/>
                  </a:lnTo>
                  <a:lnTo>
                    <a:pt x="0" y="789381"/>
                  </a:lnTo>
                  <a:lnTo>
                    <a:pt x="0" y="796594"/>
                  </a:lnTo>
                  <a:lnTo>
                    <a:pt x="0" y="803795"/>
                  </a:lnTo>
                  <a:lnTo>
                    <a:pt x="5842" y="809637"/>
                  </a:lnTo>
                  <a:lnTo>
                    <a:pt x="20193" y="809637"/>
                  </a:lnTo>
                  <a:lnTo>
                    <a:pt x="26035" y="803795"/>
                  </a:lnTo>
                  <a:lnTo>
                    <a:pt x="26035" y="789381"/>
                  </a:lnTo>
                  <a:close/>
                </a:path>
                <a:path w="470535" h="1201420">
                  <a:moveTo>
                    <a:pt x="26035" y="691388"/>
                  </a:moveTo>
                  <a:lnTo>
                    <a:pt x="20193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193" y="711708"/>
                  </a:lnTo>
                  <a:lnTo>
                    <a:pt x="26035" y="705866"/>
                  </a:lnTo>
                  <a:lnTo>
                    <a:pt x="26035" y="691388"/>
                  </a:lnTo>
                  <a:close/>
                </a:path>
                <a:path w="470535" h="1201420">
                  <a:moveTo>
                    <a:pt x="26035" y="593471"/>
                  </a:moveTo>
                  <a:lnTo>
                    <a:pt x="20193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193" y="613791"/>
                  </a:lnTo>
                  <a:lnTo>
                    <a:pt x="26035" y="607949"/>
                  </a:lnTo>
                  <a:lnTo>
                    <a:pt x="26035" y="593471"/>
                  </a:lnTo>
                  <a:close/>
                </a:path>
                <a:path w="470535" h="1201420">
                  <a:moveTo>
                    <a:pt x="26035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10032"/>
                  </a:lnTo>
                  <a:lnTo>
                    <a:pt x="5842" y="515874"/>
                  </a:lnTo>
                  <a:lnTo>
                    <a:pt x="20193" y="515874"/>
                  </a:lnTo>
                  <a:lnTo>
                    <a:pt x="26035" y="510032"/>
                  </a:lnTo>
                  <a:lnTo>
                    <a:pt x="26035" y="495554"/>
                  </a:lnTo>
                  <a:close/>
                </a:path>
                <a:path w="470535" h="1201420">
                  <a:moveTo>
                    <a:pt x="26035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2115"/>
                  </a:lnTo>
                  <a:lnTo>
                    <a:pt x="5842" y="417957"/>
                  </a:lnTo>
                  <a:lnTo>
                    <a:pt x="20193" y="417957"/>
                  </a:lnTo>
                  <a:lnTo>
                    <a:pt x="26035" y="412115"/>
                  </a:lnTo>
                  <a:lnTo>
                    <a:pt x="26035" y="397637"/>
                  </a:lnTo>
                  <a:close/>
                </a:path>
                <a:path w="470535" h="1201420">
                  <a:moveTo>
                    <a:pt x="26035" y="299720"/>
                  </a:moveTo>
                  <a:lnTo>
                    <a:pt x="20193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959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035" y="314071"/>
                  </a:lnTo>
                  <a:lnTo>
                    <a:pt x="26035" y="299720"/>
                  </a:lnTo>
                  <a:close/>
                </a:path>
                <a:path w="470535" h="1201420">
                  <a:moveTo>
                    <a:pt x="26035" y="201803"/>
                  </a:moveTo>
                  <a:lnTo>
                    <a:pt x="20193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035" y="216154"/>
                  </a:lnTo>
                  <a:lnTo>
                    <a:pt x="26035" y="201803"/>
                  </a:lnTo>
                  <a:close/>
                </a:path>
                <a:path w="470535" h="1201420">
                  <a:moveTo>
                    <a:pt x="26035" y="103886"/>
                  </a:moveTo>
                  <a:lnTo>
                    <a:pt x="20193" y="98044"/>
                  </a:lnTo>
                  <a:lnTo>
                    <a:pt x="5842" y="98044"/>
                  </a:lnTo>
                  <a:lnTo>
                    <a:pt x="0" y="103886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193" y="124079"/>
                  </a:lnTo>
                  <a:lnTo>
                    <a:pt x="26035" y="118237"/>
                  </a:lnTo>
                  <a:lnTo>
                    <a:pt x="26035" y="103886"/>
                  </a:lnTo>
                  <a:close/>
                </a:path>
                <a:path w="470535" h="1201420">
                  <a:moveTo>
                    <a:pt x="26035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035" y="20320"/>
                  </a:lnTo>
                  <a:lnTo>
                    <a:pt x="26035" y="5842"/>
                  </a:lnTo>
                  <a:close/>
                </a:path>
                <a:path w="470535" h="1201420">
                  <a:moveTo>
                    <a:pt x="114808" y="1181125"/>
                  </a:moveTo>
                  <a:lnTo>
                    <a:pt x="108966" y="1175283"/>
                  </a:lnTo>
                  <a:lnTo>
                    <a:pt x="94615" y="1175283"/>
                  </a:lnTo>
                  <a:lnTo>
                    <a:pt x="88773" y="1181125"/>
                  </a:lnTo>
                  <a:lnTo>
                    <a:pt x="88773" y="1188339"/>
                  </a:lnTo>
                  <a:lnTo>
                    <a:pt x="88773" y="1195539"/>
                  </a:lnTo>
                  <a:lnTo>
                    <a:pt x="94615" y="1201381"/>
                  </a:lnTo>
                  <a:lnTo>
                    <a:pt x="108966" y="1201381"/>
                  </a:lnTo>
                  <a:lnTo>
                    <a:pt x="114808" y="1195539"/>
                  </a:lnTo>
                  <a:lnTo>
                    <a:pt x="114808" y="1181125"/>
                  </a:lnTo>
                  <a:close/>
                </a:path>
                <a:path w="470535" h="1201420">
                  <a:moveTo>
                    <a:pt x="114808" y="1083195"/>
                  </a:moveTo>
                  <a:lnTo>
                    <a:pt x="108966" y="1077353"/>
                  </a:lnTo>
                  <a:lnTo>
                    <a:pt x="94615" y="1077353"/>
                  </a:lnTo>
                  <a:lnTo>
                    <a:pt x="88773" y="1083195"/>
                  </a:lnTo>
                  <a:lnTo>
                    <a:pt x="88773" y="1090396"/>
                  </a:lnTo>
                  <a:lnTo>
                    <a:pt x="88773" y="1097610"/>
                  </a:lnTo>
                  <a:lnTo>
                    <a:pt x="94615" y="1103452"/>
                  </a:lnTo>
                  <a:lnTo>
                    <a:pt x="108966" y="1103452"/>
                  </a:lnTo>
                  <a:lnTo>
                    <a:pt x="114808" y="1097610"/>
                  </a:lnTo>
                  <a:lnTo>
                    <a:pt x="114808" y="1083195"/>
                  </a:lnTo>
                  <a:close/>
                </a:path>
                <a:path w="470535" h="1201420">
                  <a:moveTo>
                    <a:pt x="114808" y="985253"/>
                  </a:moveTo>
                  <a:lnTo>
                    <a:pt x="108966" y="979411"/>
                  </a:lnTo>
                  <a:lnTo>
                    <a:pt x="94615" y="979411"/>
                  </a:lnTo>
                  <a:lnTo>
                    <a:pt x="88773" y="985253"/>
                  </a:lnTo>
                  <a:lnTo>
                    <a:pt x="88773" y="992466"/>
                  </a:lnTo>
                  <a:lnTo>
                    <a:pt x="88773" y="999667"/>
                  </a:lnTo>
                  <a:lnTo>
                    <a:pt x="94615" y="1005509"/>
                  </a:lnTo>
                  <a:lnTo>
                    <a:pt x="108966" y="1005509"/>
                  </a:lnTo>
                  <a:lnTo>
                    <a:pt x="114808" y="999667"/>
                  </a:lnTo>
                  <a:lnTo>
                    <a:pt x="114808" y="985253"/>
                  </a:lnTo>
                  <a:close/>
                </a:path>
                <a:path w="470535" h="1201420">
                  <a:moveTo>
                    <a:pt x="114808" y="887323"/>
                  </a:moveTo>
                  <a:lnTo>
                    <a:pt x="108966" y="881481"/>
                  </a:lnTo>
                  <a:lnTo>
                    <a:pt x="94615" y="881481"/>
                  </a:lnTo>
                  <a:lnTo>
                    <a:pt x="88773" y="887323"/>
                  </a:lnTo>
                  <a:lnTo>
                    <a:pt x="88773" y="894524"/>
                  </a:lnTo>
                  <a:lnTo>
                    <a:pt x="88773" y="901738"/>
                  </a:lnTo>
                  <a:lnTo>
                    <a:pt x="94615" y="907580"/>
                  </a:lnTo>
                  <a:lnTo>
                    <a:pt x="108966" y="907580"/>
                  </a:lnTo>
                  <a:lnTo>
                    <a:pt x="114808" y="901738"/>
                  </a:lnTo>
                  <a:lnTo>
                    <a:pt x="114808" y="887323"/>
                  </a:lnTo>
                  <a:close/>
                </a:path>
                <a:path w="470535" h="1201420">
                  <a:moveTo>
                    <a:pt x="114808" y="789381"/>
                  </a:moveTo>
                  <a:lnTo>
                    <a:pt x="108966" y="783539"/>
                  </a:lnTo>
                  <a:lnTo>
                    <a:pt x="94615" y="783539"/>
                  </a:lnTo>
                  <a:lnTo>
                    <a:pt x="88773" y="789381"/>
                  </a:lnTo>
                  <a:lnTo>
                    <a:pt x="88773" y="796594"/>
                  </a:lnTo>
                  <a:lnTo>
                    <a:pt x="88773" y="803795"/>
                  </a:lnTo>
                  <a:lnTo>
                    <a:pt x="94615" y="809637"/>
                  </a:lnTo>
                  <a:lnTo>
                    <a:pt x="108966" y="809637"/>
                  </a:lnTo>
                  <a:lnTo>
                    <a:pt x="114808" y="803795"/>
                  </a:lnTo>
                  <a:lnTo>
                    <a:pt x="114808" y="789381"/>
                  </a:lnTo>
                  <a:close/>
                </a:path>
                <a:path w="470535" h="1201420">
                  <a:moveTo>
                    <a:pt x="114808" y="691388"/>
                  </a:moveTo>
                  <a:lnTo>
                    <a:pt x="108966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8966" y="711708"/>
                  </a:lnTo>
                  <a:lnTo>
                    <a:pt x="114808" y="705866"/>
                  </a:lnTo>
                  <a:lnTo>
                    <a:pt x="114808" y="691388"/>
                  </a:lnTo>
                  <a:close/>
                </a:path>
                <a:path w="470535" h="1201420">
                  <a:moveTo>
                    <a:pt x="114808" y="593471"/>
                  </a:moveTo>
                  <a:lnTo>
                    <a:pt x="108966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949"/>
                  </a:lnTo>
                  <a:lnTo>
                    <a:pt x="94615" y="613791"/>
                  </a:lnTo>
                  <a:lnTo>
                    <a:pt x="108966" y="613791"/>
                  </a:lnTo>
                  <a:lnTo>
                    <a:pt x="114808" y="607949"/>
                  </a:lnTo>
                  <a:lnTo>
                    <a:pt x="114808" y="593471"/>
                  </a:lnTo>
                  <a:close/>
                </a:path>
                <a:path w="470535" h="1201420">
                  <a:moveTo>
                    <a:pt x="114808" y="495554"/>
                  </a:moveTo>
                  <a:lnTo>
                    <a:pt x="108966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10032"/>
                  </a:lnTo>
                  <a:lnTo>
                    <a:pt x="94615" y="515874"/>
                  </a:lnTo>
                  <a:lnTo>
                    <a:pt x="108966" y="515874"/>
                  </a:lnTo>
                  <a:lnTo>
                    <a:pt x="114808" y="510032"/>
                  </a:lnTo>
                  <a:lnTo>
                    <a:pt x="114808" y="495554"/>
                  </a:lnTo>
                  <a:close/>
                </a:path>
                <a:path w="470535" h="1201420">
                  <a:moveTo>
                    <a:pt x="114808" y="397637"/>
                  </a:moveTo>
                  <a:lnTo>
                    <a:pt x="108966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876"/>
                  </a:lnTo>
                  <a:lnTo>
                    <a:pt x="88773" y="412115"/>
                  </a:lnTo>
                  <a:lnTo>
                    <a:pt x="94615" y="417957"/>
                  </a:lnTo>
                  <a:lnTo>
                    <a:pt x="108966" y="417957"/>
                  </a:lnTo>
                  <a:lnTo>
                    <a:pt x="114808" y="412115"/>
                  </a:lnTo>
                  <a:lnTo>
                    <a:pt x="114808" y="397637"/>
                  </a:lnTo>
                  <a:close/>
                </a:path>
                <a:path w="470535" h="1201420">
                  <a:moveTo>
                    <a:pt x="114808" y="299720"/>
                  </a:moveTo>
                  <a:lnTo>
                    <a:pt x="108966" y="293878"/>
                  </a:lnTo>
                  <a:lnTo>
                    <a:pt x="94615" y="293878"/>
                  </a:lnTo>
                  <a:lnTo>
                    <a:pt x="88773" y="299720"/>
                  </a:lnTo>
                  <a:lnTo>
                    <a:pt x="88773" y="306959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8966" y="319913"/>
                  </a:lnTo>
                  <a:lnTo>
                    <a:pt x="114808" y="314071"/>
                  </a:lnTo>
                  <a:lnTo>
                    <a:pt x="114808" y="299720"/>
                  </a:lnTo>
                  <a:close/>
                </a:path>
                <a:path w="470535" h="1201420">
                  <a:moveTo>
                    <a:pt x="114808" y="201803"/>
                  </a:moveTo>
                  <a:lnTo>
                    <a:pt x="108966" y="195961"/>
                  </a:lnTo>
                  <a:lnTo>
                    <a:pt x="94615" y="195961"/>
                  </a:lnTo>
                  <a:lnTo>
                    <a:pt x="88773" y="201803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8966" y="221996"/>
                  </a:lnTo>
                  <a:lnTo>
                    <a:pt x="114808" y="216154"/>
                  </a:lnTo>
                  <a:lnTo>
                    <a:pt x="114808" y="201803"/>
                  </a:lnTo>
                  <a:close/>
                </a:path>
                <a:path w="470535" h="1201420">
                  <a:moveTo>
                    <a:pt x="114808" y="103886"/>
                  </a:moveTo>
                  <a:lnTo>
                    <a:pt x="108966" y="98044"/>
                  </a:lnTo>
                  <a:lnTo>
                    <a:pt x="94615" y="98044"/>
                  </a:lnTo>
                  <a:lnTo>
                    <a:pt x="88773" y="103886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8966" y="124079"/>
                  </a:lnTo>
                  <a:lnTo>
                    <a:pt x="114808" y="118237"/>
                  </a:lnTo>
                  <a:lnTo>
                    <a:pt x="114808" y="103886"/>
                  </a:lnTo>
                  <a:close/>
                </a:path>
                <a:path w="470535" h="1201420">
                  <a:moveTo>
                    <a:pt x="114808" y="5842"/>
                  </a:moveTo>
                  <a:lnTo>
                    <a:pt x="108966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8966" y="26162"/>
                  </a:lnTo>
                  <a:lnTo>
                    <a:pt x="114808" y="20320"/>
                  </a:lnTo>
                  <a:lnTo>
                    <a:pt x="114808" y="5842"/>
                  </a:lnTo>
                  <a:close/>
                </a:path>
                <a:path w="470535" h="1201420">
                  <a:moveTo>
                    <a:pt x="203581" y="1181125"/>
                  </a:moveTo>
                  <a:lnTo>
                    <a:pt x="197739" y="1175283"/>
                  </a:lnTo>
                  <a:lnTo>
                    <a:pt x="183388" y="1175283"/>
                  </a:lnTo>
                  <a:lnTo>
                    <a:pt x="177546" y="1181125"/>
                  </a:lnTo>
                  <a:lnTo>
                    <a:pt x="177546" y="1188339"/>
                  </a:lnTo>
                  <a:lnTo>
                    <a:pt x="177546" y="1195539"/>
                  </a:lnTo>
                  <a:lnTo>
                    <a:pt x="183388" y="1201381"/>
                  </a:lnTo>
                  <a:lnTo>
                    <a:pt x="197739" y="1201381"/>
                  </a:lnTo>
                  <a:lnTo>
                    <a:pt x="203581" y="1195539"/>
                  </a:lnTo>
                  <a:lnTo>
                    <a:pt x="203581" y="1181125"/>
                  </a:lnTo>
                  <a:close/>
                </a:path>
                <a:path w="470535" h="1201420">
                  <a:moveTo>
                    <a:pt x="203581" y="1083195"/>
                  </a:moveTo>
                  <a:lnTo>
                    <a:pt x="197739" y="1077353"/>
                  </a:lnTo>
                  <a:lnTo>
                    <a:pt x="183388" y="1077353"/>
                  </a:lnTo>
                  <a:lnTo>
                    <a:pt x="177546" y="1083195"/>
                  </a:lnTo>
                  <a:lnTo>
                    <a:pt x="177546" y="1090396"/>
                  </a:lnTo>
                  <a:lnTo>
                    <a:pt x="177546" y="1097610"/>
                  </a:lnTo>
                  <a:lnTo>
                    <a:pt x="183388" y="1103452"/>
                  </a:lnTo>
                  <a:lnTo>
                    <a:pt x="197739" y="1103452"/>
                  </a:lnTo>
                  <a:lnTo>
                    <a:pt x="203581" y="1097610"/>
                  </a:lnTo>
                  <a:lnTo>
                    <a:pt x="203581" y="1083195"/>
                  </a:lnTo>
                  <a:close/>
                </a:path>
                <a:path w="470535" h="1201420">
                  <a:moveTo>
                    <a:pt x="203581" y="985253"/>
                  </a:moveTo>
                  <a:lnTo>
                    <a:pt x="197739" y="979411"/>
                  </a:lnTo>
                  <a:lnTo>
                    <a:pt x="183388" y="979411"/>
                  </a:lnTo>
                  <a:lnTo>
                    <a:pt x="177546" y="985253"/>
                  </a:lnTo>
                  <a:lnTo>
                    <a:pt x="177546" y="992466"/>
                  </a:lnTo>
                  <a:lnTo>
                    <a:pt x="177546" y="999667"/>
                  </a:lnTo>
                  <a:lnTo>
                    <a:pt x="183388" y="1005509"/>
                  </a:lnTo>
                  <a:lnTo>
                    <a:pt x="197739" y="1005509"/>
                  </a:lnTo>
                  <a:lnTo>
                    <a:pt x="203581" y="999667"/>
                  </a:lnTo>
                  <a:lnTo>
                    <a:pt x="203581" y="985253"/>
                  </a:lnTo>
                  <a:close/>
                </a:path>
                <a:path w="470535" h="1201420">
                  <a:moveTo>
                    <a:pt x="203581" y="887323"/>
                  </a:moveTo>
                  <a:lnTo>
                    <a:pt x="197739" y="881481"/>
                  </a:lnTo>
                  <a:lnTo>
                    <a:pt x="183388" y="881481"/>
                  </a:lnTo>
                  <a:lnTo>
                    <a:pt x="177546" y="887323"/>
                  </a:lnTo>
                  <a:lnTo>
                    <a:pt x="177546" y="894524"/>
                  </a:lnTo>
                  <a:lnTo>
                    <a:pt x="177546" y="901738"/>
                  </a:lnTo>
                  <a:lnTo>
                    <a:pt x="183388" y="907580"/>
                  </a:lnTo>
                  <a:lnTo>
                    <a:pt x="197739" y="907580"/>
                  </a:lnTo>
                  <a:lnTo>
                    <a:pt x="203581" y="901738"/>
                  </a:lnTo>
                  <a:lnTo>
                    <a:pt x="203581" y="887323"/>
                  </a:lnTo>
                  <a:close/>
                </a:path>
                <a:path w="470535" h="1201420">
                  <a:moveTo>
                    <a:pt x="203581" y="789381"/>
                  </a:moveTo>
                  <a:lnTo>
                    <a:pt x="197739" y="783539"/>
                  </a:lnTo>
                  <a:lnTo>
                    <a:pt x="183388" y="783539"/>
                  </a:lnTo>
                  <a:lnTo>
                    <a:pt x="177546" y="789381"/>
                  </a:lnTo>
                  <a:lnTo>
                    <a:pt x="177546" y="796594"/>
                  </a:lnTo>
                  <a:lnTo>
                    <a:pt x="177546" y="803795"/>
                  </a:lnTo>
                  <a:lnTo>
                    <a:pt x="183388" y="809637"/>
                  </a:lnTo>
                  <a:lnTo>
                    <a:pt x="197739" y="809637"/>
                  </a:lnTo>
                  <a:lnTo>
                    <a:pt x="203581" y="803795"/>
                  </a:lnTo>
                  <a:lnTo>
                    <a:pt x="203581" y="789381"/>
                  </a:lnTo>
                  <a:close/>
                </a:path>
                <a:path w="470535" h="1201420">
                  <a:moveTo>
                    <a:pt x="203581" y="691388"/>
                  </a:moveTo>
                  <a:lnTo>
                    <a:pt x="197739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739" y="711708"/>
                  </a:lnTo>
                  <a:lnTo>
                    <a:pt x="203581" y="705866"/>
                  </a:lnTo>
                  <a:lnTo>
                    <a:pt x="203581" y="691388"/>
                  </a:lnTo>
                  <a:close/>
                </a:path>
                <a:path w="470535" h="1201420">
                  <a:moveTo>
                    <a:pt x="203581" y="593471"/>
                  </a:moveTo>
                  <a:lnTo>
                    <a:pt x="197739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949"/>
                  </a:lnTo>
                  <a:lnTo>
                    <a:pt x="183388" y="613791"/>
                  </a:lnTo>
                  <a:lnTo>
                    <a:pt x="197739" y="613791"/>
                  </a:lnTo>
                  <a:lnTo>
                    <a:pt x="203581" y="607949"/>
                  </a:lnTo>
                  <a:lnTo>
                    <a:pt x="203581" y="593471"/>
                  </a:lnTo>
                  <a:close/>
                </a:path>
                <a:path w="470535" h="1201420">
                  <a:moveTo>
                    <a:pt x="203581" y="495554"/>
                  </a:moveTo>
                  <a:lnTo>
                    <a:pt x="197739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10032"/>
                  </a:lnTo>
                  <a:lnTo>
                    <a:pt x="183388" y="515874"/>
                  </a:lnTo>
                  <a:lnTo>
                    <a:pt x="197739" y="515874"/>
                  </a:lnTo>
                  <a:lnTo>
                    <a:pt x="203581" y="510032"/>
                  </a:lnTo>
                  <a:lnTo>
                    <a:pt x="203581" y="495554"/>
                  </a:lnTo>
                  <a:close/>
                </a:path>
                <a:path w="470535" h="1201420">
                  <a:moveTo>
                    <a:pt x="203581" y="397637"/>
                  </a:moveTo>
                  <a:lnTo>
                    <a:pt x="197739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876"/>
                  </a:lnTo>
                  <a:lnTo>
                    <a:pt x="177546" y="412115"/>
                  </a:lnTo>
                  <a:lnTo>
                    <a:pt x="183388" y="417957"/>
                  </a:lnTo>
                  <a:lnTo>
                    <a:pt x="197739" y="417957"/>
                  </a:lnTo>
                  <a:lnTo>
                    <a:pt x="203581" y="412115"/>
                  </a:lnTo>
                  <a:lnTo>
                    <a:pt x="203581" y="397637"/>
                  </a:lnTo>
                  <a:close/>
                </a:path>
                <a:path w="470535" h="1201420">
                  <a:moveTo>
                    <a:pt x="203581" y="299720"/>
                  </a:moveTo>
                  <a:lnTo>
                    <a:pt x="197739" y="293878"/>
                  </a:lnTo>
                  <a:lnTo>
                    <a:pt x="183388" y="293878"/>
                  </a:lnTo>
                  <a:lnTo>
                    <a:pt x="177546" y="299720"/>
                  </a:lnTo>
                  <a:lnTo>
                    <a:pt x="177546" y="306959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739" y="319913"/>
                  </a:lnTo>
                  <a:lnTo>
                    <a:pt x="203581" y="314071"/>
                  </a:lnTo>
                  <a:lnTo>
                    <a:pt x="203581" y="299720"/>
                  </a:lnTo>
                  <a:close/>
                </a:path>
                <a:path w="470535" h="1201420">
                  <a:moveTo>
                    <a:pt x="203581" y="201803"/>
                  </a:moveTo>
                  <a:lnTo>
                    <a:pt x="197739" y="195961"/>
                  </a:lnTo>
                  <a:lnTo>
                    <a:pt x="183388" y="195961"/>
                  </a:lnTo>
                  <a:lnTo>
                    <a:pt x="177546" y="201803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739" y="221996"/>
                  </a:lnTo>
                  <a:lnTo>
                    <a:pt x="203581" y="216154"/>
                  </a:lnTo>
                  <a:lnTo>
                    <a:pt x="203581" y="201803"/>
                  </a:lnTo>
                  <a:close/>
                </a:path>
                <a:path w="470535" h="1201420">
                  <a:moveTo>
                    <a:pt x="203581" y="103886"/>
                  </a:moveTo>
                  <a:lnTo>
                    <a:pt x="197739" y="98044"/>
                  </a:lnTo>
                  <a:lnTo>
                    <a:pt x="183388" y="98044"/>
                  </a:lnTo>
                  <a:lnTo>
                    <a:pt x="177546" y="103886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739" y="124079"/>
                  </a:lnTo>
                  <a:lnTo>
                    <a:pt x="203581" y="118237"/>
                  </a:lnTo>
                  <a:lnTo>
                    <a:pt x="203581" y="103886"/>
                  </a:lnTo>
                  <a:close/>
                </a:path>
                <a:path w="470535" h="1201420">
                  <a:moveTo>
                    <a:pt x="203581" y="5842"/>
                  </a:moveTo>
                  <a:lnTo>
                    <a:pt x="197739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739" y="26162"/>
                  </a:lnTo>
                  <a:lnTo>
                    <a:pt x="203581" y="20320"/>
                  </a:lnTo>
                  <a:lnTo>
                    <a:pt x="203581" y="5842"/>
                  </a:lnTo>
                  <a:close/>
                </a:path>
                <a:path w="470535" h="1201420">
                  <a:moveTo>
                    <a:pt x="292481" y="1181125"/>
                  </a:moveTo>
                  <a:lnTo>
                    <a:pt x="286639" y="1175283"/>
                  </a:lnTo>
                  <a:lnTo>
                    <a:pt x="272161" y="1175283"/>
                  </a:lnTo>
                  <a:lnTo>
                    <a:pt x="266319" y="1181125"/>
                  </a:lnTo>
                  <a:lnTo>
                    <a:pt x="266319" y="1188339"/>
                  </a:lnTo>
                  <a:lnTo>
                    <a:pt x="266319" y="1195539"/>
                  </a:lnTo>
                  <a:lnTo>
                    <a:pt x="272161" y="1201381"/>
                  </a:lnTo>
                  <a:lnTo>
                    <a:pt x="286639" y="1201381"/>
                  </a:lnTo>
                  <a:lnTo>
                    <a:pt x="292481" y="1195539"/>
                  </a:lnTo>
                  <a:lnTo>
                    <a:pt x="292481" y="1181125"/>
                  </a:lnTo>
                  <a:close/>
                </a:path>
                <a:path w="470535" h="1201420">
                  <a:moveTo>
                    <a:pt x="292481" y="1083195"/>
                  </a:moveTo>
                  <a:lnTo>
                    <a:pt x="286639" y="1077353"/>
                  </a:lnTo>
                  <a:lnTo>
                    <a:pt x="272161" y="1077353"/>
                  </a:lnTo>
                  <a:lnTo>
                    <a:pt x="266319" y="1083195"/>
                  </a:lnTo>
                  <a:lnTo>
                    <a:pt x="266319" y="1090396"/>
                  </a:lnTo>
                  <a:lnTo>
                    <a:pt x="266319" y="1097610"/>
                  </a:lnTo>
                  <a:lnTo>
                    <a:pt x="272161" y="1103452"/>
                  </a:lnTo>
                  <a:lnTo>
                    <a:pt x="286639" y="1103452"/>
                  </a:lnTo>
                  <a:lnTo>
                    <a:pt x="292481" y="1097610"/>
                  </a:lnTo>
                  <a:lnTo>
                    <a:pt x="292481" y="1083195"/>
                  </a:lnTo>
                  <a:close/>
                </a:path>
                <a:path w="470535" h="1201420">
                  <a:moveTo>
                    <a:pt x="292481" y="985253"/>
                  </a:moveTo>
                  <a:lnTo>
                    <a:pt x="286639" y="979411"/>
                  </a:lnTo>
                  <a:lnTo>
                    <a:pt x="272161" y="979411"/>
                  </a:lnTo>
                  <a:lnTo>
                    <a:pt x="266319" y="985253"/>
                  </a:lnTo>
                  <a:lnTo>
                    <a:pt x="266319" y="992466"/>
                  </a:lnTo>
                  <a:lnTo>
                    <a:pt x="266319" y="999667"/>
                  </a:lnTo>
                  <a:lnTo>
                    <a:pt x="272161" y="1005509"/>
                  </a:lnTo>
                  <a:lnTo>
                    <a:pt x="286639" y="1005509"/>
                  </a:lnTo>
                  <a:lnTo>
                    <a:pt x="292481" y="999667"/>
                  </a:lnTo>
                  <a:lnTo>
                    <a:pt x="292481" y="985253"/>
                  </a:lnTo>
                  <a:close/>
                </a:path>
                <a:path w="470535" h="1201420">
                  <a:moveTo>
                    <a:pt x="292481" y="887323"/>
                  </a:moveTo>
                  <a:lnTo>
                    <a:pt x="286639" y="881481"/>
                  </a:lnTo>
                  <a:lnTo>
                    <a:pt x="272161" y="881481"/>
                  </a:lnTo>
                  <a:lnTo>
                    <a:pt x="266319" y="887323"/>
                  </a:lnTo>
                  <a:lnTo>
                    <a:pt x="266319" y="894524"/>
                  </a:lnTo>
                  <a:lnTo>
                    <a:pt x="266319" y="901738"/>
                  </a:lnTo>
                  <a:lnTo>
                    <a:pt x="272161" y="907580"/>
                  </a:lnTo>
                  <a:lnTo>
                    <a:pt x="286639" y="907580"/>
                  </a:lnTo>
                  <a:lnTo>
                    <a:pt x="292481" y="901738"/>
                  </a:lnTo>
                  <a:lnTo>
                    <a:pt x="292481" y="887323"/>
                  </a:lnTo>
                  <a:close/>
                </a:path>
                <a:path w="470535" h="1201420">
                  <a:moveTo>
                    <a:pt x="292481" y="789381"/>
                  </a:moveTo>
                  <a:lnTo>
                    <a:pt x="286639" y="783539"/>
                  </a:lnTo>
                  <a:lnTo>
                    <a:pt x="272161" y="783539"/>
                  </a:lnTo>
                  <a:lnTo>
                    <a:pt x="266319" y="789381"/>
                  </a:lnTo>
                  <a:lnTo>
                    <a:pt x="266319" y="796594"/>
                  </a:lnTo>
                  <a:lnTo>
                    <a:pt x="266319" y="803795"/>
                  </a:lnTo>
                  <a:lnTo>
                    <a:pt x="272161" y="809637"/>
                  </a:lnTo>
                  <a:lnTo>
                    <a:pt x="286639" y="809637"/>
                  </a:lnTo>
                  <a:lnTo>
                    <a:pt x="292481" y="803795"/>
                  </a:lnTo>
                  <a:lnTo>
                    <a:pt x="292481" y="789381"/>
                  </a:lnTo>
                  <a:close/>
                </a:path>
                <a:path w="470535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627"/>
                  </a:lnTo>
                  <a:lnTo>
                    <a:pt x="266319" y="705866"/>
                  </a:lnTo>
                  <a:lnTo>
                    <a:pt x="272161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470535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710"/>
                  </a:lnTo>
                  <a:lnTo>
                    <a:pt x="266319" y="607949"/>
                  </a:lnTo>
                  <a:lnTo>
                    <a:pt x="272161" y="613791"/>
                  </a:lnTo>
                  <a:lnTo>
                    <a:pt x="286639" y="613791"/>
                  </a:lnTo>
                  <a:lnTo>
                    <a:pt x="292481" y="607949"/>
                  </a:lnTo>
                  <a:lnTo>
                    <a:pt x="292481" y="593471"/>
                  </a:lnTo>
                  <a:close/>
                </a:path>
                <a:path w="470535" h="1201420">
                  <a:moveTo>
                    <a:pt x="292481" y="495554"/>
                  </a:moveTo>
                  <a:lnTo>
                    <a:pt x="286639" y="489712"/>
                  </a:lnTo>
                  <a:lnTo>
                    <a:pt x="272161" y="489712"/>
                  </a:lnTo>
                  <a:lnTo>
                    <a:pt x="266319" y="495554"/>
                  </a:lnTo>
                  <a:lnTo>
                    <a:pt x="266319" y="502793"/>
                  </a:lnTo>
                  <a:lnTo>
                    <a:pt x="266319" y="510032"/>
                  </a:lnTo>
                  <a:lnTo>
                    <a:pt x="272161" y="515874"/>
                  </a:lnTo>
                  <a:lnTo>
                    <a:pt x="286639" y="515874"/>
                  </a:lnTo>
                  <a:lnTo>
                    <a:pt x="292481" y="510032"/>
                  </a:lnTo>
                  <a:lnTo>
                    <a:pt x="292481" y="495554"/>
                  </a:lnTo>
                  <a:close/>
                </a:path>
                <a:path w="470535" h="1201420">
                  <a:moveTo>
                    <a:pt x="292481" y="397637"/>
                  </a:moveTo>
                  <a:lnTo>
                    <a:pt x="286639" y="391795"/>
                  </a:lnTo>
                  <a:lnTo>
                    <a:pt x="272161" y="391795"/>
                  </a:lnTo>
                  <a:lnTo>
                    <a:pt x="266319" y="397637"/>
                  </a:lnTo>
                  <a:lnTo>
                    <a:pt x="266319" y="404876"/>
                  </a:lnTo>
                  <a:lnTo>
                    <a:pt x="266319" y="412115"/>
                  </a:lnTo>
                  <a:lnTo>
                    <a:pt x="272161" y="417957"/>
                  </a:lnTo>
                  <a:lnTo>
                    <a:pt x="286639" y="417957"/>
                  </a:lnTo>
                  <a:lnTo>
                    <a:pt x="292481" y="412115"/>
                  </a:lnTo>
                  <a:lnTo>
                    <a:pt x="292481" y="397637"/>
                  </a:lnTo>
                  <a:close/>
                </a:path>
                <a:path w="470535" h="1201420">
                  <a:moveTo>
                    <a:pt x="292481" y="299720"/>
                  </a:moveTo>
                  <a:lnTo>
                    <a:pt x="286639" y="293878"/>
                  </a:lnTo>
                  <a:lnTo>
                    <a:pt x="272161" y="293878"/>
                  </a:lnTo>
                  <a:lnTo>
                    <a:pt x="266319" y="299720"/>
                  </a:lnTo>
                  <a:lnTo>
                    <a:pt x="266319" y="306959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720"/>
                  </a:lnTo>
                  <a:close/>
                </a:path>
                <a:path w="470535" h="1201420">
                  <a:moveTo>
                    <a:pt x="292481" y="201803"/>
                  </a:moveTo>
                  <a:lnTo>
                    <a:pt x="286639" y="195961"/>
                  </a:lnTo>
                  <a:lnTo>
                    <a:pt x="272161" y="195961"/>
                  </a:lnTo>
                  <a:lnTo>
                    <a:pt x="266319" y="201803"/>
                  </a:lnTo>
                  <a:lnTo>
                    <a:pt x="266319" y="208915"/>
                  </a:lnTo>
                  <a:lnTo>
                    <a:pt x="266319" y="216154"/>
                  </a:lnTo>
                  <a:lnTo>
                    <a:pt x="272161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803"/>
                  </a:lnTo>
                  <a:close/>
                </a:path>
                <a:path w="470535" h="1201420">
                  <a:moveTo>
                    <a:pt x="292481" y="103886"/>
                  </a:moveTo>
                  <a:lnTo>
                    <a:pt x="286639" y="98044"/>
                  </a:lnTo>
                  <a:lnTo>
                    <a:pt x="272161" y="98044"/>
                  </a:lnTo>
                  <a:lnTo>
                    <a:pt x="266319" y="103886"/>
                  </a:lnTo>
                  <a:lnTo>
                    <a:pt x="266319" y="110998"/>
                  </a:lnTo>
                  <a:lnTo>
                    <a:pt x="266319" y="118237"/>
                  </a:lnTo>
                  <a:lnTo>
                    <a:pt x="272161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886"/>
                  </a:lnTo>
                  <a:close/>
                </a:path>
                <a:path w="470535" h="1201420">
                  <a:moveTo>
                    <a:pt x="292481" y="5842"/>
                  </a:moveTo>
                  <a:lnTo>
                    <a:pt x="286639" y="0"/>
                  </a:lnTo>
                  <a:lnTo>
                    <a:pt x="272161" y="0"/>
                  </a:lnTo>
                  <a:lnTo>
                    <a:pt x="266319" y="5842"/>
                  </a:lnTo>
                  <a:lnTo>
                    <a:pt x="266319" y="13081"/>
                  </a:lnTo>
                  <a:lnTo>
                    <a:pt x="266319" y="20320"/>
                  </a:lnTo>
                  <a:lnTo>
                    <a:pt x="272161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470535" h="1201420">
                  <a:moveTo>
                    <a:pt x="381254" y="1181125"/>
                  </a:moveTo>
                  <a:lnTo>
                    <a:pt x="375412" y="1175283"/>
                  </a:lnTo>
                  <a:lnTo>
                    <a:pt x="360934" y="1175283"/>
                  </a:lnTo>
                  <a:lnTo>
                    <a:pt x="355092" y="1181125"/>
                  </a:lnTo>
                  <a:lnTo>
                    <a:pt x="355092" y="1188339"/>
                  </a:lnTo>
                  <a:lnTo>
                    <a:pt x="355092" y="1195539"/>
                  </a:lnTo>
                  <a:lnTo>
                    <a:pt x="360934" y="1201381"/>
                  </a:lnTo>
                  <a:lnTo>
                    <a:pt x="375412" y="1201381"/>
                  </a:lnTo>
                  <a:lnTo>
                    <a:pt x="381254" y="1195539"/>
                  </a:lnTo>
                  <a:lnTo>
                    <a:pt x="381254" y="1181125"/>
                  </a:lnTo>
                  <a:close/>
                </a:path>
                <a:path w="470535" h="1201420">
                  <a:moveTo>
                    <a:pt x="381254" y="1083195"/>
                  </a:moveTo>
                  <a:lnTo>
                    <a:pt x="375412" y="1077353"/>
                  </a:lnTo>
                  <a:lnTo>
                    <a:pt x="360934" y="1077353"/>
                  </a:lnTo>
                  <a:lnTo>
                    <a:pt x="355092" y="1083195"/>
                  </a:lnTo>
                  <a:lnTo>
                    <a:pt x="355092" y="1090396"/>
                  </a:lnTo>
                  <a:lnTo>
                    <a:pt x="355092" y="1097610"/>
                  </a:lnTo>
                  <a:lnTo>
                    <a:pt x="360934" y="1103452"/>
                  </a:lnTo>
                  <a:lnTo>
                    <a:pt x="375412" y="1103452"/>
                  </a:lnTo>
                  <a:lnTo>
                    <a:pt x="381254" y="1097610"/>
                  </a:lnTo>
                  <a:lnTo>
                    <a:pt x="381254" y="1083195"/>
                  </a:lnTo>
                  <a:close/>
                </a:path>
                <a:path w="470535" h="1201420">
                  <a:moveTo>
                    <a:pt x="381254" y="985253"/>
                  </a:moveTo>
                  <a:lnTo>
                    <a:pt x="375412" y="979411"/>
                  </a:lnTo>
                  <a:lnTo>
                    <a:pt x="360934" y="979411"/>
                  </a:lnTo>
                  <a:lnTo>
                    <a:pt x="355092" y="985253"/>
                  </a:lnTo>
                  <a:lnTo>
                    <a:pt x="355092" y="992466"/>
                  </a:lnTo>
                  <a:lnTo>
                    <a:pt x="355092" y="999667"/>
                  </a:lnTo>
                  <a:lnTo>
                    <a:pt x="360934" y="1005509"/>
                  </a:lnTo>
                  <a:lnTo>
                    <a:pt x="375412" y="1005509"/>
                  </a:lnTo>
                  <a:lnTo>
                    <a:pt x="381254" y="999667"/>
                  </a:lnTo>
                  <a:lnTo>
                    <a:pt x="381254" y="985253"/>
                  </a:lnTo>
                  <a:close/>
                </a:path>
                <a:path w="470535" h="1201420">
                  <a:moveTo>
                    <a:pt x="381254" y="887323"/>
                  </a:moveTo>
                  <a:lnTo>
                    <a:pt x="375412" y="881481"/>
                  </a:lnTo>
                  <a:lnTo>
                    <a:pt x="360934" y="881481"/>
                  </a:lnTo>
                  <a:lnTo>
                    <a:pt x="355092" y="887323"/>
                  </a:lnTo>
                  <a:lnTo>
                    <a:pt x="355092" y="894524"/>
                  </a:lnTo>
                  <a:lnTo>
                    <a:pt x="355092" y="901738"/>
                  </a:lnTo>
                  <a:lnTo>
                    <a:pt x="360934" y="907580"/>
                  </a:lnTo>
                  <a:lnTo>
                    <a:pt x="375412" y="907580"/>
                  </a:lnTo>
                  <a:lnTo>
                    <a:pt x="381254" y="901738"/>
                  </a:lnTo>
                  <a:lnTo>
                    <a:pt x="381254" y="887323"/>
                  </a:lnTo>
                  <a:close/>
                </a:path>
                <a:path w="470535" h="1201420">
                  <a:moveTo>
                    <a:pt x="381254" y="789381"/>
                  </a:moveTo>
                  <a:lnTo>
                    <a:pt x="375412" y="783539"/>
                  </a:lnTo>
                  <a:lnTo>
                    <a:pt x="360934" y="783539"/>
                  </a:lnTo>
                  <a:lnTo>
                    <a:pt x="355092" y="789381"/>
                  </a:lnTo>
                  <a:lnTo>
                    <a:pt x="355092" y="796594"/>
                  </a:lnTo>
                  <a:lnTo>
                    <a:pt x="355092" y="803795"/>
                  </a:lnTo>
                  <a:lnTo>
                    <a:pt x="360934" y="809637"/>
                  </a:lnTo>
                  <a:lnTo>
                    <a:pt x="375412" y="809637"/>
                  </a:lnTo>
                  <a:lnTo>
                    <a:pt x="381254" y="803795"/>
                  </a:lnTo>
                  <a:lnTo>
                    <a:pt x="381254" y="789381"/>
                  </a:lnTo>
                  <a:close/>
                </a:path>
                <a:path w="470535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34" y="685546"/>
                  </a:lnTo>
                  <a:lnTo>
                    <a:pt x="355092" y="691388"/>
                  </a:lnTo>
                  <a:lnTo>
                    <a:pt x="355092" y="698627"/>
                  </a:lnTo>
                  <a:lnTo>
                    <a:pt x="355092" y="705866"/>
                  </a:lnTo>
                  <a:lnTo>
                    <a:pt x="360934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470535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34" y="587629"/>
                  </a:lnTo>
                  <a:lnTo>
                    <a:pt x="355092" y="593471"/>
                  </a:lnTo>
                  <a:lnTo>
                    <a:pt x="355092" y="600710"/>
                  </a:lnTo>
                  <a:lnTo>
                    <a:pt x="355092" y="607949"/>
                  </a:lnTo>
                  <a:lnTo>
                    <a:pt x="360934" y="613791"/>
                  </a:lnTo>
                  <a:lnTo>
                    <a:pt x="375412" y="613791"/>
                  </a:lnTo>
                  <a:lnTo>
                    <a:pt x="381254" y="607949"/>
                  </a:lnTo>
                  <a:lnTo>
                    <a:pt x="381254" y="593471"/>
                  </a:lnTo>
                  <a:close/>
                </a:path>
                <a:path w="470535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34" y="489712"/>
                  </a:lnTo>
                  <a:lnTo>
                    <a:pt x="355092" y="495554"/>
                  </a:lnTo>
                  <a:lnTo>
                    <a:pt x="355092" y="502793"/>
                  </a:lnTo>
                  <a:lnTo>
                    <a:pt x="355092" y="510032"/>
                  </a:lnTo>
                  <a:lnTo>
                    <a:pt x="360934" y="515874"/>
                  </a:lnTo>
                  <a:lnTo>
                    <a:pt x="375412" y="515874"/>
                  </a:lnTo>
                  <a:lnTo>
                    <a:pt x="381254" y="510032"/>
                  </a:lnTo>
                  <a:lnTo>
                    <a:pt x="381254" y="495554"/>
                  </a:lnTo>
                  <a:close/>
                </a:path>
                <a:path w="470535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0934" y="391795"/>
                  </a:lnTo>
                  <a:lnTo>
                    <a:pt x="355092" y="397637"/>
                  </a:lnTo>
                  <a:lnTo>
                    <a:pt x="355092" y="404876"/>
                  </a:lnTo>
                  <a:lnTo>
                    <a:pt x="355092" y="412115"/>
                  </a:lnTo>
                  <a:lnTo>
                    <a:pt x="360934" y="417957"/>
                  </a:lnTo>
                  <a:lnTo>
                    <a:pt x="375412" y="417957"/>
                  </a:lnTo>
                  <a:lnTo>
                    <a:pt x="381254" y="412115"/>
                  </a:lnTo>
                  <a:lnTo>
                    <a:pt x="381254" y="397637"/>
                  </a:lnTo>
                  <a:close/>
                </a:path>
                <a:path w="470535" h="1201420">
                  <a:moveTo>
                    <a:pt x="381254" y="299720"/>
                  </a:moveTo>
                  <a:lnTo>
                    <a:pt x="375412" y="293878"/>
                  </a:lnTo>
                  <a:lnTo>
                    <a:pt x="360934" y="293878"/>
                  </a:lnTo>
                  <a:lnTo>
                    <a:pt x="355092" y="299720"/>
                  </a:lnTo>
                  <a:lnTo>
                    <a:pt x="355092" y="306959"/>
                  </a:lnTo>
                  <a:lnTo>
                    <a:pt x="355092" y="314071"/>
                  </a:lnTo>
                  <a:lnTo>
                    <a:pt x="360934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720"/>
                  </a:lnTo>
                  <a:close/>
                </a:path>
                <a:path w="470535" h="1201420">
                  <a:moveTo>
                    <a:pt x="381254" y="201803"/>
                  </a:moveTo>
                  <a:lnTo>
                    <a:pt x="375412" y="195961"/>
                  </a:lnTo>
                  <a:lnTo>
                    <a:pt x="360934" y="195961"/>
                  </a:lnTo>
                  <a:lnTo>
                    <a:pt x="355092" y="201803"/>
                  </a:lnTo>
                  <a:lnTo>
                    <a:pt x="355092" y="208915"/>
                  </a:lnTo>
                  <a:lnTo>
                    <a:pt x="355092" y="216154"/>
                  </a:lnTo>
                  <a:lnTo>
                    <a:pt x="360934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470535" h="1201420">
                  <a:moveTo>
                    <a:pt x="381254" y="103886"/>
                  </a:moveTo>
                  <a:lnTo>
                    <a:pt x="375412" y="98044"/>
                  </a:lnTo>
                  <a:lnTo>
                    <a:pt x="360934" y="98044"/>
                  </a:lnTo>
                  <a:lnTo>
                    <a:pt x="355092" y="103886"/>
                  </a:lnTo>
                  <a:lnTo>
                    <a:pt x="355092" y="110998"/>
                  </a:lnTo>
                  <a:lnTo>
                    <a:pt x="355092" y="118237"/>
                  </a:lnTo>
                  <a:lnTo>
                    <a:pt x="360934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886"/>
                  </a:lnTo>
                  <a:close/>
                </a:path>
                <a:path w="470535" h="1201420">
                  <a:moveTo>
                    <a:pt x="381254" y="5842"/>
                  </a:moveTo>
                  <a:lnTo>
                    <a:pt x="375412" y="0"/>
                  </a:lnTo>
                  <a:lnTo>
                    <a:pt x="360934" y="0"/>
                  </a:lnTo>
                  <a:lnTo>
                    <a:pt x="355092" y="5842"/>
                  </a:lnTo>
                  <a:lnTo>
                    <a:pt x="355092" y="13081"/>
                  </a:lnTo>
                  <a:lnTo>
                    <a:pt x="355092" y="20320"/>
                  </a:lnTo>
                  <a:lnTo>
                    <a:pt x="360934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470535" h="1201420">
                  <a:moveTo>
                    <a:pt x="470027" y="495554"/>
                  </a:moveTo>
                  <a:lnTo>
                    <a:pt x="464185" y="489712"/>
                  </a:lnTo>
                  <a:lnTo>
                    <a:pt x="449707" y="489712"/>
                  </a:lnTo>
                  <a:lnTo>
                    <a:pt x="443865" y="495554"/>
                  </a:lnTo>
                  <a:lnTo>
                    <a:pt x="443865" y="502793"/>
                  </a:lnTo>
                  <a:lnTo>
                    <a:pt x="443865" y="510032"/>
                  </a:lnTo>
                  <a:lnTo>
                    <a:pt x="449707" y="515874"/>
                  </a:lnTo>
                  <a:lnTo>
                    <a:pt x="464185" y="515874"/>
                  </a:lnTo>
                  <a:lnTo>
                    <a:pt x="470027" y="510032"/>
                  </a:lnTo>
                  <a:lnTo>
                    <a:pt x="470027" y="495554"/>
                  </a:lnTo>
                  <a:close/>
                </a:path>
                <a:path w="470535" h="1201420">
                  <a:moveTo>
                    <a:pt x="470027" y="397637"/>
                  </a:moveTo>
                  <a:lnTo>
                    <a:pt x="464185" y="391795"/>
                  </a:lnTo>
                  <a:lnTo>
                    <a:pt x="449707" y="391795"/>
                  </a:lnTo>
                  <a:lnTo>
                    <a:pt x="443865" y="397637"/>
                  </a:lnTo>
                  <a:lnTo>
                    <a:pt x="443865" y="404876"/>
                  </a:lnTo>
                  <a:lnTo>
                    <a:pt x="443865" y="412115"/>
                  </a:lnTo>
                  <a:lnTo>
                    <a:pt x="449707" y="417957"/>
                  </a:lnTo>
                  <a:lnTo>
                    <a:pt x="464185" y="417957"/>
                  </a:lnTo>
                  <a:lnTo>
                    <a:pt x="470027" y="412115"/>
                  </a:lnTo>
                  <a:lnTo>
                    <a:pt x="470027" y="397637"/>
                  </a:lnTo>
                  <a:close/>
                </a:path>
                <a:path w="470535" h="1201420">
                  <a:moveTo>
                    <a:pt x="470027" y="299720"/>
                  </a:moveTo>
                  <a:lnTo>
                    <a:pt x="464185" y="293878"/>
                  </a:lnTo>
                  <a:lnTo>
                    <a:pt x="449707" y="293878"/>
                  </a:lnTo>
                  <a:lnTo>
                    <a:pt x="443865" y="299720"/>
                  </a:lnTo>
                  <a:lnTo>
                    <a:pt x="443865" y="306959"/>
                  </a:lnTo>
                  <a:lnTo>
                    <a:pt x="443865" y="314071"/>
                  </a:lnTo>
                  <a:lnTo>
                    <a:pt x="449707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720"/>
                  </a:lnTo>
                  <a:close/>
                </a:path>
                <a:path w="470535" h="1201420">
                  <a:moveTo>
                    <a:pt x="470027" y="201803"/>
                  </a:moveTo>
                  <a:lnTo>
                    <a:pt x="464185" y="195961"/>
                  </a:lnTo>
                  <a:lnTo>
                    <a:pt x="449707" y="195961"/>
                  </a:lnTo>
                  <a:lnTo>
                    <a:pt x="443865" y="201803"/>
                  </a:lnTo>
                  <a:lnTo>
                    <a:pt x="443865" y="208915"/>
                  </a:lnTo>
                  <a:lnTo>
                    <a:pt x="443865" y="216154"/>
                  </a:lnTo>
                  <a:lnTo>
                    <a:pt x="449707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803"/>
                  </a:lnTo>
                  <a:close/>
                </a:path>
                <a:path w="470535" h="1201420">
                  <a:moveTo>
                    <a:pt x="470027" y="103886"/>
                  </a:moveTo>
                  <a:lnTo>
                    <a:pt x="464185" y="98044"/>
                  </a:lnTo>
                  <a:lnTo>
                    <a:pt x="449707" y="98044"/>
                  </a:lnTo>
                  <a:lnTo>
                    <a:pt x="443865" y="103886"/>
                  </a:lnTo>
                  <a:lnTo>
                    <a:pt x="443865" y="110998"/>
                  </a:lnTo>
                  <a:lnTo>
                    <a:pt x="443865" y="118237"/>
                  </a:lnTo>
                  <a:lnTo>
                    <a:pt x="449707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886"/>
                  </a:lnTo>
                  <a:close/>
                </a:path>
                <a:path w="470535" h="1201420">
                  <a:moveTo>
                    <a:pt x="470027" y="5842"/>
                  </a:moveTo>
                  <a:lnTo>
                    <a:pt x="464185" y="0"/>
                  </a:lnTo>
                  <a:lnTo>
                    <a:pt x="449707" y="0"/>
                  </a:lnTo>
                  <a:lnTo>
                    <a:pt x="443865" y="5842"/>
                  </a:lnTo>
                  <a:lnTo>
                    <a:pt x="443865" y="13081"/>
                  </a:lnTo>
                  <a:lnTo>
                    <a:pt x="443865" y="20320"/>
                  </a:lnTo>
                  <a:lnTo>
                    <a:pt x="449707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2305" y="3106419"/>
              <a:ext cx="1983105" cy="1397635"/>
            </a:xfrm>
            <a:custGeom>
              <a:avLst/>
              <a:gdLst/>
              <a:ahLst/>
              <a:cxnLst/>
              <a:rect l="l" t="t" r="r" b="b"/>
              <a:pathLst>
                <a:path w="1983104" h="1397635">
                  <a:moveTo>
                    <a:pt x="26035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10032"/>
                  </a:lnTo>
                  <a:lnTo>
                    <a:pt x="5842" y="515874"/>
                  </a:lnTo>
                  <a:lnTo>
                    <a:pt x="20193" y="515874"/>
                  </a:lnTo>
                  <a:lnTo>
                    <a:pt x="26035" y="510032"/>
                  </a:lnTo>
                  <a:lnTo>
                    <a:pt x="26035" y="495554"/>
                  </a:lnTo>
                  <a:close/>
                </a:path>
                <a:path w="1983104" h="1397635">
                  <a:moveTo>
                    <a:pt x="26035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2115"/>
                  </a:lnTo>
                  <a:lnTo>
                    <a:pt x="5842" y="417957"/>
                  </a:lnTo>
                  <a:lnTo>
                    <a:pt x="20193" y="417957"/>
                  </a:lnTo>
                  <a:lnTo>
                    <a:pt x="26035" y="412115"/>
                  </a:lnTo>
                  <a:lnTo>
                    <a:pt x="26035" y="397637"/>
                  </a:lnTo>
                  <a:close/>
                </a:path>
                <a:path w="1983104" h="1397635">
                  <a:moveTo>
                    <a:pt x="26035" y="299720"/>
                  </a:moveTo>
                  <a:lnTo>
                    <a:pt x="20193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959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035" y="314071"/>
                  </a:lnTo>
                  <a:lnTo>
                    <a:pt x="26035" y="299720"/>
                  </a:lnTo>
                  <a:close/>
                </a:path>
                <a:path w="1983104" h="1397635">
                  <a:moveTo>
                    <a:pt x="26035" y="201803"/>
                  </a:moveTo>
                  <a:lnTo>
                    <a:pt x="20193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035" y="216154"/>
                  </a:lnTo>
                  <a:lnTo>
                    <a:pt x="26035" y="201803"/>
                  </a:lnTo>
                  <a:close/>
                </a:path>
                <a:path w="1983104" h="1397635">
                  <a:moveTo>
                    <a:pt x="26035" y="103886"/>
                  </a:moveTo>
                  <a:lnTo>
                    <a:pt x="20193" y="98044"/>
                  </a:lnTo>
                  <a:lnTo>
                    <a:pt x="5842" y="98044"/>
                  </a:lnTo>
                  <a:lnTo>
                    <a:pt x="0" y="103886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193" y="124079"/>
                  </a:lnTo>
                  <a:lnTo>
                    <a:pt x="26035" y="118237"/>
                  </a:lnTo>
                  <a:lnTo>
                    <a:pt x="26035" y="103886"/>
                  </a:lnTo>
                  <a:close/>
                </a:path>
                <a:path w="1983104" h="1397635">
                  <a:moveTo>
                    <a:pt x="26035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035" y="20320"/>
                  </a:lnTo>
                  <a:lnTo>
                    <a:pt x="26035" y="5842"/>
                  </a:lnTo>
                  <a:close/>
                </a:path>
                <a:path w="1983104" h="1397635">
                  <a:moveTo>
                    <a:pt x="114935" y="1376997"/>
                  </a:moveTo>
                  <a:lnTo>
                    <a:pt x="108966" y="1371155"/>
                  </a:lnTo>
                  <a:lnTo>
                    <a:pt x="94615" y="1371155"/>
                  </a:lnTo>
                  <a:lnTo>
                    <a:pt x="88773" y="1376997"/>
                  </a:lnTo>
                  <a:lnTo>
                    <a:pt x="88773" y="1384211"/>
                  </a:lnTo>
                  <a:lnTo>
                    <a:pt x="88773" y="1391412"/>
                  </a:lnTo>
                  <a:lnTo>
                    <a:pt x="94615" y="1397254"/>
                  </a:lnTo>
                  <a:lnTo>
                    <a:pt x="108966" y="1397254"/>
                  </a:lnTo>
                  <a:lnTo>
                    <a:pt x="114935" y="1391412"/>
                  </a:lnTo>
                  <a:lnTo>
                    <a:pt x="114935" y="1376997"/>
                  </a:lnTo>
                  <a:close/>
                </a:path>
                <a:path w="1983104" h="1397635">
                  <a:moveTo>
                    <a:pt x="114935" y="1279067"/>
                  </a:moveTo>
                  <a:lnTo>
                    <a:pt x="108966" y="1273225"/>
                  </a:lnTo>
                  <a:lnTo>
                    <a:pt x="94615" y="1273225"/>
                  </a:lnTo>
                  <a:lnTo>
                    <a:pt x="88773" y="1279067"/>
                  </a:lnTo>
                  <a:lnTo>
                    <a:pt x="88773" y="1286268"/>
                  </a:lnTo>
                  <a:lnTo>
                    <a:pt x="88773" y="1293482"/>
                  </a:lnTo>
                  <a:lnTo>
                    <a:pt x="94615" y="1299324"/>
                  </a:lnTo>
                  <a:lnTo>
                    <a:pt x="108966" y="1299324"/>
                  </a:lnTo>
                  <a:lnTo>
                    <a:pt x="114935" y="1293482"/>
                  </a:lnTo>
                  <a:lnTo>
                    <a:pt x="114935" y="1279067"/>
                  </a:lnTo>
                  <a:close/>
                </a:path>
                <a:path w="1983104" h="1397635">
                  <a:moveTo>
                    <a:pt x="203708" y="1376997"/>
                  </a:moveTo>
                  <a:lnTo>
                    <a:pt x="197866" y="1371155"/>
                  </a:lnTo>
                  <a:lnTo>
                    <a:pt x="183388" y="1371155"/>
                  </a:lnTo>
                  <a:lnTo>
                    <a:pt x="177546" y="1376997"/>
                  </a:lnTo>
                  <a:lnTo>
                    <a:pt x="177546" y="1384211"/>
                  </a:lnTo>
                  <a:lnTo>
                    <a:pt x="177546" y="1391412"/>
                  </a:lnTo>
                  <a:lnTo>
                    <a:pt x="183388" y="1397254"/>
                  </a:lnTo>
                  <a:lnTo>
                    <a:pt x="197866" y="1397254"/>
                  </a:lnTo>
                  <a:lnTo>
                    <a:pt x="203708" y="1391412"/>
                  </a:lnTo>
                  <a:lnTo>
                    <a:pt x="203708" y="1376997"/>
                  </a:lnTo>
                  <a:close/>
                </a:path>
                <a:path w="1983104" h="1397635">
                  <a:moveTo>
                    <a:pt x="203708" y="1279067"/>
                  </a:moveTo>
                  <a:lnTo>
                    <a:pt x="197866" y="1273225"/>
                  </a:lnTo>
                  <a:lnTo>
                    <a:pt x="183388" y="1273225"/>
                  </a:lnTo>
                  <a:lnTo>
                    <a:pt x="177546" y="1279067"/>
                  </a:lnTo>
                  <a:lnTo>
                    <a:pt x="177546" y="1286268"/>
                  </a:lnTo>
                  <a:lnTo>
                    <a:pt x="177546" y="1293482"/>
                  </a:lnTo>
                  <a:lnTo>
                    <a:pt x="183388" y="1299324"/>
                  </a:lnTo>
                  <a:lnTo>
                    <a:pt x="197866" y="1299324"/>
                  </a:lnTo>
                  <a:lnTo>
                    <a:pt x="203708" y="1293482"/>
                  </a:lnTo>
                  <a:lnTo>
                    <a:pt x="203708" y="1279067"/>
                  </a:lnTo>
                  <a:close/>
                </a:path>
                <a:path w="1983104" h="1397635">
                  <a:moveTo>
                    <a:pt x="292481" y="1376997"/>
                  </a:moveTo>
                  <a:lnTo>
                    <a:pt x="286639" y="1371155"/>
                  </a:lnTo>
                  <a:lnTo>
                    <a:pt x="272161" y="1371155"/>
                  </a:lnTo>
                  <a:lnTo>
                    <a:pt x="266319" y="1376997"/>
                  </a:lnTo>
                  <a:lnTo>
                    <a:pt x="266319" y="1384211"/>
                  </a:lnTo>
                  <a:lnTo>
                    <a:pt x="266319" y="1391412"/>
                  </a:lnTo>
                  <a:lnTo>
                    <a:pt x="272161" y="1397254"/>
                  </a:lnTo>
                  <a:lnTo>
                    <a:pt x="286639" y="1397254"/>
                  </a:lnTo>
                  <a:lnTo>
                    <a:pt x="292481" y="1391412"/>
                  </a:lnTo>
                  <a:lnTo>
                    <a:pt x="292481" y="1376997"/>
                  </a:lnTo>
                  <a:close/>
                </a:path>
                <a:path w="1983104" h="1397635">
                  <a:moveTo>
                    <a:pt x="292481" y="1279067"/>
                  </a:moveTo>
                  <a:lnTo>
                    <a:pt x="286639" y="1273225"/>
                  </a:lnTo>
                  <a:lnTo>
                    <a:pt x="272161" y="1273225"/>
                  </a:lnTo>
                  <a:lnTo>
                    <a:pt x="266319" y="1279067"/>
                  </a:lnTo>
                  <a:lnTo>
                    <a:pt x="266319" y="1286268"/>
                  </a:lnTo>
                  <a:lnTo>
                    <a:pt x="266319" y="1293482"/>
                  </a:lnTo>
                  <a:lnTo>
                    <a:pt x="272161" y="1299324"/>
                  </a:lnTo>
                  <a:lnTo>
                    <a:pt x="286639" y="1299324"/>
                  </a:lnTo>
                  <a:lnTo>
                    <a:pt x="292481" y="1293482"/>
                  </a:lnTo>
                  <a:lnTo>
                    <a:pt x="292481" y="1279067"/>
                  </a:lnTo>
                  <a:close/>
                </a:path>
                <a:path w="1983104" h="1397635">
                  <a:moveTo>
                    <a:pt x="381254" y="1376997"/>
                  </a:moveTo>
                  <a:lnTo>
                    <a:pt x="375412" y="1371155"/>
                  </a:lnTo>
                  <a:lnTo>
                    <a:pt x="360934" y="1371155"/>
                  </a:lnTo>
                  <a:lnTo>
                    <a:pt x="355092" y="1376997"/>
                  </a:lnTo>
                  <a:lnTo>
                    <a:pt x="355092" y="1384211"/>
                  </a:lnTo>
                  <a:lnTo>
                    <a:pt x="355092" y="1391412"/>
                  </a:lnTo>
                  <a:lnTo>
                    <a:pt x="360934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97"/>
                  </a:lnTo>
                  <a:close/>
                </a:path>
                <a:path w="1983104" h="1397635">
                  <a:moveTo>
                    <a:pt x="381254" y="1279067"/>
                  </a:moveTo>
                  <a:lnTo>
                    <a:pt x="375412" y="1273225"/>
                  </a:lnTo>
                  <a:lnTo>
                    <a:pt x="360934" y="1273225"/>
                  </a:lnTo>
                  <a:lnTo>
                    <a:pt x="355092" y="1279067"/>
                  </a:lnTo>
                  <a:lnTo>
                    <a:pt x="355092" y="1286268"/>
                  </a:lnTo>
                  <a:lnTo>
                    <a:pt x="355092" y="1293482"/>
                  </a:lnTo>
                  <a:lnTo>
                    <a:pt x="360934" y="1299324"/>
                  </a:lnTo>
                  <a:lnTo>
                    <a:pt x="375412" y="1299324"/>
                  </a:lnTo>
                  <a:lnTo>
                    <a:pt x="381254" y="1293482"/>
                  </a:lnTo>
                  <a:lnTo>
                    <a:pt x="381254" y="1279067"/>
                  </a:lnTo>
                  <a:close/>
                </a:path>
                <a:path w="1983104" h="1397635">
                  <a:moveTo>
                    <a:pt x="470027" y="1376997"/>
                  </a:moveTo>
                  <a:lnTo>
                    <a:pt x="464185" y="1371155"/>
                  </a:lnTo>
                  <a:lnTo>
                    <a:pt x="449707" y="1371155"/>
                  </a:lnTo>
                  <a:lnTo>
                    <a:pt x="443865" y="1376997"/>
                  </a:lnTo>
                  <a:lnTo>
                    <a:pt x="443865" y="1384211"/>
                  </a:lnTo>
                  <a:lnTo>
                    <a:pt x="443865" y="1391412"/>
                  </a:lnTo>
                  <a:lnTo>
                    <a:pt x="449707" y="1397254"/>
                  </a:lnTo>
                  <a:lnTo>
                    <a:pt x="464185" y="1397254"/>
                  </a:lnTo>
                  <a:lnTo>
                    <a:pt x="470027" y="1391412"/>
                  </a:lnTo>
                  <a:lnTo>
                    <a:pt x="470027" y="1376997"/>
                  </a:lnTo>
                  <a:close/>
                </a:path>
                <a:path w="1983104" h="1397635">
                  <a:moveTo>
                    <a:pt x="470027" y="1279067"/>
                  </a:moveTo>
                  <a:lnTo>
                    <a:pt x="464185" y="1273225"/>
                  </a:lnTo>
                  <a:lnTo>
                    <a:pt x="449707" y="1273225"/>
                  </a:lnTo>
                  <a:lnTo>
                    <a:pt x="443865" y="1279067"/>
                  </a:lnTo>
                  <a:lnTo>
                    <a:pt x="443865" y="1286268"/>
                  </a:lnTo>
                  <a:lnTo>
                    <a:pt x="443865" y="1293482"/>
                  </a:lnTo>
                  <a:lnTo>
                    <a:pt x="449707" y="1299324"/>
                  </a:lnTo>
                  <a:lnTo>
                    <a:pt x="464185" y="1299324"/>
                  </a:lnTo>
                  <a:lnTo>
                    <a:pt x="470027" y="1293482"/>
                  </a:lnTo>
                  <a:lnTo>
                    <a:pt x="470027" y="1279067"/>
                  </a:lnTo>
                  <a:close/>
                </a:path>
                <a:path w="1983104" h="1397635">
                  <a:moveTo>
                    <a:pt x="558800" y="1376997"/>
                  </a:moveTo>
                  <a:lnTo>
                    <a:pt x="552958" y="1371155"/>
                  </a:lnTo>
                  <a:lnTo>
                    <a:pt x="538607" y="1371155"/>
                  </a:lnTo>
                  <a:lnTo>
                    <a:pt x="532765" y="1376997"/>
                  </a:lnTo>
                  <a:lnTo>
                    <a:pt x="532765" y="1384211"/>
                  </a:lnTo>
                  <a:lnTo>
                    <a:pt x="532765" y="1391412"/>
                  </a:lnTo>
                  <a:lnTo>
                    <a:pt x="538607" y="1397254"/>
                  </a:lnTo>
                  <a:lnTo>
                    <a:pt x="552958" y="1397254"/>
                  </a:lnTo>
                  <a:lnTo>
                    <a:pt x="558800" y="1391412"/>
                  </a:lnTo>
                  <a:lnTo>
                    <a:pt x="558800" y="1376997"/>
                  </a:lnTo>
                  <a:close/>
                </a:path>
                <a:path w="1983104" h="1397635">
                  <a:moveTo>
                    <a:pt x="558800" y="1279067"/>
                  </a:moveTo>
                  <a:lnTo>
                    <a:pt x="552958" y="1273225"/>
                  </a:lnTo>
                  <a:lnTo>
                    <a:pt x="538607" y="1273225"/>
                  </a:lnTo>
                  <a:lnTo>
                    <a:pt x="532765" y="1279067"/>
                  </a:lnTo>
                  <a:lnTo>
                    <a:pt x="532765" y="1286268"/>
                  </a:lnTo>
                  <a:lnTo>
                    <a:pt x="532765" y="1293482"/>
                  </a:lnTo>
                  <a:lnTo>
                    <a:pt x="538607" y="1299324"/>
                  </a:lnTo>
                  <a:lnTo>
                    <a:pt x="552958" y="1299324"/>
                  </a:lnTo>
                  <a:lnTo>
                    <a:pt x="558800" y="1293482"/>
                  </a:lnTo>
                  <a:lnTo>
                    <a:pt x="558800" y="1279067"/>
                  </a:lnTo>
                  <a:close/>
                </a:path>
                <a:path w="1983104" h="1397635">
                  <a:moveTo>
                    <a:pt x="647573" y="1376997"/>
                  </a:moveTo>
                  <a:lnTo>
                    <a:pt x="641731" y="1371155"/>
                  </a:lnTo>
                  <a:lnTo>
                    <a:pt x="627380" y="1371155"/>
                  </a:lnTo>
                  <a:lnTo>
                    <a:pt x="621538" y="1376997"/>
                  </a:lnTo>
                  <a:lnTo>
                    <a:pt x="621538" y="1384211"/>
                  </a:lnTo>
                  <a:lnTo>
                    <a:pt x="621538" y="1391412"/>
                  </a:lnTo>
                  <a:lnTo>
                    <a:pt x="627380" y="1397254"/>
                  </a:lnTo>
                  <a:lnTo>
                    <a:pt x="641731" y="1397254"/>
                  </a:lnTo>
                  <a:lnTo>
                    <a:pt x="647573" y="1391412"/>
                  </a:lnTo>
                  <a:lnTo>
                    <a:pt x="647573" y="1376997"/>
                  </a:lnTo>
                  <a:close/>
                </a:path>
                <a:path w="1983104" h="1397635">
                  <a:moveTo>
                    <a:pt x="647573" y="1279067"/>
                  </a:moveTo>
                  <a:lnTo>
                    <a:pt x="641731" y="1273225"/>
                  </a:lnTo>
                  <a:lnTo>
                    <a:pt x="627380" y="1273225"/>
                  </a:lnTo>
                  <a:lnTo>
                    <a:pt x="621538" y="1279067"/>
                  </a:lnTo>
                  <a:lnTo>
                    <a:pt x="621538" y="1286268"/>
                  </a:lnTo>
                  <a:lnTo>
                    <a:pt x="621538" y="1293482"/>
                  </a:lnTo>
                  <a:lnTo>
                    <a:pt x="627380" y="1299324"/>
                  </a:lnTo>
                  <a:lnTo>
                    <a:pt x="641731" y="1299324"/>
                  </a:lnTo>
                  <a:lnTo>
                    <a:pt x="647573" y="1293482"/>
                  </a:lnTo>
                  <a:lnTo>
                    <a:pt x="647573" y="1279067"/>
                  </a:lnTo>
                  <a:close/>
                </a:path>
                <a:path w="1983104" h="1397635">
                  <a:moveTo>
                    <a:pt x="736346" y="1376997"/>
                  </a:moveTo>
                  <a:lnTo>
                    <a:pt x="730504" y="1371155"/>
                  </a:lnTo>
                  <a:lnTo>
                    <a:pt x="716153" y="1371155"/>
                  </a:lnTo>
                  <a:lnTo>
                    <a:pt x="710311" y="1376997"/>
                  </a:lnTo>
                  <a:lnTo>
                    <a:pt x="710311" y="1384211"/>
                  </a:lnTo>
                  <a:lnTo>
                    <a:pt x="710311" y="1391412"/>
                  </a:lnTo>
                  <a:lnTo>
                    <a:pt x="716153" y="1397254"/>
                  </a:lnTo>
                  <a:lnTo>
                    <a:pt x="730504" y="1397254"/>
                  </a:lnTo>
                  <a:lnTo>
                    <a:pt x="736346" y="1391412"/>
                  </a:lnTo>
                  <a:lnTo>
                    <a:pt x="736346" y="1376997"/>
                  </a:lnTo>
                  <a:close/>
                </a:path>
                <a:path w="1983104" h="1397635">
                  <a:moveTo>
                    <a:pt x="736346" y="1279067"/>
                  </a:moveTo>
                  <a:lnTo>
                    <a:pt x="730504" y="1273225"/>
                  </a:lnTo>
                  <a:lnTo>
                    <a:pt x="716153" y="1273225"/>
                  </a:lnTo>
                  <a:lnTo>
                    <a:pt x="710311" y="1279067"/>
                  </a:lnTo>
                  <a:lnTo>
                    <a:pt x="710311" y="1286268"/>
                  </a:lnTo>
                  <a:lnTo>
                    <a:pt x="710311" y="1293482"/>
                  </a:lnTo>
                  <a:lnTo>
                    <a:pt x="716153" y="1299324"/>
                  </a:lnTo>
                  <a:lnTo>
                    <a:pt x="730504" y="1299324"/>
                  </a:lnTo>
                  <a:lnTo>
                    <a:pt x="736346" y="1293482"/>
                  </a:lnTo>
                  <a:lnTo>
                    <a:pt x="736346" y="1279067"/>
                  </a:lnTo>
                  <a:close/>
                </a:path>
                <a:path w="1983104" h="1397635">
                  <a:moveTo>
                    <a:pt x="825119" y="1376997"/>
                  </a:moveTo>
                  <a:lnTo>
                    <a:pt x="819277" y="1371155"/>
                  </a:lnTo>
                  <a:lnTo>
                    <a:pt x="804926" y="1371155"/>
                  </a:lnTo>
                  <a:lnTo>
                    <a:pt x="799084" y="1376997"/>
                  </a:lnTo>
                  <a:lnTo>
                    <a:pt x="799084" y="1384211"/>
                  </a:lnTo>
                  <a:lnTo>
                    <a:pt x="799084" y="1391412"/>
                  </a:lnTo>
                  <a:lnTo>
                    <a:pt x="804926" y="1397254"/>
                  </a:lnTo>
                  <a:lnTo>
                    <a:pt x="819277" y="1397254"/>
                  </a:lnTo>
                  <a:lnTo>
                    <a:pt x="825119" y="1391412"/>
                  </a:lnTo>
                  <a:lnTo>
                    <a:pt x="825119" y="1376997"/>
                  </a:lnTo>
                  <a:close/>
                </a:path>
                <a:path w="1983104" h="1397635">
                  <a:moveTo>
                    <a:pt x="825119" y="1279067"/>
                  </a:moveTo>
                  <a:lnTo>
                    <a:pt x="819277" y="1273225"/>
                  </a:lnTo>
                  <a:lnTo>
                    <a:pt x="804926" y="1273225"/>
                  </a:lnTo>
                  <a:lnTo>
                    <a:pt x="799084" y="1279067"/>
                  </a:lnTo>
                  <a:lnTo>
                    <a:pt x="799084" y="1286268"/>
                  </a:lnTo>
                  <a:lnTo>
                    <a:pt x="799084" y="1293482"/>
                  </a:lnTo>
                  <a:lnTo>
                    <a:pt x="804926" y="1299324"/>
                  </a:lnTo>
                  <a:lnTo>
                    <a:pt x="819277" y="1299324"/>
                  </a:lnTo>
                  <a:lnTo>
                    <a:pt x="825119" y="1293482"/>
                  </a:lnTo>
                  <a:lnTo>
                    <a:pt x="825119" y="1279067"/>
                  </a:lnTo>
                  <a:close/>
                </a:path>
                <a:path w="1983104" h="1397635">
                  <a:moveTo>
                    <a:pt x="914019" y="1376997"/>
                  </a:moveTo>
                  <a:lnTo>
                    <a:pt x="908177" y="1371155"/>
                  </a:lnTo>
                  <a:lnTo>
                    <a:pt x="893699" y="1371155"/>
                  </a:lnTo>
                  <a:lnTo>
                    <a:pt x="887857" y="1376997"/>
                  </a:lnTo>
                  <a:lnTo>
                    <a:pt x="887857" y="1384211"/>
                  </a:lnTo>
                  <a:lnTo>
                    <a:pt x="887857" y="1391412"/>
                  </a:lnTo>
                  <a:lnTo>
                    <a:pt x="893699" y="1397254"/>
                  </a:lnTo>
                  <a:lnTo>
                    <a:pt x="908177" y="1397254"/>
                  </a:lnTo>
                  <a:lnTo>
                    <a:pt x="914019" y="1391412"/>
                  </a:lnTo>
                  <a:lnTo>
                    <a:pt x="914019" y="1376997"/>
                  </a:lnTo>
                  <a:close/>
                </a:path>
                <a:path w="1983104" h="1397635">
                  <a:moveTo>
                    <a:pt x="914019" y="1279067"/>
                  </a:moveTo>
                  <a:lnTo>
                    <a:pt x="908177" y="1273225"/>
                  </a:lnTo>
                  <a:lnTo>
                    <a:pt x="893699" y="1273225"/>
                  </a:lnTo>
                  <a:lnTo>
                    <a:pt x="887857" y="1279067"/>
                  </a:lnTo>
                  <a:lnTo>
                    <a:pt x="887857" y="1286268"/>
                  </a:lnTo>
                  <a:lnTo>
                    <a:pt x="887857" y="1293482"/>
                  </a:lnTo>
                  <a:lnTo>
                    <a:pt x="893699" y="1299324"/>
                  </a:lnTo>
                  <a:lnTo>
                    <a:pt x="908177" y="1299324"/>
                  </a:lnTo>
                  <a:lnTo>
                    <a:pt x="914019" y="1293482"/>
                  </a:lnTo>
                  <a:lnTo>
                    <a:pt x="914019" y="1279067"/>
                  </a:lnTo>
                  <a:close/>
                </a:path>
                <a:path w="1983104" h="1397635">
                  <a:moveTo>
                    <a:pt x="1002792" y="1376997"/>
                  </a:moveTo>
                  <a:lnTo>
                    <a:pt x="996950" y="1371155"/>
                  </a:lnTo>
                  <a:lnTo>
                    <a:pt x="982472" y="1371155"/>
                  </a:lnTo>
                  <a:lnTo>
                    <a:pt x="976630" y="1376997"/>
                  </a:lnTo>
                  <a:lnTo>
                    <a:pt x="976630" y="1384211"/>
                  </a:lnTo>
                  <a:lnTo>
                    <a:pt x="976630" y="1391412"/>
                  </a:lnTo>
                  <a:lnTo>
                    <a:pt x="982472" y="1397254"/>
                  </a:lnTo>
                  <a:lnTo>
                    <a:pt x="996950" y="1397254"/>
                  </a:lnTo>
                  <a:lnTo>
                    <a:pt x="1002792" y="1391412"/>
                  </a:lnTo>
                  <a:lnTo>
                    <a:pt x="1002792" y="1376997"/>
                  </a:lnTo>
                  <a:close/>
                </a:path>
                <a:path w="1983104" h="1397635">
                  <a:moveTo>
                    <a:pt x="1002792" y="1279067"/>
                  </a:moveTo>
                  <a:lnTo>
                    <a:pt x="996950" y="1273225"/>
                  </a:lnTo>
                  <a:lnTo>
                    <a:pt x="982472" y="1273225"/>
                  </a:lnTo>
                  <a:lnTo>
                    <a:pt x="976630" y="1279067"/>
                  </a:lnTo>
                  <a:lnTo>
                    <a:pt x="976630" y="1286268"/>
                  </a:lnTo>
                  <a:lnTo>
                    <a:pt x="976630" y="1293482"/>
                  </a:lnTo>
                  <a:lnTo>
                    <a:pt x="982472" y="1299324"/>
                  </a:lnTo>
                  <a:lnTo>
                    <a:pt x="996950" y="1299324"/>
                  </a:lnTo>
                  <a:lnTo>
                    <a:pt x="1002792" y="1293482"/>
                  </a:lnTo>
                  <a:lnTo>
                    <a:pt x="1002792" y="1279067"/>
                  </a:lnTo>
                  <a:close/>
                </a:path>
                <a:path w="1983104" h="1397635">
                  <a:moveTo>
                    <a:pt x="1091565" y="1376997"/>
                  </a:moveTo>
                  <a:lnTo>
                    <a:pt x="1085723" y="1371155"/>
                  </a:lnTo>
                  <a:lnTo>
                    <a:pt x="1071245" y="1371155"/>
                  </a:lnTo>
                  <a:lnTo>
                    <a:pt x="1065403" y="1376997"/>
                  </a:lnTo>
                  <a:lnTo>
                    <a:pt x="1065403" y="1384211"/>
                  </a:lnTo>
                  <a:lnTo>
                    <a:pt x="1065403" y="1391412"/>
                  </a:lnTo>
                  <a:lnTo>
                    <a:pt x="1071245" y="1397254"/>
                  </a:lnTo>
                  <a:lnTo>
                    <a:pt x="1085723" y="1397254"/>
                  </a:lnTo>
                  <a:lnTo>
                    <a:pt x="1091565" y="1391412"/>
                  </a:lnTo>
                  <a:lnTo>
                    <a:pt x="1091565" y="1376997"/>
                  </a:lnTo>
                  <a:close/>
                </a:path>
                <a:path w="1983104" h="1397635">
                  <a:moveTo>
                    <a:pt x="1091565" y="1279067"/>
                  </a:moveTo>
                  <a:lnTo>
                    <a:pt x="1085723" y="1273225"/>
                  </a:lnTo>
                  <a:lnTo>
                    <a:pt x="1071245" y="1273225"/>
                  </a:lnTo>
                  <a:lnTo>
                    <a:pt x="1065403" y="1279067"/>
                  </a:lnTo>
                  <a:lnTo>
                    <a:pt x="1065403" y="1286268"/>
                  </a:lnTo>
                  <a:lnTo>
                    <a:pt x="1065403" y="1293482"/>
                  </a:lnTo>
                  <a:lnTo>
                    <a:pt x="1071245" y="1299324"/>
                  </a:lnTo>
                  <a:lnTo>
                    <a:pt x="1085723" y="1299324"/>
                  </a:lnTo>
                  <a:lnTo>
                    <a:pt x="1091565" y="1293482"/>
                  </a:lnTo>
                  <a:lnTo>
                    <a:pt x="1091565" y="1279067"/>
                  </a:lnTo>
                  <a:close/>
                </a:path>
                <a:path w="1983104" h="1397635">
                  <a:moveTo>
                    <a:pt x="1180338" y="1376997"/>
                  </a:moveTo>
                  <a:lnTo>
                    <a:pt x="1174496" y="1371155"/>
                  </a:lnTo>
                  <a:lnTo>
                    <a:pt x="1160018" y="1371155"/>
                  </a:lnTo>
                  <a:lnTo>
                    <a:pt x="1154176" y="1376997"/>
                  </a:lnTo>
                  <a:lnTo>
                    <a:pt x="1154176" y="1384211"/>
                  </a:lnTo>
                  <a:lnTo>
                    <a:pt x="1154176" y="1391412"/>
                  </a:lnTo>
                  <a:lnTo>
                    <a:pt x="1160018" y="1397254"/>
                  </a:lnTo>
                  <a:lnTo>
                    <a:pt x="1174496" y="1397254"/>
                  </a:lnTo>
                  <a:lnTo>
                    <a:pt x="1180338" y="1391412"/>
                  </a:lnTo>
                  <a:lnTo>
                    <a:pt x="1180338" y="1376997"/>
                  </a:lnTo>
                  <a:close/>
                </a:path>
                <a:path w="1983104" h="1397635">
                  <a:moveTo>
                    <a:pt x="1180338" y="1279067"/>
                  </a:moveTo>
                  <a:lnTo>
                    <a:pt x="1174496" y="1273225"/>
                  </a:lnTo>
                  <a:lnTo>
                    <a:pt x="1160018" y="1273225"/>
                  </a:lnTo>
                  <a:lnTo>
                    <a:pt x="1154176" y="1279067"/>
                  </a:lnTo>
                  <a:lnTo>
                    <a:pt x="1154176" y="1286268"/>
                  </a:lnTo>
                  <a:lnTo>
                    <a:pt x="1154176" y="1293482"/>
                  </a:lnTo>
                  <a:lnTo>
                    <a:pt x="1160018" y="1299324"/>
                  </a:lnTo>
                  <a:lnTo>
                    <a:pt x="1174496" y="1299324"/>
                  </a:lnTo>
                  <a:lnTo>
                    <a:pt x="1180338" y="1293482"/>
                  </a:lnTo>
                  <a:lnTo>
                    <a:pt x="1180338" y="1279067"/>
                  </a:lnTo>
                  <a:close/>
                </a:path>
                <a:path w="1983104" h="1397635">
                  <a:moveTo>
                    <a:pt x="1269111" y="1376997"/>
                  </a:moveTo>
                  <a:lnTo>
                    <a:pt x="1263269" y="1371155"/>
                  </a:lnTo>
                  <a:lnTo>
                    <a:pt x="1248918" y="1371155"/>
                  </a:lnTo>
                  <a:lnTo>
                    <a:pt x="1243076" y="1376997"/>
                  </a:lnTo>
                  <a:lnTo>
                    <a:pt x="1243076" y="1384211"/>
                  </a:lnTo>
                  <a:lnTo>
                    <a:pt x="1243076" y="1391412"/>
                  </a:lnTo>
                  <a:lnTo>
                    <a:pt x="1248918" y="1397254"/>
                  </a:lnTo>
                  <a:lnTo>
                    <a:pt x="1263269" y="1397254"/>
                  </a:lnTo>
                  <a:lnTo>
                    <a:pt x="1269111" y="1391412"/>
                  </a:lnTo>
                  <a:lnTo>
                    <a:pt x="1269111" y="1376997"/>
                  </a:lnTo>
                  <a:close/>
                </a:path>
                <a:path w="1983104" h="1397635">
                  <a:moveTo>
                    <a:pt x="1269111" y="1279067"/>
                  </a:moveTo>
                  <a:lnTo>
                    <a:pt x="1263269" y="1273225"/>
                  </a:lnTo>
                  <a:lnTo>
                    <a:pt x="1248918" y="1273225"/>
                  </a:lnTo>
                  <a:lnTo>
                    <a:pt x="1243076" y="1279067"/>
                  </a:lnTo>
                  <a:lnTo>
                    <a:pt x="1243076" y="1286268"/>
                  </a:lnTo>
                  <a:lnTo>
                    <a:pt x="1243076" y="1293482"/>
                  </a:lnTo>
                  <a:lnTo>
                    <a:pt x="1248918" y="1299324"/>
                  </a:lnTo>
                  <a:lnTo>
                    <a:pt x="1263269" y="1299324"/>
                  </a:lnTo>
                  <a:lnTo>
                    <a:pt x="1269111" y="1293482"/>
                  </a:lnTo>
                  <a:lnTo>
                    <a:pt x="1269111" y="1279067"/>
                  </a:lnTo>
                  <a:close/>
                </a:path>
                <a:path w="1983104" h="1397635">
                  <a:moveTo>
                    <a:pt x="1357884" y="1376997"/>
                  </a:moveTo>
                  <a:lnTo>
                    <a:pt x="1352042" y="1371155"/>
                  </a:lnTo>
                  <a:lnTo>
                    <a:pt x="1337691" y="1371155"/>
                  </a:lnTo>
                  <a:lnTo>
                    <a:pt x="1331836" y="1376997"/>
                  </a:lnTo>
                  <a:lnTo>
                    <a:pt x="1331836" y="1384211"/>
                  </a:lnTo>
                  <a:lnTo>
                    <a:pt x="1331836" y="1391412"/>
                  </a:lnTo>
                  <a:lnTo>
                    <a:pt x="1337691" y="1397254"/>
                  </a:lnTo>
                  <a:lnTo>
                    <a:pt x="1352042" y="1397254"/>
                  </a:lnTo>
                  <a:lnTo>
                    <a:pt x="1357884" y="1391412"/>
                  </a:lnTo>
                  <a:lnTo>
                    <a:pt x="1357884" y="1376997"/>
                  </a:lnTo>
                  <a:close/>
                </a:path>
                <a:path w="1983104" h="1397635">
                  <a:moveTo>
                    <a:pt x="1357884" y="1279067"/>
                  </a:moveTo>
                  <a:lnTo>
                    <a:pt x="1352042" y="1273225"/>
                  </a:lnTo>
                  <a:lnTo>
                    <a:pt x="1337691" y="1273225"/>
                  </a:lnTo>
                  <a:lnTo>
                    <a:pt x="1331836" y="1279067"/>
                  </a:lnTo>
                  <a:lnTo>
                    <a:pt x="1331836" y="1286268"/>
                  </a:lnTo>
                  <a:lnTo>
                    <a:pt x="1331836" y="1293482"/>
                  </a:lnTo>
                  <a:lnTo>
                    <a:pt x="1337691" y="1299324"/>
                  </a:lnTo>
                  <a:lnTo>
                    <a:pt x="1352042" y="1299324"/>
                  </a:lnTo>
                  <a:lnTo>
                    <a:pt x="1357884" y="1293482"/>
                  </a:lnTo>
                  <a:lnTo>
                    <a:pt x="1357884" y="1279067"/>
                  </a:lnTo>
                  <a:close/>
                </a:path>
                <a:path w="1983104" h="1397635">
                  <a:moveTo>
                    <a:pt x="1446657" y="1376997"/>
                  </a:moveTo>
                  <a:lnTo>
                    <a:pt x="1440815" y="1371155"/>
                  </a:lnTo>
                  <a:lnTo>
                    <a:pt x="1426464" y="1371155"/>
                  </a:lnTo>
                  <a:lnTo>
                    <a:pt x="1420622" y="1376997"/>
                  </a:lnTo>
                  <a:lnTo>
                    <a:pt x="1420622" y="1384211"/>
                  </a:lnTo>
                  <a:lnTo>
                    <a:pt x="1420622" y="1391412"/>
                  </a:lnTo>
                  <a:lnTo>
                    <a:pt x="1426464" y="1397254"/>
                  </a:lnTo>
                  <a:lnTo>
                    <a:pt x="1440815" y="1397254"/>
                  </a:lnTo>
                  <a:lnTo>
                    <a:pt x="1446657" y="1391412"/>
                  </a:lnTo>
                  <a:lnTo>
                    <a:pt x="1446657" y="1376997"/>
                  </a:lnTo>
                  <a:close/>
                </a:path>
                <a:path w="1983104" h="1397635">
                  <a:moveTo>
                    <a:pt x="1446657" y="1279067"/>
                  </a:moveTo>
                  <a:lnTo>
                    <a:pt x="1440815" y="1273225"/>
                  </a:lnTo>
                  <a:lnTo>
                    <a:pt x="1426464" y="1273225"/>
                  </a:lnTo>
                  <a:lnTo>
                    <a:pt x="1420622" y="1279067"/>
                  </a:lnTo>
                  <a:lnTo>
                    <a:pt x="1420622" y="1286268"/>
                  </a:lnTo>
                  <a:lnTo>
                    <a:pt x="1420622" y="1293482"/>
                  </a:lnTo>
                  <a:lnTo>
                    <a:pt x="1426464" y="1299324"/>
                  </a:lnTo>
                  <a:lnTo>
                    <a:pt x="1440815" y="1299324"/>
                  </a:lnTo>
                  <a:lnTo>
                    <a:pt x="1446657" y="1293482"/>
                  </a:lnTo>
                  <a:lnTo>
                    <a:pt x="1446657" y="1279067"/>
                  </a:lnTo>
                  <a:close/>
                </a:path>
                <a:path w="1983104" h="1397635">
                  <a:moveTo>
                    <a:pt x="1535430" y="1376997"/>
                  </a:moveTo>
                  <a:lnTo>
                    <a:pt x="1529588" y="1371155"/>
                  </a:lnTo>
                  <a:lnTo>
                    <a:pt x="1515237" y="1371155"/>
                  </a:lnTo>
                  <a:lnTo>
                    <a:pt x="1509395" y="1376997"/>
                  </a:lnTo>
                  <a:lnTo>
                    <a:pt x="1509395" y="1384211"/>
                  </a:lnTo>
                  <a:lnTo>
                    <a:pt x="1509395" y="1391412"/>
                  </a:lnTo>
                  <a:lnTo>
                    <a:pt x="1515237" y="1397254"/>
                  </a:lnTo>
                  <a:lnTo>
                    <a:pt x="1529588" y="1397254"/>
                  </a:lnTo>
                  <a:lnTo>
                    <a:pt x="1535430" y="1391412"/>
                  </a:lnTo>
                  <a:lnTo>
                    <a:pt x="1535430" y="1376997"/>
                  </a:lnTo>
                  <a:close/>
                </a:path>
                <a:path w="1983104" h="1397635">
                  <a:moveTo>
                    <a:pt x="1535430" y="1279067"/>
                  </a:moveTo>
                  <a:lnTo>
                    <a:pt x="1529588" y="1273225"/>
                  </a:lnTo>
                  <a:lnTo>
                    <a:pt x="1515237" y="1273225"/>
                  </a:lnTo>
                  <a:lnTo>
                    <a:pt x="1509395" y="1279067"/>
                  </a:lnTo>
                  <a:lnTo>
                    <a:pt x="1509395" y="1286268"/>
                  </a:lnTo>
                  <a:lnTo>
                    <a:pt x="1509395" y="1293482"/>
                  </a:lnTo>
                  <a:lnTo>
                    <a:pt x="1515237" y="1299324"/>
                  </a:lnTo>
                  <a:lnTo>
                    <a:pt x="1529588" y="1299324"/>
                  </a:lnTo>
                  <a:lnTo>
                    <a:pt x="1535430" y="1293482"/>
                  </a:lnTo>
                  <a:lnTo>
                    <a:pt x="1535430" y="1279067"/>
                  </a:lnTo>
                  <a:close/>
                </a:path>
                <a:path w="1983104" h="1397635">
                  <a:moveTo>
                    <a:pt x="1624203" y="1376997"/>
                  </a:moveTo>
                  <a:lnTo>
                    <a:pt x="1618361" y="1371155"/>
                  </a:lnTo>
                  <a:lnTo>
                    <a:pt x="1604010" y="1371155"/>
                  </a:lnTo>
                  <a:lnTo>
                    <a:pt x="1598168" y="1376997"/>
                  </a:lnTo>
                  <a:lnTo>
                    <a:pt x="1598168" y="1384211"/>
                  </a:lnTo>
                  <a:lnTo>
                    <a:pt x="1598168" y="1391412"/>
                  </a:lnTo>
                  <a:lnTo>
                    <a:pt x="1604010" y="1397254"/>
                  </a:lnTo>
                  <a:lnTo>
                    <a:pt x="1618361" y="1397254"/>
                  </a:lnTo>
                  <a:lnTo>
                    <a:pt x="1624203" y="1391412"/>
                  </a:lnTo>
                  <a:lnTo>
                    <a:pt x="1624203" y="1376997"/>
                  </a:lnTo>
                  <a:close/>
                </a:path>
                <a:path w="1983104" h="1397635">
                  <a:moveTo>
                    <a:pt x="1624203" y="1279067"/>
                  </a:moveTo>
                  <a:lnTo>
                    <a:pt x="1618361" y="1273225"/>
                  </a:lnTo>
                  <a:lnTo>
                    <a:pt x="1604010" y="1273225"/>
                  </a:lnTo>
                  <a:lnTo>
                    <a:pt x="1598168" y="1279067"/>
                  </a:lnTo>
                  <a:lnTo>
                    <a:pt x="1598168" y="1286268"/>
                  </a:lnTo>
                  <a:lnTo>
                    <a:pt x="1598168" y="1293482"/>
                  </a:lnTo>
                  <a:lnTo>
                    <a:pt x="1604010" y="1299324"/>
                  </a:lnTo>
                  <a:lnTo>
                    <a:pt x="1618361" y="1299324"/>
                  </a:lnTo>
                  <a:lnTo>
                    <a:pt x="1624203" y="1293482"/>
                  </a:lnTo>
                  <a:lnTo>
                    <a:pt x="1624203" y="1279067"/>
                  </a:lnTo>
                  <a:close/>
                </a:path>
                <a:path w="1983104" h="1397635">
                  <a:moveTo>
                    <a:pt x="1713103" y="1376997"/>
                  </a:moveTo>
                  <a:lnTo>
                    <a:pt x="1707261" y="1371155"/>
                  </a:lnTo>
                  <a:lnTo>
                    <a:pt x="1692783" y="1371155"/>
                  </a:lnTo>
                  <a:lnTo>
                    <a:pt x="1686941" y="1376997"/>
                  </a:lnTo>
                  <a:lnTo>
                    <a:pt x="1686941" y="1384211"/>
                  </a:lnTo>
                  <a:lnTo>
                    <a:pt x="1686941" y="1391412"/>
                  </a:lnTo>
                  <a:lnTo>
                    <a:pt x="1692783" y="1397254"/>
                  </a:lnTo>
                  <a:lnTo>
                    <a:pt x="1707261" y="1397254"/>
                  </a:lnTo>
                  <a:lnTo>
                    <a:pt x="1713103" y="1391412"/>
                  </a:lnTo>
                  <a:lnTo>
                    <a:pt x="1713103" y="1376997"/>
                  </a:lnTo>
                  <a:close/>
                </a:path>
                <a:path w="1983104" h="1397635">
                  <a:moveTo>
                    <a:pt x="1713103" y="1279067"/>
                  </a:moveTo>
                  <a:lnTo>
                    <a:pt x="1707261" y="1273225"/>
                  </a:lnTo>
                  <a:lnTo>
                    <a:pt x="1692783" y="1273225"/>
                  </a:lnTo>
                  <a:lnTo>
                    <a:pt x="1686941" y="1279067"/>
                  </a:lnTo>
                  <a:lnTo>
                    <a:pt x="1686941" y="1286268"/>
                  </a:lnTo>
                  <a:lnTo>
                    <a:pt x="1686941" y="1293482"/>
                  </a:lnTo>
                  <a:lnTo>
                    <a:pt x="1692783" y="1299324"/>
                  </a:lnTo>
                  <a:lnTo>
                    <a:pt x="1707261" y="1299324"/>
                  </a:lnTo>
                  <a:lnTo>
                    <a:pt x="1713103" y="1293482"/>
                  </a:lnTo>
                  <a:lnTo>
                    <a:pt x="1713103" y="1279067"/>
                  </a:lnTo>
                  <a:close/>
                </a:path>
                <a:path w="1983104" h="1397635">
                  <a:moveTo>
                    <a:pt x="1801876" y="1376997"/>
                  </a:moveTo>
                  <a:lnTo>
                    <a:pt x="1796034" y="1371155"/>
                  </a:lnTo>
                  <a:lnTo>
                    <a:pt x="1781556" y="1371155"/>
                  </a:lnTo>
                  <a:lnTo>
                    <a:pt x="1775714" y="1376997"/>
                  </a:lnTo>
                  <a:lnTo>
                    <a:pt x="1775714" y="1384211"/>
                  </a:lnTo>
                  <a:lnTo>
                    <a:pt x="1775714" y="1391412"/>
                  </a:lnTo>
                  <a:lnTo>
                    <a:pt x="1781556" y="1397254"/>
                  </a:lnTo>
                  <a:lnTo>
                    <a:pt x="1796034" y="1397254"/>
                  </a:lnTo>
                  <a:lnTo>
                    <a:pt x="1801876" y="1391412"/>
                  </a:lnTo>
                  <a:lnTo>
                    <a:pt x="1801876" y="1376997"/>
                  </a:lnTo>
                  <a:close/>
                </a:path>
                <a:path w="1983104" h="1397635">
                  <a:moveTo>
                    <a:pt x="1801876" y="1279067"/>
                  </a:moveTo>
                  <a:lnTo>
                    <a:pt x="1796034" y="1273225"/>
                  </a:lnTo>
                  <a:lnTo>
                    <a:pt x="1781556" y="1273225"/>
                  </a:lnTo>
                  <a:lnTo>
                    <a:pt x="1775714" y="1279067"/>
                  </a:lnTo>
                  <a:lnTo>
                    <a:pt x="1775714" y="1286268"/>
                  </a:lnTo>
                  <a:lnTo>
                    <a:pt x="1775714" y="1293482"/>
                  </a:lnTo>
                  <a:lnTo>
                    <a:pt x="1781556" y="1299324"/>
                  </a:lnTo>
                  <a:lnTo>
                    <a:pt x="1796034" y="1299324"/>
                  </a:lnTo>
                  <a:lnTo>
                    <a:pt x="1801876" y="1293482"/>
                  </a:lnTo>
                  <a:lnTo>
                    <a:pt x="1801876" y="1279067"/>
                  </a:lnTo>
                  <a:close/>
                </a:path>
                <a:path w="1983104" h="1397635">
                  <a:moveTo>
                    <a:pt x="1890649" y="1376997"/>
                  </a:moveTo>
                  <a:lnTo>
                    <a:pt x="1884807" y="1371155"/>
                  </a:lnTo>
                  <a:lnTo>
                    <a:pt x="1870329" y="1371155"/>
                  </a:lnTo>
                  <a:lnTo>
                    <a:pt x="1864487" y="1376997"/>
                  </a:lnTo>
                  <a:lnTo>
                    <a:pt x="1864487" y="1384211"/>
                  </a:lnTo>
                  <a:lnTo>
                    <a:pt x="1864487" y="1391412"/>
                  </a:lnTo>
                  <a:lnTo>
                    <a:pt x="1870329" y="1397254"/>
                  </a:lnTo>
                  <a:lnTo>
                    <a:pt x="1884807" y="1397254"/>
                  </a:lnTo>
                  <a:lnTo>
                    <a:pt x="1890649" y="1391412"/>
                  </a:lnTo>
                  <a:lnTo>
                    <a:pt x="1890649" y="1376997"/>
                  </a:lnTo>
                  <a:close/>
                </a:path>
                <a:path w="1983104" h="1397635">
                  <a:moveTo>
                    <a:pt x="1890649" y="1279067"/>
                  </a:moveTo>
                  <a:lnTo>
                    <a:pt x="1884807" y="1273225"/>
                  </a:lnTo>
                  <a:lnTo>
                    <a:pt x="1870329" y="1273225"/>
                  </a:lnTo>
                  <a:lnTo>
                    <a:pt x="1864487" y="1279067"/>
                  </a:lnTo>
                  <a:lnTo>
                    <a:pt x="1864487" y="1286268"/>
                  </a:lnTo>
                  <a:lnTo>
                    <a:pt x="1864487" y="1293482"/>
                  </a:lnTo>
                  <a:lnTo>
                    <a:pt x="1870329" y="1299324"/>
                  </a:lnTo>
                  <a:lnTo>
                    <a:pt x="1884807" y="1299324"/>
                  </a:lnTo>
                  <a:lnTo>
                    <a:pt x="1890649" y="1293482"/>
                  </a:lnTo>
                  <a:lnTo>
                    <a:pt x="1890649" y="1279067"/>
                  </a:lnTo>
                  <a:close/>
                </a:path>
                <a:path w="1983104" h="1397635">
                  <a:moveTo>
                    <a:pt x="1890649" y="1181125"/>
                  </a:moveTo>
                  <a:lnTo>
                    <a:pt x="1884807" y="1175283"/>
                  </a:lnTo>
                  <a:lnTo>
                    <a:pt x="1870329" y="1175283"/>
                  </a:lnTo>
                  <a:lnTo>
                    <a:pt x="1864487" y="1181125"/>
                  </a:lnTo>
                  <a:lnTo>
                    <a:pt x="1864487" y="1188339"/>
                  </a:lnTo>
                  <a:lnTo>
                    <a:pt x="1864487" y="1195539"/>
                  </a:lnTo>
                  <a:lnTo>
                    <a:pt x="1870329" y="1201381"/>
                  </a:lnTo>
                  <a:lnTo>
                    <a:pt x="1884807" y="1201381"/>
                  </a:lnTo>
                  <a:lnTo>
                    <a:pt x="1890649" y="1195539"/>
                  </a:lnTo>
                  <a:lnTo>
                    <a:pt x="1890649" y="1181125"/>
                  </a:lnTo>
                  <a:close/>
                </a:path>
                <a:path w="1983104" h="1397635">
                  <a:moveTo>
                    <a:pt x="1890649" y="1083195"/>
                  </a:moveTo>
                  <a:lnTo>
                    <a:pt x="1884807" y="1077353"/>
                  </a:lnTo>
                  <a:lnTo>
                    <a:pt x="1870329" y="1077353"/>
                  </a:lnTo>
                  <a:lnTo>
                    <a:pt x="1864487" y="1083195"/>
                  </a:lnTo>
                  <a:lnTo>
                    <a:pt x="1864487" y="1090396"/>
                  </a:lnTo>
                  <a:lnTo>
                    <a:pt x="1864487" y="1097610"/>
                  </a:lnTo>
                  <a:lnTo>
                    <a:pt x="1870329" y="1103452"/>
                  </a:lnTo>
                  <a:lnTo>
                    <a:pt x="1884807" y="1103452"/>
                  </a:lnTo>
                  <a:lnTo>
                    <a:pt x="1890649" y="1097610"/>
                  </a:lnTo>
                  <a:lnTo>
                    <a:pt x="1890649" y="1083195"/>
                  </a:lnTo>
                  <a:close/>
                </a:path>
                <a:path w="1983104" h="1397635">
                  <a:moveTo>
                    <a:pt x="1890649" y="985253"/>
                  </a:moveTo>
                  <a:lnTo>
                    <a:pt x="1884807" y="979411"/>
                  </a:lnTo>
                  <a:lnTo>
                    <a:pt x="1870329" y="979411"/>
                  </a:lnTo>
                  <a:lnTo>
                    <a:pt x="1864487" y="985253"/>
                  </a:lnTo>
                  <a:lnTo>
                    <a:pt x="1864487" y="992466"/>
                  </a:lnTo>
                  <a:lnTo>
                    <a:pt x="1864487" y="999667"/>
                  </a:lnTo>
                  <a:lnTo>
                    <a:pt x="1870329" y="1005509"/>
                  </a:lnTo>
                  <a:lnTo>
                    <a:pt x="1884807" y="1005509"/>
                  </a:lnTo>
                  <a:lnTo>
                    <a:pt x="1890649" y="999667"/>
                  </a:lnTo>
                  <a:lnTo>
                    <a:pt x="1890649" y="985253"/>
                  </a:lnTo>
                  <a:close/>
                </a:path>
                <a:path w="1983104" h="1397635">
                  <a:moveTo>
                    <a:pt x="1890649" y="887323"/>
                  </a:moveTo>
                  <a:lnTo>
                    <a:pt x="1884807" y="881481"/>
                  </a:lnTo>
                  <a:lnTo>
                    <a:pt x="1870329" y="881481"/>
                  </a:lnTo>
                  <a:lnTo>
                    <a:pt x="1864487" y="887323"/>
                  </a:lnTo>
                  <a:lnTo>
                    <a:pt x="1864487" y="894524"/>
                  </a:lnTo>
                  <a:lnTo>
                    <a:pt x="1864487" y="901738"/>
                  </a:lnTo>
                  <a:lnTo>
                    <a:pt x="1870329" y="907580"/>
                  </a:lnTo>
                  <a:lnTo>
                    <a:pt x="1884807" y="907580"/>
                  </a:lnTo>
                  <a:lnTo>
                    <a:pt x="1890649" y="901738"/>
                  </a:lnTo>
                  <a:lnTo>
                    <a:pt x="1890649" y="887323"/>
                  </a:lnTo>
                  <a:close/>
                </a:path>
                <a:path w="1983104" h="1397635">
                  <a:moveTo>
                    <a:pt x="1890649" y="789381"/>
                  </a:moveTo>
                  <a:lnTo>
                    <a:pt x="1884807" y="783539"/>
                  </a:lnTo>
                  <a:lnTo>
                    <a:pt x="1870329" y="783539"/>
                  </a:lnTo>
                  <a:lnTo>
                    <a:pt x="1864487" y="789381"/>
                  </a:lnTo>
                  <a:lnTo>
                    <a:pt x="1864487" y="796594"/>
                  </a:lnTo>
                  <a:lnTo>
                    <a:pt x="1864487" y="803795"/>
                  </a:lnTo>
                  <a:lnTo>
                    <a:pt x="1870329" y="809637"/>
                  </a:lnTo>
                  <a:lnTo>
                    <a:pt x="1884807" y="809637"/>
                  </a:lnTo>
                  <a:lnTo>
                    <a:pt x="1890649" y="803795"/>
                  </a:lnTo>
                  <a:lnTo>
                    <a:pt x="1890649" y="789381"/>
                  </a:lnTo>
                  <a:close/>
                </a:path>
                <a:path w="1983104" h="1397635">
                  <a:moveTo>
                    <a:pt x="1890649" y="691388"/>
                  </a:moveTo>
                  <a:lnTo>
                    <a:pt x="1884807" y="685546"/>
                  </a:lnTo>
                  <a:lnTo>
                    <a:pt x="1870329" y="685546"/>
                  </a:lnTo>
                  <a:lnTo>
                    <a:pt x="1864487" y="691388"/>
                  </a:lnTo>
                  <a:lnTo>
                    <a:pt x="1864487" y="698627"/>
                  </a:lnTo>
                  <a:lnTo>
                    <a:pt x="1864487" y="705866"/>
                  </a:lnTo>
                  <a:lnTo>
                    <a:pt x="1870329" y="711708"/>
                  </a:lnTo>
                  <a:lnTo>
                    <a:pt x="1884807" y="711708"/>
                  </a:lnTo>
                  <a:lnTo>
                    <a:pt x="1890649" y="705866"/>
                  </a:lnTo>
                  <a:lnTo>
                    <a:pt x="1890649" y="691388"/>
                  </a:lnTo>
                  <a:close/>
                </a:path>
                <a:path w="1983104" h="1397635">
                  <a:moveTo>
                    <a:pt x="1890649" y="593471"/>
                  </a:moveTo>
                  <a:lnTo>
                    <a:pt x="1884807" y="587629"/>
                  </a:lnTo>
                  <a:lnTo>
                    <a:pt x="1870329" y="587629"/>
                  </a:lnTo>
                  <a:lnTo>
                    <a:pt x="1864487" y="593471"/>
                  </a:lnTo>
                  <a:lnTo>
                    <a:pt x="1864487" y="600710"/>
                  </a:lnTo>
                  <a:lnTo>
                    <a:pt x="1864487" y="607949"/>
                  </a:lnTo>
                  <a:lnTo>
                    <a:pt x="1870329" y="613791"/>
                  </a:lnTo>
                  <a:lnTo>
                    <a:pt x="1884807" y="613791"/>
                  </a:lnTo>
                  <a:lnTo>
                    <a:pt x="1890649" y="607949"/>
                  </a:lnTo>
                  <a:lnTo>
                    <a:pt x="1890649" y="593471"/>
                  </a:lnTo>
                  <a:close/>
                </a:path>
                <a:path w="1983104" h="1397635">
                  <a:moveTo>
                    <a:pt x="1890649" y="495554"/>
                  </a:moveTo>
                  <a:lnTo>
                    <a:pt x="1884807" y="489712"/>
                  </a:lnTo>
                  <a:lnTo>
                    <a:pt x="1870329" y="489712"/>
                  </a:lnTo>
                  <a:lnTo>
                    <a:pt x="1864487" y="495554"/>
                  </a:lnTo>
                  <a:lnTo>
                    <a:pt x="1864487" y="502793"/>
                  </a:lnTo>
                  <a:lnTo>
                    <a:pt x="1864487" y="510032"/>
                  </a:lnTo>
                  <a:lnTo>
                    <a:pt x="1870329" y="515874"/>
                  </a:lnTo>
                  <a:lnTo>
                    <a:pt x="1884807" y="515874"/>
                  </a:lnTo>
                  <a:lnTo>
                    <a:pt x="1890649" y="510032"/>
                  </a:lnTo>
                  <a:lnTo>
                    <a:pt x="1890649" y="495554"/>
                  </a:lnTo>
                  <a:close/>
                </a:path>
                <a:path w="1983104" h="1397635">
                  <a:moveTo>
                    <a:pt x="1982978" y="1376997"/>
                  </a:moveTo>
                  <a:lnTo>
                    <a:pt x="1977136" y="1371155"/>
                  </a:lnTo>
                  <a:lnTo>
                    <a:pt x="1962658" y="1371155"/>
                  </a:lnTo>
                  <a:lnTo>
                    <a:pt x="1956816" y="1376997"/>
                  </a:lnTo>
                  <a:lnTo>
                    <a:pt x="1956816" y="1384211"/>
                  </a:lnTo>
                  <a:lnTo>
                    <a:pt x="1956816" y="1391412"/>
                  </a:lnTo>
                  <a:lnTo>
                    <a:pt x="1962658" y="1397254"/>
                  </a:lnTo>
                  <a:lnTo>
                    <a:pt x="1977136" y="1397254"/>
                  </a:lnTo>
                  <a:lnTo>
                    <a:pt x="1982978" y="1391412"/>
                  </a:lnTo>
                  <a:lnTo>
                    <a:pt x="1982978" y="1376997"/>
                  </a:lnTo>
                  <a:close/>
                </a:path>
                <a:path w="1983104" h="1397635">
                  <a:moveTo>
                    <a:pt x="1982978" y="1279067"/>
                  </a:moveTo>
                  <a:lnTo>
                    <a:pt x="1977136" y="1273225"/>
                  </a:lnTo>
                  <a:lnTo>
                    <a:pt x="1962658" y="1273225"/>
                  </a:lnTo>
                  <a:lnTo>
                    <a:pt x="1956816" y="1279067"/>
                  </a:lnTo>
                  <a:lnTo>
                    <a:pt x="1956816" y="1286268"/>
                  </a:lnTo>
                  <a:lnTo>
                    <a:pt x="1956816" y="1293482"/>
                  </a:lnTo>
                  <a:lnTo>
                    <a:pt x="1962658" y="1299324"/>
                  </a:lnTo>
                  <a:lnTo>
                    <a:pt x="1977136" y="1299324"/>
                  </a:lnTo>
                  <a:lnTo>
                    <a:pt x="1982978" y="1293482"/>
                  </a:lnTo>
                  <a:lnTo>
                    <a:pt x="1982978" y="1279067"/>
                  </a:lnTo>
                  <a:close/>
                </a:path>
                <a:path w="1983104" h="1397635">
                  <a:moveTo>
                    <a:pt x="1982978" y="1181125"/>
                  </a:moveTo>
                  <a:lnTo>
                    <a:pt x="1977136" y="1175283"/>
                  </a:lnTo>
                  <a:lnTo>
                    <a:pt x="1962658" y="1175283"/>
                  </a:lnTo>
                  <a:lnTo>
                    <a:pt x="1956816" y="1181125"/>
                  </a:lnTo>
                  <a:lnTo>
                    <a:pt x="1956816" y="1188339"/>
                  </a:lnTo>
                  <a:lnTo>
                    <a:pt x="1956816" y="1195539"/>
                  </a:lnTo>
                  <a:lnTo>
                    <a:pt x="1962658" y="1201381"/>
                  </a:lnTo>
                  <a:lnTo>
                    <a:pt x="1977136" y="1201381"/>
                  </a:lnTo>
                  <a:lnTo>
                    <a:pt x="1982978" y="1195539"/>
                  </a:lnTo>
                  <a:lnTo>
                    <a:pt x="1982978" y="1181125"/>
                  </a:lnTo>
                  <a:close/>
                </a:path>
                <a:path w="1983104" h="1397635">
                  <a:moveTo>
                    <a:pt x="1982978" y="1083195"/>
                  </a:moveTo>
                  <a:lnTo>
                    <a:pt x="1977136" y="1077353"/>
                  </a:lnTo>
                  <a:lnTo>
                    <a:pt x="1962658" y="1077353"/>
                  </a:lnTo>
                  <a:lnTo>
                    <a:pt x="1956816" y="1083195"/>
                  </a:lnTo>
                  <a:lnTo>
                    <a:pt x="1956816" y="1090396"/>
                  </a:lnTo>
                  <a:lnTo>
                    <a:pt x="1956816" y="1097610"/>
                  </a:lnTo>
                  <a:lnTo>
                    <a:pt x="1962658" y="1103452"/>
                  </a:lnTo>
                  <a:lnTo>
                    <a:pt x="1977136" y="1103452"/>
                  </a:lnTo>
                  <a:lnTo>
                    <a:pt x="1982978" y="1097610"/>
                  </a:lnTo>
                  <a:lnTo>
                    <a:pt x="1982978" y="1083195"/>
                  </a:lnTo>
                  <a:close/>
                </a:path>
                <a:path w="1983104" h="1397635">
                  <a:moveTo>
                    <a:pt x="1982978" y="985253"/>
                  </a:moveTo>
                  <a:lnTo>
                    <a:pt x="1977136" y="979411"/>
                  </a:lnTo>
                  <a:lnTo>
                    <a:pt x="1962658" y="979411"/>
                  </a:lnTo>
                  <a:lnTo>
                    <a:pt x="1956816" y="985253"/>
                  </a:lnTo>
                  <a:lnTo>
                    <a:pt x="1956816" y="992466"/>
                  </a:lnTo>
                  <a:lnTo>
                    <a:pt x="1956816" y="999667"/>
                  </a:lnTo>
                  <a:lnTo>
                    <a:pt x="1962658" y="1005509"/>
                  </a:lnTo>
                  <a:lnTo>
                    <a:pt x="1977136" y="1005509"/>
                  </a:lnTo>
                  <a:lnTo>
                    <a:pt x="1982978" y="999667"/>
                  </a:lnTo>
                  <a:lnTo>
                    <a:pt x="1982978" y="985253"/>
                  </a:lnTo>
                  <a:close/>
                </a:path>
                <a:path w="1983104" h="1397635">
                  <a:moveTo>
                    <a:pt x="1982978" y="887323"/>
                  </a:moveTo>
                  <a:lnTo>
                    <a:pt x="1977136" y="881481"/>
                  </a:lnTo>
                  <a:lnTo>
                    <a:pt x="1962658" y="881481"/>
                  </a:lnTo>
                  <a:lnTo>
                    <a:pt x="1956816" y="887323"/>
                  </a:lnTo>
                  <a:lnTo>
                    <a:pt x="1956816" y="894524"/>
                  </a:lnTo>
                  <a:lnTo>
                    <a:pt x="1956816" y="901738"/>
                  </a:lnTo>
                  <a:lnTo>
                    <a:pt x="1962658" y="907580"/>
                  </a:lnTo>
                  <a:lnTo>
                    <a:pt x="1977136" y="907580"/>
                  </a:lnTo>
                  <a:lnTo>
                    <a:pt x="1982978" y="901738"/>
                  </a:lnTo>
                  <a:lnTo>
                    <a:pt x="1982978" y="887323"/>
                  </a:lnTo>
                  <a:close/>
                </a:path>
                <a:path w="1983104" h="1397635">
                  <a:moveTo>
                    <a:pt x="1982978" y="789381"/>
                  </a:moveTo>
                  <a:lnTo>
                    <a:pt x="1977136" y="783539"/>
                  </a:lnTo>
                  <a:lnTo>
                    <a:pt x="1962658" y="783539"/>
                  </a:lnTo>
                  <a:lnTo>
                    <a:pt x="1956816" y="789381"/>
                  </a:lnTo>
                  <a:lnTo>
                    <a:pt x="1956816" y="796594"/>
                  </a:lnTo>
                  <a:lnTo>
                    <a:pt x="1956816" y="803795"/>
                  </a:lnTo>
                  <a:lnTo>
                    <a:pt x="1962658" y="809637"/>
                  </a:lnTo>
                  <a:lnTo>
                    <a:pt x="1977136" y="809637"/>
                  </a:lnTo>
                  <a:lnTo>
                    <a:pt x="1982978" y="803795"/>
                  </a:lnTo>
                  <a:lnTo>
                    <a:pt x="1982978" y="789381"/>
                  </a:lnTo>
                  <a:close/>
                </a:path>
                <a:path w="1983104" h="1397635">
                  <a:moveTo>
                    <a:pt x="1982978" y="691388"/>
                  </a:moveTo>
                  <a:lnTo>
                    <a:pt x="1977136" y="685546"/>
                  </a:lnTo>
                  <a:lnTo>
                    <a:pt x="1962658" y="685546"/>
                  </a:lnTo>
                  <a:lnTo>
                    <a:pt x="1956816" y="691388"/>
                  </a:lnTo>
                  <a:lnTo>
                    <a:pt x="1956816" y="698627"/>
                  </a:lnTo>
                  <a:lnTo>
                    <a:pt x="1956816" y="705866"/>
                  </a:lnTo>
                  <a:lnTo>
                    <a:pt x="1962658" y="711708"/>
                  </a:lnTo>
                  <a:lnTo>
                    <a:pt x="1977136" y="711708"/>
                  </a:lnTo>
                  <a:lnTo>
                    <a:pt x="1982978" y="705866"/>
                  </a:lnTo>
                  <a:lnTo>
                    <a:pt x="1982978" y="691388"/>
                  </a:lnTo>
                  <a:close/>
                </a:path>
                <a:path w="1983104" h="1397635">
                  <a:moveTo>
                    <a:pt x="1982978" y="593471"/>
                  </a:moveTo>
                  <a:lnTo>
                    <a:pt x="1977136" y="587629"/>
                  </a:lnTo>
                  <a:lnTo>
                    <a:pt x="1962658" y="587629"/>
                  </a:lnTo>
                  <a:lnTo>
                    <a:pt x="1956816" y="593471"/>
                  </a:lnTo>
                  <a:lnTo>
                    <a:pt x="1956816" y="600710"/>
                  </a:lnTo>
                  <a:lnTo>
                    <a:pt x="1956816" y="607949"/>
                  </a:lnTo>
                  <a:lnTo>
                    <a:pt x="1962658" y="613791"/>
                  </a:lnTo>
                  <a:lnTo>
                    <a:pt x="1977136" y="613791"/>
                  </a:lnTo>
                  <a:lnTo>
                    <a:pt x="1982978" y="607949"/>
                  </a:lnTo>
                  <a:lnTo>
                    <a:pt x="1982978" y="593471"/>
                  </a:lnTo>
                  <a:close/>
                </a:path>
                <a:path w="1983104" h="1397635">
                  <a:moveTo>
                    <a:pt x="1982978" y="495554"/>
                  </a:moveTo>
                  <a:lnTo>
                    <a:pt x="1977136" y="489712"/>
                  </a:lnTo>
                  <a:lnTo>
                    <a:pt x="1962658" y="489712"/>
                  </a:lnTo>
                  <a:lnTo>
                    <a:pt x="1956816" y="495554"/>
                  </a:lnTo>
                  <a:lnTo>
                    <a:pt x="1956816" y="502793"/>
                  </a:lnTo>
                  <a:lnTo>
                    <a:pt x="1956816" y="510032"/>
                  </a:lnTo>
                  <a:lnTo>
                    <a:pt x="1962658" y="515874"/>
                  </a:lnTo>
                  <a:lnTo>
                    <a:pt x="1977136" y="515874"/>
                  </a:lnTo>
                  <a:lnTo>
                    <a:pt x="1982978" y="510032"/>
                  </a:lnTo>
                  <a:lnTo>
                    <a:pt x="1982978" y="495554"/>
                  </a:lnTo>
                  <a:close/>
                </a:path>
                <a:path w="1983104" h="1397635">
                  <a:moveTo>
                    <a:pt x="1982978" y="397637"/>
                  </a:moveTo>
                  <a:lnTo>
                    <a:pt x="1977136" y="391795"/>
                  </a:lnTo>
                  <a:lnTo>
                    <a:pt x="1962658" y="391795"/>
                  </a:lnTo>
                  <a:lnTo>
                    <a:pt x="1956816" y="397637"/>
                  </a:lnTo>
                  <a:lnTo>
                    <a:pt x="1956816" y="404876"/>
                  </a:lnTo>
                  <a:lnTo>
                    <a:pt x="1956816" y="412115"/>
                  </a:lnTo>
                  <a:lnTo>
                    <a:pt x="1962658" y="417957"/>
                  </a:lnTo>
                  <a:lnTo>
                    <a:pt x="1977136" y="417957"/>
                  </a:lnTo>
                  <a:lnTo>
                    <a:pt x="1982978" y="412115"/>
                  </a:lnTo>
                  <a:lnTo>
                    <a:pt x="1982978" y="397637"/>
                  </a:lnTo>
                  <a:close/>
                </a:path>
                <a:path w="1983104" h="1397635">
                  <a:moveTo>
                    <a:pt x="1982978" y="299720"/>
                  </a:moveTo>
                  <a:lnTo>
                    <a:pt x="1977136" y="293878"/>
                  </a:lnTo>
                  <a:lnTo>
                    <a:pt x="1962658" y="293878"/>
                  </a:lnTo>
                  <a:lnTo>
                    <a:pt x="1956816" y="299720"/>
                  </a:lnTo>
                  <a:lnTo>
                    <a:pt x="1956816" y="306959"/>
                  </a:lnTo>
                  <a:lnTo>
                    <a:pt x="1956816" y="314071"/>
                  </a:lnTo>
                  <a:lnTo>
                    <a:pt x="1962658" y="319913"/>
                  </a:lnTo>
                  <a:lnTo>
                    <a:pt x="1977136" y="319913"/>
                  </a:lnTo>
                  <a:lnTo>
                    <a:pt x="1982978" y="314071"/>
                  </a:lnTo>
                  <a:lnTo>
                    <a:pt x="1982978" y="299720"/>
                  </a:lnTo>
                  <a:close/>
                </a:path>
                <a:path w="1983104" h="1397635">
                  <a:moveTo>
                    <a:pt x="1982978" y="201803"/>
                  </a:moveTo>
                  <a:lnTo>
                    <a:pt x="1977136" y="195961"/>
                  </a:lnTo>
                  <a:lnTo>
                    <a:pt x="1962658" y="195961"/>
                  </a:lnTo>
                  <a:lnTo>
                    <a:pt x="1956816" y="201803"/>
                  </a:lnTo>
                  <a:lnTo>
                    <a:pt x="1956816" y="208915"/>
                  </a:lnTo>
                  <a:lnTo>
                    <a:pt x="1956816" y="216154"/>
                  </a:lnTo>
                  <a:lnTo>
                    <a:pt x="1962658" y="221996"/>
                  </a:lnTo>
                  <a:lnTo>
                    <a:pt x="1977136" y="221996"/>
                  </a:lnTo>
                  <a:lnTo>
                    <a:pt x="1982978" y="216154"/>
                  </a:lnTo>
                  <a:lnTo>
                    <a:pt x="1982978" y="201803"/>
                  </a:lnTo>
                  <a:close/>
                </a:path>
                <a:path w="1983104" h="1397635">
                  <a:moveTo>
                    <a:pt x="1982978" y="103886"/>
                  </a:moveTo>
                  <a:lnTo>
                    <a:pt x="1977136" y="98044"/>
                  </a:lnTo>
                  <a:lnTo>
                    <a:pt x="1962658" y="98044"/>
                  </a:lnTo>
                  <a:lnTo>
                    <a:pt x="1956816" y="103886"/>
                  </a:lnTo>
                  <a:lnTo>
                    <a:pt x="1956816" y="110998"/>
                  </a:lnTo>
                  <a:lnTo>
                    <a:pt x="1956816" y="118237"/>
                  </a:lnTo>
                  <a:lnTo>
                    <a:pt x="1962658" y="124079"/>
                  </a:lnTo>
                  <a:lnTo>
                    <a:pt x="1977136" y="124079"/>
                  </a:lnTo>
                  <a:lnTo>
                    <a:pt x="1982978" y="118237"/>
                  </a:lnTo>
                  <a:lnTo>
                    <a:pt x="1982978" y="103886"/>
                  </a:lnTo>
                  <a:close/>
                </a:path>
                <a:path w="1983104" h="1397635">
                  <a:moveTo>
                    <a:pt x="1982978" y="5842"/>
                  </a:moveTo>
                  <a:lnTo>
                    <a:pt x="1977136" y="0"/>
                  </a:lnTo>
                  <a:lnTo>
                    <a:pt x="1962658" y="0"/>
                  </a:lnTo>
                  <a:lnTo>
                    <a:pt x="1956816" y="5842"/>
                  </a:lnTo>
                  <a:lnTo>
                    <a:pt x="1956816" y="13081"/>
                  </a:lnTo>
                  <a:lnTo>
                    <a:pt x="1956816" y="20320"/>
                  </a:lnTo>
                  <a:lnTo>
                    <a:pt x="1962658" y="26162"/>
                  </a:lnTo>
                  <a:lnTo>
                    <a:pt x="1977136" y="26162"/>
                  </a:lnTo>
                  <a:lnTo>
                    <a:pt x="1982978" y="20320"/>
                  </a:lnTo>
                  <a:lnTo>
                    <a:pt x="1982978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851" y="1630806"/>
              <a:ext cx="1091565" cy="2873375"/>
            </a:xfrm>
            <a:custGeom>
              <a:avLst/>
              <a:gdLst/>
              <a:ahLst/>
              <a:cxnLst/>
              <a:rect l="l" t="t" r="r" b="b"/>
              <a:pathLst>
                <a:path w="1091564" h="2873375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256" y="515747"/>
                  </a:lnTo>
                  <a:lnTo>
                    <a:pt x="26098" y="509905"/>
                  </a:lnTo>
                  <a:lnTo>
                    <a:pt x="26098" y="495554"/>
                  </a:lnTo>
                  <a:close/>
                </a:path>
                <a:path w="1091564" h="2873375">
                  <a:moveTo>
                    <a:pt x="26098" y="397637"/>
                  </a:moveTo>
                  <a:lnTo>
                    <a:pt x="20256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256" y="417830"/>
                  </a:lnTo>
                  <a:lnTo>
                    <a:pt x="26098" y="411988"/>
                  </a:lnTo>
                  <a:lnTo>
                    <a:pt x="26098" y="397637"/>
                  </a:lnTo>
                  <a:close/>
                </a:path>
                <a:path w="1091564" h="2873375">
                  <a:moveTo>
                    <a:pt x="26098" y="299593"/>
                  </a:moveTo>
                  <a:lnTo>
                    <a:pt x="20256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256" y="319913"/>
                  </a:lnTo>
                  <a:lnTo>
                    <a:pt x="26098" y="314071"/>
                  </a:lnTo>
                  <a:lnTo>
                    <a:pt x="26098" y="299593"/>
                  </a:lnTo>
                  <a:close/>
                </a:path>
                <a:path w="1091564" h="2873375">
                  <a:moveTo>
                    <a:pt x="26098" y="201688"/>
                  </a:moveTo>
                  <a:lnTo>
                    <a:pt x="20256" y="195834"/>
                  </a:lnTo>
                  <a:lnTo>
                    <a:pt x="5842" y="195834"/>
                  </a:lnTo>
                  <a:lnTo>
                    <a:pt x="0" y="201688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688"/>
                  </a:lnTo>
                  <a:close/>
                </a:path>
                <a:path w="1091564" h="2873375">
                  <a:moveTo>
                    <a:pt x="26098" y="103759"/>
                  </a:moveTo>
                  <a:lnTo>
                    <a:pt x="20256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759"/>
                  </a:lnTo>
                  <a:close/>
                </a:path>
                <a:path w="1091564" h="2873375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1091564" h="2873375">
                  <a:moveTo>
                    <a:pt x="114884" y="397637"/>
                  </a:moveTo>
                  <a:lnTo>
                    <a:pt x="109042" y="391795"/>
                  </a:lnTo>
                  <a:lnTo>
                    <a:pt x="94627" y="391795"/>
                  </a:lnTo>
                  <a:lnTo>
                    <a:pt x="88785" y="397637"/>
                  </a:lnTo>
                  <a:lnTo>
                    <a:pt x="88785" y="404749"/>
                  </a:lnTo>
                  <a:lnTo>
                    <a:pt x="88785" y="411988"/>
                  </a:lnTo>
                  <a:lnTo>
                    <a:pt x="94627" y="417830"/>
                  </a:lnTo>
                  <a:lnTo>
                    <a:pt x="109042" y="417830"/>
                  </a:lnTo>
                  <a:lnTo>
                    <a:pt x="114884" y="411988"/>
                  </a:lnTo>
                  <a:lnTo>
                    <a:pt x="114884" y="397637"/>
                  </a:lnTo>
                  <a:close/>
                </a:path>
                <a:path w="1091564" h="2873375">
                  <a:moveTo>
                    <a:pt x="114884" y="299593"/>
                  </a:moveTo>
                  <a:lnTo>
                    <a:pt x="109042" y="293751"/>
                  </a:lnTo>
                  <a:lnTo>
                    <a:pt x="94627" y="293751"/>
                  </a:lnTo>
                  <a:lnTo>
                    <a:pt x="88785" y="299593"/>
                  </a:lnTo>
                  <a:lnTo>
                    <a:pt x="88785" y="306832"/>
                  </a:lnTo>
                  <a:lnTo>
                    <a:pt x="88785" y="314071"/>
                  </a:lnTo>
                  <a:lnTo>
                    <a:pt x="94627" y="319913"/>
                  </a:lnTo>
                  <a:lnTo>
                    <a:pt x="109042" y="319913"/>
                  </a:lnTo>
                  <a:lnTo>
                    <a:pt x="114884" y="314071"/>
                  </a:lnTo>
                  <a:lnTo>
                    <a:pt x="114884" y="299593"/>
                  </a:lnTo>
                  <a:close/>
                </a:path>
                <a:path w="1091564" h="2873375">
                  <a:moveTo>
                    <a:pt x="114884" y="201688"/>
                  </a:moveTo>
                  <a:lnTo>
                    <a:pt x="109042" y="195834"/>
                  </a:lnTo>
                  <a:lnTo>
                    <a:pt x="94627" y="195834"/>
                  </a:lnTo>
                  <a:lnTo>
                    <a:pt x="88785" y="201688"/>
                  </a:lnTo>
                  <a:lnTo>
                    <a:pt x="88785" y="208915"/>
                  </a:lnTo>
                  <a:lnTo>
                    <a:pt x="88785" y="216154"/>
                  </a:lnTo>
                  <a:lnTo>
                    <a:pt x="94627" y="221996"/>
                  </a:lnTo>
                  <a:lnTo>
                    <a:pt x="109042" y="221996"/>
                  </a:lnTo>
                  <a:lnTo>
                    <a:pt x="114884" y="216154"/>
                  </a:lnTo>
                  <a:lnTo>
                    <a:pt x="114884" y="201688"/>
                  </a:lnTo>
                  <a:close/>
                </a:path>
                <a:path w="1091564" h="2873375">
                  <a:moveTo>
                    <a:pt x="114884" y="103759"/>
                  </a:moveTo>
                  <a:lnTo>
                    <a:pt x="109042" y="97917"/>
                  </a:lnTo>
                  <a:lnTo>
                    <a:pt x="94627" y="97917"/>
                  </a:lnTo>
                  <a:lnTo>
                    <a:pt x="88785" y="103759"/>
                  </a:lnTo>
                  <a:lnTo>
                    <a:pt x="88785" y="110998"/>
                  </a:lnTo>
                  <a:lnTo>
                    <a:pt x="88785" y="118237"/>
                  </a:lnTo>
                  <a:lnTo>
                    <a:pt x="94627" y="124079"/>
                  </a:lnTo>
                  <a:lnTo>
                    <a:pt x="109042" y="124079"/>
                  </a:lnTo>
                  <a:lnTo>
                    <a:pt x="114884" y="118237"/>
                  </a:lnTo>
                  <a:lnTo>
                    <a:pt x="114884" y="103759"/>
                  </a:lnTo>
                  <a:close/>
                </a:path>
                <a:path w="1091564" h="2873375">
                  <a:moveTo>
                    <a:pt x="114884" y="5842"/>
                  </a:moveTo>
                  <a:lnTo>
                    <a:pt x="109042" y="0"/>
                  </a:lnTo>
                  <a:lnTo>
                    <a:pt x="94627" y="0"/>
                  </a:lnTo>
                  <a:lnTo>
                    <a:pt x="88785" y="5842"/>
                  </a:lnTo>
                  <a:lnTo>
                    <a:pt x="88785" y="13081"/>
                  </a:lnTo>
                  <a:lnTo>
                    <a:pt x="88785" y="20320"/>
                  </a:lnTo>
                  <a:lnTo>
                    <a:pt x="94627" y="26162"/>
                  </a:lnTo>
                  <a:lnTo>
                    <a:pt x="109042" y="26162"/>
                  </a:lnTo>
                  <a:lnTo>
                    <a:pt x="114884" y="20320"/>
                  </a:lnTo>
                  <a:lnTo>
                    <a:pt x="114884" y="5842"/>
                  </a:lnTo>
                  <a:close/>
                </a:path>
                <a:path w="1091564" h="2873375">
                  <a:moveTo>
                    <a:pt x="203682" y="397637"/>
                  </a:moveTo>
                  <a:lnTo>
                    <a:pt x="197827" y="391795"/>
                  </a:lnTo>
                  <a:lnTo>
                    <a:pt x="183413" y="391795"/>
                  </a:lnTo>
                  <a:lnTo>
                    <a:pt x="177571" y="397637"/>
                  </a:lnTo>
                  <a:lnTo>
                    <a:pt x="177571" y="404749"/>
                  </a:lnTo>
                  <a:lnTo>
                    <a:pt x="177571" y="411988"/>
                  </a:lnTo>
                  <a:lnTo>
                    <a:pt x="183413" y="417830"/>
                  </a:lnTo>
                  <a:lnTo>
                    <a:pt x="197827" y="417830"/>
                  </a:lnTo>
                  <a:lnTo>
                    <a:pt x="203682" y="411988"/>
                  </a:lnTo>
                  <a:lnTo>
                    <a:pt x="203682" y="397637"/>
                  </a:lnTo>
                  <a:close/>
                </a:path>
                <a:path w="1091564" h="2873375">
                  <a:moveTo>
                    <a:pt x="203682" y="299593"/>
                  </a:moveTo>
                  <a:lnTo>
                    <a:pt x="197827" y="293751"/>
                  </a:lnTo>
                  <a:lnTo>
                    <a:pt x="183413" y="293751"/>
                  </a:lnTo>
                  <a:lnTo>
                    <a:pt x="177571" y="299593"/>
                  </a:lnTo>
                  <a:lnTo>
                    <a:pt x="177571" y="306832"/>
                  </a:lnTo>
                  <a:lnTo>
                    <a:pt x="177571" y="314071"/>
                  </a:lnTo>
                  <a:lnTo>
                    <a:pt x="183413" y="319913"/>
                  </a:lnTo>
                  <a:lnTo>
                    <a:pt x="197827" y="319913"/>
                  </a:lnTo>
                  <a:lnTo>
                    <a:pt x="203682" y="314071"/>
                  </a:lnTo>
                  <a:lnTo>
                    <a:pt x="203682" y="299593"/>
                  </a:lnTo>
                  <a:close/>
                </a:path>
                <a:path w="1091564" h="2873375">
                  <a:moveTo>
                    <a:pt x="203682" y="201688"/>
                  </a:moveTo>
                  <a:lnTo>
                    <a:pt x="197827" y="195834"/>
                  </a:lnTo>
                  <a:lnTo>
                    <a:pt x="183413" y="195834"/>
                  </a:lnTo>
                  <a:lnTo>
                    <a:pt x="177571" y="201688"/>
                  </a:lnTo>
                  <a:lnTo>
                    <a:pt x="177571" y="208915"/>
                  </a:lnTo>
                  <a:lnTo>
                    <a:pt x="177571" y="216154"/>
                  </a:lnTo>
                  <a:lnTo>
                    <a:pt x="183413" y="221996"/>
                  </a:lnTo>
                  <a:lnTo>
                    <a:pt x="197827" y="221996"/>
                  </a:lnTo>
                  <a:lnTo>
                    <a:pt x="203682" y="216154"/>
                  </a:lnTo>
                  <a:lnTo>
                    <a:pt x="203682" y="201688"/>
                  </a:lnTo>
                  <a:close/>
                </a:path>
                <a:path w="1091564" h="2873375">
                  <a:moveTo>
                    <a:pt x="203682" y="103759"/>
                  </a:moveTo>
                  <a:lnTo>
                    <a:pt x="197827" y="97917"/>
                  </a:lnTo>
                  <a:lnTo>
                    <a:pt x="183413" y="97917"/>
                  </a:lnTo>
                  <a:lnTo>
                    <a:pt x="177571" y="103759"/>
                  </a:lnTo>
                  <a:lnTo>
                    <a:pt x="177571" y="110998"/>
                  </a:lnTo>
                  <a:lnTo>
                    <a:pt x="177571" y="118237"/>
                  </a:lnTo>
                  <a:lnTo>
                    <a:pt x="183413" y="124079"/>
                  </a:lnTo>
                  <a:lnTo>
                    <a:pt x="197827" y="124079"/>
                  </a:lnTo>
                  <a:lnTo>
                    <a:pt x="203682" y="118237"/>
                  </a:lnTo>
                  <a:lnTo>
                    <a:pt x="203682" y="103759"/>
                  </a:lnTo>
                  <a:close/>
                </a:path>
                <a:path w="1091564" h="2873375">
                  <a:moveTo>
                    <a:pt x="203682" y="5842"/>
                  </a:moveTo>
                  <a:lnTo>
                    <a:pt x="197827" y="0"/>
                  </a:lnTo>
                  <a:lnTo>
                    <a:pt x="183413" y="0"/>
                  </a:lnTo>
                  <a:lnTo>
                    <a:pt x="177571" y="5842"/>
                  </a:lnTo>
                  <a:lnTo>
                    <a:pt x="177571" y="13081"/>
                  </a:lnTo>
                  <a:lnTo>
                    <a:pt x="177571" y="20320"/>
                  </a:lnTo>
                  <a:lnTo>
                    <a:pt x="183413" y="26162"/>
                  </a:lnTo>
                  <a:lnTo>
                    <a:pt x="197827" y="26162"/>
                  </a:lnTo>
                  <a:lnTo>
                    <a:pt x="203682" y="20320"/>
                  </a:lnTo>
                  <a:lnTo>
                    <a:pt x="203682" y="5842"/>
                  </a:lnTo>
                  <a:close/>
                </a:path>
                <a:path w="1091564" h="2873375">
                  <a:moveTo>
                    <a:pt x="292468" y="397637"/>
                  </a:moveTo>
                  <a:lnTo>
                    <a:pt x="286626" y="391795"/>
                  </a:lnTo>
                  <a:lnTo>
                    <a:pt x="272211" y="391795"/>
                  </a:lnTo>
                  <a:lnTo>
                    <a:pt x="266369" y="397637"/>
                  </a:lnTo>
                  <a:lnTo>
                    <a:pt x="266369" y="404749"/>
                  </a:lnTo>
                  <a:lnTo>
                    <a:pt x="266369" y="411988"/>
                  </a:lnTo>
                  <a:lnTo>
                    <a:pt x="272211" y="417830"/>
                  </a:lnTo>
                  <a:lnTo>
                    <a:pt x="286626" y="417830"/>
                  </a:lnTo>
                  <a:lnTo>
                    <a:pt x="292468" y="411988"/>
                  </a:lnTo>
                  <a:lnTo>
                    <a:pt x="292468" y="397637"/>
                  </a:lnTo>
                  <a:close/>
                </a:path>
                <a:path w="1091564" h="2873375">
                  <a:moveTo>
                    <a:pt x="292468" y="299593"/>
                  </a:moveTo>
                  <a:lnTo>
                    <a:pt x="286626" y="293751"/>
                  </a:lnTo>
                  <a:lnTo>
                    <a:pt x="272211" y="293751"/>
                  </a:lnTo>
                  <a:lnTo>
                    <a:pt x="266369" y="299593"/>
                  </a:lnTo>
                  <a:lnTo>
                    <a:pt x="266369" y="306832"/>
                  </a:lnTo>
                  <a:lnTo>
                    <a:pt x="266369" y="314071"/>
                  </a:lnTo>
                  <a:lnTo>
                    <a:pt x="272211" y="319913"/>
                  </a:lnTo>
                  <a:lnTo>
                    <a:pt x="286626" y="319913"/>
                  </a:lnTo>
                  <a:lnTo>
                    <a:pt x="292468" y="314071"/>
                  </a:lnTo>
                  <a:lnTo>
                    <a:pt x="292468" y="299593"/>
                  </a:lnTo>
                  <a:close/>
                </a:path>
                <a:path w="1091564" h="2873375">
                  <a:moveTo>
                    <a:pt x="292468" y="201688"/>
                  </a:moveTo>
                  <a:lnTo>
                    <a:pt x="286626" y="195834"/>
                  </a:lnTo>
                  <a:lnTo>
                    <a:pt x="272211" y="195834"/>
                  </a:lnTo>
                  <a:lnTo>
                    <a:pt x="266369" y="201688"/>
                  </a:lnTo>
                  <a:lnTo>
                    <a:pt x="266369" y="208915"/>
                  </a:lnTo>
                  <a:lnTo>
                    <a:pt x="266369" y="216154"/>
                  </a:lnTo>
                  <a:lnTo>
                    <a:pt x="272211" y="221996"/>
                  </a:lnTo>
                  <a:lnTo>
                    <a:pt x="286626" y="221996"/>
                  </a:lnTo>
                  <a:lnTo>
                    <a:pt x="292468" y="216154"/>
                  </a:lnTo>
                  <a:lnTo>
                    <a:pt x="292468" y="201688"/>
                  </a:lnTo>
                  <a:close/>
                </a:path>
                <a:path w="1091564" h="2873375">
                  <a:moveTo>
                    <a:pt x="292468" y="103759"/>
                  </a:moveTo>
                  <a:lnTo>
                    <a:pt x="286626" y="97917"/>
                  </a:lnTo>
                  <a:lnTo>
                    <a:pt x="272211" y="97917"/>
                  </a:lnTo>
                  <a:lnTo>
                    <a:pt x="266369" y="103759"/>
                  </a:lnTo>
                  <a:lnTo>
                    <a:pt x="266369" y="110998"/>
                  </a:lnTo>
                  <a:lnTo>
                    <a:pt x="266369" y="118237"/>
                  </a:lnTo>
                  <a:lnTo>
                    <a:pt x="272211" y="124079"/>
                  </a:lnTo>
                  <a:lnTo>
                    <a:pt x="286626" y="124079"/>
                  </a:lnTo>
                  <a:lnTo>
                    <a:pt x="292468" y="118237"/>
                  </a:lnTo>
                  <a:lnTo>
                    <a:pt x="292468" y="103759"/>
                  </a:lnTo>
                  <a:close/>
                </a:path>
                <a:path w="1091564" h="2873375">
                  <a:moveTo>
                    <a:pt x="292468" y="5842"/>
                  </a:moveTo>
                  <a:lnTo>
                    <a:pt x="286626" y="0"/>
                  </a:lnTo>
                  <a:lnTo>
                    <a:pt x="272211" y="0"/>
                  </a:lnTo>
                  <a:lnTo>
                    <a:pt x="266369" y="5842"/>
                  </a:lnTo>
                  <a:lnTo>
                    <a:pt x="266369" y="13081"/>
                  </a:lnTo>
                  <a:lnTo>
                    <a:pt x="266369" y="20320"/>
                  </a:lnTo>
                  <a:lnTo>
                    <a:pt x="272211" y="26162"/>
                  </a:lnTo>
                  <a:lnTo>
                    <a:pt x="286626" y="26162"/>
                  </a:lnTo>
                  <a:lnTo>
                    <a:pt x="292468" y="20320"/>
                  </a:lnTo>
                  <a:lnTo>
                    <a:pt x="292468" y="5842"/>
                  </a:lnTo>
                  <a:close/>
                </a:path>
                <a:path w="1091564" h="2873375">
                  <a:moveTo>
                    <a:pt x="381254" y="397637"/>
                  </a:moveTo>
                  <a:lnTo>
                    <a:pt x="375412" y="391795"/>
                  </a:lnTo>
                  <a:lnTo>
                    <a:pt x="360997" y="391795"/>
                  </a:lnTo>
                  <a:lnTo>
                    <a:pt x="355155" y="397637"/>
                  </a:lnTo>
                  <a:lnTo>
                    <a:pt x="355155" y="404749"/>
                  </a:lnTo>
                  <a:lnTo>
                    <a:pt x="355155" y="411988"/>
                  </a:lnTo>
                  <a:lnTo>
                    <a:pt x="360997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1091564" h="2873375">
                  <a:moveTo>
                    <a:pt x="381254" y="299593"/>
                  </a:moveTo>
                  <a:lnTo>
                    <a:pt x="375412" y="293751"/>
                  </a:lnTo>
                  <a:lnTo>
                    <a:pt x="360997" y="293751"/>
                  </a:lnTo>
                  <a:lnTo>
                    <a:pt x="355155" y="299593"/>
                  </a:lnTo>
                  <a:lnTo>
                    <a:pt x="355155" y="306832"/>
                  </a:lnTo>
                  <a:lnTo>
                    <a:pt x="355155" y="314071"/>
                  </a:lnTo>
                  <a:lnTo>
                    <a:pt x="360997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593"/>
                  </a:lnTo>
                  <a:close/>
                </a:path>
                <a:path w="1091564" h="2873375">
                  <a:moveTo>
                    <a:pt x="381254" y="201688"/>
                  </a:moveTo>
                  <a:lnTo>
                    <a:pt x="375412" y="195834"/>
                  </a:lnTo>
                  <a:lnTo>
                    <a:pt x="360997" y="195834"/>
                  </a:lnTo>
                  <a:lnTo>
                    <a:pt x="355155" y="201688"/>
                  </a:lnTo>
                  <a:lnTo>
                    <a:pt x="355155" y="208915"/>
                  </a:lnTo>
                  <a:lnTo>
                    <a:pt x="355155" y="216154"/>
                  </a:lnTo>
                  <a:lnTo>
                    <a:pt x="360997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688"/>
                  </a:lnTo>
                  <a:close/>
                </a:path>
                <a:path w="1091564" h="2873375">
                  <a:moveTo>
                    <a:pt x="381254" y="103759"/>
                  </a:moveTo>
                  <a:lnTo>
                    <a:pt x="375412" y="97917"/>
                  </a:lnTo>
                  <a:lnTo>
                    <a:pt x="360997" y="97917"/>
                  </a:lnTo>
                  <a:lnTo>
                    <a:pt x="355155" y="103759"/>
                  </a:lnTo>
                  <a:lnTo>
                    <a:pt x="355155" y="110998"/>
                  </a:lnTo>
                  <a:lnTo>
                    <a:pt x="355155" y="118237"/>
                  </a:lnTo>
                  <a:lnTo>
                    <a:pt x="360997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1091564" h="2873375">
                  <a:moveTo>
                    <a:pt x="381254" y="5842"/>
                  </a:moveTo>
                  <a:lnTo>
                    <a:pt x="375412" y="0"/>
                  </a:lnTo>
                  <a:lnTo>
                    <a:pt x="360997" y="0"/>
                  </a:lnTo>
                  <a:lnTo>
                    <a:pt x="355155" y="5842"/>
                  </a:lnTo>
                  <a:lnTo>
                    <a:pt x="355155" y="13081"/>
                  </a:lnTo>
                  <a:lnTo>
                    <a:pt x="355155" y="20320"/>
                  </a:lnTo>
                  <a:lnTo>
                    <a:pt x="360997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1091564" h="2873375">
                  <a:moveTo>
                    <a:pt x="470077" y="397637"/>
                  </a:moveTo>
                  <a:lnTo>
                    <a:pt x="464235" y="391795"/>
                  </a:lnTo>
                  <a:lnTo>
                    <a:pt x="449757" y="391795"/>
                  </a:lnTo>
                  <a:lnTo>
                    <a:pt x="443915" y="397637"/>
                  </a:lnTo>
                  <a:lnTo>
                    <a:pt x="443915" y="404749"/>
                  </a:lnTo>
                  <a:lnTo>
                    <a:pt x="443915" y="411988"/>
                  </a:lnTo>
                  <a:lnTo>
                    <a:pt x="449757" y="417830"/>
                  </a:lnTo>
                  <a:lnTo>
                    <a:pt x="464235" y="417830"/>
                  </a:lnTo>
                  <a:lnTo>
                    <a:pt x="470077" y="411988"/>
                  </a:lnTo>
                  <a:lnTo>
                    <a:pt x="470077" y="397637"/>
                  </a:lnTo>
                  <a:close/>
                </a:path>
                <a:path w="1091564" h="2873375">
                  <a:moveTo>
                    <a:pt x="470077" y="299593"/>
                  </a:moveTo>
                  <a:lnTo>
                    <a:pt x="464235" y="293751"/>
                  </a:lnTo>
                  <a:lnTo>
                    <a:pt x="449757" y="293751"/>
                  </a:lnTo>
                  <a:lnTo>
                    <a:pt x="443915" y="299593"/>
                  </a:lnTo>
                  <a:lnTo>
                    <a:pt x="443915" y="306832"/>
                  </a:lnTo>
                  <a:lnTo>
                    <a:pt x="443915" y="314071"/>
                  </a:lnTo>
                  <a:lnTo>
                    <a:pt x="449757" y="319913"/>
                  </a:lnTo>
                  <a:lnTo>
                    <a:pt x="464235" y="319913"/>
                  </a:lnTo>
                  <a:lnTo>
                    <a:pt x="470077" y="314071"/>
                  </a:lnTo>
                  <a:lnTo>
                    <a:pt x="470077" y="299593"/>
                  </a:lnTo>
                  <a:close/>
                </a:path>
                <a:path w="1091564" h="2873375">
                  <a:moveTo>
                    <a:pt x="470077" y="201688"/>
                  </a:moveTo>
                  <a:lnTo>
                    <a:pt x="464235" y="195834"/>
                  </a:lnTo>
                  <a:lnTo>
                    <a:pt x="449757" y="195834"/>
                  </a:lnTo>
                  <a:lnTo>
                    <a:pt x="443915" y="201688"/>
                  </a:lnTo>
                  <a:lnTo>
                    <a:pt x="443915" y="208915"/>
                  </a:lnTo>
                  <a:lnTo>
                    <a:pt x="443915" y="216154"/>
                  </a:lnTo>
                  <a:lnTo>
                    <a:pt x="449757" y="221996"/>
                  </a:lnTo>
                  <a:lnTo>
                    <a:pt x="464235" y="221996"/>
                  </a:lnTo>
                  <a:lnTo>
                    <a:pt x="470077" y="216154"/>
                  </a:lnTo>
                  <a:lnTo>
                    <a:pt x="470077" y="201688"/>
                  </a:lnTo>
                  <a:close/>
                </a:path>
                <a:path w="1091564" h="2873375">
                  <a:moveTo>
                    <a:pt x="470077" y="103759"/>
                  </a:moveTo>
                  <a:lnTo>
                    <a:pt x="464235" y="97917"/>
                  </a:lnTo>
                  <a:lnTo>
                    <a:pt x="449757" y="97917"/>
                  </a:lnTo>
                  <a:lnTo>
                    <a:pt x="443915" y="103759"/>
                  </a:lnTo>
                  <a:lnTo>
                    <a:pt x="443915" y="110998"/>
                  </a:lnTo>
                  <a:lnTo>
                    <a:pt x="443915" y="118237"/>
                  </a:lnTo>
                  <a:lnTo>
                    <a:pt x="449757" y="124079"/>
                  </a:lnTo>
                  <a:lnTo>
                    <a:pt x="464235" y="124079"/>
                  </a:lnTo>
                  <a:lnTo>
                    <a:pt x="470077" y="118237"/>
                  </a:lnTo>
                  <a:lnTo>
                    <a:pt x="470077" y="103759"/>
                  </a:lnTo>
                  <a:close/>
                </a:path>
                <a:path w="1091564" h="2873375">
                  <a:moveTo>
                    <a:pt x="470077" y="5842"/>
                  </a:moveTo>
                  <a:lnTo>
                    <a:pt x="464235" y="0"/>
                  </a:lnTo>
                  <a:lnTo>
                    <a:pt x="449757" y="0"/>
                  </a:lnTo>
                  <a:lnTo>
                    <a:pt x="443915" y="5842"/>
                  </a:lnTo>
                  <a:lnTo>
                    <a:pt x="443915" y="13081"/>
                  </a:lnTo>
                  <a:lnTo>
                    <a:pt x="443915" y="20320"/>
                  </a:lnTo>
                  <a:lnTo>
                    <a:pt x="449757" y="26162"/>
                  </a:lnTo>
                  <a:lnTo>
                    <a:pt x="464235" y="26162"/>
                  </a:lnTo>
                  <a:lnTo>
                    <a:pt x="470077" y="20320"/>
                  </a:lnTo>
                  <a:lnTo>
                    <a:pt x="470077" y="5842"/>
                  </a:lnTo>
                  <a:close/>
                </a:path>
                <a:path w="1091564" h="2873375">
                  <a:moveTo>
                    <a:pt x="913942" y="2852610"/>
                  </a:moveTo>
                  <a:lnTo>
                    <a:pt x="908100" y="2846768"/>
                  </a:lnTo>
                  <a:lnTo>
                    <a:pt x="893749" y="2846768"/>
                  </a:lnTo>
                  <a:lnTo>
                    <a:pt x="887907" y="2852610"/>
                  </a:lnTo>
                  <a:lnTo>
                    <a:pt x="887907" y="2859824"/>
                  </a:lnTo>
                  <a:lnTo>
                    <a:pt x="887907" y="2867025"/>
                  </a:lnTo>
                  <a:lnTo>
                    <a:pt x="893749" y="2872867"/>
                  </a:lnTo>
                  <a:lnTo>
                    <a:pt x="908100" y="2872867"/>
                  </a:lnTo>
                  <a:lnTo>
                    <a:pt x="913942" y="2867025"/>
                  </a:lnTo>
                  <a:lnTo>
                    <a:pt x="913942" y="2852610"/>
                  </a:lnTo>
                  <a:close/>
                </a:path>
                <a:path w="1091564" h="2873375">
                  <a:moveTo>
                    <a:pt x="913942" y="2754680"/>
                  </a:moveTo>
                  <a:lnTo>
                    <a:pt x="908100" y="2748838"/>
                  </a:lnTo>
                  <a:lnTo>
                    <a:pt x="893749" y="2748838"/>
                  </a:lnTo>
                  <a:lnTo>
                    <a:pt x="887907" y="2754680"/>
                  </a:lnTo>
                  <a:lnTo>
                    <a:pt x="887907" y="2761881"/>
                  </a:lnTo>
                  <a:lnTo>
                    <a:pt x="887907" y="2769095"/>
                  </a:lnTo>
                  <a:lnTo>
                    <a:pt x="893749" y="2774937"/>
                  </a:lnTo>
                  <a:lnTo>
                    <a:pt x="908100" y="2774937"/>
                  </a:lnTo>
                  <a:lnTo>
                    <a:pt x="913942" y="2769095"/>
                  </a:lnTo>
                  <a:lnTo>
                    <a:pt x="913942" y="2754680"/>
                  </a:lnTo>
                  <a:close/>
                </a:path>
                <a:path w="1091564" h="2873375">
                  <a:moveTo>
                    <a:pt x="913942" y="2656738"/>
                  </a:moveTo>
                  <a:lnTo>
                    <a:pt x="908100" y="2650896"/>
                  </a:lnTo>
                  <a:lnTo>
                    <a:pt x="893749" y="2650896"/>
                  </a:lnTo>
                  <a:lnTo>
                    <a:pt x="887907" y="2656738"/>
                  </a:lnTo>
                  <a:lnTo>
                    <a:pt x="887907" y="2663952"/>
                  </a:lnTo>
                  <a:lnTo>
                    <a:pt x="887907" y="2671153"/>
                  </a:lnTo>
                  <a:lnTo>
                    <a:pt x="893749" y="2676995"/>
                  </a:lnTo>
                  <a:lnTo>
                    <a:pt x="908100" y="2676995"/>
                  </a:lnTo>
                  <a:lnTo>
                    <a:pt x="913942" y="2671153"/>
                  </a:lnTo>
                  <a:lnTo>
                    <a:pt x="913942" y="2656738"/>
                  </a:lnTo>
                  <a:close/>
                </a:path>
                <a:path w="1091564" h="2873375">
                  <a:moveTo>
                    <a:pt x="913942" y="2558808"/>
                  </a:moveTo>
                  <a:lnTo>
                    <a:pt x="908100" y="2552966"/>
                  </a:lnTo>
                  <a:lnTo>
                    <a:pt x="893749" y="2552966"/>
                  </a:lnTo>
                  <a:lnTo>
                    <a:pt x="887907" y="2558808"/>
                  </a:lnTo>
                  <a:lnTo>
                    <a:pt x="887907" y="2566009"/>
                  </a:lnTo>
                  <a:lnTo>
                    <a:pt x="887907" y="2573223"/>
                  </a:lnTo>
                  <a:lnTo>
                    <a:pt x="893749" y="2579065"/>
                  </a:lnTo>
                  <a:lnTo>
                    <a:pt x="908100" y="2579065"/>
                  </a:lnTo>
                  <a:lnTo>
                    <a:pt x="913942" y="2573223"/>
                  </a:lnTo>
                  <a:lnTo>
                    <a:pt x="913942" y="2558808"/>
                  </a:lnTo>
                  <a:close/>
                </a:path>
                <a:path w="1091564" h="2873375">
                  <a:moveTo>
                    <a:pt x="913942" y="2460866"/>
                  </a:moveTo>
                  <a:lnTo>
                    <a:pt x="908100" y="2455024"/>
                  </a:lnTo>
                  <a:lnTo>
                    <a:pt x="893749" y="2455024"/>
                  </a:lnTo>
                  <a:lnTo>
                    <a:pt x="887907" y="2460866"/>
                  </a:lnTo>
                  <a:lnTo>
                    <a:pt x="887907" y="2468080"/>
                  </a:lnTo>
                  <a:lnTo>
                    <a:pt x="887907" y="2475280"/>
                  </a:lnTo>
                  <a:lnTo>
                    <a:pt x="893749" y="2481122"/>
                  </a:lnTo>
                  <a:lnTo>
                    <a:pt x="908100" y="2481122"/>
                  </a:lnTo>
                  <a:lnTo>
                    <a:pt x="913942" y="2475280"/>
                  </a:lnTo>
                  <a:lnTo>
                    <a:pt x="913942" y="2460866"/>
                  </a:lnTo>
                  <a:close/>
                </a:path>
                <a:path w="1091564" h="2873375">
                  <a:moveTo>
                    <a:pt x="913942" y="2362936"/>
                  </a:moveTo>
                  <a:lnTo>
                    <a:pt x="908100" y="2357094"/>
                  </a:lnTo>
                  <a:lnTo>
                    <a:pt x="893749" y="2357094"/>
                  </a:lnTo>
                  <a:lnTo>
                    <a:pt x="887907" y="2362936"/>
                  </a:lnTo>
                  <a:lnTo>
                    <a:pt x="887907" y="2370137"/>
                  </a:lnTo>
                  <a:lnTo>
                    <a:pt x="887907" y="2377351"/>
                  </a:lnTo>
                  <a:lnTo>
                    <a:pt x="893749" y="2383193"/>
                  </a:lnTo>
                  <a:lnTo>
                    <a:pt x="908100" y="2383193"/>
                  </a:lnTo>
                  <a:lnTo>
                    <a:pt x="913942" y="2377351"/>
                  </a:lnTo>
                  <a:lnTo>
                    <a:pt x="913942" y="2362936"/>
                  </a:lnTo>
                  <a:close/>
                </a:path>
                <a:path w="1091564" h="2873375">
                  <a:moveTo>
                    <a:pt x="913942" y="2264994"/>
                  </a:moveTo>
                  <a:lnTo>
                    <a:pt x="908100" y="2259152"/>
                  </a:lnTo>
                  <a:lnTo>
                    <a:pt x="893749" y="2259152"/>
                  </a:lnTo>
                  <a:lnTo>
                    <a:pt x="887907" y="2264994"/>
                  </a:lnTo>
                  <a:lnTo>
                    <a:pt x="887907" y="2272207"/>
                  </a:lnTo>
                  <a:lnTo>
                    <a:pt x="887907" y="2279408"/>
                  </a:lnTo>
                  <a:lnTo>
                    <a:pt x="893749" y="2285250"/>
                  </a:lnTo>
                  <a:lnTo>
                    <a:pt x="908100" y="2285250"/>
                  </a:lnTo>
                  <a:lnTo>
                    <a:pt x="913942" y="2279408"/>
                  </a:lnTo>
                  <a:lnTo>
                    <a:pt x="913942" y="2264994"/>
                  </a:lnTo>
                  <a:close/>
                </a:path>
                <a:path w="1091564" h="2873375">
                  <a:moveTo>
                    <a:pt x="913942" y="2167001"/>
                  </a:moveTo>
                  <a:lnTo>
                    <a:pt x="908100" y="2161159"/>
                  </a:lnTo>
                  <a:lnTo>
                    <a:pt x="893749" y="2161159"/>
                  </a:lnTo>
                  <a:lnTo>
                    <a:pt x="887907" y="2167001"/>
                  </a:lnTo>
                  <a:lnTo>
                    <a:pt x="887907" y="2174240"/>
                  </a:lnTo>
                  <a:lnTo>
                    <a:pt x="887907" y="2181479"/>
                  </a:lnTo>
                  <a:lnTo>
                    <a:pt x="893749" y="2187321"/>
                  </a:lnTo>
                  <a:lnTo>
                    <a:pt x="908100" y="2187321"/>
                  </a:lnTo>
                  <a:lnTo>
                    <a:pt x="913942" y="2181479"/>
                  </a:lnTo>
                  <a:lnTo>
                    <a:pt x="913942" y="2167001"/>
                  </a:lnTo>
                  <a:close/>
                </a:path>
                <a:path w="1091564" h="2873375">
                  <a:moveTo>
                    <a:pt x="913942" y="2069084"/>
                  </a:moveTo>
                  <a:lnTo>
                    <a:pt x="908100" y="2063242"/>
                  </a:lnTo>
                  <a:lnTo>
                    <a:pt x="893749" y="2063242"/>
                  </a:lnTo>
                  <a:lnTo>
                    <a:pt x="887907" y="2069084"/>
                  </a:lnTo>
                  <a:lnTo>
                    <a:pt x="887907" y="2076323"/>
                  </a:lnTo>
                  <a:lnTo>
                    <a:pt x="887907" y="2083562"/>
                  </a:lnTo>
                  <a:lnTo>
                    <a:pt x="893749" y="2089404"/>
                  </a:lnTo>
                  <a:lnTo>
                    <a:pt x="908100" y="2089404"/>
                  </a:lnTo>
                  <a:lnTo>
                    <a:pt x="913942" y="2083562"/>
                  </a:lnTo>
                  <a:lnTo>
                    <a:pt x="913942" y="2069084"/>
                  </a:lnTo>
                  <a:close/>
                </a:path>
                <a:path w="1091564" h="2873375">
                  <a:moveTo>
                    <a:pt x="913942" y="1971167"/>
                  </a:moveTo>
                  <a:lnTo>
                    <a:pt x="908100" y="1965325"/>
                  </a:lnTo>
                  <a:lnTo>
                    <a:pt x="893749" y="1965325"/>
                  </a:lnTo>
                  <a:lnTo>
                    <a:pt x="887907" y="1971167"/>
                  </a:lnTo>
                  <a:lnTo>
                    <a:pt x="887907" y="1978406"/>
                  </a:lnTo>
                  <a:lnTo>
                    <a:pt x="887907" y="1985645"/>
                  </a:lnTo>
                  <a:lnTo>
                    <a:pt x="893749" y="1991487"/>
                  </a:lnTo>
                  <a:lnTo>
                    <a:pt x="908100" y="1991487"/>
                  </a:lnTo>
                  <a:lnTo>
                    <a:pt x="913942" y="1985645"/>
                  </a:lnTo>
                  <a:lnTo>
                    <a:pt x="913942" y="1971167"/>
                  </a:lnTo>
                  <a:close/>
                </a:path>
                <a:path w="1091564" h="2873375">
                  <a:moveTo>
                    <a:pt x="913942" y="1873250"/>
                  </a:moveTo>
                  <a:lnTo>
                    <a:pt x="908100" y="1867408"/>
                  </a:lnTo>
                  <a:lnTo>
                    <a:pt x="893749" y="1867408"/>
                  </a:lnTo>
                  <a:lnTo>
                    <a:pt x="887907" y="1873250"/>
                  </a:lnTo>
                  <a:lnTo>
                    <a:pt x="887907" y="1880489"/>
                  </a:lnTo>
                  <a:lnTo>
                    <a:pt x="887907" y="1887728"/>
                  </a:lnTo>
                  <a:lnTo>
                    <a:pt x="893749" y="1893570"/>
                  </a:lnTo>
                  <a:lnTo>
                    <a:pt x="908100" y="1893570"/>
                  </a:lnTo>
                  <a:lnTo>
                    <a:pt x="913942" y="1887728"/>
                  </a:lnTo>
                  <a:lnTo>
                    <a:pt x="913942" y="1873250"/>
                  </a:lnTo>
                  <a:close/>
                </a:path>
                <a:path w="1091564" h="2873375">
                  <a:moveTo>
                    <a:pt x="913942" y="1775333"/>
                  </a:moveTo>
                  <a:lnTo>
                    <a:pt x="908100" y="1769491"/>
                  </a:lnTo>
                  <a:lnTo>
                    <a:pt x="893749" y="1769491"/>
                  </a:lnTo>
                  <a:lnTo>
                    <a:pt x="887907" y="1775333"/>
                  </a:lnTo>
                  <a:lnTo>
                    <a:pt x="887907" y="1782572"/>
                  </a:lnTo>
                  <a:lnTo>
                    <a:pt x="887907" y="1789684"/>
                  </a:lnTo>
                  <a:lnTo>
                    <a:pt x="893749" y="1795526"/>
                  </a:lnTo>
                  <a:lnTo>
                    <a:pt x="908100" y="1795526"/>
                  </a:lnTo>
                  <a:lnTo>
                    <a:pt x="913942" y="1789684"/>
                  </a:lnTo>
                  <a:lnTo>
                    <a:pt x="913942" y="1775333"/>
                  </a:lnTo>
                  <a:close/>
                </a:path>
                <a:path w="1091564" h="2873375">
                  <a:moveTo>
                    <a:pt x="913942" y="1677416"/>
                  </a:moveTo>
                  <a:lnTo>
                    <a:pt x="908100" y="1671574"/>
                  </a:lnTo>
                  <a:lnTo>
                    <a:pt x="893749" y="1671574"/>
                  </a:lnTo>
                  <a:lnTo>
                    <a:pt x="887907" y="1677416"/>
                  </a:lnTo>
                  <a:lnTo>
                    <a:pt x="887907" y="1684528"/>
                  </a:lnTo>
                  <a:lnTo>
                    <a:pt x="887907" y="1691767"/>
                  </a:lnTo>
                  <a:lnTo>
                    <a:pt x="893749" y="1697609"/>
                  </a:lnTo>
                  <a:lnTo>
                    <a:pt x="908100" y="1697609"/>
                  </a:lnTo>
                  <a:lnTo>
                    <a:pt x="913942" y="1691767"/>
                  </a:lnTo>
                  <a:lnTo>
                    <a:pt x="913942" y="1677416"/>
                  </a:lnTo>
                  <a:close/>
                </a:path>
                <a:path w="1091564" h="2873375">
                  <a:moveTo>
                    <a:pt x="913942" y="1579499"/>
                  </a:moveTo>
                  <a:lnTo>
                    <a:pt x="908100" y="1573657"/>
                  </a:lnTo>
                  <a:lnTo>
                    <a:pt x="893749" y="1573657"/>
                  </a:lnTo>
                  <a:lnTo>
                    <a:pt x="887907" y="1579499"/>
                  </a:lnTo>
                  <a:lnTo>
                    <a:pt x="887907" y="1586611"/>
                  </a:lnTo>
                  <a:lnTo>
                    <a:pt x="887907" y="1593850"/>
                  </a:lnTo>
                  <a:lnTo>
                    <a:pt x="893749" y="1599692"/>
                  </a:lnTo>
                  <a:lnTo>
                    <a:pt x="908100" y="1599692"/>
                  </a:lnTo>
                  <a:lnTo>
                    <a:pt x="913942" y="1593850"/>
                  </a:lnTo>
                  <a:lnTo>
                    <a:pt x="913942" y="1579499"/>
                  </a:lnTo>
                  <a:close/>
                </a:path>
                <a:path w="1091564" h="2873375">
                  <a:moveTo>
                    <a:pt x="913942" y="1481455"/>
                  </a:moveTo>
                  <a:lnTo>
                    <a:pt x="908100" y="1475613"/>
                  </a:lnTo>
                  <a:lnTo>
                    <a:pt x="893749" y="1475613"/>
                  </a:lnTo>
                  <a:lnTo>
                    <a:pt x="887907" y="1481455"/>
                  </a:lnTo>
                  <a:lnTo>
                    <a:pt x="887907" y="1488694"/>
                  </a:lnTo>
                  <a:lnTo>
                    <a:pt x="887907" y="1495933"/>
                  </a:lnTo>
                  <a:lnTo>
                    <a:pt x="893749" y="1501775"/>
                  </a:lnTo>
                  <a:lnTo>
                    <a:pt x="908100" y="1501775"/>
                  </a:lnTo>
                  <a:lnTo>
                    <a:pt x="913942" y="1495933"/>
                  </a:lnTo>
                  <a:lnTo>
                    <a:pt x="913942" y="1481455"/>
                  </a:lnTo>
                  <a:close/>
                </a:path>
                <a:path w="1091564" h="2873375">
                  <a:moveTo>
                    <a:pt x="1002715" y="2852610"/>
                  </a:moveTo>
                  <a:lnTo>
                    <a:pt x="996873" y="2846768"/>
                  </a:lnTo>
                  <a:lnTo>
                    <a:pt x="982522" y="2846768"/>
                  </a:lnTo>
                  <a:lnTo>
                    <a:pt x="976680" y="2852610"/>
                  </a:lnTo>
                  <a:lnTo>
                    <a:pt x="976680" y="2859824"/>
                  </a:lnTo>
                  <a:lnTo>
                    <a:pt x="976680" y="2867025"/>
                  </a:lnTo>
                  <a:lnTo>
                    <a:pt x="982522" y="2872867"/>
                  </a:lnTo>
                  <a:lnTo>
                    <a:pt x="996873" y="2872867"/>
                  </a:lnTo>
                  <a:lnTo>
                    <a:pt x="1002715" y="2867025"/>
                  </a:lnTo>
                  <a:lnTo>
                    <a:pt x="1002715" y="2852610"/>
                  </a:lnTo>
                  <a:close/>
                </a:path>
                <a:path w="1091564" h="2873375">
                  <a:moveTo>
                    <a:pt x="1002715" y="2754680"/>
                  </a:moveTo>
                  <a:lnTo>
                    <a:pt x="996873" y="2748838"/>
                  </a:lnTo>
                  <a:lnTo>
                    <a:pt x="982522" y="2748838"/>
                  </a:lnTo>
                  <a:lnTo>
                    <a:pt x="976680" y="2754680"/>
                  </a:lnTo>
                  <a:lnTo>
                    <a:pt x="976680" y="2761881"/>
                  </a:lnTo>
                  <a:lnTo>
                    <a:pt x="976680" y="2769095"/>
                  </a:lnTo>
                  <a:lnTo>
                    <a:pt x="982522" y="2774937"/>
                  </a:lnTo>
                  <a:lnTo>
                    <a:pt x="996873" y="2774937"/>
                  </a:lnTo>
                  <a:lnTo>
                    <a:pt x="1002715" y="2769095"/>
                  </a:lnTo>
                  <a:lnTo>
                    <a:pt x="1002715" y="2754680"/>
                  </a:lnTo>
                  <a:close/>
                </a:path>
                <a:path w="1091564" h="2873375">
                  <a:moveTo>
                    <a:pt x="1002715" y="2656738"/>
                  </a:moveTo>
                  <a:lnTo>
                    <a:pt x="996873" y="2650896"/>
                  </a:lnTo>
                  <a:lnTo>
                    <a:pt x="982522" y="2650896"/>
                  </a:lnTo>
                  <a:lnTo>
                    <a:pt x="976680" y="2656738"/>
                  </a:lnTo>
                  <a:lnTo>
                    <a:pt x="976680" y="2663952"/>
                  </a:lnTo>
                  <a:lnTo>
                    <a:pt x="976680" y="2671153"/>
                  </a:lnTo>
                  <a:lnTo>
                    <a:pt x="982522" y="2676995"/>
                  </a:lnTo>
                  <a:lnTo>
                    <a:pt x="996873" y="2676995"/>
                  </a:lnTo>
                  <a:lnTo>
                    <a:pt x="1002715" y="2671153"/>
                  </a:lnTo>
                  <a:lnTo>
                    <a:pt x="1002715" y="2656738"/>
                  </a:lnTo>
                  <a:close/>
                </a:path>
                <a:path w="1091564" h="2873375">
                  <a:moveTo>
                    <a:pt x="1002715" y="2558808"/>
                  </a:moveTo>
                  <a:lnTo>
                    <a:pt x="996873" y="2552966"/>
                  </a:lnTo>
                  <a:lnTo>
                    <a:pt x="982522" y="2552966"/>
                  </a:lnTo>
                  <a:lnTo>
                    <a:pt x="976680" y="2558808"/>
                  </a:lnTo>
                  <a:lnTo>
                    <a:pt x="976680" y="2566009"/>
                  </a:lnTo>
                  <a:lnTo>
                    <a:pt x="976680" y="2573223"/>
                  </a:lnTo>
                  <a:lnTo>
                    <a:pt x="982522" y="2579065"/>
                  </a:lnTo>
                  <a:lnTo>
                    <a:pt x="996873" y="2579065"/>
                  </a:lnTo>
                  <a:lnTo>
                    <a:pt x="1002715" y="2573223"/>
                  </a:lnTo>
                  <a:lnTo>
                    <a:pt x="1002715" y="2558808"/>
                  </a:lnTo>
                  <a:close/>
                </a:path>
                <a:path w="1091564" h="2873375">
                  <a:moveTo>
                    <a:pt x="1002715" y="2460866"/>
                  </a:moveTo>
                  <a:lnTo>
                    <a:pt x="996873" y="2455024"/>
                  </a:lnTo>
                  <a:lnTo>
                    <a:pt x="982522" y="2455024"/>
                  </a:lnTo>
                  <a:lnTo>
                    <a:pt x="976680" y="2460866"/>
                  </a:lnTo>
                  <a:lnTo>
                    <a:pt x="976680" y="2468080"/>
                  </a:lnTo>
                  <a:lnTo>
                    <a:pt x="976680" y="2475280"/>
                  </a:lnTo>
                  <a:lnTo>
                    <a:pt x="982522" y="2481122"/>
                  </a:lnTo>
                  <a:lnTo>
                    <a:pt x="996873" y="2481122"/>
                  </a:lnTo>
                  <a:lnTo>
                    <a:pt x="1002715" y="2475280"/>
                  </a:lnTo>
                  <a:lnTo>
                    <a:pt x="1002715" y="2460866"/>
                  </a:lnTo>
                  <a:close/>
                </a:path>
                <a:path w="1091564" h="2873375">
                  <a:moveTo>
                    <a:pt x="1002715" y="2362936"/>
                  </a:moveTo>
                  <a:lnTo>
                    <a:pt x="996873" y="2357094"/>
                  </a:lnTo>
                  <a:lnTo>
                    <a:pt x="982522" y="2357094"/>
                  </a:lnTo>
                  <a:lnTo>
                    <a:pt x="976680" y="2362936"/>
                  </a:lnTo>
                  <a:lnTo>
                    <a:pt x="976680" y="2370137"/>
                  </a:lnTo>
                  <a:lnTo>
                    <a:pt x="976680" y="2377351"/>
                  </a:lnTo>
                  <a:lnTo>
                    <a:pt x="982522" y="2383193"/>
                  </a:lnTo>
                  <a:lnTo>
                    <a:pt x="996873" y="2383193"/>
                  </a:lnTo>
                  <a:lnTo>
                    <a:pt x="1002715" y="2377351"/>
                  </a:lnTo>
                  <a:lnTo>
                    <a:pt x="1002715" y="2362936"/>
                  </a:lnTo>
                  <a:close/>
                </a:path>
                <a:path w="1091564" h="2873375">
                  <a:moveTo>
                    <a:pt x="1002715" y="2264994"/>
                  </a:moveTo>
                  <a:lnTo>
                    <a:pt x="996873" y="2259152"/>
                  </a:lnTo>
                  <a:lnTo>
                    <a:pt x="982522" y="2259152"/>
                  </a:lnTo>
                  <a:lnTo>
                    <a:pt x="976680" y="2264994"/>
                  </a:lnTo>
                  <a:lnTo>
                    <a:pt x="976680" y="2272207"/>
                  </a:lnTo>
                  <a:lnTo>
                    <a:pt x="976680" y="2279408"/>
                  </a:lnTo>
                  <a:lnTo>
                    <a:pt x="982522" y="2285250"/>
                  </a:lnTo>
                  <a:lnTo>
                    <a:pt x="996873" y="2285250"/>
                  </a:lnTo>
                  <a:lnTo>
                    <a:pt x="1002715" y="2279408"/>
                  </a:lnTo>
                  <a:lnTo>
                    <a:pt x="1002715" y="2264994"/>
                  </a:lnTo>
                  <a:close/>
                </a:path>
                <a:path w="1091564" h="2873375">
                  <a:moveTo>
                    <a:pt x="1002715" y="2167001"/>
                  </a:moveTo>
                  <a:lnTo>
                    <a:pt x="996873" y="2161159"/>
                  </a:lnTo>
                  <a:lnTo>
                    <a:pt x="982522" y="2161159"/>
                  </a:lnTo>
                  <a:lnTo>
                    <a:pt x="976680" y="2167001"/>
                  </a:lnTo>
                  <a:lnTo>
                    <a:pt x="976680" y="2174240"/>
                  </a:lnTo>
                  <a:lnTo>
                    <a:pt x="976680" y="2181479"/>
                  </a:lnTo>
                  <a:lnTo>
                    <a:pt x="982522" y="2187321"/>
                  </a:lnTo>
                  <a:lnTo>
                    <a:pt x="996873" y="2187321"/>
                  </a:lnTo>
                  <a:lnTo>
                    <a:pt x="1002715" y="2181479"/>
                  </a:lnTo>
                  <a:lnTo>
                    <a:pt x="1002715" y="2167001"/>
                  </a:lnTo>
                  <a:close/>
                </a:path>
                <a:path w="1091564" h="2873375">
                  <a:moveTo>
                    <a:pt x="1002715" y="2069084"/>
                  </a:moveTo>
                  <a:lnTo>
                    <a:pt x="996873" y="2063242"/>
                  </a:lnTo>
                  <a:lnTo>
                    <a:pt x="982522" y="2063242"/>
                  </a:lnTo>
                  <a:lnTo>
                    <a:pt x="976680" y="2069084"/>
                  </a:lnTo>
                  <a:lnTo>
                    <a:pt x="976680" y="2076323"/>
                  </a:lnTo>
                  <a:lnTo>
                    <a:pt x="976680" y="2083562"/>
                  </a:lnTo>
                  <a:lnTo>
                    <a:pt x="982522" y="2089404"/>
                  </a:lnTo>
                  <a:lnTo>
                    <a:pt x="996873" y="2089404"/>
                  </a:lnTo>
                  <a:lnTo>
                    <a:pt x="1002715" y="2083562"/>
                  </a:lnTo>
                  <a:lnTo>
                    <a:pt x="1002715" y="2069084"/>
                  </a:lnTo>
                  <a:close/>
                </a:path>
                <a:path w="1091564" h="2873375">
                  <a:moveTo>
                    <a:pt x="1002715" y="1971167"/>
                  </a:moveTo>
                  <a:lnTo>
                    <a:pt x="996873" y="1965325"/>
                  </a:lnTo>
                  <a:lnTo>
                    <a:pt x="982522" y="1965325"/>
                  </a:lnTo>
                  <a:lnTo>
                    <a:pt x="976680" y="1971167"/>
                  </a:lnTo>
                  <a:lnTo>
                    <a:pt x="976680" y="1978406"/>
                  </a:lnTo>
                  <a:lnTo>
                    <a:pt x="976680" y="1985645"/>
                  </a:lnTo>
                  <a:lnTo>
                    <a:pt x="982522" y="1991487"/>
                  </a:lnTo>
                  <a:lnTo>
                    <a:pt x="996873" y="1991487"/>
                  </a:lnTo>
                  <a:lnTo>
                    <a:pt x="1002715" y="1985645"/>
                  </a:lnTo>
                  <a:lnTo>
                    <a:pt x="1002715" y="1971167"/>
                  </a:lnTo>
                  <a:close/>
                </a:path>
                <a:path w="1091564" h="2873375">
                  <a:moveTo>
                    <a:pt x="1002715" y="1873250"/>
                  </a:moveTo>
                  <a:lnTo>
                    <a:pt x="996873" y="1867408"/>
                  </a:lnTo>
                  <a:lnTo>
                    <a:pt x="982522" y="1867408"/>
                  </a:lnTo>
                  <a:lnTo>
                    <a:pt x="976680" y="1873250"/>
                  </a:lnTo>
                  <a:lnTo>
                    <a:pt x="976680" y="1880489"/>
                  </a:lnTo>
                  <a:lnTo>
                    <a:pt x="976680" y="1887728"/>
                  </a:lnTo>
                  <a:lnTo>
                    <a:pt x="982522" y="1893570"/>
                  </a:lnTo>
                  <a:lnTo>
                    <a:pt x="996873" y="1893570"/>
                  </a:lnTo>
                  <a:lnTo>
                    <a:pt x="1002715" y="1887728"/>
                  </a:lnTo>
                  <a:lnTo>
                    <a:pt x="1002715" y="1873250"/>
                  </a:lnTo>
                  <a:close/>
                </a:path>
                <a:path w="1091564" h="2873375">
                  <a:moveTo>
                    <a:pt x="1002715" y="1775333"/>
                  </a:moveTo>
                  <a:lnTo>
                    <a:pt x="996873" y="1769491"/>
                  </a:lnTo>
                  <a:lnTo>
                    <a:pt x="982522" y="1769491"/>
                  </a:lnTo>
                  <a:lnTo>
                    <a:pt x="976680" y="1775333"/>
                  </a:lnTo>
                  <a:lnTo>
                    <a:pt x="976680" y="1782572"/>
                  </a:lnTo>
                  <a:lnTo>
                    <a:pt x="976680" y="1789684"/>
                  </a:lnTo>
                  <a:lnTo>
                    <a:pt x="982522" y="1795526"/>
                  </a:lnTo>
                  <a:lnTo>
                    <a:pt x="996873" y="1795526"/>
                  </a:lnTo>
                  <a:lnTo>
                    <a:pt x="1002715" y="1789684"/>
                  </a:lnTo>
                  <a:lnTo>
                    <a:pt x="1002715" y="1775333"/>
                  </a:lnTo>
                  <a:close/>
                </a:path>
                <a:path w="1091564" h="2873375">
                  <a:moveTo>
                    <a:pt x="1002715" y="1677416"/>
                  </a:moveTo>
                  <a:lnTo>
                    <a:pt x="996873" y="1671574"/>
                  </a:lnTo>
                  <a:lnTo>
                    <a:pt x="982522" y="1671574"/>
                  </a:lnTo>
                  <a:lnTo>
                    <a:pt x="976680" y="1677416"/>
                  </a:lnTo>
                  <a:lnTo>
                    <a:pt x="976680" y="1684528"/>
                  </a:lnTo>
                  <a:lnTo>
                    <a:pt x="976680" y="1691767"/>
                  </a:lnTo>
                  <a:lnTo>
                    <a:pt x="982522" y="1697609"/>
                  </a:lnTo>
                  <a:lnTo>
                    <a:pt x="996873" y="1697609"/>
                  </a:lnTo>
                  <a:lnTo>
                    <a:pt x="1002715" y="1691767"/>
                  </a:lnTo>
                  <a:lnTo>
                    <a:pt x="1002715" y="1677416"/>
                  </a:lnTo>
                  <a:close/>
                </a:path>
                <a:path w="1091564" h="2873375">
                  <a:moveTo>
                    <a:pt x="1002715" y="1579499"/>
                  </a:moveTo>
                  <a:lnTo>
                    <a:pt x="996873" y="1573657"/>
                  </a:lnTo>
                  <a:lnTo>
                    <a:pt x="982522" y="1573657"/>
                  </a:lnTo>
                  <a:lnTo>
                    <a:pt x="976680" y="1579499"/>
                  </a:lnTo>
                  <a:lnTo>
                    <a:pt x="976680" y="1586611"/>
                  </a:lnTo>
                  <a:lnTo>
                    <a:pt x="976680" y="1593850"/>
                  </a:lnTo>
                  <a:lnTo>
                    <a:pt x="982522" y="1599692"/>
                  </a:lnTo>
                  <a:lnTo>
                    <a:pt x="996873" y="1599692"/>
                  </a:lnTo>
                  <a:lnTo>
                    <a:pt x="1002715" y="1593850"/>
                  </a:lnTo>
                  <a:lnTo>
                    <a:pt x="1002715" y="1579499"/>
                  </a:lnTo>
                  <a:close/>
                </a:path>
                <a:path w="1091564" h="2873375">
                  <a:moveTo>
                    <a:pt x="1002715" y="1481455"/>
                  </a:moveTo>
                  <a:lnTo>
                    <a:pt x="996873" y="1475613"/>
                  </a:lnTo>
                  <a:lnTo>
                    <a:pt x="982522" y="1475613"/>
                  </a:lnTo>
                  <a:lnTo>
                    <a:pt x="976680" y="1481455"/>
                  </a:lnTo>
                  <a:lnTo>
                    <a:pt x="976680" y="1488694"/>
                  </a:lnTo>
                  <a:lnTo>
                    <a:pt x="976680" y="1495933"/>
                  </a:lnTo>
                  <a:lnTo>
                    <a:pt x="982522" y="1501775"/>
                  </a:lnTo>
                  <a:lnTo>
                    <a:pt x="996873" y="1501775"/>
                  </a:lnTo>
                  <a:lnTo>
                    <a:pt x="1002715" y="1495933"/>
                  </a:lnTo>
                  <a:lnTo>
                    <a:pt x="1002715" y="1481455"/>
                  </a:lnTo>
                  <a:close/>
                </a:path>
                <a:path w="1091564" h="2873375">
                  <a:moveTo>
                    <a:pt x="1091488" y="2852610"/>
                  </a:moveTo>
                  <a:lnTo>
                    <a:pt x="1085646" y="2846768"/>
                  </a:lnTo>
                  <a:lnTo>
                    <a:pt x="1071295" y="2846768"/>
                  </a:lnTo>
                  <a:lnTo>
                    <a:pt x="1065453" y="2852610"/>
                  </a:lnTo>
                  <a:lnTo>
                    <a:pt x="1065453" y="2859824"/>
                  </a:lnTo>
                  <a:lnTo>
                    <a:pt x="1065453" y="2867025"/>
                  </a:lnTo>
                  <a:lnTo>
                    <a:pt x="1071295" y="2872867"/>
                  </a:lnTo>
                  <a:lnTo>
                    <a:pt x="1085646" y="2872867"/>
                  </a:lnTo>
                  <a:lnTo>
                    <a:pt x="1091488" y="2867025"/>
                  </a:lnTo>
                  <a:lnTo>
                    <a:pt x="1091488" y="2852610"/>
                  </a:lnTo>
                  <a:close/>
                </a:path>
                <a:path w="1091564" h="2873375">
                  <a:moveTo>
                    <a:pt x="1091488" y="2754680"/>
                  </a:moveTo>
                  <a:lnTo>
                    <a:pt x="1085646" y="2748838"/>
                  </a:lnTo>
                  <a:lnTo>
                    <a:pt x="1071295" y="2748838"/>
                  </a:lnTo>
                  <a:lnTo>
                    <a:pt x="1065453" y="2754680"/>
                  </a:lnTo>
                  <a:lnTo>
                    <a:pt x="1065453" y="2761881"/>
                  </a:lnTo>
                  <a:lnTo>
                    <a:pt x="1065453" y="2769095"/>
                  </a:lnTo>
                  <a:lnTo>
                    <a:pt x="1071295" y="2774937"/>
                  </a:lnTo>
                  <a:lnTo>
                    <a:pt x="1085646" y="2774937"/>
                  </a:lnTo>
                  <a:lnTo>
                    <a:pt x="1091488" y="2769095"/>
                  </a:lnTo>
                  <a:lnTo>
                    <a:pt x="1091488" y="2754680"/>
                  </a:lnTo>
                  <a:close/>
                </a:path>
                <a:path w="1091564" h="2873375">
                  <a:moveTo>
                    <a:pt x="1091488" y="2656738"/>
                  </a:moveTo>
                  <a:lnTo>
                    <a:pt x="1085646" y="2650896"/>
                  </a:lnTo>
                  <a:lnTo>
                    <a:pt x="1071295" y="2650896"/>
                  </a:lnTo>
                  <a:lnTo>
                    <a:pt x="1065453" y="2656738"/>
                  </a:lnTo>
                  <a:lnTo>
                    <a:pt x="1065453" y="2663952"/>
                  </a:lnTo>
                  <a:lnTo>
                    <a:pt x="1065453" y="2671153"/>
                  </a:lnTo>
                  <a:lnTo>
                    <a:pt x="1071295" y="2676995"/>
                  </a:lnTo>
                  <a:lnTo>
                    <a:pt x="1085646" y="2676995"/>
                  </a:lnTo>
                  <a:lnTo>
                    <a:pt x="1091488" y="2671153"/>
                  </a:lnTo>
                  <a:lnTo>
                    <a:pt x="1091488" y="2656738"/>
                  </a:lnTo>
                  <a:close/>
                </a:path>
                <a:path w="1091564" h="2873375">
                  <a:moveTo>
                    <a:pt x="1091488" y="2558808"/>
                  </a:moveTo>
                  <a:lnTo>
                    <a:pt x="1085646" y="2552966"/>
                  </a:lnTo>
                  <a:lnTo>
                    <a:pt x="1071295" y="2552966"/>
                  </a:lnTo>
                  <a:lnTo>
                    <a:pt x="1065453" y="2558808"/>
                  </a:lnTo>
                  <a:lnTo>
                    <a:pt x="1065453" y="2566009"/>
                  </a:lnTo>
                  <a:lnTo>
                    <a:pt x="1065453" y="2573223"/>
                  </a:lnTo>
                  <a:lnTo>
                    <a:pt x="1071295" y="2579065"/>
                  </a:lnTo>
                  <a:lnTo>
                    <a:pt x="1085646" y="2579065"/>
                  </a:lnTo>
                  <a:lnTo>
                    <a:pt x="1091488" y="2573223"/>
                  </a:lnTo>
                  <a:lnTo>
                    <a:pt x="1091488" y="2558808"/>
                  </a:lnTo>
                  <a:close/>
                </a:path>
                <a:path w="1091564" h="2873375">
                  <a:moveTo>
                    <a:pt x="1091488" y="2460866"/>
                  </a:moveTo>
                  <a:lnTo>
                    <a:pt x="1085646" y="2455024"/>
                  </a:lnTo>
                  <a:lnTo>
                    <a:pt x="1071295" y="2455024"/>
                  </a:lnTo>
                  <a:lnTo>
                    <a:pt x="1065453" y="2460866"/>
                  </a:lnTo>
                  <a:lnTo>
                    <a:pt x="1065453" y="2468080"/>
                  </a:lnTo>
                  <a:lnTo>
                    <a:pt x="1065453" y="2475280"/>
                  </a:lnTo>
                  <a:lnTo>
                    <a:pt x="1071295" y="2481122"/>
                  </a:lnTo>
                  <a:lnTo>
                    <a:pt x="1085646" y="2481122"/>
                  </a:lnTo>
                  <a:lnTo>
                    <a:pt x="1091488" y="2475280"/>
                  </a:lnTo>
                  <a:lnTo>
                    <a:pt x="1091488" y="2460866"/>
                  </a:lnTo>
                  <a:close/>
                </a:path>
                <a:path w="1091564" h="2873375">
                  <a:moveTo>
                    <a:pt x="1091488" y="2362936"/>
                  </a:moveTo>
                  <a:lnTo>
                    <a:pt x="1085646" y="2357094"/>
                  </a:lnTo>
                  <a:lnTo>
                    <a:pt x="1071295" y="2357094"/>
                  </a:lnTo>
                  <a:lnTo>
                    <a:pt x="1065453" y="2362936"/>
                  </a:lnTo>
                  <a:lnTo>
                    <a:pt x="1065453" y="2370137"/>
                  </a:lnTo>
                  <a:lnTo>
                    <a:pt x="1065453" y="2377351"/>
                  </a:lnTo>
                  <a:lnTo>
                    <a:pt x="1071295" y="2383193"/>
                  </a:lnTo>
                  <a:lnTo>
                    <a:pt x="1085646" y="2383193"/>
                  </a:lnTo>
                  <a:lnTo>
                    <a:pt x="1091488" y="2377351"/>
                  </a:lnTo>
                  <a:lnTo>
                    <a:pt x="1091488" y="2362936"/>
                  </a:lnTo>
                  <a:close/>
                </a:path>
                <a:path w="1091564" h="2873375">
                  <a:moveTo>
                    <a:pt x="1091488" y="2264994"/>
                  </a:moveTo>
                  <a:lnTo>
                    <a:pt x="1085646" y="2259152"/>
                  </a:lnTo>
                  <a:lnTo>
                    <a:pt x="1071295" y="2259152"/>
                  </a:lnTo>
                  <a:lnTo>
                    <a:pt x="1065453" y="2264994"/>
                  </a:lnTo>
                  <a:lnTo>
                    <a:pt x="1065453" y="2272207"/>
                  </a:lnTo>
                  <a:lnTo>
                    <a:pt x="1065453" y="2279408"/>
                  </a:lnTo>
                  <a:lnTo>
                    <a:pt x="1071295" y="2285250"/>
                  </a:lnTo>
                  <a:lnTo>
                    <a:pt x="1085646" y="2285250"/>
                  </a:lnTo>
                  <a:lnTo>
                    <a:pt x="1091488" y="2279408"/>
                  </a:lnTo>
                  <a:lnTo>
                    <a:pt x="1091488" y="2264994"/>
                  </a:lnTo>
                  <a:close/>
                </a:path>
                <a:path w="1091564" h="2873375">
                  <a:moveTo>
                    <a:pt x="1091488" y="2167001"/>
                  </a:moveTo>
                  <a:lnTo>
                    <a:pt x="1085646" y="2161159"/>
                  </a:lnTo>
                  <a:lnTo>
                    <a:pt x="1071295" y="2161159"/>
                  </a:lnTo>
                  <a:lnTo>
                    <a:pt x="1065453" y="2167001"/>
                  </a:lnTo>
                  <a:lnTo>
                    <a:pt x="1065453" y="2174240"/>
                  </a:lnTo>
                  <a:lnTo>
                    <a:pt x="1065453" y="2181479"/>
                  </a:lnTo>
                  <a:lnTo>
                    <a:pt x="1071295" y="2187321"/>
                  </a:lnTo>
                  <a:lnTo>
                    <a:pt x="1085646" y="2187321"/>
                  </a:lnTo>
                  <a:lnTo>
                    <a:pt x="1091488" y="2181479"/>
                  </a:lnTo>
                  <a:lnTo>
                    <a:pt x="1091488" y="2167001"/>
                  </a:lnTo>
                  <a:close/>
                </a:path>
                <a:path w="1091564" h="2873375">
                  <a:moveTo>
                    <a:pt x="1091488" y="2069084"/>
                  </a:moveTo>
                  <a:lnTo>
                    <a:pt x="1085646" y="2063242"/>
                  </a:lnTo>
                  <a:lnTo>
                    <a:pt x="1071295" y="2063242"/>
                  </a:lnTo>
                  <a:lnTo>
                    <a:pt x="1065453" y="2069084"/>
                  </a:lnTo>
                  <a:lnTo>
                    <a:pt x="1065453" y="2076323"/>
                  </a:lnTo>
                  <a:lnTo>
                    <a:pt x="1065453" y="2083562"/>
                  </a:lnTo>
                  <a:lnTo>
                    <a:pt x="1071295" y="2089404"/>
                  </a:lnTo>
                  <a:lnTo>
                    <a:pt x="1085646" y="2089404"/>
                  </a:lnTo>
                  <a:lnTo>
                    <a:pt x="1091488" y="2083562"/>
                  </a:lnTo>
                  <a:lnTo>
                    <a:pt x="1091488" y="2069084"/>
                  </a:lnTo>
                  <a:close/>
                </a:path>
                <a:path w="1091564" h="2873375">
                  <a:moveTo>
                    <a:pt x="1091488" y="1971167"/>
                  </a:moveTo>
                  <a:lnTo>
                    <a:pt x="1085646" y="1965325"/>
                  </a:lnTo>
                  <a:lnTo>
                    <a:pt x="1071295" y="1965325"/>
                  </a:lnTo>
                  <a:lnTo>
                    <a:pt x="1065453" y="1971167"/>
                  </a:lnTo>
                  <a:lnTo>
                    <a:pt x="1065453" y="1978406"/>
                  </a:lnTo>
                  <a:lnTo>
                    <a:pt x="1065453" y="1985645"/>
                  </a:lnTo>
                  <a:lnTo>
                    <a:pt x="1071295" y="1991487"/>
                  </a:lnTo>
                  <a:lnTo>
                    <a:pt x="1085646" y="1991487"/>
                  </a:lnTo>
                  <a:lnTo>
                    <a:pt x="1091488" y="1985645"/>
                  </a:lnTo>
                  <a:lnTo>
                    <a:pt x="1091488" y="1971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851" y="1630806"/>
              <a:ext cx="647700" cy="1201420"/>
            </a:xfrm>
            <a:custGeom>
              <a:avLst/>
              <a:gdLst/>
              <a:ahLst/>
              <a:cxnLst/>
              <a:rect l="l" t="t" r="r" b="b"/>
              <a:pathLst>
                <a:path w="647700" h="1201420">
                  <a:moveTo>
                    <a:pt x="26098" y="1181100"/>
                  </a:moveTo>
                  <a:lnTo>
                    <a:pt x="20256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256" y="1201293"/>
                  </a:lnTo>
                  <a:lnTo>
                    <a:pt x="26098" y="1195451"/>
                  </a:lnTo>
                  <a:lnTo>
                    <a:pt x="26098" y="1181100"/>
                  </a:lnTo>
                  <a:close/>
                </a:path>
                <a:path w="647700" h="1201420">
                  <a:moveTo>
                    <a:pt x="26098" y="1083183"/>
                  </a:moveTo>
                  <a:lnTo>
                    <a:pt x="20256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256" y="1103376"/>
                  </a:lnTo>
                  <a:lnTo>
                    <a:pt x="26098" y="1097534"/>
                  </a:lnTo>
                  <a:lnTo>
                    <a:pt x="26098" y="1083183"/>
                  </a:lnTo>
                  <a:close/>
                </a:path>
                <a:path w="647700" h="1201420">
                  <a:moveTo>
                    <a:pt x="26098" y="985139"/>
                  </a:moveTo>
                  <a:lnTo>
                    <a:pt x="20256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256" y="1005459"/>
                  </a:lnTo>
                  <a:lnTo>
                    <a:pt x="26098" y="999617"/>
                  </a:lnTo>
                  <a:lnTo>
                    <a:pt x="26098" y="985139"/>
                  </a:lnTo>
                  <a:close/>
                </a:path>
                <a:path w="647700" h="1201420">
                  <a:moveTo>
                    <a:pt x="26098" y="887222"/>
                  </a:moveTo>
                  <a:lnTo>
                    <a:pt x="20256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256" y="907542"/>
                  </a:lnTo>
                  <a:lnTo>
                    <a:pt x="26098" y="901700"/>
                  </a:lnTo>
                  <a:lnTo>
                    <a:pt x="26098" y="887222"/>
                  </a:lnTo>
                  <a:close/>
                </a:path>
                <a:path w="647700" h="1201420">
                  <a:moveTo>
                    <a:pt x="26098" y="789305"/>
                  </a:moveTo>
                  <a:lnTo>
                    <a:pt x="20256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256" y="809625"/>
                  </a:lnTo>
                  <a:lnTo>
                    <a:pt x="26098" y="803783"/>
                  </a:lnTo>
                  <a:lnTo>
                    <a:pt x="26098" y="789305"/>
                  </a:lnTo>
                  <a:close/>
                </a:path>
                <a:path w="647700" h="1201420">
                  <a:moveTo>
                    <a:pt x="26098" y="691388"/>
                  </a:moveTo>
                  <a:lnTo>
                    <a:pt x="20256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256" y="711708"/>
                  </a:lnTo>
                  <a:lnTo>
                    <a:pt x="26098" y="705866"/>
                  </a:lnTo>
                  <a:lnTo>
                    <a:pt x="26098" y="691388"/>
                  </a:lnTo>
                  <a:close/>
                </a:path>
                <a:path w="647700" h="1201420">
                  <a:moveTo>
                    <a:pt x="26098" y="593471"/>
                  </a:moveTo>
                  <a:lnTo>
                    <a:pt x="20256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256" y="613664"/>
                  </a:lnTo>
                  <a:lnTo>
                    <a:pt x="26098" y="607822"/>
                  </a:lnTo>
                  <a:lnTo>
                    <a:pt x="26098" y="593471"/>
                  </a:lnTo>
                  <a:close/>
                </a:path>
                <a:path w="647700" h="1201420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256" y="515747"/>
                  </a:lnTo>
                  <a:lnTo>
                    <a:pt x="26098" y="509905"/>
                  </a:lnTo>
                  <a:lnTo>
                    <a:pt x="26098" y="495554"/>
                  </a:lnTo>
                  <a:close/>
                </a:path>
                <a:path w="647700" h="1201420">
                  <a:moveTo>
                    <a:pt x="114884" y="1181100"/>
                  </a:moveTo>
                  <a:lnTo>
                    <a:pt x="109042" y="1175258"/>
                  </a:lnTo>
                  <a:lnTo>
                    <a:pt x="94627" y="1175258"/>
                  </a:lnTo>
                  <a:lnTo>
                    <a:pt x="88785" y="1181100"/>
                  </a:lnTo>
                  <a:lnTo>
                    <a:pt x="88785" y="1188339"/>
                  </a:lnTo>
                  <a:lnTo>
                    <a:pt x="88785" y="1195451"/>
                  </a:lnTo>
                  <a:lnTo>
                    <a:pt x="94627" y="1201293"/>
                  </a:lnTo>
                  <a:lnTo>
                    <a:pt x="109042" y="1201293"/>
                  </a:lnTo>
                  <a:lnTo>
                    <a:pt x="114884" y="1195451"/>
                  </a:lnTo>
                  <a:lnTo>
                    <a:pt x="114884" y="1181100"/>
                  </a:lnTo>
                  <a:close/>
                </a:path>
                <a:path w="647700" h="1201420">
                  <a:moveTo>
                    <a:pt x="114884" y="1083183"/>
                  </a:moveTo>
                  <a:lnTo>
                    <a:pt x="109042" y="1077341"/>
                  </a:lnTo>
                  <a:lnTo>
                    <a:pt x="94627" y="1077341"/>
                  </a:lnTo>
                  <a:lnTo>
                    <a:pt x="88785" y="1083183"/>
                  </a:lnTo>
                  <a:lnTo>
                    <a:pt x="88785" y="1090295"/>
                  </a:lnTo>
                  <a:lnTo>
                    <a:pt x="88785" y="1097534"/>
                  </a:lnTo>
                  <a:lnTo>
                    <a:pt x="94627" y="1103376"/>
                  </a:lnTo>
                  <a:lnTo>
                    <a:pt x="109042" y="1103376"/>
                  </a:lnTo>
                  <a:lnTo>
                    <a:pt x="114884" y="1097534"/>
                  </a:lnTo>
                  <a:lnTo>
                    <a:pt x="114884" y="1083183"/>
                  </a:lnTo>
                  <a:close/>
                </a:path>
                <a:path w="647700" h="1201420">
                  <a:moveTo>
                    <a:pt x="114884" y="985139"/>
                  </a:moveTo>
                  <a:lnTo>
                    <a:pt x="109042" y="979297"/>
                  </a:lnTo>
                  <a:lnTo>
                    <a:pt x="94627" y="979297"/>
                  </a:lnTo>
                  <a:lnTo>
                    <a:pt x="88785" y="985139"/>
                  </a:lnTo>
                  <a:lnTo>
                    <a:pt x="88785" y="992378"/>
                  </a:lnTo>
                  <a:lnTo>
                    <a:pt x="88785" y="999617"/>
                  </a:lnTo>
                  <a:lnTo>
                    <a:pt x="94627" y="1005459"/>
                  </a:lnTo>
                  <a:lnTo>
                    <a:pt x="109042" y="1005459"/>
                  </a:lnTo>
                  <a:lnTo>
                    <a:pt x="114884" y="999617"/>
                  </a:lnTo>
                  <a:lnTo>
                    <a:pt x="114884" y="985139"/>
                  </a:lnTo>
                  <a:close/>
                </a:path>
                <a:path w="647700" h="1201420">
                  <a:moveTo>
                    <a:pt x="114884" y="887222"/>
                  </a:moveTo>
                  <a:lnTo>
                    <a:pt x="109042" y="881380"/>
                  </a:lnTo>
                  <a:lnTo>
                    <a:pt x="94627" y="881380"/>
                  </a:lnTo>
                  <a:lnTo>
                    <a:pt x="88785" y="887222"/>
                  </a:lnTo>
                  <a:lnTo>
                    <a:pt x="88785" y="894461"/>
                  </a:lnTo>
                  <a:lnTo>
                    <a:pt x="88785" y="901700"/>
                  </a:lnTo>
                  <a:lnTo>
                    <a:pt x="94627" y="907542"/>
                  </a:lnTo>
                  <a:lnTo>
                    <a:pt x="109042" y="907542"/>
                  </a:lnTo>
                  <a:lnTo>
                    <a:pt x="114884" y="901700"/>
                  </a:lnTo>
                  <a:lnTo>
                    <a:pt x="114884" y="887222"/>
                  </a:lnTo>
                  <a:close/>
                </a:path>
                <a:path w="647700" h="1201420">
                  <a:moveTo>
                    <a:pt x="114884" y="789305"/>
                  </a:moveTo>
                  <a:lnTo>
                    <a:pt x="109042" y="783463"/>
                  </a:lnTo>
                  <a:lnTo>
                    <a:pt x="94627" y="783463"/>
                  </a:lnTo>
                  <a:lnTo>
                    <a:pt x="88785" y="789305"/>
                  </a:lnTo>
                  <a:lnTo>
                    <a:pt x="88785" y="796544"/>
                  </a:lnTo>
                  <a:lnTo>
                    <a:pt x="88785" y="803783"/>
                  </a:lnTo>
                  <a:lnTo>
                    <a:pt x="94627" y="809625"/>
                  </a:lnTo>
                  <a:lnTo>
                    <a:pt x="109042" y="809625"/>
                  </a:lnTo>
                  <a:lnTo>
                    <a:pt x="114884" y="803783"/>
                  </a:lnTo>
                  <a:lnTo>
                    <a:pt x="114884" y="789305"/>
                  </a:lnTo>
                  <a:close/>
                </a:path>
                <a:path w="647700" h="1201420">
                  <a:moveTo>
                    <a:pt x="114884" y="691388"/>
                  </a:moveTo>
                  <a:lnTo>
                    <a:pt x="109042" y="685546"/>
                  </a:lnTo>
                  <a:lnTo>
                    <a:pt x="94627" y="685546"/>
                  </a:lnTo>
                  <a:lnTo>
                    <a:pt x="88785" y="691388"/>
                  </a:lnTo>
                  <a:lnTo>
                    <a:pt x="88785" y="698627"/>
                  </a:lnTo>
                  <a:lnTo>
                    <a:pt x="88785" y="705866"/>
                  </a:lnTo>
                  <a:lnTo>
                    <a:pt x="94627" y="711708"/>
                  </a:lnTo>
                  <a:lnTo>
                    <a:pt x="109042" y="711708"/>
                  </a:lnTo>
                  <a:lnTo>
                    <a:pt x="114884" y="705866"/>
                  </a:lnTo>
                  <a:lnTo>
                    <a:pt x="114884" y="691388"/>
                  </a:lnTo>
                  <a:close/>
                </a:path>
                <a:path w="647700" h="1201420">
                  <a:moveTo>
                    <a:pt x="114884" y="593471"/>
                  </a:moveTo>
                  <a:lnTo>
                    <a:pt x="109042" y="587629"/>
                  </a:lnTo>
                  <a:lnTo>
                    <a:pt x="94627" y="587629"/>
                  </a:lnTo>
                  <a:lnTo>
                    <a:pt x="88785" y="593471"/>
                  </a:lnTo>
                  <a:lnTo>
                    <a:pt x="88785" y="600710"/>
                  </a:lnTo>
                  <a:lnTo>
                    <a:pt x="88785" y="607822"/>
                  </a:lnTo>
                  <a:lnTo>
                    <a:pt x="94627" y="613664"/>
                  </a:lnTo>
                  <a:lnTo>
                    <a:pt x="109042" y="613664"/>
                  </a:lnTo>
                  <a:lnTo>
                    <a:pt x="114884" y="607822"/>
                  </a:lnTo>
                  <a:lnTo>
                    <a:pt x="114884" y="593471"/>
                  </a:lnTo>
                  <a:close/>
                </a:path>
                <a:path w="647700" h="1201420">
                  <a:moveTo>
                    <a:pt x="114884" y="495554"/>
                  </a:moveTo>
                  <a:lnTo>
                    <a:pt x="109042" y="489712"/>
                  </a:lnTo>
                  <a:lnTo>
                    <a:pt x="94627" y="489712"/>
                  </a:lnTo>
                  <a:lnTo>
                    <a:pt x="88785" y="495554"/>
                  </a:lnTo>
                  <a:lnTo>
                    <a:pt x="88785" y="502793"/>
                  </a:lnTo>
                  <a:lnTo>
                    <a:pt x="88785" y="509905"/>
                  </a:lnTo>
                  <a:lnTo>
                    <a:pt x="94627" y="515747"/>
                  </a:lnTo>
                  <a:lnTo>
                    <a:pt x="109042" y="515747"/>
                  </a:lnTo>
                  <a:lnTo>
                    <a:pt x="114884" y="509905"/>
                  </a:lnTo>
                  <a:lnTo>
                    <a:pt x="114884" y="495554"/>
                  </a:lnTo>
                  <a:close/>
                </a:path>
                <a:path w="647700" h="1201420">
                  <a:moveTo>
                    <a:pt x="203682" y="1181100"/>
                  </a:moveTo>
                  <a:lnTo>
                    <a:pt x="197827" y="1175258"/>
                  </a:lnTo>
                  <a:lnTo>
                    <a:pt x="183413" y="1175258"/>
                  </a:lnTo>
                  <a:lnTo>
                    <a:pt x="177571" y="1181100"/>
                  </a:lnTo>
                  <a:lnTo>
                    <a:pt x="177571" y="1188339"/>
                  </a:lnTo>
                  <a:lnTo>
                    <a:pt x="177571" y="1195451"/>
                  </a:lnTo>
                  <a:lnTo>
                    <a:pt x="183413" y="1201293"/>
                  </a:lnTo>
                  <a:lnTo>
                    <a:pt x="197827" y="1201293"/>
                  </a:lnTo>
                  <a:lnTo>
                    <a:pt x="203682" y="1195451"/>
                  </a:lnTo>
                  <a:lnTo>
                    <a:pt x="203682" y="1181100"/>
                  </a:lnTo>
                  <a:close/>
                </a:path>
                <a:path w="647700" h="1201420">
                  <a:moveTo>
                    <a:pt x="203682" y="1083183"/>
                  </a:moveTo>
                  <a:lnTo>
                    <a:pt x="197827" y="1077341"/>
                  </a:lnTo>
                  <a:lnTo>
                    <a:pt x="183413" y="1077341"/>
                  </a:lnTo>
                  <a:lnTo>
                    <a:pt x="177571" y="1083183"/>
                  </a:lnTo>
                  <a:lnTo>
                    <a:pt x="177571" y="1090295"/>
                  </a:lnTo>
                  <a:lnTo>
                    <a:pt x="177571" y="1097534"/>
                  </a:lnTo>
                  <a:lnTo>
                    <a:pt x="183413" y="1103376"/>
                  </a:lnTo>
                  <a:lnTo>
                    <a:pt x="197827" y="1103376"/>
                  </a:lnTo>
                  <a:lnTo>
                    <a:pt x="203682" y="1097534"/>
                  </a:lnTo>
                  <a:lnTo>
                    <a:pt x="203682" y="1083183"/>
                  </a:lnTo>
                  <a:close/>
                </a:path>
                <a:path w="647700" h="1201420">
                  <a:moveTo>
                    <a:pt x="203682" y="985139"/>
                  </a:moveTo>
                  <a:lnTo>
                    <a:pt x="197827" y="979297"/>
                  </a:lnTo>
                  <a:lnTo>
                    <a:pt x="183413" y="979297"/>
                  </a:lnTo>
                  <a:lnTo>
                    <a:pt x="177571" y="985139"/>
                  </a:lnTo>
                  <a:lnTo>
                    <a:pt x="177571" y="992378"/>
                  </a:lnTo>
                  <a:lnTo>
                    <a:pt x="177571" y="999617"/>
                  </a:lnTo>
                  <a:lnTo>
                    <a:pt x="183413" y="1005459"/>
                  </a:lnTo>
                  <a:lnTo>
                    <a:pt x="197827" y="1005459"/>
                  </a:lnTo>
                  <a:lnTo>
                    <a:pt x="203682" y="999617"/>
                  </a:lnTo>
                  <a:lnTo>
                    <a:pt x="203682" y="985139"/>
                  </a:lnTo>
                  <a:close/>
                </a:path>
                <a:path w="647700" h="1201420">
                  <a:moveTo>
                    <a:pt x="203682" y="887222"/>
                  </a:moveTo>
                  <a:lnTo>
                    <a:pt x="197827" y="881380"/>
                  </a:lnTo>
                  <a:lnTo>
                    <a:pt x="183413" y="881380"/>
                  </a:lnTo>
                  <a:lnTo>
                    <a:pt x="177571" y="887222"/>
                  </a:lnTo>
                  <a:lnTo>
                    <a:pt x="177571" y="894461"/>
                  </a:lnTo>
                  <a:lnTo>
                    <a:pt x="177571" y="901700"/>
                  </a:lnTo>
                  <a:lnTo>
                    <a:pt x="183413" y="907542"/>
                  </a:lnTo>
                  <a:lnTo>
                    <a:pt x="197827" y="907542"/>
                  </a:lnTo>
                  <a:lnTo>
                    <a:pt x="203682" y="901700"/>
                  </a:lnTo>
                  <a:lnTo>
                    <a:pt x="203682" y="887222"/>
                  </a:lnTo>
                  <a:close/>
                </a:path>
                <a:path w="647700" h="1201420">
                  <a:moveTo>
                    <a:pt x="203682" y="789305"/>
                  </a:moveTo>
                  <a:lnTo>
                    <a:pt x="197827" y="783463"/>
                  </a:lnTo>
                  <a:lnTo>
                    <a:pt x="183413" y="783463"/>
                  </a:lnTo>
                  <a:lnTo>
                    <a:pt x="177571" y="789305"/>
                  </a:lnTo>
                  <a:lnTo>
                    <a:pt x="177571" y="796544"/>
                  </a:lnTo>
                  <a:lnTo>
                    <a:pt x="177571" y="803783"/>
                  </a:lnTo>
                  <a:lnTo>
                    <a:pt x="183413" y="809625"/>
                  </a:lnTo>
                  <a:lnTo>
                    <a:pt x="197827" y="809625"/>
                  </a:lnTo>
                  <a:lnTo>
                    <a:pt x="203682" y="803783"/>
                  </a:lnTo>
                  <a:lnTo>
                    <a:pt x="203682" y="789305"/>
                  </a:lnTo>
                  <a:close/>
                </a:path>
                <a:path w="647700" h="1201420">
                  <a:moveTo>
                    <a:pt x="203682" y="691388"/>
                  </a:moveTo>
                  <a:lnTo>
                    <a:pt x="197827" y="685546"/>
                  </a:lnTo>
                  <a:lnTo>
                    <a:pt x="183413" y="685546"/>
                  </a:lnTo>
                  <a:lnTo>
                    <a:pt x="177571" y="691388"/>
                  </a:lnTo>
                  <a:lnTo>
                    <a:pt x="177571" y="698627"/>
                  </a:lnTo>
                  <a:lnTo>
                    <a:pt x="177571" y="705866"/>
                  </a:lnTo>
                  <a:lnTo>
                    <a:pt x="183413" y="711708"/>
                  </a:lnTo>
                  <a:lnTo>
                    <a:pt x="197827" y="711708"/>
                  </a:lnTo>
                  <a:lnTo>
                    <a:pt x="203682" y="705866"/>
                  </a:lnTo>
                  <a:lnTo>
                    <a:pt x="203682" y="691388"/>
                  </a:lnTo>
                  <a:close/>
                </a:path>
                <a:path w="647700" h="1201420">
                  <a:moveTo>
                    <a:pt x="203682" y="593471"/>
                  </a:moveTo>
                  <a:lnTo>
                    <a:pt x="197827" y="587629"/>
                  </a:lnTo>
                  <a:lnTo>
                    <a:pt x="183413" y="587629"/>
                  </a:lnTo>
                  <a:lnTo>
                    <a:pt x="177571" y="593471"/>
                  </a:lnTo>
                  <a:lnTo>
                    <a:pt x="177571" y="600710"/>
                  </a:lnTo>
                  <a:lnTo>
                    <a:pt x="177571" y="607822"/>
                  </a:lnTo>
                  <a:lnTo>
                    <a:pt x="183413" y="613664"/>
                  </a:lnTo>
                  <a:lnTo>
                    <a:pt x="197827" y="613664"/>
                  </a:lnTo>
                  <a:lnTo>
                    <a:pt x="203682" y="607822"/>
                  </a:lnTo>
                  <a:lnTo>
                    <a:pt x="203682" y="593471"/>
                  </a:lnTo>
                  <a:close/>
                </a:path>
                <a:path w="647700" h="1201420">
                  <a:moveTo>
                    <a:pt x="203682" y="495554"/>
                  </a:moveTo>
                  <a:lnTo>
                    <a:pt x="197827" y="489712"/>
                  </a:lnTo>
                  <a:lnTo>
                    <a:pt x="183413" y="489712"/>
                  </a:lnTo>
                  <a:lnTo>
                    <a:pt x="177571" y="495554"/>
                  </a:lnTo>
                  <a:lnTo>
                    <a:pt x="177571" y="502793"/>
                  </a:lnTo>
                  <a:lnTo>
                    <a:pt x="177571" y="509905"/>
                  </a:lnTo>
                  <a:lnTo>
                    <a:pt x="183413" y="515747"/>
                  </a:lnTo>
                  <a:lnTo>
                    <a:pt x="197827" y="515747"/>
                  </a:lnTo>
                  <a:lnTo>
                    <a:pt x="203682" y="509905"/>
                  </a:lnTo>
                  <a:lnTo>
                    <a:pt x="203682" y="495554"/>
                  </a:lnTo>
                  <a:close/>
                </a:path>
                <a:path w="647700" h="1201420">
                  <a:moveTo>
                    <a:pt x="292468" y="1181100"/>
                  </a:moveTo>
                  <a:lnTo>
                    <a:pt x="286626" y="1175258"/>
                  </a:lnTo>
                  <a:lnTo>
                    <a:pt x="272211" y="1175258"/>
                  </a:lnTo>
                  <a:lnTo>
                    <a:pt x="266369" y="1181100"/>
                  </a:lnTo>
                  <a:lnTo>
                    <a:pt x="266369" y="1188339"/>
                  </a:lnTo>
                  <a:lnTo>
                    <a:pt x="266369" y="1195451"/>
                  </a:lnTo>
                  <a:lnTo>
                    <a:pt x="272211" y="1201293"/>
                  </a:lnTo>
                  <a:lnTo>
                    <a:pt x="286626" y="1201293"/>
                  </a:lnTo>
                  <a:lnTo>
                    <a:pt x="292468" y="1195451"/>
                  </a:lnTo>
                  <a:lnTo>
                    <a:pt x="292468" y="1181100"/>
                  </a:lnTo>
                  <a:close/>
                </a:path>
                <a:path w="647700" h="1201420">
                  <a:moveTo>
                    <a:pt x="292468" y="1083183"/>
                  </a:moveTo>
                  <a:lnTo>
                    <a:pt x="286626" y="1077341"/>
                  </a:lnTo>
                  <a:lnTo>
                    <a:pt x="272211" y="1077341"/>
                  </a:lnTo>
                  <a:lnTo>
                    <a:pt x="266369" y="1083183"/>
                  </a:lnTo>
                  <a:lnTo>
                    <a:pt x="266369" y="1090295"/>
                  </a:lnTo>
                  <a:lnTo>
                    <a:pt x="266369" y="1097534"/>
                  </a:lnTo>
                  <a:lnTo>
                    <a:pt x="272211" y="1103376"/>
                  </a:lnTo>
                  <a:lnTo>
                    <a:pt x="286626" y="1103376"/>
                  </a:lnTo>
                  <a:lnTo>
                    <a:pt x="292468" y="1097534"/>
                  </a:lnTo>
                  <a:lnTo>
                    <a:pt x="292468" y="1083183"/>
                  </a:lnTo>
                  <a:close/>
                </a:path>
                <a:path w="647700" h="1201420">
                  <a:moveTo>
                    <a:pt x="292468" y="985139"/>
                  </a:moveTo>
                  <a:lnTo>
                    <a:pt x="286626" y="979297"/>
                  </a:lnTo>
                  <a:lnTo>
                    <a:pt x="272211" y="979297"/>
                  </a:lnTo>
                  <a:lnTo>
                    <a:pt x="266369" y="985139"/>
                  </a:lnTo>
                  <a:lnTo>
                    <a:pt x="266369" y="992378"/>
                  </a:lnTo>
                  <a:lnTo>
                    <a:pt x="266369" y="999617"/>
                  </a:lnTo>
                  <a:lnTo>
                    <a:pt x="272211" y="1005459"/>
                  </a:lnTo>
                  <a:lnTo>
                    <a:pt x="286626" y="1005459"/>
                  </a:lnTo>
                  <a:lnTo>
                    <a:pt x="292468" y="999617"/>
                  </a:lnTo>
                  <a:lnTo>
                    <a:pt x="292468" y="985139"/>
                  </a:lnTo>
                  <a:close/>
                </a:path>
                <a:path w="647700" h="1201420">
                  <a:moveTo>
                    <a:pt x="292468" y="887222"/>
                  </a:moveTo>
                  <a:lnTo>
                    <a:pt x="286626" y="881380"/>
                  </a:lnTo>
                  <a:lnTo>
                    <a:pt x="272211" y="881380"/>
                  </a:lnTo>
                  <a:lnTo>
                    <a:pt x="266369" y="887222"/>
                  </a:lnTo>
                  <a:lnTo>
                    <a:pt x="266369" y="894461"/>
                  </a:lnTo>
                  <a:lnTo>
                    <a:pt x="266369" y="901700"/>
                  </a:lnTo>
                  <a:lnTo>
                    <a:pt x="272211" y="907542"/>
                  </a:lnTo>
                  <a:lnTo>
                    <a:pt x="286626" y="907542"/>
                  </a:lnTo>
                  <a:lnTo>
                    <a:pt x="292468" y="901700"/>
                  </a:lnTo>
                  <a:lnTo>
                    <a:pt x="292468" y="887222"/>
                  </a:lnTo>
                  <a:close/>
                </a:path>
                <a:path w="647700" h="1201420">
                  <a:moveTo>
                    <a:pt x="292468" y="789305"/>
                  </a:moveTo>
                  <a:lnTo>
                    <a:pt x="286626" y="783463"/>
                  </a:lnTo>
                  <a:lnTo>
                    <a:pt x="272211" y="783463"/>
                  </a:lnTo>
                  <a:lnTo>
                    <a:pt x="266369" y="789305"/>
                  </a:lnTo>
                  <a:lnTo>
                    <a:pt x="266369" y="796544"/>
                  </a:lnTo>
                  <a:lnTo>
                    <a:pt x="266369" y="803783"/>
                  </a:lnTo>
                  <a:lnTo>
                    <a:pt x="272211" y="809625"/>
                  </a:lnTo>
                  <a:lnTo>
                    <a:pt x="286626" y="809625"/>
                  </a:lnTo>
                  <a:lnTo>
                    <a:pt x="292468" y="803783"/>
                  </a:lnTo>
                  <a:lnTo>
                    <a:pt x="292468" y="789305"/>
                  </a:lnTo>
                  <a:close/>
                </a:path>
                <a:path w="647700" h="1201420">
                  <a:moveTo>
                    <a:pt x="292468" y="691388"/>
                  </a:moveTo>
                  <a:lnTo>
                    <a:pt x="286626" y="685546"/>
                  </a:lnTo>
                  <a:lnTo>
                    <a:pt x="272211" y="685546"/>
                  </a:lnTo>
                  <a:lnTo>
                    <a:pt x="266369" y="691388"/>
                  </a:lnTo>
                  <a:lnTo>
                    <a:pt x="266369" y="698627"/>
                  </a:lnTo>
                  <a:lnTo>
                    <a:pt x="266369" y="705866"/>
                  </a:lnTo>
                  <a:lnTo>
                    <a:pt x="272211" y="711708"/>
                  </a:lnTo>
                  <a:lnTo>
                    <a:pt x="286626" y="711708"/>
                  </a:lnTo>
                  <a:lnTo>
                    <a:pt x="292468" y="705866"/>
                  </a:lnTo>
                  <a:lnTo>
                    <a:pt x="292468" y="691388"/>
                  </a:lnTo>
                  <a:close/>
                </a:path>
                <a:path w="647700" h="1201420">
                  <a:moveTo>
                    <a:pt x="292468" y="593471"/>
                  </a:moveTo>
                  <a:lnTo>
                    <a:pt x="286626" y="587629"/>
                  </a:lnTo>
                  <a:lnTo>
                    <a:pt x="272211" y="587629"/>
                  </a:lnTo>
                  <a:lnTo>
                    <a:pt x="266369" y="593471"/>
                  </a:lnTo>
                  <a:lnTo>
                    <a:pt x="266369" y="600710"/>
                  </a:lnTo>
                  <a:lnTo>
                    <a:pt x="266369" y="607822"/>
                  </a:lnTo>
                  <a:lnTo>
                    <a:pt x="272211" y="613664"/>
                  </a:lnTo>
                  <a:lnTo>
                    <a:pt x="286626" y="613664"/>
                  </a:lnTo>
                  <a:lnTo>
                    <a:pt x="292468" y="607822"/>
                  </a:lnTo>
                  <a:lnTo>
                    <a:pt x="292468" y="593471"/>
                  </a:lnTo>
                  <a:close/>
                </a:path>
                <a:path w="647700" h="1201420">
                  <a:moveTo>
                    <a:pt x="292468" y="495554"/>
                  </a:moveTo>
                  <a:lnTo>
                    <a:pt x="286626" y="489712"/>
                  </a:lnTo>
                  <a:lnTo>
                    <a:pt x="272211" y="489712"/>
                  </a:lnTo>
                  <a:lnTo>
                    <a:pt x="266369" y="495554"/>
                  </a:lnTo>
                  <a:lnTo>
                    <a:pt x="266369" y="502793"/>
                  </a:lnTo>
                  <a:lnTo>
                    <a:pt x="266369" y="509905"/>
                  </a:lnTo>
                  <a:lnTo>
                    <a:pt x="272211" y="515747"/>
                  </a:lnTo>
                  <a:lnTo>
                    <a:pt x="286626" y="515747"/>
                  </a:lnTo>
                  <a:lnTo>
                    <a:pt x="292468" y="509905"/>
                  </a:lnTo>
                  <a:lnTo>
                    <a:pt x="292468" y="495554"/>
                  </a:lnTo>
                  <a:close/>
                </a:path>
                <a:path w="647700" h="1201420">
                  <a:moveTo>
                    <a:pt x="381254" y="1181100"/>
                  </a:moveTo>
                  <a:lnTo>
                    <a:pt x="375412" y="1175258"/>
                  </a:lnTo>
                  <a:lnTo>
                    <a:pt x="360997" y="1175258"/>
                  </a:lnTo>
                  <a:lnTo>
                    <a:pt x="355155" y="1181100"/>
                  </a:lnTo>
                  <a:lnTo>
                    <a:pt x="355155" y="1188339"/>
                  </a:lnTo>
                  <a:lnTo>
                    <a:pt x="355155" y="1195451"/>
                  </a:lnTo>
                  <a:lnTo>
                    <a:pt x="360997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647700" h="1201420">
                  <a:moveTo>
                    <a:pt x="381254" y="1083183"/>
                  </a:moveTo>
                  <a:lnTo>
                    <a:pt x="375412" y="1077341"/>
                  </a:lnTo>
                  <a:lnTo>
                    <a:pt x="360997" y="1077341"/>
                  </a:lnTo>
                  <a:lnTo>
                    <a:pt x="355155" y="1083183"/>
                  </a:lnTo>
                  <a:lnTo>
                    <a:pt x="355155" y="1090295"/>
                  </a:lnTo>
                  <a:lnTo>
                    <a:pt x="355155" y="1097534"/>
                  </a:lnTo>
                  <a:lnTo>
                    <a:pt x="360997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647700" h="1201420">
                  <a:moveTo>
                    <a:pt x="381254" y="985139"/>
                  </a:moveTo>
                  <a:lnTo>
                    <a:pt x="375412" y="979297"/>
                  </a:lnTo>
                  <a:lnTo>
                    <a:pt x="360997" y="979297"/>
                  </a:lnTo>
                  <a:lnTo>
                    <a:pt x="355155" y="985139"/>
                  </a:lnTo>
                  <a:lnTo>
                    <a:pt x="355155" y="992378"/>
                  </a:lnTo>
                  <a:lnTo>
                    <a:pt x="355155" y="999617"/>
                  </a:lnTo>
                  <a:lnTo>
                    <a:pt x="360997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139"/>
                  </a:lnTo>
                  <a:close/>
                </a:path>
                <a:path w="647700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0997" y="881380"/>
                  </a:lnTo>
                  <a:lnTo>
                    <a:pt x="355155" y="887222"/>
                  </a:lnTo>
                  <a:lnTo>
                    <a:pt x="355155" y="894461"/>
                  </a:lnTo>
                  <a:lnTo>
                    <a:pt x="355155" y="901700"/>
                  </a:lnTo>
                  <a:lnTo>
                    <a:pt x="360997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222"/>
                  </a:lnTo>
                  <a:close/>
                </a:path>
                <a:path w="647700" h="1201420">
                  <a:moveTo>
                    <a:pt x="381254" y="789305"/>
                  </a:moveTo>
                  <a:lnTo>
                    <a:pt x="375412" y="783463"/>
                  </a:lnTo>
                  <a:lnTo>
                    <a:pt x="360997" y="783463"/>
                  </a:lnTo>
                  <a:lnTo>
                    <a:pt x="355155" y="789305"/>
                  </a:lnTo>
                  <a:lnTo>
                    <a:pt x="355155" y="796544"/>
                  </a:lnTo>
                  <a:lnTo>
                    <a:pt x="355155" y="803783"/>
                  </a:lnTo>
                  <a:lnTo>
                    <a:pt x="360997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647700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97" y="685546"/>
                  </a:lnTo>
                  <a:lnTo>
                    <a:pt x="355155" y="691388"/>
                  </a:lnTo>
                  <a:lnTo>
                    <a:pt x="355155" y="698627"/>
                  </a:lnTo>
                  <a:lnTo>
                    <a:pt x="355155" y="705866"/>
                  </a:lnTo>
                  <a:lnTo>
                    <a:pt x="360997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647700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97" y="587629"/>
                  </a:lnTo>
                  <a:lnTo>
                    <a:pt x="355155" y="593471"/>
                  </a:lnTo>
                  <a:lnTo>
                    <a:pt x="355155" y="600710"/>
                  </a:lnTo>
                  <a:lnTo>
                    <a:pt x="355155" y="607822"/>
                  </a:lnTo>
                  <a:lnTo>
                    <a:pt x="360997" y="613664"/>
                  </a:lnTo>
                  <a:lnTo>
                    <a:pt x="375412" y="613664"/>
                  </a:lnTo>
                  <a:lnTo>
                    <a:pt x="381254" y="607822"/>
                  </a:lnTo>
                  <a:lnTo>
                    <a:pt x="381254" y="593471"/>
                  </a:lnTo>
                  <a:close/>
                </a:path>
                <a:path w="647700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97" y="489712"/>
                  </a:lnTo>
                  <a:lnTo>
                    <a:pt x="355155" y="495554"/>
                  </a:lnTo>
                  <a:lnTo>
                    <a:pt x="355155" y="502793"/>
                  </a:lnTo>
                  <a:lnTo>
                    <a:pt x="355155" y="509905"/>
                  </a:lnTo>
                  <a:lnTo>
                    <a:pt x="360997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647700" h="1201420">
                  <a:moveTo>
                    <a:pt x="470077" y="1181100"/>
                  </a:moveTo>
                  <a:lnTo>
                    <a:pt x="464235" y="1175258"/>
                  </a:lnTo>
                  <a:lnTo>
                    <a:pt x="449757" y="1175258"/>
                  </a:lnTo>
                  <a:lnTo>
                    <a:pt x="443915" y="1181100"/>
                  </a:lnTo>
                  <a:lnTo>
                    <a:pt x="443915" y="1188339"/>
                  </a:lnTo>
                  <a:lnTo>
                    <a:pt x="443915" y="1195451"/>
                  </a:lnTo>
                  <a:lnTo>
                    <a:pt x="449757" y="1201293"/>
                  </a:lnTo>
                  <a:lnTo>
                    <a:pt x="464235" y="1201293"/>
                  </a:lnTo>
                  <a:lnTo>
                    <a:pt x="470077" y="1195451"/>
                  </a:lnTo>
                  <a:lnTo>
                    <a:pt x="470077" y="1181100"/>
                  </a:lnTo>
                  <a:close/>
                </a:path>
                <a:path w="647700" h="1201420">
                  <a:moveTo>
                    <a:pt x="470077" y="1083183"/>
                  </a:moveTo>
                  <a:lnTo>
                    <a:pt x="464235" y="1077341"/>
                  </a:lnTo>
                  <a:lnTo>
                    <a:pt x="449757" y="1077341"/>
                  </a:lnTo>
                  <a:lnTo>
                    <a:pt x="443915" y="1083183"/>
                  </a:lnTo>
                  <a:lnTo>
                    <a:pt x="443915" y="1090295"/>
                  </a:lnTo>
                  <a:lnTo>
                    <a:pt x="443915" y="1097534"/>
                  </a:lnTo>
                  <a:lnTo>
                    <a:pt x="449757" y="1103376"/>
                  </a:lnTo>
                  <a:lnTo>
                    <a:pt x="464235" y="1103376"/>
                  </a:lnTo>
                  <a:lnTo>
                    <a:pt x="470077" y="1097534"/>
                  </a:lnTo>
                  <a:lnTo>
                    <a:pt x="470077" y="1083183"/>
                  </a:lnTo>
                  <a:close/>
                </a:path>
                <a:path w="647700" h="1201420">
                  <a:moveTo>
                    <a:pt x="470077" y="985139"/>
                  </a:moveTo>
                  <a:lnTo>
                    <a:pt x="464235" y="979297"/>
                  </a:lnTo>
                  <a:lnTo>
                    <a:pt x="449757" y="979297"/>
                  </a:lnTo>
                  <a:lnTo>
                    <a:pt x="443915" y="985139"/>
                  </a:lnTo>
                  <a:lnTo>
                    <a:pt x="443915" y="992378"/>
                  </a:lnTo>
                  <a:lnTo>
                    <a:pt x="443915" y="999617"/>
                  </a:lnTo>
                  <a:lnTo>
                    <a:pt x="449757" y="1005459"/>
                  </a:lnTo>
                  <a:lnTo>
                    <a:pt x="464235" y="1005459"/>
                  </a:lnTo>
                  <a:lnTo>
                    <a:pt x="470077" y="999617"/>
                  </a:lnTo>
                  <a:lnTo>
                    <a:pt x="470077" y="985139"/>
                  </a:lnTo>
                  <a:close/>
                </a:path>
                <a:path w="647700" h="1201420">
                  <a:moveTo>
                    <a:pt x="470077" y="887222"/>
                  </a:moveTo>
                  <a:lnTo>
                    <a:pt x="464235" y="881380"/>
                  </a:lnTo>
                  <a:lnTo>
                    <a:pt x="449757" y="881380"/>
                  </a:lnTo>
                  <a:lnTo>
                    <a:pt x="443915" y="887222"/>
                  </a:lnTo>
                  <a:lnTo>
                    <a:pt x="443915" y="894461"/>
                  </a:lnTo>
                  <a:lnTo>
                    <a:pt x="443915" y="901700"/>
                  </a:lnTo>
                  <a:lnTo>
                    <a:pt x="449757" y="907542"/>
                  </a:lnTo>
                  <a:lnTo>
                    <a:pt x="464235" y="907542"/>
                  </a:lnTo>
                  <a:lnTo>
                    <a:pt x="470077" y="901700"/>
                  </a:lnTo>
                  <a:lnTo>
                    <a:pt x="470077" y="887222"/>
                  </a:lnTo>
                  <a:close/>
                </a:path>
                <a:path w="647700" h="1201420">
                  <a:moveTo>
                    <a:pt x="470077" y="789305"/>
                  </a:moveTo>
                  <a:lnTo>
                    <a:pt x="464235" y="783463"/>
                  </a:lnTo>
                  <a:lnTo>
                    <a:pt x="449757" y="783463"/>
                  </a:lnTo>
                  <a:lnTo>
                    <a:pt x="443915" y="789305"/>
                  </a:lnTo>
                  <a:lnTo>
                    <a:pt x="443915" y="796544"/>
                  </a:lnTo>
                  <a:lnTo>
                    <a:pt x="443915" y="803783"/>
                  </a:lnTo>
                  <a:lnTo>
                    <a:pt x="449757" y="809625"/>
                  </a:lnTo>
                  <a:lnTo>
                    <a:pt x="464235" y="809625"/>
                  </a:lnTo>
                  <a:lnTo>
                    <a:pt x="470077" y="803783"/>
                  </a:lnTo>
                  <a:lnTo>
                    <a:pt x="470077" y="789305"/>
                  </a:lnTo>
                  <a:close/>
                </a:path>
                <a:path w="647700" h="1201420">
                  <a:moveTo>
                    <a:pt x="470077" y="691388"/>
                  </a:moveTo>
                  <a:lnTo>
                    <a:pt x="464235" y="685546"/>
                  </a:lnTo>
                  <a:lnTo>
                    <a:pt x="449757" y="685546"/>
                  </a:lnTo>
                  <a:lnTo>
                    <a:pt x="443915" y="691388"/>
                  </a:lnTo>
                  <a:lnTo>
                    <a:pt x="443915" y="698627"/>
                  </a:lnTo>
                  <a:lnTo>
                    <a:pt x="443915" y="705866"/>
                  </a:lnTo>
                  <a:lnTo>
                    <a:pt x="449757" y="711708"/>
                  </a:lnTo>
                  <a:lnTo>
                    <a:pt x="464235" y="711708"/>
                  </a:lnTo>
                  <a:lnTo>
                    <a:pt x="470077" y="705866"/>
                  </a:lnTo>
                  <a:lnTo>
                    <a:pt x="470077" y="691388"/>
                  </a:lnTo>
                  <a:close/>
                </a:path>
                <a:path w="647700" h="1201420">
                  <a:moveTo>
                    <a:pt x="470077" y="593471"/>
                  </a:moveTo>
                  <a:lnTo>
                    <a:pt x="464235" y="587629"/>
                  </a:lnTo>
                  <a:lnTo>
                    <a:pt x="449757" y="587629"/>
                  </a:lnTo>
                  <a:lnTo>
                    <a:pt x="443915" y="593471"/>
                  </a:lnTo>
                  <a:lnTo>
                    <a:pt x="443915" y="600710"/>
                  </a:lnTo>
                  <a:lnTo>
                    <a:pt x="443915" y="607822"/>
                  </a:lnTo>
                  <a:lnTo>
                    <a:pt x="449757" y="613664"/>
                  </a:lnTo>
                  <a:lnTo>
                    <a:pt x="464235" y="613664"/>
                  </a:lnTo>
                  <a:lnTo>
                    <a:pt x="470077" y="607822"/>
                  </a:lnTo>
                  <a:lnTo>
                    <a:pt x="470077" y="593471"/>
                  </a:lnTo>
                  <a:close/>
                </a:path>
                <a:path w="647700" h="1201420">
                  <a:moveTo>
                    <a:pt x="470077" y="495554"/>
                  </a:moveTo>
                  <a:lnTo>
                    <a:pt x="464235" y="489712"/>
                  </a:lnTo>
                  <a:lnTo>
                    <a:pt x="449757" y="489712"/>
                  </a:lnTo>
                  <a:lnTo>
                    <a:pt x="443915" y="495554"/>
                  </a:lnTo>
                  <a:lnTo>
                    <a:pt x="443915" y="502793"/>
                  </a:lnTo>
                  <a:lnTo>
                    <a:pt x="443915" y="509905"/>
                  </a:lnTo>
                  <a:lnTo>
                    <a:pt x="449757" y="515747"/>
                  </a:lnTo>
                  <a:lnTo>
                    <a:pt x="464235" y="515747"/>
                  </a:lnTo>
                  <a:lnTo>
                    <a:pt x="470077" y="509905"/>
                  </a:lnTo>
                  <a:lnTo>
                    <a:pt x="470077" y="495554"/>
                  </a:lnTo>
                  <a:close/>
                </a:path>
                <a:path w="647700" h="1201420">
                  <a:moveTo>
                    <a:pt x="558850" y="1181100"/>
                  </a:moveTo>
                  <a:lnTo>
                    <a:pt x="553008" y="1175258"/>
                  </a:lnTo>
                  <a:lnTo>
                    <a:pt x="538530" y="1175258"/>
                  </a:lnTo>
                  <a:lnTo>
                    <a:pt x="532688" y="1181100"/>
                  </a:lnTo>
                  <a:lnTo>
                    <a:pt x="532688" y="1188339"/>
                  </a:lnTo>
                  <a:lnTo>
                    <a:pt x="532688" y="1195451"/>
                  </a:lnTo>
                  <a:lnTo>
                    <a:pt x="538530" y="1201293"/>
                  </a:lnTo>
                  <a:lnTo>
                    <a:pt x="553008" y="1201293"/>
                  </a:lnTo>
                  <a:lnTo>
                    <a:pt x="558850" y="1195451"/>
                  </a:lnTo>
                  <a:lnTo>
                    <a:pt x="558850" y="1181100"/>
                  </a:lnTo>
                  <a:close/>
                </a:path>
                <a:path w="647700" h="1201420">
                  <a:moveTo>
                    <a:pt x="558850" y="1083183"/>
                  </a:moveTo>
                  <a:lnTo>
                    <a:pt x="553008" y="1077341"/>
                  </a:lnTo>
                  <a:lnTo>
                    <a:pt x="538530" y="1077341"/>
                  </a:lnTo>
                  <a:lnTo>
                    <a:pt x="532688" y="1083183"/>
                  </a:lnTo>
                  <a:lnTo>
                    <a:pt x="532688" y="1090295"/>
                  </a:lnTo>
                  <a:lnTo>
                    <a:pt x="532688" y="1097534"/>
                  </a:lnTo>
                  <a:lnTo>
                    <a:pt x="538530" y="1103376"/>
                  </a:lnTo>
                  <a:lnTo>
                    <a:pt x="553008" y="1103376"/>
                  </a:lnTo>
                  <a:lnTo>
                    <a:pt x="558850" y="1097534"/>
                  </a:lnTo>
                  <a:lnTo>
                    <a:pt x="558850" y="1083183"/>
                  </a:lnTo>
                  <a:close/>
                </a:path>
                <a:path w="647700" h="1201420">
                  <a:moveTo>
                    <a:pt x="558850" y="985139"/>
                  </a:moveTo>
                  <a:lnTo>
                    <a:pt x="553008" y="979297"/>
                  </a:lnTo>
                  <a:lnTo>
                    <a:pt x="538530" y="979297"/>
                  </a:lnTo>
                  <a:lnTo>
                    <a:pt x="532688" y="985139"/>
                  </a:lnTo>
                  <a:lnTo>
                    <a:pt x="532688" y="992378"/>
                  </a:lnTo>
                  <a:lnTo>
                    <a:pt x="532688" y="999617"/>
                  </a:lnTo>
                  <a:lnTo>
                    <a:pt x="538530" y="1005459"/>
                  </a:lnTo>
                  <a:lnTo>
                    <a:pt x="553008" y="1005459"/>
                  </a:lnTo>
                  <a:lnTo>
                    <a:pt x="558850" y="999617"/>
                  </a:lnTo>
                  <a:lnTo>
                    <a:pt x="558850" y="985139"/>
                  </a:lnTo>
                  <a:close/>
                </a:path>
                <a:path w="647700" h="1201420">
                  <a:moveTo>
                    <a:pt x="558850" y="887222"/>
                  </a:moveTo>
                  <a:lnTo>
                    <a:pt x="553008" y="881380"/>
                  </a:lnTo>
                  <a:lnTo>
                    <a:pt x="538530" y="881380"/>
                  </a:lnTo>
                  <a:lnTo>
                    <a:pt x="532688" y="887222"/>
                  </a:lnTo>
                  <a:lnTo>
                    <a:pt x="532688" y="894461"/>
                  </a:lnTo>
                  <a:lnTo>
                    <a:pt x="532688" y="901700"/>
                  </a:lnTo>
                  <a:lnTo>
                    <a:pt x="538530" y="907542"/>
                  </a:lnTo>
                  <a:lnTo>
                    <a:pt x="553008" y="907542"/>
                  </a:lnTo>
                  <a:lnTo>
                    <a:pt x="558850" y="901700"/>
                  </a:lnTo>
                  <a:lnTo>
                    <a:pt x="558850" y="887222"/>
                  </a:lnTo>
                  <a:close/>
                </a:path>
                <a:path w="647700" h="1201420">
                  <a:moveTo>
                    <a:pt x="558850" y="789305"/>
                  </a:moveTo>
                  <a:lnTo>
                    <a:pt x="553008" y="783463"/>
                  </a:lnTo>
                  <a:lnTo>
                    <a:pt x="538530" y="783463"/>
                  </a:lnTo>
                  <a:lnTo>
                    <a:pt x="532688" y="789305"/>
                  </a:lnTo>
                  <a:lnTo>
                    <a:pt x="532688" y="796544"/>
                  </a:lnTo>
                  <a:lnTo>
                    <a:pt x="532688" y="803783"/>
                  </a:lnTo>
                  <a:lnTo>
                    <a:pt x="538530" y="809625"/>
                  </a:lnTo>
                  <a:lnTo>
                    <a:pt x="553008" y="809625"/>
                  </a:lnTo>
                  <a:lnTo>
                    <a:pt x="558850" y="803783"/>
                  </a:lnTo>
                  <a:lnTo>
                    <a:pt x="558850" y="789305"/>
                  </a:lnTo>
                  <a:close/>
                </a:path>
                <a:path w="647700" h="1201420">
                  <a:moveTo>
                    <a:pt x="558850" y="691388"/>
                  </a:moveTo>
                  <a:lnTo>
                    <a:pt x="553008" y="685546"/>
                  </a:lnTo>
                  <a:lnTo>
                    <a:pt x="538530" y="685546"/>
                  </a:lnTo>
                  <a:lnTo>
                    <a:pt x="532688" y="691388"/>
                  </a:lnTo>
                  <a:lnTo>
                    <a:pt x="532688" y="698627"/>
                  </a:lnTo>
                  <a:lnTo>
                    <a:pt x="532688" y="705866"/>
                  </a:lnTo>
                  <a:lnTo>
                    <a:pt x="538530" y="711708"/>
                  </a:lnTo>
                  <a:lnTo>
                    <a:pt x="553008" y="711708"/>
                  </a:lnTo>
                  <a:lnTo>
                    <a:pt x="558850" y="705866"/>
                  </a:lnTo>
                  <a:lnTo>
                    <a:pt x="558850" y="691388"/>
                  </a:lnTo>
                  <a:close/>
                </a:path>
                <a:path w="647700" h="1201420">
                  <a:moveTo>
                    <a:pt x="558850" y="593471"/>
                  </a:moveTo>
                  <a:lnTo>
                    <a:pt x="553008" y="587629"/>
                  </a:lnTo>
                  <a:lnTo>
                    <a:pt x="538530" y="587629"/>
                  </a:lnTo>
                  <a:lnTo>
                    <a:pt x="532688" y="593471"/>
                  </a:lnTo>
                  <a:lnTo>
                    <a:pt x="532688" y="600710"/>
                  </a:lnTo>
                  <a:lnTo>
                    <a:pt x="532688" y="607822"/>
                  </a:lnTo>
                  <a:lnTo>
                    <a:pt x="538530" y="613664"/>
                  </a:lnTo>
                  <a:lnTo>
                    <a:pt x="553008" y="613664"/>
                  </a:lnTo>
                  <a:lnTo>
                    <a:pt x="558850" y="607822"/>
                  </a:lnTo>
                  <a:lnTo>
                    <a:pt x="558850" y="593471"/>
                  </a:lnTo>
                  <a:close/>
                </a:path>
                <a:path w="647700" h="1201420">
                  <a:moveTo>
                    <a:pt x="558850" y="495554"/>
                  </a:moveTo>
                  <a:lnTo>
                    <a:pt x="553008" y="489712"/>
                  </a:lnTo>
                  <a:lnTo>
                    <a:pt x="538530" y="489712"/>
                  </a:lnTo>
                  <a:lnTo>
                    <a:pt x="532688" y="495554"/>
                  </a:lnTo>
                  <a:lnTo>
                    <a:pt x="532688" y="502793"/>
                  </a:lnTo>
                  <a:lnTo>
                    <a:pt x="532688" y="509905"/>
                  </a:lnTo>
                  <a:lnTo>
                    <a:pt x="538530" y="515747"/>
                  </a:lnTo>
                  <a:lnTo>
                    <a:pt x="553008" y="515747"/>
                  </a:lnTo>
                  <a:lnTo>
                    <a:pt x="558850" y="509905"/>
                  </a:lnTo>
                  <a:lnTo>
                    <a:pt x="558850" y="495554"/>
                  </a:lnTo>
                  <a:close/>
                </a:path>
                <a:path w="647700" h="1201420">
                  <a:moveTo>
                    <a:pt x="558850" y="397637"/>
                  </a:moveTo>
                  <a:lnTo>
                    <a:pt x="553008" y="391795"/>
                  </a:lnTo>
                  <a:lnTo>
                    <a:pt x="538530" y="391795"/>
                  </a:lnTo>
                  <a:lnTo>
                    <a:pt x="532688" y="397637"/>
                  </a:lnTo>
                  <a:lnTo>
                    <a:pt x="532688" y="404749"/>
                  </a:lnTo>
                  <a:lnTo>
                    <a:pt x="532688" y="411988"/>
                  </a:lnTo>
                  <a:lnTo>
                    <a:pt x="538530" y="417830"/>
                  </a:lnTo>
                  <a:lnTo>
                    <a:pt x="553008" y="417830"/>
                  </a:lnTo>
                  <a:lnTo>
                    <a:pt x="558850" y="411988"/>
                  </a:lnTo>
                  <a:lnTo>
                    <a:pt x="558850" y="397637"/>
                  </a:lnTo>
                  <a:close/>
                </a:path>
                <a:path w="647700" h="1201420">
                  <a:moveTo>
                    <a:pt x="558850" y="299593"/>
                  </a:moveTo>
                  <a:lnTo>
                    <a:pt x="553008" y="293751"/>
                  </a:lnTo>
                  <a:lnTo>
                    <a:pt x="538530" y="293751"/>
                  </a:lnTo>
                  <a:lnTo>
                    <a:pt x="532688" y="299593"/>
                  </a:lnTo>
                  <a:lnTo>
                    <a:pt x="532688" y="306832"/>
                  </a:lnTo>
                  <a:lnTo>
                    <a:pt x="532688" y="314071"/>
                  </a:lnTo>
                  <a:lnTo>
                    <a:pt x="538530" y="319913"/>
                  </a:lnTo>
                  <a:lnTo>
                    <a:pt x="553008" y="319913"/>
                  </a:lnTo>
                  <a:lnTo>
                    <a:pt x="558850" y="314071"/>
                  </a:lnTo>
                  <a:lnTo>
                    <a:pt x="558850" y="299593"/>
                  </a:lnTo>
                  <a:close/>
                </a:path>
                <a:path w="647700" h="1201420">
                  <a:moveTo>
                    <a:pt x="558850" y="201688"/>
                  </a:moveTo>
                  <a:lnTo>
                    <a:pt x="553008" y="195834"/>
                  </a:lnTo>
                  <a:lnTo>
                    <a:pt x="538530" y="195834"/>
                  </a:lnTo>
                  <a:lnTo>
                    <a:pt x="532688" y="201688"/>
                  </a:lnTo>
                  <a:lnTo>
                    <a:pt x="532688" y="208915"/>
                  </a:lnTo>
                  <a:lnTo>
                    <a:pt x="532688" y="216154"/>
                  </a:lnTo>
                  <a:lnTo>
                    <a:pt x="538530" y="221996"/>
                  </a:lnTo>
                  <a:lnTo>
                    <a:pt x="553008" y="221996"/>
                  </a:lnTo>
                  <a:lnTo>
                    <a:pt x="558850" y="216154"/>
                  </a:lnTo>
                  <a:lnTo>
                    <a:pt x="558850" y="201688"/>
                  </a:lnTo>
                  <a:close/>
                </a:path>
                <a:path w="647700" h="1201420">
                  <a:moveTo>
                    <a:pt x="558850" y="103759"/>
                  </a:moveTo>
                  <a:lnTo>
                    <a:pt x="553008" y="97917"/>
                  </a:lnTo>
                  <a:lnTo>
                    <a:pt x="538530" y="97917"/>
                  </a:lnTo>
                  <a:lnTo>
                    <a:pt x="532688" y="103759"/>
                  </a:lnTo>
                  <a:lnTo>
                    <a:pt x="532688" y="110998"/>
                  </a:lnTo>
                  <a:lnTo>
                    <a:pt x="532688" y="118237"/>
                  </a:lnTo>
                  <a:lnTo>
                    <a:pt x="538530" y="124079"/>
                  </a:lnTo>
                  <a:lnTo>
                    <a:pt x="553008" y="124079"/>
                  </a:lnTo>
                  <a:lnTo>
                    <a:pt x="558850" y="118237"/>
                  </a:lnTo>
                  <a:lnTo>
                    <a:pt x="558850" y="103759"/>
                  </a:lnTo>
                  <a:close/>
                </a:path>
                <a:path w="647700" h="1201420">
                  <a:moveTo>
                    <a:pt x="558850" y="5842"/>
                  </a:moveTo>
                  <a:lnTo>
                    <a:pt x="553008" y="0"/>
                  </a:lnTo>
                  <a:lnTo>
                    <a:pt x="538530" y="0"/>
                  </a:lnTo>
                  <a:lnTo>
                    <a:pt x="532688" y="5842"/>
                  </a:lnTo>
                  <a:lnTo>
                    <a:pt x="532688" y="13081"/>
                  </a:lnTo>
                  <a:lnTo>
                    <a:pt x="532688" y="20320"/>
                  </a:lnTo>
                  <a:lnTo>
                    <a:pt x="538530" y="26162"/>
                  </a:lnTo>
                  <a:lnTo>
                    <a:pt x="553008" y="26162"/>
                  </a:lnTo>
                  <a:lnTo>
                    <a:pt x="558850" y="20320"/>
                  </a:lnTo>
                  <a:lnTo>
                    <a:pt x="558850" y="5842"/>
                  </a:lnTo>
                  <a:close/>
                </a:path>
                <a:path w="647700" h="1201420">
                  <a:moveTo>
                    <a:pt x="647623" y="887222"/>
                  </a:moveTo>
                  <a:lnTo>
                    <a:pt x="641781" y="881380"/>
                  </a:lnTo>
                  <a:lnTo>
                    <a:pt x="627303" y="881380"/>
                  </a:lnTo>
                  <a:lnTo>
                    <a:pt x="621461" y="887222"/>
                  </a:lnTo>
                  <a:lnTo>
                    <a:pt x="621461" y="894461"/>
                  </a:lnTo>
                  <a:lnTo>
                    <a:pt x="621461" y="901700"/>
                  </a:lnTo>
                  <a:lnTo>
                    <a:pt x="627303" y="907542"/>
                  </a:lnTo>
                  <a:lnTo>
                    <a:pt x="641781" y="907542"/>
                  </a:lnTo>
                  <a:lnTo>
                    <a:pt x="647623" y="901700"/>
                  </a:lnTo>
                  <a:lnTo>
                    <a:pt x="647623" y="887222"/>
                  </a:lnTo>
                  <a:close/>
                </a:path>
                <a:path w="647700" h="1201420">
                  <a:moveTo>
                    <a:pt x="647623" y="789305"/>
                  </a:moveTo>
                  <a:lnTo>
                    <a:pt x="641781" y="783463"/>
                  </a:lnTo>
                  <a:lnTo>
                    <a:pt x="627303" y="783463"/>
                  </a:lnTo>
                  <a:lnTo>
                    <a:pt x="621461" y="789305"/>
                  </a:lnTo>
                  <a:lnTo>
                    <a:pt x="621461" y="796544"/>
                  </a:lnTo>
                  <a:lnTo>
                    <a:pt x="621461" y="803783"/>
                  </a:lnTo>
                  <a:lnTo>
                    <a:pt x="627303" y="809625"/>
                  </a:lnTo>
                  <a:lnTo>
                    <a:pt x="641781" y="809625"/>
                  </a:lnTo>
                  <a:lnTo>
                    <a:pt x="647623" y="803783"/>
                  </a:lnTo>
                  <a:lnTo>
                    <a:pt x="647623" y="789305"/>
                  </a:lnTo>
                  <a:close/>
                </a:path>
                <a:path w="647700" h="1201420">
                  <a:moveTo>
                    <a:pt x="647623" y="691388"/>
                  </a:moveTo>
                  <a:lnTo>
                    <a:pt x="641781" y="685546"/>
                  </a:lnTo>
                  <a:lnTo>
                    <a:pt x="627303" y="685546"/>
                  </a:lnTo>
                  <a:lnTo>
                    <a:pt x="621461" y="691388"/>
                  </a:lnTo>
                  <a:lnTo>
                    <a:pt x="621461" y="698627"/>
                  </a:lnTo>
                  <a:lnTo>
                    <a:pt x="621461" y="705866"/>
                  </a:lnTo>
                  <a:lnTo>
                    <a:pt x="627303" y="711708"/>
                  </a:lnTo>
                  <a:lnTo>
                    <a:pt x="641781" y="711708"/>
                  </a:lnTo>
                  <a:lnTo>
                    <a:pt x="647623" y="705866"/>
                  </a:lnTo>
                  <a:lnTo>
                    <a:pt x="647623" y="691388"/>
                  </a:lnTo>
                  <a:close/>
                </a:path>
                <a:path w="647700" h="1201420">
                  <a:moveTo>
                    <a:pt x="647623" y="593471"/>
                  </a:moveTo>
                  <a:lnTo>
                    <a:pt x="641781" y="587629"/>
                  </a:lnTo>
                  <a:lnTo>
                    <a:pt x="627303" y="587629"/>
                  </a:lnTo>
                  <a:lnTo>
                    <a:pt x="621461" y="593471"/>
                  </a:lnTo>
                  <a:lnTo>
                    <a:pt x="621461" y="600710"/>
                  </a:lnTo>
                  <a:lnTo>
                    <a:pt x="621461" y="607822"/>
                  </a:lnTo>
                  <a:lnTo>
                    <a:pt x="627303" y="613664"/>
                  </a:lnTo>
                  <a:lnTo>
                    <a:pt x="641781" y="613664"/>
                  </a:lnTo>
                  <a:lnTo>
                    <a:pt x="647623" y="607822"/>
                  </a:lnTo>
                  <a:lnTo>
                    <a:pt x="647623" y="593471"/>
                  </a:lnTo>
                  <a:close/>
                </a:path>
                <a:path w="647700" h="1201420">
                  <a:moveTo>
                    <a:pt x="647623" y="495554"/>
                  </a:moveTo>
                  <a:lnTo>
                    <a:pt x="641781" y="489712"/>
                  </a:lnTo>
                  <a:lnTo>
                    <a:pt x="627303" y="489712"/>
                  </a:lnTo>
                  <a:lnTo>
                    <a:pt x="621461" y="495554"/>
                  </a:lnTo>
                  <a:lnTo>
                    <a:pt x="621461" y="502793"/>
                  </a:lnTo>
                  <a:lnTo>
                    <a:pt x="621461" y="509905"/>
                  </a:lnTo>
                  <a:lnTo>
                    <a:pt x="627303" y="515747"/>
                  </a:lnTo>
                  <a:lnTo>
                    <a:pt x="641781" y="515747"/>
                  </a:lnTo>
                  <a:lnTo>
                    <a:pt x="647623" y="509905"/>
                  </a:lnTo>
                  <a:lnTo>
                    <a:pt x="647623" y="495554"/>
                  </a:lnTo>
                  <a:close/>
                </a:path>
                <a:path w="647700" h="1201420">
                  <a:moveTo>
                    <a:pt x="647623" y="397637"/>
                  </a:moveTo>
                  <a:lnTo>
                    <a:pt x="641781" y="391795"/>
                  </a:lnTo>
                  <a:lnTo>
                    <a:pt x="627303" y="391795"/>
                  </a:lnTo>
                  <a:lnTo>
                    <a:pt x="621461" y="397637"/>
                  </a:lnTo>
                  <a:lnTo>
                    <a:pt x="621461" y="404749"/>
                  </a:lnTo>
                  <a:lnTo>
                    <a:pt x="621461" y="411988"/>
                  </a:lnTo>
                  <a:lnTo>
                    <a:pt x="627303" y="417830"/>
                  </a:lnTo>
                  <a:lnTo>
                    <a:pt x="641781" y="417830"/>
                  </a:lnTo>
                  <a:lnTo>
                    <a:pt x="647623" y="411988"/>
                  </a:lnTo>
                  <a:lnTo>
                    <a:pt x="647623" y="397637"/>
                  </a:lnTo>
                  <a:close/>
                </a:path>
                <a:path w="647700" h="1201420">
                  <a:moveTo>
                    <a:pt x="647623" y="299593"/>
                  </a:moveTo>
                  <a:lnTo>
                    <a:pt x="641781" y="293751"/>
                  </a:lnTo>
                  <a:lnTo>
                    <a:pt x="627303" y="293751"/>
                  </a:lnTo>
                  <a:lnTo>
                    <a:pt x="621461" y="299593"/>
                  </a:lnTo>
                  <a:lnTo>
                    <a:pt x="621461" y="306832"/>
                  </a:lnTo>
                  <a:lnTo>
                    <a:pt x="621461" y="314071"/>
                  </a:lnTo>
                  <a:lnTo>
                    <a:pt x="627303" y="319913"/>
                  </a:lnTo>
                  <a:lnTo>
                    <a:pt x="641781" y="319913"/>
                  </a:lnTo>
                  <a:lnTo>
                    <a:pt x="647623" y="314071"/>
                  </a:lnTo>
                  <a:lnTo>
                    <a:pt x="647623" y="299593"/>
                  </a:lnTo>
                  <a:close/>
                </a:path>
                <a:path w="647700" h="1201420">
                  <a:moveTo>
                    <a:pt x="647623" y="201688"/>
                  </a:moveTo>
                  <a:lnTo>
                    <a:pt x="641781" y="195834"/>
                  </a:lnTo>
                  <a:lnTo>
                    <a:pt x="627303" y="195834"/>
                  </a:lnTo>
                  <a:lnTo>
                    <a:pt x="621461" y="201688"/>
                  </a:lnTo>
                  <a:lnTo>
                    <a:pt x="621461" y="208915"/>
                  </a:lnTo>
                  <a:lnTo>
                    <a:pt x="621461" y="216154"/>
                  </a:lnTo>
                  <a:lnTo>
                    <a:pt x="627303" y="221996"/>
                  </a:lnTo>
                  <a:lnTo>
                    <a:pt x="641781" y="221996"/>
                  </a:lnTo>
                  <a:lnTo>
                    <a:pt x="647623" y="216154"/>
                  </a:lnTo>
                  <a:lnTo>
                    <a:pt x="647623" y="201688"/>
                  </a:lnTo>
                  <a:close/>
                </a:path>
                <a:path w="647700" h="1201420">
                  <a:moveTo>
                    <a:pt x="647623" y="103759"/>
                  </a:moveTo>
                  <a:lnTo>
                    <a:pt x="641781" y="97917"/>
                  </a:lnTo>
                  <a:lnTo>
                    <a:pt x="627303" y="97917"/>
                  </a:lnTo>
                  <a:lnTo>
                    <a:pt x="621461" y="103759"/>
                  </a:lnTo>
                  <a:lnTo>
                    <a:pt x="621461" y="110998"/>
                  </a:lnTo>
                  <a:lnTo>
                    <a:pt x="621461" y="118237"/>
                  </a:lnTo>
                  <a:lnTo>
                    <a:pt x="627303" y="124079"/>
                  </a:lnTo>
                  <a:lnTo>
                    <a:pt x="641781" y="124079"/>
                  </a:lnTo>
                  <a:lnTo>
                    <a:pt x="647623" y="118237"/>
                  </a:lnTo>
                  <a:lnTo>
                    <a:pt x="647623" y="103759"/>
                  </a:lnTo>
                  <a:close/>
                </a:path>
                <a:path w="647700" h="1201420">
                  <a:moveTo>
                    <a:pt x="647623" y="5842"/>
                  </a:moveTo>
                  <a:lnTo>
                    <a:pt x="641781" y="0"/>
                  </a:lnTo>
                  <a:lnTo>
                    <a:pt x="627303" y="0"/>
                  </a:lnTo>
                  <a:lnTo>
                    <a:pt x="621461" y="5842"/>
                  </a:lnTo>
                  <a:lnTo>
                    <a:pt x="621461" y="13081"/>
                  </a:lnTo>
                  <a:lnTo>
                    <a:pt x="621461" y="20320"/>
                  </a:lnTo>
                  <a:lnTo>
                    <a:pt x="627303" y="26162"/>
                  </a:lnTo>
                  <a:lnTo>
                    <a:pt x="641781" y="26162"/>
                  </a:lnTo>
                  <a:lnTo>
                    <a:pt x="647623" y="20320"/>
                  </a:lnTo>
                  <a:lnTo>
                    <a:pt x="647623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065" y="1630806"/>
              <a:ext cx="914400" cy="1501775"/>
            </a:xfrm>
            <a:custGeom>
              <a:avLst/>
              <a:gdLst/>
              <a:ahLst/>
              <a:cxnLst/>
              <a:rect l="l" t="t" r="r" b="b"/>
              <a:pathLst>
                <a:path w="914400" h="1501775">
                  <a:moveTo>
                    <a:pt x="26098" y="1376934"/>
                  </a:moveTo>
                  <a:lnTo>
                    <a:pt x="20256" y="1371092"/>
                  </a:lnTo>
                  <a:lnTo>
                    <a:pt x="5842" y="1371092"/>
                  </a:lnTo>
                  <a:lnTo>
                    <a:pt x="0" y="1376934"/>
                  </a:lnTo>
                  <a:lnTo>
                    <a:pt x="0" y="1384173"/>
                  </a:lnTo>
                  <a:lnTo>
                    <a:pt x="0" y="1391412"/>
                  </a:lnTo>
                  <a:lnTo>
                    <a:pt x="5842" y="1397254"/>
                  </a:lnTo>
                  <a:lnTo>
                    <a:pt x="20256" y="1397254"/>
                  </a:lnTo>
                  <a:lnTo>
                    <a:pt x="26098" y="1391412"/>
                  </a:lnTo>
                  <a:lnTo>
                    <a:pt x="26098" y="1376934"/>
                  </a:lnTo>
                  <a:close/>
                </a:path>
                <a:path w="914400" h="1501775">
                  <a:moveTo>
                    <a:pt x="26098" y="1279017"/>
                  </a:moveTo>
                  <a:lnTo>
                    <a:pt x="20256" y="1273175"/>
                  </a:lnTo>
                  <a:lnTo>
                    <a:pt x="5842" y="1273175"/>
                  </a:lnTo>
                  <a:lnTo>
                    <a:pt x="0" y="1279017"/>
                  </a:lnTo>
                  <a:lnTo>
                    <a:pt x="0" y="1286256"/>
                  </a:lnTo>
                  <a:lnTo>
                    <a:pt x="0" y="1293368"/>
                  </a:lnTo>
                  <a:lnTo>
                    <a:pt x="5842" y="1299210"/>
                  </a:lnTo>
                  <a:lnTo>
                    <a:pt x="20256" y="1299210"/>
                  </a:lnTo>
                  <a:lnTo>
                    <a:pt x="26098" y="1293368"/>
                  </a:lnTo>
                  <a:lnTo>
                    <a:pt x="26098" y="1279017"/>
                  </a:lnTo>
                  <a:close/>
                </a:path>
                <a:path w="914400" h="1501775">
                  <a:moveTo>
                    <a:pt x="26098" y="1181100"/>
                  </a:moveTo>
                  <a:lnTo>
                    <a:pt x="20256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256" y="1201293"/>
                  </a:lnTo>
                  <a:lnTo>
                    <a:pt x="26098" y="1195451"/>
                  </a:lnTo>
                  <a:lnTo>
                    <a:pt x="26098" y="1181100"/>
                  </a:lnTo>
                  <a:close/>
                </a:path>
                <a:path w="914400" h="1501775">
                  <a:moveTo>
                    <a:pt x="26098" y="1083183"/>
                  </a:moveTo>
                  <a:lnTo>
                    <a:pt x="20256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295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256" y="1103376"/>
                  </a:lnTo>
                  <a:lnTo>
                    <a:pt x="26098" y="1097534"/>
                  </a:lnTo>
                  <a:lnTo>
                    <a:pt x="26098" y="1083183"/>
                  </a:lnTo>
                  <a:close/>
                </a:path>
                <a:path w="914400" h="1501775">
                  <a:moveTo>
                    <a:pt x="26098" y="985139"/>
                  </a:moveTo>
                  <a:lnTo>
                    <a:pt x="20256" y="979297"/>
                  </a:lnTo>
                  <a:lnTo>
                    <a:pt x="5842" y="979297"/>
                  </a:lnTo>
                  <a:lnTo>
                    <a:pt x="0" y="985139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256" y="1005459"/>
                  </a:lnTo>
                  <a:lnTo>
                    <a:pt x="26098" y="999617"/>
                  </a:lnTo>
                  <a:lnTo>
                    <a:pt x="26098" y="985139"/>
                  </a:lnTo>
                  <a:close/>
                </a:path>
                <a:path w="914400" h="1501775">
                  <a:moveTo>
                    <a:pt x="26098" y="887222"/>
                  </a:moveTo>
                  <a:lnTo>
                    <a:pt x="20256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256" y="907542"/>
                  </a:lnTo>
                  <a:lnTo>
                    <a:pt x="26098" y="901700"/>
                  </a:lnTo>
                  <a:lnTo>
                    <a:pt x="26098" y="887222"/>
                  </a:lnTo>
                  <a:close/>
                </a:path>
                <a:path w="914400" h="1501775">
                  <a:moveTo>
                    <a:pt x="26098" y="789305"/>
                  </a:moveTo>
                  <a:lnTo>
                    <a:pt x="20256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256" y="809625"/>
                  </a:lnTo>
                  <a:lnTo>
                    <a:pt x="26098" y="803783"/>
                  </a:lnTo>
                  <a:lnTo>
                    <a:pt x="26098" y="789305"/>
                  </a:lnTo>
                  <a:close/>
                </a:path>
                <a:path w="914400" h="1501775">
                  <a:moveTo>
                    <a:pt x="26098" y="691388"/>
                  </a:moveTo>
                  <a:lnTo>
                    <a:pt x="20256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256" y="711708"/>
                  </a:lnTo>
                  <a:lnTo>
                    <a:pt x="26098" y="705866"/>
                  </a:lnTo>
                  <a:lnTo>
                    <a:pt x="26098" y="691388"/>
                  </a:lnTo>
                  <a:close/>
                </a:path>
                <a:path w="914400" h="1501775">
                  <a:moveTo>
                    <a:pt x="26098" y="593471"/>
                  </a:moveTo>
                  <a:lnTo>
                    <a:pt x="20256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256" y="613664"/>
                  </a:lnTo>
                  <a:lnTo>
                    <a:pt x="26098" y="607822"/>
                  </a:lnTo>
                  <a:lnTo>
                    <a:pt x="26098" y="593471"/>
                  </a:lnTo>
                  <a:close/>
                </a:path>
                <a:path w="914400" h="1501775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256" y="515747"/>
                  </a:lnTo>
                  <a:lnTo>
                    <a:pt x="26098" y="509905"/>
                  </a:lnTo>
                  <a:lnTo>
                    <a:pt x="26098" y="495554"/>
                  </a:lnTo>
                  <a:close/>
                </a:path>
                <a:path w="914400" h="1501775">
                  <a:moveTo>
                    <a:pt x="26098" y="397637"/>
                  </a:moveTo>
                  <a:lnTo>
                    <a:pt x="20256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256" y="417830"/>
                  </a:lnTo>
                  <a:lnTo>
                    <a:pt x="26098" y="411988"/>
                  </a:lnTo>
                  <a:lnTo>
                    <a:pt x="26098" y="397637"/>
                  </a:lnTo>
                  <a:close/>
                </a:path>
                <a:path w="914400" h="1501775">
                  <a:moveTo>
                    <a:pt x="26098" y="299593"/>
                  </a:moveTo>
                  <a:lnTo>
                    <a:pt x="20256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256" y="319913"/>
                  </a:lnTo>
                  <a:lnTo>
                    <a:pt x="26098" y="314071"/>
                  </a:lnTo>
                  <a:lnTo>
                    <a:pt x="26098" y="299593"/>
                  </a:lnTo>
                  <a:close/>
                </a:path>
                <a:path w="914400" h="1501775">
                  <a:moveTo>
                    <a:pt x="26098" y="201688"/>
                  </a:moveTo>
                  <a:lnTo>
                    <a:pt x="20256" y="195834"/>
                  </a:lnTo>
                  <a:lnTo>
                    <a:pt x="5842" y="195834"/>
                  </a:lnTo>
                  <a:lnTo>
                    <a:pt x="0" y="201688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688"/>
                  </a:lnTo>
                  <a:close/>
                </a:path>
                <a:path w="914400" h="1501775">
                  <a:moveTo>
                    <a:pt x="26098" y="103759"/>
                  </a:moveTo>
                  <a:lnTo>
                    <a:pt x="20256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759"/>
                  </a:lnTo>
                  <a:close/>
                </a:path>
                <a:path w="914400" h="1501775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914400" h="1501775">
                  <a:moveTo>
                    <a:pt x="114884" y="1481455"/>
                  </a:moveTo>
                  <a:lnTo>
                    <a:pt x="109042" y="1475613"/>
                  </a:lnTo>
                  <a:lnTo>
                    <a:pt x="94627" y="1475613"/>
                  </a:lnTo>
                  <a:lnTo>
                    <a:pt x="88785" y="1481455"/>
                  </a:lnTo>
                  <a:lnTo>
                    <a:pt x="88785" y="1488694"/>
                  </a:lnTo>
                  <a:lnTo>
                    <a:pt x="88785" y="1495933"/>
                  </a:lnTo>
                  <a:lnTo>
                    <a:pt x="94627" y="1501775"/>
                  </a:lnTo>
                  <a:lnTo>
                    <a:pt x="109042" y="1501775"/>
                  </a:lnTo>
                  <a:lnTo>
                    <a:pt x="114884" y="1495933"/>
                  </a:lnTo>
                  <a:lnTo>
                    <a:pt x="114884" y="1481455"/>
                  </a:lnTo>
                  <a:close/>
                </a:path>
                <a:path w="914400" h="1501775">
                  <a:moveTo>
                    <a:pt x="114884" y="1376934"/>
                  </a:moveTo>
                  <a:lnTo>
                    <a:pt x="109042" y="1371092"/>
                  </a:lnTo>
                  <a:lnTo>
                    <a:pt x="94627" y="1371092"/>
                  </a:lnTo>
                  <a:lnTo>
                    <a:pt x="88785" y="1376934"/>
                  </a:lnTo>
                  <a:lnTo>
                    <a:pt x="88785" y="1384173"/>
                  </a:lnTo>
                  <a:lnTo>
                    <a:pt x="88785" y="1391412"/>
                  </a:lnTo>
                  <a:lnTo>
                    <a:pt x="94627" y="1397254"/>
                  </a:lnTo>
                  <a:lnTo>
                    <a:pt x="109042" y="1397254"/>
                  </a:lnTo>
                  <a:lnTo>
                    <a:pt x="114884" y="1391412"/>
                  </a:lnTo>
                  <a:lnTo>
                    <a:pt x="114884" y="1376934"/>
                  </a:lnTo>
                  <a:close/>
                </a:path>
                <a:path w="914400" h="1501775">
                  <a:moveTo>
                    <a:pt x="114884" y="1279017"/>
                  </a:moveTo>
                  <a:lnTo>
                    <a:pt x="109042" y="1273175"/>
                  </a:lnTo>
                  <a:lnTo>
                    <a:pt x="94627" y="1273175"/>
                  </a:lnTo>
                  <a:lnTo>
                    <a:pt x="88785" y="1279017"/>
                  </a:lnTo>
                  <a:lnTo>
                    <a:pt x="88785" y="1286256"/>
                  </a:lnTo>
                  <a:lnTo>
                    <a:pt x="88785" y="1293368"/>
                  </a:lnTo>
                  <a:lnTo>
                    <a:pt x="94627" y="1299210"/>
                  </a:lnTo>
                  <a:lnTo>
                    <a:pt x="109042" y="1299210"/>
                  </a:lnTo>
                  <a:lnTo>
                    <a:pt x="114884" y="1293368"/>
                  </a:lnTo>
                  <a:lnTo>
                    <a:pt x="114884" y="1279017"/>
                  </a:lnTo>
                  <a:close/>
                </a:path>
                <a:path w="914400" h="1501775">
                  <a:moveTo>
                    <a:pt x="203669" y="1481455"/>
                  </a:moveTo>
                  <a:lnTo>
                    <a:pt x="197827" y="1475613"/>
                  </a:lnTo>
                  <a:lnTo>
                    <a:pt x="183413" y="1475613"/>
                  </a:lnTo>
                  <a:lnTo>
                    <a:pt x="177571" y="1481455"/>
                  </a:lnTo>
                  <a:lnTo>
                    <a:pt x="177571" y="1488694"/>
                  </a:lnTo>
                  <a:lnTo>
                    <a:pt x="177571" y="1495933"/>
                  </a:lnTo>
                  <a:lnTo>
                    <a:pt x="183413" y="1501775"/>
                  </a:lnTo>
                  <a:lnTo>
                    <a:pt x="197827" y="1501775"/>
                  </a:lnTo>
                  <a:lnTo>
                    <a:pt x="203669" y="1495933"/>
                  </a:lnTo>
                  <a:lnTo>
                    <a:pt x="203669" y="1481455"/>
                  </a:lnTo>
                  <a:close/>
                </a:path>
                <a:path w="914400" h="1501775">
                  <a:moveTo>
                    <a:pt x="203669" y="1376934"/>
                  </a:moveTo>
                  <a:lnTo>
                    <a:pt x="197827" y="1371092"/>
                  </a:lnTo>
                  <a:lnTo>
                    <a:pt x="183413" y="1371092"/>
                  </a:lnTo>
                  <a:lnTo>
                    <a:pt x="177571" y="1376934"/>
                  </a:lnTo>
                  <a:lnTo>
                    <a:pt x="177571" y="1384173"/>
                  </a:lnTo>
                  <a:lnTo>
                    <a:pt x="177571" y="1391412"/>
                  </a:lnTo>
                  <a:lnTo>
                    <a:pt x="183413" y="1397254"/>
                  </a:lnTo>
                  <a:lnTo>
                    <a:pt x="197827" y="1397254"/>
                  </a:lnTo>
                  <a:lnTo>
                    <a:pt x="203669" y="1391412"/>
                  </a:lnTo>
                  <a:lnTo>
                    <a:pt x="203669" y="1376934"/>
                  </a:lnTo>
                  <a:close/>
                </a:path>
                <a:path w="914400" h="1501775">
                  <a:moveTo>
                    <a:pt x="203669" y="1279017"/>
                  </a:moveTo>
                  <a:lnTo>
                    <a:pt x="197827" y="1273175"/>
                  </a:lnTo>
                  <a:lnTo>
                    <a:pt x="183413" y="1273175"/>
                  </a:lnTo>
                  <a:lnTo>
                    <a:pt x="177571" y="1279017"/>
                  </a:lnTo>
                  <a:lnTo>
                    <a:pt x="177571" y="1286256"/>
                  </a:lnTo>
                  <a:lnTo>
                    <a:pt x="177571" y="1293368"/>
                  </a:lnTo>
                  <a:lnTo>
                    <a:pt x="183413" y="1299210"/>
                  </a:lnTo>
                  <a:lnTo>
                    <a:pt x="197827" y="1299210"/>
                  </a:lnTo>
                  <a:lnTo>
                    <a:pt x="203669" y="1293368"/>
                  </a:lnTo>
                  <a:lnTo>
                    <a:pt x="203669" y="1279017"/>
                  </a:lnTo>
                  <a:close/>
                </a:path>
                <a:path w="914400" h="1501775">
                  <a:moveTo>
                    <a:pt x="292468" y="1481455"/>
                  </a:moveTo>
                  <a:lnTo>
                    <a:pt x="286613" y="1475613"/>
                  </a:lnTo>
                  <a:lnTo>
                    <a:pt x="272199" y="1475613"/>
                  </a:lnTo>
                  <a:lnTo>
                    <a:pt x="266357" y="1481455"/>
                  </a:lnTo>
                  <a:lnTo>
                    <a:pt x="266357" y="1488694"/>
                  </a:lnTo>
                  <a:lnTo>
                    <a:pt x="266357" y="1495933"/>
                  </a:lnTo>
                  <a:lnTo>
                    <a:pt x="272199" y="1501775"/>
                  </a:lnTo>
                  <a:lnTo>
                    <a:pt x="286613" y="1501775"/>
                  </a:lnTo>
                  <a:lnTo>
                    <a:pt x="292468" y="1495933"/>
                  </a:lnTo>
                  <a:lnTo>
                    <a:pt x="292468" y="1481455"/>
                  </a:lnTo>
                  <a:close/>
                </a:path>
                <a:path w="914400" h="1501775">
                  <a:moveTo>
                    <a:pt x="292468" y="1376934"/>
                  </a:moveTo>
                  <a:lnTo>
                    <a:pt x="286613" y="1371092"/>
                  </a:lnTo>
                  <a:lnTo>
                    <a:pt x="272199" y="1371092"/>
                  </a:lnTo>
                  <a:lnTo>
                    <a:pt x="266357" y="1376934"/>
                  </a:lnTo>
                  <a:lnTo>
                    <a:pt x="266357" y="1384173"/>
                  </a:lnTo>
                  <a:lnTo>
                    <a:pt x="266357" y="1391412"/>
                  </a:lnTo>
                  <a:lnTo>
                    <a:pt x="272199" y="1397254"/>
                  </a:lnTo>
                  <a:lnTo>
                    <a:pt x="286613" y="1397254"/>
                  </a:lnTo>
                  <a:lnTo>
                    <a:pt x="292468" y="1391412"/>
                  </a:lnTo>
                  <a:lnTo>
                    <a:pt x="292468" y="1376934"/>
                  </a:lnTo>
                  <a:close/>
                </a:path>
                <a:path w="914400" h="1501775">
                  <a:moveTo>
                    <a:pt x="292468" y="1279017"/>
                  </a:moveTo>
                  <a:lnTo>
                    <a:pt x="286613" y="1273175"/>
                  </a:lnTo>
                  <a:lnTo>
                    <a:pt x="272199" y="1273175"/>
                  </a:lnTo>
                  <a:lnTo>
                    <a:pt x="266357" y="1279017"/>
                  </a:lnTo>
                  <a:lnTo>
                    <a:pt x="266357" y="1286256"/>
                  </a:lnTo>
                  <a:lnTo>
                    <a:pt x="266357" y="1293368"/>
                  </a:lnTo>
                  <a:lnTo>
                    <a:pt x="272199" y="1299210"/>
                  </a:lnTo>
                  <a:lnTo>
                    <a:pt x="286613" y="1299210"/>
                  </a:lnTo>
                  <a:lnTo>
                    <a:pt x="292468" y="1293368"/>
                  </a:lnTo>
                  <a:lnTo>
                    <a:pt x="292468" y="1279017"/>
                  </a:lnTo>
                  <a:close/>
                </a:path>
                <a:path w="914400" h="1501775">
                  <a:moveTo>
                    <a:pt x="381254" y="1481455"/>
                  </a:moveTo>
                  <a:lnTo>
                    <a:pt x="375412" y="1475613"/>
                  </a:lnTo>
                  <a:lnTo>
                    <a:pt x="360997" y="1475613"/>
                  </a:lnTo>
                  <a:lnTo>
                    <a:pt x="355155" y="1481455"/>
                  </a:lnTo>
                  <a:lnTo>
                    <a:pt x="355155" y="1488694"/>
                  </a:lnTo>
                  <a:lnTo>
                    <a:pt x="355155" y="1495933"/>
                  </a:lnTo>
                  <a:lnTo>
                    <a:pt x="360997" y="1501775"/>
                  </a:lnTo>
                  <a:lnTo>
                    <a:pt x="375412" y="1501775"/>
                  </a:lnTo>
                  <a:lnTo>
                    <a:pt x="381254" y="1495933"/>
                  </a:lnTo>
                  <a:lnTo>
                    <a:pt x="381254" y="1481455"/>
                  </a:lnTo>
                  <a:close/>
                </a:path>
                <a:path w="914400" h="1501775">
                  <a:moveTo>
                    <a:pt x="381254" y="1376934"/>
                  </a:moveTo>
                  <a:lnTo>
                    <a:pt x="375412" y="1371092"/>
                  </a:lnTo>
                  <a:lnTo>
                    <a:pt x="360997" y="1371092"/>
                  </a:lnTo>
                  <a:lnTo>
                    <a:pt x="355155" y="1376934"/>
                  </a:lnTo>
                  <a:lnTo>
                    <a:pt x="355155" y="1384173"/>
                  </a:lnTo>
                  <a:lnTo>
                    <a:pt x="355155" y="1391412"/>
                  </a:lnTo>
                  <a:lnTo>
                    <a:pt x="360997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34"/>
                  </a:lnTo>
                  <a:close/>
                </a:path>
                <a:path w="914400" h="1501775">
                  <a:moveTo>
                    <a:pt x="381254" y="1279017"/>
                  </a:moveTo>
                  <a:lnTo>
                    <a:pt x="375412" y="1273175"/>
                  </a:lnTo>
                  <a:lnTo>
                    <a:pt x="360997" y="1273175"/>
                  </a:lnTo>
                  <a:lnTo>
                    <a:pt x="355155" y="1279017"/>
                  </a:lnTo>
                  <a:lnTo>
                    <a:pt x="355155" y="1286256"/>
                  </a:lnTo>
                  <a:lnTo>
                    <a:pt x="355155" y="1293368"/>
                  </a:lnTo>
                  <a:lnTo>
                    <a:pt x="360997" y="1299210"/>
                  </a:lnTo>
                  <a:lnTo>
                    <a:pt x="375412" y="1299210"/>
                  </a:lnTo>
                  <a:lnTo>
                    <a:pt x="381254" y="1293368"/>
                  </a:lnTo>
                  <a:lnTo>
                    <a:pt x="381254" y="1279017"/>
                  </a:lnTo>
                  <a:close/>
                </a:path>
                <a:path w="914400" h="1501775">
                  <a:moveTo>
                    <a:pt x="470039" y="1481455"/>
                  </a:moveTo>
                  <a:lnTo>
                    <a:pt x="464197" y="1475613"/>
                  </a:lnTo>
                  <a:lnTo>
                    <a:pt x="449783" y="1475613"/>
                  </a:lnTo>
                  <a:lnTo>
                    <a:pt x="443941" y="1481455"/>
                  </a:lnTo>
                  <a:lnTo>
                    <a:pt x="443941" y="1488694"/>
                  </a:lnTo>
                  <a:lnTo>
                    <a:pt x="443941" y="1495933"/>
                  </a:lnTo>
                  <a:lnTo>
                    <a:pt x="449783" y="1501775"/>
                  </a:lnTo>
                  <a:lnTo>
                    <a:pt x="464197" y="1501775"/>
                  </a:lnTo>
                  <a:lnTo>
                    <a:pt x="470039" y="1495933"/>
                  </a:lnTo>
                  <a:lnTo>
                    <a:pt x="470039" y="1481455"/>
                  </a:lnTo>
                  <a:close/>
                </a:path>
                <a:path w="914400" h="1501775">
                  <a:moveTo>
                    <a:pt x="470039" y="1376934"/>
                  </a:moveTo>
                  <a:lnTo>
                    <a:pt x="464197" y="1371092"/>
                  </a:lnTo>
                  <a:lnTo>
                    <a:pt x="449783" y="1371092"/>
                  </a:lnTo>
                  <a:lnTo>
                    <a:pt x="443941" y="1376934"/>
                  </a:lnTo>
                  <a:lnTo>
                    <a:pt x="443941" y="1384173"/>
                  </a:lnTo>
                  <a:lnTo>
                    <a:pt x="443941" y="1391412"/>
                  </a:lnTo>
                  <a:lnTo>
                    <a:pt x="449783" y="1397254"/>
                  </a:lnTo>
                  <a:lnTo>
                    <a:pt x="464197" y="1397254"/>
                  </a:lnTo>
                  <a:lnTo>
                    <a:pt x="470039" y="1391412"/>
                  </a:lnTo>
                  <a:lnTo>
                    <a:pt x="470039" y="1376934"/>
                  </a:lnTo>
                  <a:close/>
                </a:path>
                <a:path w="914400" h="1501775">
                  <a:moveTo>
                    <a:pt x="470039" y="1279017"/>
                  </a:moveTo>
                  <a:lnTo>
                    <a:pt x="464197" y="1273175"/>
                  </a:lnTo>
                  <a:lnTo>
                    <a:pt x="449783" y="1273175"/>
                  </a:lnTo>
                  <a:lnTo>
                    <a:pt x="443941" y="1279017"/>
                  </a:lnTo>
                  <a:lnTo>
                    <a:pt x="443941" y="1286256"/>
                  </a:lnTo>
                  <a:lnTo>
                    <a:pt x="443941" y="1293368"/>
                  </a:lnTo>
                  <a:lnTo>
                    <a:pt x="449783" y="1299210"/>
                  </a:lnTo>
                  <a:lnTo>
                    <a:pt x="464197" y="1299210"/>
                  </a:lnTo>
                  <a:lnTo>
                    <a:pt x="470039" y="1293368"/>
                  </a:lnTo>
                  <a:lnTo>
                    <a:pt x="470039" y="1279017"/>
                  </a:lnTo>
                  <a:close/>
                </a:path>
                <a:path w="914400" h="1501775">
                  <a:moveTo>
                    <a:pt x="558863" y="1481455"/>
                  </a:moveTo>
                  <a:lnTo>
                    <a:pt x="553021" y="1475613"/>
                  </a:lnTo>
                  <a:lnTo>
                    <a:pt x="538543" y="1475613"/>
                  </a:lnTo>
                  <a:lnTo>
                    <a:pt x="532701" y="1481455"/>
                  </a:lnTo>
                  <a:lnTo>
                    <a:pt x="532701" y="1488694"/>
                  </a:lnTo>
                  <a:lnTo>
                    <a:pt x="532701" y="1495933"/>
                  </a:lnTo>
                  <a:lnTo>
                    <a:pt x="538543" y="1501775"/>
                  </a:lnTo>
                  <a:lnTo>
                    <a:pt x="553021" y="1501775"/>
                  </a:lnTo>
                  <a:lnTo>
                    <a:pt x="558863" y="1495933"/>
                  </a:lnTo>
                  <a:lnTo>
                    <a:pt x="558863" y="1481455"/>
                  </a:lnTo>
                  <a:close/>
                </a:path>
                <a:path w="914400" h="1501775">
                  <a:moveTo>
                    <a:pt x="558863" y="1376934"/>
                  </a:moveTo>
                  <a:lnTo>
                    <a:pt x="553021" y="1371092"/>
                  </a:lnTo>
                  <a:lnTo>
                    <a:pt x="538543" y="1371092"/>
                  </a:lnTo>
                  <a:lnTo>
                    <a:pt x="532701" y="1376934"/>
                  </a:lnTo>
                  <a:lnTo>
                    <a:pt x="532701" y="1384173"/>
                  </a:lnTo>
                  <a:lnTo>
                    <a:pt x="532701" y="1391412"/>
                  </a:lnTo>
                  <a:lnTo>
                    <a:pt x="538543" y="1397254"/>
                  </a:lnTo>
                  <a:lnTo>
                    <a:pt x="553021" y="1397254"/>
                  </a:lnTo>
                  <a:lnTo>
                    <a:pt x="558863" y="1391412"/>
                  </a:lnTo>
                  <a:lnTo>
                    <a:pt x="558863" y="1376934"/>
                  </a:lnTo>
                  <a:close/>
                </a:path>
                <a:path w="914400" h="1501775">
                  <a:moveTo>
                    <a:pt x="558863" y="1279017"/>
                  </a:moveTo>
                  <a:lnTo>
                    <a:pt x="553021" y="1273175"/>
                  </a:lnTo>
                  <a:lnTo>
                    <a:pt x="538543" y="1273175"/>
                  </a:lnTo>
                  <a:lnTo>
                    <a:pt x="532701" y="1279017"/>
                  </a:lnTo>
                  <a:lnTo>
                    <a:pt x="532701" y="1286256"/>
                  </a:lnTo>
                  <a:lnTo>
                    <a:pt x="532701" y="1293368"/>
                  </a:lnTo>
                  <a:lnTo>
                    <a:pt x="538543" y="1299210"/>
                  </a:lnTo>
                  <a:lnTo>
                    <a:pt x="553021" y="1299210"/>
                  </a:lnTo>
                  <a:lnTo>
                    <a:pt x="558863" y="1293368"/>
                  </a:lnTo>
                  <a:lnTo>
                    <a:pt x="558863" y="1279017"/>
                  </a:lnTo>
                  <a:close/>
                </a:path>
                <a:path w="914400" h="1501775">
                  <a:moveTo>
                    <a:pt x="647636" y="1376934"/>
                  </a:moveTo>
                  <a:lnTo>
                    <a:pt x="641794" y="1371092"/>
                  </a:lnTo>
                  <a:lnTo>
                    <a:pt x="627316" y="1371092"/>
                  </a:lnTo>
                  <a:lnTo>
                    <a:pt x="621474" y="1376934"/>
                  </a:lnTo>
                  <a:lnTo>
                    <a:pt x="621474" y="1384173"/>
                  </a:lnTo>
                  <a:lnTo>
                    <a:pt x="621474" y="1391412"/>
                  </a:lnTo>
                  <a:lnTo>
                    <a:pt x="627316" y="1397254"/>
                  </a:lnTo>
                  <a:lnTo>
                    <a:pt x="641794" y="1397254"/>
                  </a:lnTo>
                  <a:lnTo>
                    <a:pt x="647636" y="1391412"/>
                  </a:lnTo>
                  <a:lnTo>
                    <a:pt x="647636" y="1376934"/>
                  </a:lnTo>
                  <a:close/>
                </a:path>
                <a:path w="914400" h="1501775">
                  <a:moveTo>
                    <a:pt x="647636" y="1279017"/>
                  </a:moveTo>
                  <a:lnTo>
                    <a:pt x="641794" y="1273175"/>
                  </a:lnTo>
                  <a:lnTo>
                    <a:pt x="627316" y="1273175"/>
                  </a:lnTo>
                  <a:lnTo>
                    <a:pt x="621474" y="1279017"/>
                  </a:lnTo>
                  <a:lnTo>
                    <a:pt x="621474" y="1286256"/>
                  </a:lnTo>
                  <a:lnTo>
                    <a:pt x="621474" y="1293368"/>
                  </a:lnTo>
                  <a:lnTo>
                    <a:pt x="627316" y="1299210"/>
                  </a:lnTo>
                  <a:lnTo>
                    <a:pt x="641794" y="1299210"/>
                  </a:lnTo>
                  <a:lnTo>
                    <a:pt x="647636" y="1293368"/>
                  </a:lnTo>
                  <a:lnTo>
                    <a:pt x="647636" y="1279017"/>
                  </a:lnTo>
                  <a:close/>
                </a:path>
                <a:path w="914400" h="1501775">
                  <a:moveTo>
                    <a:pt x="736409" y="1376934"/>
                  </a:moveTo>
                  <a:lnTo>
                    <a:pt x="730567" y="1371092"/>
                  </a:lnTo>
                  <a:lnTo>
                    <a:pt x="716089" y="1371092"/>
                  </a:lnTo>
                  <a:lnTo>
                    <a:pt x="710247" y="1376934"/>
                  </a:lnTo>
                  <a:lnTo>
                    <a:pt x="710247" y="1384173"/>
                  </a:lnTo>
                  <a:lnTo>
                    <a:pt x="710247" y="1391412"/>
                  </a:lnTo>
                  <a:lnTo>
                    <a:pt x="716089" y="1397254"/>
                  </a:lnTo>
                  <a:lnTo>
                    <a:pt x="730567" y="1397254"/>
                  </a:lnTo>
                  <a:lnTo>
                    <a:pt x="736409" y="1391412"/>
                  </a:lnTo>
                  <a:lnTo>
                    <a:pt x="736409" y="1376934"/>
                  </a:lnTo>
                  <a:close/>
                </a:path>
                <a:path w="914400" h="1501775">
                  <a:moveTo>
                    <a:pt x="736409" y="1279017"/>
                  </a:moveTo>
                  <a:lnTo>
                    <a:pt x="730567" y="1273175"/>
                  </a:lnTo>
                  <a:lnTo>
                    <a:pt x="716089" y="1273175"/>
                  </a:lnTo>
                  <a:lnTo>
                    <a:pt x="710247" y="1279017"/>
                  </a:lnTo>
                  <a:lnTo>
                    <a:pt x="710247" y="1286256"/>
                  </a:lnTo>
                  <a:lnTo>
                    <a:pt x="710247" y="1293368"/>
                  </a:lnTo>
                  <a:lnTo>
                    <a:pt x="716089" y="1299210"/>
                  </a:lnTo>
                  <a:lnTo>
                    <a:pt x="730567" y="1299210"/>
                  </a:lnTo>
                  <a:lnTo>
                    <a:pt x="736409" y="1293368"/>
                  </a:lnTo>
                  <a:lnTo>
                    <a:pt x="736409" y="1279017"/>
                  </a:lnTo>
                  <a:close/>
                </a:path>
                <a:path w="914400" h="1501775">
                  <a:moveTo>
                    <a:pt x="736409" y="1181100"/>
                  </a:moveTo>
                  <a:lnTo>
                    <a:pt x="730567" y="1175258"/>
                  </a:lnTo>
                  <a:lnTo>
                    <a:pt x="716089" y="1175258"/>
                  </a:lnTo>
                  <a:lnTo>
                    <a:pt x="710247" y="1181100"/>
                  </a:lnTo>
                  <a:lnTo>
                    <a:pt x="710247" y="1188339"/>
                  </a:lnTo>
                  <a:lnTo>
                    <a:pt x="710247" y="1195451"/>
                  </a:lnTo>
                  <a:lnTo>
                    <a:pt x="716089" y="1201293"/>
                  </a:lnTo>
                  <a:lnTo>
                    <a:pt x="730567" y="1201293"/>
                  </a:lnTo>
                  <a:lnTo>
                    <a:pt x="736409" y="1195451"/>
                  </a:lnTo>
                  <a:lnTo>
                    <a:pt x="736409" y="1181100"/>
                  </a:lnTo>
                  <a:close/>
                </a:path>
                <a:path w="914400" h="1501775">
                  <a:moveTo>
                    <a:pt x="736409" y="1083183"/>
                  </a:moveTo>
                  <a:lnTo>
                    <a:pt x="730567" y="1077341"/>
                  </a:lnTo>
                  <a:lnTo>
                    <a:pt x="716089" y="1077341"/>
                  </a:lnTo>
                  <a:lnTo>
                    <a:pt x="710247" y="1083183"/>
                  </a:lnTo>
                  <a:lnTo>
                    <a:pt x="710247" y="1090295"/>
                  </a:lnTo>
                  <a:lnTo>
                    <a:pt x="710247" y="1097534"/>
                  </a:lnTo>
                  <a:lnTo>
                    <a:pt x="716089" y="1103376"/>
                  </a:lnTo>
                  <a:lnTo>
                    <a:pt x="730567" y="1103376"/>
                  </a:lnTo>
                  <a:lnTo>
                    <a:pt x="736409" y="1097534"/>
                  </a:lnTo>
                  <a:lnTo>
                    <a:pt x="736409" y="1083183"/>
                  </a:lnTo>
                  <a:close/>
                </a:path>
                <a:path w="914400" h="1501775">
                  <a:moveTo>
                    <a:pt x="736409" y="985139"/>
                  </a:moveTo>
                  <a:lnTo>
                    <a:pt x="730567" y="979297"/>
                  </a:lnTo>
                  <a:lnTo>
                    <a:pt x="716089" y="979297"/>
                  </a:lnTo>
                  <a:lnTo>
                    <a:pt x="710247" y="985139"/>
                  </a:lnTo>
                  <a:lnTo>
                    <a:pt x="710247" y="992378"/>
                  </a:lnTo>
                  <a:lnTo>
                    <a:pt x="710247" y="999617"/>
                  </a:lnTo>
                  <a:lnTo>
                    <a:pt x="716089" y="1005459"/>
                  </a:lnTo>
                  <a:lnTo>
                    <a:pt x="730567" y="1005459"/>
                  </a:lnTo>
                  <a:lnTo>
                    <a:pt x="736409" y="999617"/>
                  </a:lnTo>
                  <a:lnTo>
                    <a:pt x="736409" y="985139"/>
                  </a:lnTo>
                  <a:close/>
                </a:path>
                <a:path w="914400" h="1501775">
                  <a:moveTo>
                    <a:pt x="736409" y="887222"/>
                  </a:moveTo>
                  <a:lnTo>
                    <a:pt x="730567" y="881380"/>
                  </a:lnTo>
                  <a:lnTo>
                    <a:pt x="716089" y="881380"/>
                  </a:lnTo>
                  <a:lnTo>
                    <a:pt x="710247" y="887222"/>
                  </a:lnTo>
                  <a:lnTo>
                    <a:pt x="710247" y="894461"/>
                  </a:lnTo>
                  <a:lnTo>
                    <a:pt x="710247" y="901700"/>
                  </a:lnTo>
                  <a:lnTo>
                    <a:pt x="716089" y="907542"/>
                  </a:lnTo>
                  <a:lnTo>
                    <a:pt x="730567" y="907542"/>
                  </a:lnTo>
                  <a:lnTo>
                    <a:pt x="736409" y="901700"/>
                  </a:lnTo>
                  <a:lnTo>
                    <a:pt x="736409" y="887222"/>
                  </a:lnTo>
                  <a:close/>
                </a:path>
                <a:path w="914400" h="1501775">
                  <a:moveTo>
                    <a:pt x="825182" y="1376934"/>
                  </a:moveTo>
                  <a:lnTo>
                    <a:pt x="819340" y="1371092"/>
                  </a:lnTo>
                  <a:lnTo>
                    <a:pt x="804989" y="1371092"/>
                  </a:lnTo>
                  <a:lnTo>
                    <a:pt x="799147" y="1376934"/>
                  </a:lnTo>
                  <a:lnTo>
                    <a:pt x="799147" y="1384173"/>
                  </a:lnTo>
                  <a:lnTo>
                    <a:pt x="799147" y="1391412"/>
                  </a:lnTo>
                  <a:lnTo>
                    <a:pt x="804989" y="1397254"/>
                  </a:lnTo>
                  <a:lnTo>
                    <a:pt x="819340" y="1397254"/>
                  </a:lnTo>
                  <a:lnTo>
                    <a:pt x="825182" y="1391412"/>
                  </a:lnTo>
                  <a:lnTo>
                    <a:pt x="825182" y="1376934"/>
                  </a:lnTo>
                  <a:close/>
                </a:path>
                <a:path w="914400" h="1501775">
                  <a:moveTo>
                    <a:pt x="825182" y="1279017"/>
                  </a:moveTo>
                  <a:lnTo>
                    <a:pt x="819340" y="1273175"/>
                  </a:lnTo>
                  <a:lnTo>
                    <a:pt x="804989" y="1273175"/>
                  </a:lnTo>
                  <a:lnTo>
                    <a:pt x="799147" y="1279017"/>
                  </a:lnTo>
                  <a:lnTo>
                    <a:pt x="799147" y="1286256"/>
                  </a:lnTo>
                  <a:lnTo>
                    <a:pt x="799147" y="1293368"/>
                  </a:lnTo>
                  <a:lnTo>
                    <a:pt x="804989" y="1299210"/>
                  </a:lnTo>
                  <a:lnTo>
                    <a:pt x="819340" y="1299210"/>
                  </a:lnTo>
                  <a:lnTo>
                    <a:pt x="825182" y="1293368"/>
                  </a:lnTo>
                  <a:lnTo>
                    <a:pt x="825182" y="1279017"/>
                  </a:lnTo>
                  <a:close/>
                </a:path>
                <a:path w="914400" h="1501775">
                  <a:moveTo>
                    <a:pt x="825182" y="1181100"/>
                  </a:moveTo>
                  <a:lnTo>
                    <a:pt x="819340" y="1175258"/>
                  </a:lnTo>
                  <a:lnTo>
                    <a:pt x="804989" y="1175258"/>
                  </a:lnTo>
                  <a:lnTo>
                    <a:pt x="799147" y="1181100"/>
                  </a:lnTo>
                  <a:lnTo>
                    <a:pt x="799147" y="1188339"/>
                  </a:lnTo>
                  <a:lnTo>
                    <a:pt x="799147" y="1195451"/>
                  </a:lnTo>
                  <a:lnTo>
                    <a:pt x="804989" y="1201293"/>
                  </a:lnTo>
                  <a:lnTo>
                    <a:pt x="819340" y="1201293"/>
                  </a:lnTo>
                  <a:lnTo>
                    <a:pt x="825182" y="1195451"/>
                  </a:lnTo>
                  <a:lnTo>
                    <a:pt x="825182" y="1181100"/>
                  </a:lnTo>
                  <a:close/>
                </a:path>
                <a:path w="914400" h="1501775">
                  <a:moveTo>
                    <a:pt x="825182" y="1083183"/>
                  </a:moveTo>
                  <a:lnTo>
                    <a:pt x="819340" y="1077341"/>
                  </a:lnTo>
                  <a:lnTo>
                    <a:pt x="804989" y="1077341"/>
                  </a:lnTo>
                  <a:lnTo>
                    <a:pt x="799147" y="1083183"/>
                  </a:lnTo>
                  <a:lnTo>
                    <a:pt x="799147" y="1090295"/>
                  </a:lnTo>
                  <a:lnTo>
                    <a:pt x="799147" y="1097534"/>
                  </a:lnTo>
                  <a:lnTo>
                    <a:pt x="804989" y="1103376"/>
                  </a:lnTo>
                  <a:lnTo>
                    <a:pt x="819340" y="1103376"/>
                  </a:lnTo>
                  <a:lnTo>
                    <a:pt x="825182" y="1097534"/>
                  </a:lnTo>
                  <a:lnTo>
                    <a:pt x="825182" y="1083183"/>
                  </a:lnTo>
                  <a:close/>
                </a:path>
                <a:path w="914400" h="1501775">
                  <a:moveTo>
                    <a:pt x="825182" y="985139"/>
                  </a:moveTo>
                  <a:lnTo>
                    <a:pt x="819340" y="979297"/>
                  </a:lnTo>
                  <a:lnTo>
                    <a:pt x="804989" y="979297"/>
                  </a:lnTo>
                  <a:lnTo>
                    <a:pt x="799147" y="985139"/>
                  </a:lnTo>
                  <a:lnTo>
                    <a:pt x="799147" y="992378"/>
                  </a:lnTo>
                  <a:lnTo>
                    <a:pt x="799147" y="999617"/>
                  </a:lnTo>
                  <a:lnTo>
                    <a:pt x="804989" y="1005459"/>
                  </a:lnTo>
                  <a:lnTo>
                    <a:pt x="819340" y="1005459"/>
                  </a:lnTo>
                  <a:lnTo>
                    <a:pt x="825182" y="999617"/>
                  </a:lnTo>
                  <a:lnTo>
                    <a:pt x="825182" y="985139"/>
                  </a:lnTo>
                  <a:close/>
                </a:path>
                <a:path w="914400" h="1501775">
                  <a:moveTo>
                    <a:pt x="825182" y="887222"/>
                  </a:moveTo>
                  <a:lnTo>
                    <a:pt x="819340" y="881380"/>
                  </a:lnTo>
                  <a:lnTo>
                    <a:pt x="804989" y="881380"/>
                  </a:lnTo>
                  <a:lnTo>
                    <a:pt x="799147" y="887222"/>
                  </a:lnTo>
                  <a:lnTo>
                    <a:pt x="799147" y="894461"/>
                  </a:lnTo>
                  <a:lnTo>
                    <a:pt x="799147" y="901700"/>
                  </a:lnTo>
                  <a:lnTo>
                    <a:pt x="804989" y="907542"/>
                  </a:lnTo>
                  <a:lnTo>
                    <a:pt x="819340" y="907542"/>
                  </a:lnTo>
                  <a:lnTo>
                    <a:pt x="825182" y="901700"/>
                  </a:lnTo>
                  <a:lnTo>
                    <a:pt x="825182" y="887222"/>
                  </a:lnTo>
                  <a:close/>
                </a:path>
                <a:path w="914400" h="1501775">
                  <a:moveTo>
                    <a:pt x="825182" y="789305"/>
                  </a:moveTo>
                  <a:lnTo>
                    <a:pt x="819340" y="783463"/>
                  </a:lnTo>
                  <a:lnTo>
                    <a:pt x="804989" y="783463"/>
                  </a:lnTo>
                  <a:lnTo>
                    <a:pt x="799147" y="789305"/>
                  </a:lnTo>
                  <a:lnTo>
                    <a:pt x="799147" y="796544"/>
                  </a:lnTo>
                  <a:lnTo>
                    <a:pt x="799147" y="803783"/>
                  </a:lnTo>
                  <a:lnTo>
                    <a:pt x="804989" y="809625"/>
                  </a:lnTo>
                  <a:lnTo>
                    <a:pt x="819340" y="809625"/>
                  </a:lnTo>
                  <a:lnTo>
                    <a:pt x="825182" y="803783"/>
                  </a:lnTo>
                  <a:lnTo>
                    <a:pt x="825182" y="789305"/>
                  </a:lnTo>
                  <a:close/>
                </a:path>
                <a:path w="914400" h="1501775">
                  <a:moveTo>
                    <a:pt x="825182" y="691388"/>
                  </a:moveTo>
                  <a:lnTo>
                    <a:pt x="819340" y="685546"/>
                  </a:lnTo>
                  <a:lnTo>
                    <a:pt x="804989" y="685546"/>
                  </a:lnTo>
                  <a:lnTo>
                    <a:pt x="799147" y="691388"/>
                  </a:lnTo>
                  <a:lnTo>
                    <a:pt x="799147" y="698627"/>
                  </a:lnTo>
                  <a:lnTo>
                    <a:pt x="799147" y="705866"/>
                  </a:lnTo>
                  <a:lnTo>
                    <a:pt x="804989" y="711708"/>
                  </a:lnTo>
                  <a:lnTo>
                    <a:pt x="819340" y="711708"/>
                  </a:lnTo>
                  <a:lnTo>
                    <a:pt x="825182" y="705866"/>
                  </a:lnTo>
                  <a:lnTo>
                    <a:pt x="825182" y="691388"/>
                  </a:lnTo>
                  <a:close/>
                </a:path>
                <a:path w="914400" h="1501775">
                  <a:moveTo>
                    <a:pt x="825182" y="593471"/>
                  </a:moveTo>
                  <a:lnTo>
                    <a:pt x="819340" y="587629"/>
                  </a:lnTo>
                  <a:lnTo>
                    <a:pt x="804989" y="587629"/>
                  </a:lnTo>
                  <a:lnTo>
                    <a:pt x="799147" y="593471"/>
                  </a:lnTo>
                  <a:lnTo>
                    <a:pt x="799147" y="600710"/>
                  </a:lnTo>
                  <a:lnTo>
                    <a:pt x="799147" y="607822"/>
                  </a:lnTo>
                  <a:lnTo>
                    <a:pt x="804989" y="613664"/>
                  </a:lnTo>
                  <a:lnTo>
                    <a:pt x="819340" y="613664"/>
                  </a:lnTo>
                  <a:lnTo>
                    <a:pt x="825182" y="607822"/>
                  </a:lnTo>
                  <a:lnTo>
                    <a:pt x="825182" y="593471"/>
                  </a:lnTo>
                  <a:close/>
                </a:path>
                <a:path w="914400" h="1501775">
                  <a:moveTo>
                    <a:pt x="825182" y="495554"/>
                  </a:moveTo>
                  <a:lnTo>
                    <a:pt x="819340" y="489712"/>
                  </a:lnTo>
                  <a:lnTo>
                    <a:pt x="804989" y="489712"/>
                  </a:lnTo>
                  <a:lnTo>
                    <a:pt x="799147" y="495554"/>
                  </a:lnTo>
                  <a:lnTo>
                    <a:pt x="799147" y="502793"/>
                  </a:lnTo>
                  <a:lnTo>
                    <a:pt x="799147" y="509905"/>
                  </a:lnTo>
                  <a:lnTo>
                    <a:pt x="804989" y="515747"/>
                  </a:lnTo>
                  <a:lnTo>
                    <a:pt x="819340" y="515747"/>
                  </a:lnTo>
                  <a:lnTo>
                    <a:pt x="825182" y="509905"/>
                  </a:lnTo>
                  <a:lnTo>
                    <a:pt x="825182" y="495554"/>
                  </a:lnTo>
                  <a:close/>
                </a:path>
                <a:path w="914400" h="1501775">
                  <a:moveTo>
                    <a:pt x="825182" y="397637"/>
                  </a:moveTo>
                  <a:lnTo>
                    <a:pt x="819340" y="391795"/>
                  </a:lnTo>
                  <a:lnTo>
                    <a:pt x="804989" y="391795"/>
                  </a:lnTo>
                  <a:lnTo>
                    <a:pt x="799147" y="397637"/>
                  </a:lnTo>
                  <a:lnTo>
                    <a:pt x="799147" y="404749"/>
                  </a:lnTo>
                  <a:lnTo>
                    <a:pt x="799147" y="411988"/>
                  </a:lnTo>
                  <a:lnTo>
                    <a:pt x="804989" y="417830"/>
                  </a:lnTo>
                  <a:lnTo>
                    <a:pt x="819340" y="417830"/>
                  </a:lnTo>
                  <a:lnTo>
                    <a:pt x="825182" y="411988"/>
                  </a:lnTo>
                  <a:lnTo>
                    <a:pt x="825182" y="397637"/>
                  </a:lnTo>
                  <a:close/>
                </a:path>
                <a:path w="914400" h="1501775">
                  <a:moveTo>
                    <a:pt x="825182" y="299593"/>
                  </a:moveTo>
                  <a:lnTo>
                    <a:pt x="819340" y="293751"/>
                  </a:lnTo>
                  <a:lnTo>
                    <a:pt x="804989" y="293751"/>
                  </a:lnTo>
                  <a:lnTo>
                    <a:pt x="799147" y="299593"/>
                  </a:lnTo>
                  <a:lnTo>
                    <a:pt x="799147" y="306832"/>
                  </a:lnTo>
                  <a:lnTo>
                    <a:pt x="799147" y="314071"/>
                  </a:lnTo>
                  <a:lnTo>
                    <a:pt x="804989" y="319913"/>
                  </a:lnTo>
                  <a:lnTo>
                    <a:pt x="819340" y="319913"/>
                  </a:lnTo>
                  <a:lnTo>
                    <a:pt x="825182" y="314071"/>
                  </a:lnTo>
                  <a:lnTo>
                    <a:pt x="825182" y="299593"/>
                  </a:lnTo>
                  <a:close/>
                </a:path>
                <a:path w="914400" h="1501775">
                  <a:moveTo>
                    <a:pt x="825182" y="201688"/>
                  </a:moveTo>
                  <a:lnTo>
                    <a:pt x="819340" y="195834"/>
                  </a:lnTo>
                  <a:lnTo>
                    <a:pt x="804989" y="195834"/>
                  </a:lnTo>
                  <a:lnTo>
                    <a:pt x="799147" y="201688"/>
                  </a:lnTo>
                  <a:lnTo>
                    <a:pt x="799147" y="208915"/>
                  </a:lnTo>
                  <a:lnTo>
                    <a:pt x="799147" y="216154"/>
                  </a:lnTo>
                  <a:lnTo>
                    <a:pt x="804989" y="221996"/>
                  </a:lnTo>
                  <a:lnTo>
                    <a:pt x="819340" y="221996"/>
                  </a:lnTo>
                  <a:lnTo>
                    <a:pt x="825182" y="216154"/>
                  </a:lnTo>
                  <a:lnTo>
                    <a:pt x="825182" y="201688"/>
                  </a:lnTo>
                  <a:close/>
                </a:path>
                <a:path w="914400" h="1501775">
                  <a:moveTo>
                    <a:pt x="825182" y="103759"/>
                  </a:moveTo>
                  <a:lnTo>
                    <a:pt x="819340" y="97917"/>
                  </a:lnTo>
                  <a:lnTo>
                    <a:pt x="804989" y="97917"/>
                  </a:lnTo>
                  <a:lnTo>
                    <a:pt x="799147" y="103759"/>
                  </a:lnTo>
                  <a:lnTo>
                    <a:pt x="799147" y="110998"/>
                  </a:lnTo>
                  <a:lnTo>
                    <a:pt x="799147" y="118237"/>
                  </a:lnTo>
                  <a:lnTo>
                    <a:pt x="804989" y="124079"/>
                  </a:lnTo>
                  <a:lnTo>
                    <a:pt x="819340" y="124079"/>
                  </a:lnTo>
                  <a:lnTo>
                    <a:pt x="825182" y="118237"/>
                  </a:lnTo>
                  <a:lnTo>
                    <a:pt x="825182" y="103759"/>
                  </a:lnTo>
                  <a:close/>
                </a:path>
                <a:path w="914400" h="1501775">
                  <a:moveTo>
                    <a:pt x="825182" y="5842"/>
                  </a:moveTo>
                  <a:lnTo>
                    <a:pt x="819340" y="0"/>
                  </a:lnTo>
                  <a:lnTo>
                    <a:pt x="804989" y="0"/>
                  </a:lnTo>
                  <a:lnTo>
                    <a:pt x="799147" y="5842"/>
                  </a:lnTo>
                  <a:lnTo>
                    <a:pt x="799147" y="13081"/>
                  </a:lnTo>
                  <a:lnTo>
                    <a:pt x="799147" y="20320"/>
                  </a:lnTo>
                  <a:lnTo>
                    <a:pt x="804989" y="26162"/>
                  </a:lnTo>
                  <a:lnTo>
                    <a:pt x="819340" y="26162"/>
                  </a:lnTo>
                  <a:lnTo>
                    <a:pt x="825182" y="20320"/>
                  </a:lnTo>
                  <a:lnTo>
                    <a:pt x="825182" y="5842"/>
                  </a:lnTo>
                  <a:close/>
                </a:path>
                <a:path w="914400" h="1501775">
                  <a:moveTo>
                    <a:pt x="913955" y="1376934"/>
                  </a:moveTo>
                  <a:lnTo>
                    <a:pt x="908113" y="1371092"/>
                  </a:lnTo>
                  <a:lnTo>
                    <a:pt x="893762" y="1371092"/>
                  </a:lnTo>
                  <a:lnTo>
                    <a:pt x="887920" y="1376934"/>
                  </a:lnTo>
                  <a:lnTo>
                    <a:pt x="887920" y="1384173"/>
                  </a:lnTo>
                  <a:lnTo>
                    <a:pt x="887920" y="1391412"/>
                  </a:lnTo>
                  <a:lnTo>
                    <a:pt x="893762" y="1397254"/>
                  </a:lnTo>
                  <a:lnTo>
                    <a:pt x="908113" y="1397254"/>
                  </a:lnTo>
                  <a:lnTo>
                    <a:pt x="913955" y="1391412"/>
                  </a:lnTo>
                  <a:lnTo>
                    <a:pt x="913955" y="1376934"/>
                  </a:lnTo>
                  <a:close/>
                </a:path>
                <a:path w="914400" h="1501775">
                  <a:moveTo>
                    <a:pt x="913955" y="1279017"/>
                  </a:moveTo>
                  <a:lnTo>
                    <a:pt x="908113" y="1273175"/>
                  </a:lnTo>
                  <a:lnTo>
                    <a:pt x="893762" y="1273175"/>
                  </a:lnTo>
                  <a:lnTo>
                    <a:pt x="887920" y="1279017"/>
                  </a:lnTo>
                  <a:lnTo>
                    <a:pt x="887920" y="1286256"/>
                  </a:lnTo>
                  <a:lnTo>
                    <a:pt x="887920" y="1293368"/>
                  </a:lnTo>
                  <a:lnTo>
                    <a:pt x="893762" y="1299210"/>
                  </a:lnTo>
                  <a:lnTo>
                    <a:pt x="908113" y="1299210"/>
                  </a:lnTo>
                  <a:lnTo>
                    <a:pt x="913955" y="1293368"/>
                  </a:lnTo>
                  <a:lnTo>
                    <a:pt x="913955" y="1279017"/>
                  </a:lnTo>
                  <a:close/>
                </a:path>
                <a:path w="914400" h="1501775">
                  <a:moveTo>
                    <a:pt x="913955" y="1181100"/>
                  </a:moveTo>
                  <a:lnTo>
                    <a:pt x="908113" y="1175258"/>
                  </a:lnTo>
                  <a:lnTo>
                    <a:pt x="893762" y="1175258"/>
                  </a:lnTo>
                  <a:lnTo>
                    <a:pt x="887920" y="1181100"/>
                  </a:lnTo>
                  <a:lnTo>
                    <a:pt x="887920" y="1188339"/>
                  </a:lnTo>
                  <a:lnTo>
                    <a:pt x="887920" y="1195451"/>
                  </a:lnTo>
                  <a:lnTo>
                    <a:pt x="893762" y="1201293"/>
                  </a:lnTo>
                  <a:lnTo>
                    <a:pt x="908113" y="1201293"/>
                  </a:lnTo>
                  <a:lnTo>
                    <a:pt x="913955" y="1195451"/>
                  </a:lnTo>
                  <a:lnTo>
                    <a:pt x="913955" y="1181100"/>
                  </a:lnTo>
                  <a:close/>
                </a:path>
                <a:path w="914400" h="1501775">
                  <a:moveTo>
                    <a:pt x="913955" y="1083183"/>
                  </a:moveTo>
                  <a:lnTo>
                    <a:pt x="908113" y="1077341"/>
                  </a:lnTo>
                  <a:lnTo>
                    <a:pt x="893762" y="1077341"/>
                  </a:lnTo>
                  <a:lnTo>
                    <a:pt x="887920" y="1083183"/>
                  </a:lnTo>
                  <a:lnTo>
                    <a:pt x="887920" y="1090295"/>
                  </a:lnTo>
                  <a:lnTo>
                    <a:pt x="887920" y="1097534"/>
                  </a:lnTo>
                  <a:lnTo>
                    <a:pt x="893762" y="1103376"/>
                  </a:lnTo>
                  <a:lnTo>
                    <a:pt x="908113" y="1103376"/>
                  </a:lnTo>
                  <a:lnTo>
                    <a:pt x="913955" y="1097534"/>
                  </a:lnTo>
                  <a:lnTo>
                    <a:pt x="913955" y="1083183"/>
                  </a:lnTo>
                  <a:close/>
                </a:path>
                <a:path w="914400" h="1501775">
                  <a:moveTo>
                    <a:pt x="913955" y="985139"/>
                  </a:moveTo>
                  <a:lnTo>
                    <a:pt x="908113" y="979297"/>
                  </a:lnTo>
                  <a:lnTo>
                    <a:pt x="893762" y="979297"/>
                  </a:lnTo>
                  <a:lnTo>
                    <a:pt x="887920" y="985139"/>
                  </a:lnTo>
                  <a:lnTo>
                    <a:pt x="887920" y="992378"/>
                  </a:lnTo>
                  <a:lnTo>
                    <a:pt x="887920" y="999617"/>
                  </a:lnTo>
                  <a:lnTo>
                    <a:pt x="893762" y="1005459"/>
                  </a:lnTo>
                  <a:lnTo>
                    <a:pt x="908113" y="1005459"/>
                  </a:lnTo>
                  <a:lnTo>
                    <a:pt x="913955" y="999617"/>
                  </a:lnTo>
                  <a:lnTo>
                    <a:pt x="913955" y="985139"/>
                  </a:lnTo>
                  <a:close/>
                </a:path>
                <a:path w="914400" h="1501775">
                  <a:moveTo>
                    <a:pt x="913955" y="887222"/>
                  </a:moveTo>
                  <a:lnTo>
                    <a:pt x="908113" y="881380"/>
                  </a:lnTo>
                  <a:lnTo>
                    <a:pt x="893762" y="881380"/>
                  </a:lnTo>
                  <a:lnTo>
                    <a:pt x="887920" y="887222"/>
                  </a:lnTo>
                  <a:lnTo>
                    <a:pt x="887920" y="894461"/>
                  </a:lnTo>
                  <a:lnTo>
                    <a:pt x="887920" y="901700"/>
                  </a:lnTo>
                  <a:lnTo>
                    <a:pt x="893762" y="907542"/>
                  </a:lnTo>
                  <a:lnTo>
                    <a:pt x="908113" y="907542"/>
                  </a:lnTo>
                  <a:lnTo>
                    <a:pt x="913955" y="901700"/>
                  </a:lnTo>
                  <a:lnTo>
                    <a:pt x="913955" y="887222"/>
                  </a:lnTo>
                  <a:close/>
                </a:path>
                <a:path w="914400" h="1501775">
                  <a:moveTo>
                    <a:pt x="913955" y="789305"/>
                  </a:moveTo>
                  <a:lnTo>
                    <a:pt x="908113" y="783463"/>
                  </a:lnTo>
                  <a:lnTo>
                    <a:pt x="893762" y="783463"/>
                  </a:lnTo>
                  <a:lnTo>
                    <a:pt x="887920" y="789305"/>
                  </a:lnTo>
                  <a:lnTo>
                    <a:pt x="887920" y="796544"/>
                  </a:lnTo>
                  <a:lnTo>
                    <a:pt x="887920" y="803783"/>
                  </a:lnTo>
                  <a:lnTo>
                    <a:pt x="893762" y="809625"/>
                  </a:lnTo>
                  <a:lnTo>
                    <a:pt x="908113" y="809625"/>
                  </a:lnTo>
                  <a:lnTo>
                    <a:pt x="913955" y="803783"/>
                  </a:lnTo>
                  <a:lnTo>
                    <a:pt x="913955" y="789305"/>
                  </a:lnTo>
                  <a:close/>
                </a:path>
                <a:path w="914400" h="1501775">
                  <a:moveTo>
                    <a:pt x="913955" y="691388"/>
                  </a:moveTo>
                  <a:lnTo>
                    <a:pt x="908113" y="685546"/>
                  </a:lnTo>
                  <a:lnTo>
                    <a:pt x="893762" y="685546"/>
                  </a:lnTo>
                  <a:lnTo>
                    <a:pt x="887920" y="691388"/>
                  </a:lnTo>
                  <a:lnTo>
                    <a:pt x="887920" y="698627"/>
                  </a:lnTo>
                  <a:lnTo>
                    <a:pt x="887920" y="705866"/>
                  </a:lnTo>
                  <a:lnTo>
                    <a:pt x="893762" y="711708"/>
                  </a:lnTo>
                  <a:lnTo>
                    <a:pt x="908113" y="711708"/>
                  </a:lnTo>
                  <a:lnTo>
                    <a:pt x="913955" y="705866"/>
                  </a:lnTo>
                  <a:lnTo>
                    <a:pt x="913955" y="691388"/>
                  </a:lnTo>
                  <a:close/>
                </a:path>
                <a:path w="914400" h="1501775">
                  <a:moveTo>
                    <a:pt x="913955" y="593471"/>
                  </a:moveTo>
                  <a:lnTo>
                    <a:pt x="908113" y="587629"/>
                  </a:lnTo>
                  <a:lnTo>
                    <a:pt x="893762" y="587629"/>
                  </a:lnTo>
                  <a:lnTo>
                    <a:pt x="887920" y="593471"/>
                  </a:lnTo>
                  <a:lnTo>
                    <a:pt x="887920" y="600710"/>
                  </a:lnTo>
                  <a:lnTo>
                    <a:pt x="887920" y="607822"/>
                  </a:lnTo>
                  <a:lnTo>
                    <a:pt x="893762" y="613664"/>
                  </a:lnTo>
                  <a:lnTo>
                    <a:pt x="908113" y="613664"/>
                  </a:lnTo>
                  <a:lnTo>
                    <a:pt x="913955" y="607822"/>
                  </a:lnTo>
                  <a:lnTo>
                    <a:pt x="913955" y="593471"/>
                  </a:lnTo>
                  <a:close/>
                </a:path>
                <a:path w="914400" h="1501775">
                  <a:moveTo>
                    <a:pt x="913955" y="495554"/>
                  </a:moveTo>
                  <a:lnTo>
                    <a:pt x="908113" y="489712"/>
                  </a:lnTo>
                  <a:lnTo>
                    <a:pt x="893762" y="489712"/>
                  </a:lnTo>
                  <a:lnTo>
                    <a:pt x="887920" y="495554"/>
                  </a:lnTo>
                  <a:lnTo>
                    <a:pt x="887920" y="502793"/>
                  </a:lnTo>
                  <a:lnTo>
                    <a:pt x="887920" y="509905"/>
                  </a:lnTo>
                  <a:lnTo>
                    <a:pt x="893762" y="515747"/>
                  </a:lnTo>
                  <a:lnTo>
                    <a:pt x="908113" y="515747"/>
                  </a:lnTo>
                  <a:lnTo>
                    <a:pt x="913955" y="509905"/>
                  </a:lnTo>
                  <a:lnTo>
                    <a:pt x="913955" y="495554"/>
                  </a:lnTo>
                  <a:close/>
                </a:path>
                <a:path w="914400" h="1501775">
                  <a:moveTo>
                    <a:pt x="913955" y="397637"/>
                  </a:moveTo>
                  <a:lnTo>
                    <a:pt x="908113" y="391795"/>
                  </a:lnTo>
                  <a:lnTo>
                    <a:pt x="893762" y="391795"/>
                  </a:lnTo>
                  <a:lnTo>
                    <a:pt x="887920" y="397637"/>
                  </a:lnTo>
                  <a:lnTo>
                    <a:pt x="887920" y="404749"/>
                  </a:lnTo>
                  <a:lnTo>
                    <a:pt x="887920" y="411988"/>
                  </a:lnTo>
                  <a:lnTo>
                    <a:pt x="893762" y="417830"/>
                  </a:lnTo>
                  <a:lnTo>
                    <a:pt x="908113" y="417830"/>
                  </a:lnTo>
                  <a:lnTo>
                    <a:pt x="913955" y="411988"/>
                  </a:lnTo>
                  <a:lnTo>
                    <a:pt x="913955" y="397637"/>
                  </a:lnTo>
                  <a:close/>
                </a:path>
                <a:path w="914400" h="1501775">
                  <a:moveTo>
                    <a:pt x="913955" y="299593"/>
                  </a:moveTo>
                  <a:lnTo>
                    <a:pt x="908113" y="293751"/>
                  </a:lnTo>
                  <a:lnTo>
                    <a:pt x="893762" y="293751"/>
                  </a:lnTo>
                  <a:lnTo>
                    <a:pt x="887920" y="299593"/>
                  </a:lnTo>
                  <a:lnTo>
                    <a:pt x="887920" y="306832"/>
                  </a:lnTo>
                  <a:lnTo>
                    <a:pt x="887920" y="314071"/>
                  </a:lnTo>
                  <a:lnTo>
                    <a:pt x="893762" y="319913"/>
                  </a:lnTo>
                  <a:lnTo>
                    <a:pt x="908113" y="319913"/>
                  </a:lnTo>
                  <a:lnTo>
                    <a:pt x="913955" y="314071"/>
                  </a:lnTo>
                  <a:lnTo>
                    <a:pt x="913955" y="299593"/>
                  </a:lnTo>
                  <a:close/>
                </a:path>
                <a:path w="914400" h="1501775">
                  <a:moveTo>
                    <a:pt x="913955" y="201688"/>
                  </a:moveTo>
                  <a:lnTo>
                    <a:pt x="908113" y="195834"/>
                  </a:lnTo>
                  <a:lnTo>
                    <a:pt x="893762" y="195834"/>
                  </a:lnTo>
                  <a:lnTo>
                    <a:pt x="887920" y="201688"/>
                  </a:lnTo>
                  <a:lnTo>
                    <a:pt x="887920" y="208915"/>
                  </a:lnTo>
                  <a:lnTo>
                    <a:pt x="887920" y="216154"/>
                  </a:lnTo>
                  <a:lnTo>
                    <a:pt x="893762" y="221996"/>
                  </a:lnTo>
                  <a:lnTo>
                    <a:pt x="908113" y="221996"/>
                  </a:lnTo>
                  <a:lnTo>
                    <a:pt x="913955" y="216154"/>
                  </a:lnTo>
                  <a:lnTo>
                    <a:pt x="913955" y="201688"/>
                  </a:lnTo>
                  <a:close/>
                </a:path>
                <a:path w="914400" h="1501775">
                  <a:moveTo>
                    <a:pt x="913955" y="103759"/>
                  </a:moveTo>
                  <a:lnTo>
                    <a:pt x="908113" y="97917"/>
                  </a:lnTo>
                  <a:lnTo>
                    <a:pt x="893762" y="97917"/>
                  </a:lnTo>
                  <a:lnTo>
                    <a:pt x="887920" y="103759"/>
                  </a:lnTo>
                  <a:lnTo>
                    <a:pt x="887920" y="110998"/>
                  </a:lnTo>
                  <a:lnTo>
                    <a:pt x="887920" y="118237"/>
                  </a:lnTo>
                  <a:lnTo>
                    <a:pt x="893762" y="124079"/>
                  </a:lnTo>
                  <a:lnTo>
                    <a:pt x="908113" y="124079"/>
                  </a:lnTo>
                  <a:lnTo>
                    <a:pt x="913955" y="118237"/>
                  </a:lnTo>
                  <a:lnTo>
                    <a:pt x="913955" y="103759"/>
                  </a:lnTo>
                  <a:close/>
                </a:path>
                <a:path w="914400" h="1501775">
                  <a:moveTo>
                    <a:pt x="913955" y="5842"/>
                  </a:moveTo>
                  <a:lnTo>
                    <a:pt x="908113" y="0"/>
                  </a:lnTo>
                  <a:lnTo>
                    <a:pt x="893762" y="0"/>
                  </a:lnTo>
                  <a:lnTo>
                    <a:pt x="887920" y="5842"/>
                  </a:lnTo>
                  <a:lnTo>
                    <a:pt x="887920" y="13081"/>
                  </a:lnTo>
                  <a:lnTo>
                    <a:pt x="887920" y="20320"/>
                  </a:lnTo>
                  <a:lnTo>
                    <a:pt x="893762" y="26162"/>
                  </a:lnTo>
                  <a:lnTo>
                    <a:pt x="908113" y="26162"/>
                  </a:lnTo>
                  <a:lnTo>
                    <a:pt x="913955" y="20320"/>
                  </a:lnTo>
                  <a:lnTo>
                    <a:pt x="913955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6851" y="3106419"/>
              <a:ext cx="470534" cy="1201420"/>
            </a:xfrm>
            <a:custGeom>
              <a:avLst/>
              <a:gdLst/>
              <a:ahLst/>
              <a:cxnLst/>
              <a:rect l="l" t="t" r="r" b="b"/>
              <a:pathLst>
                <a:path w="470534" h="1201420">
                  <a:moveTo>
                    <a:pt x="26098" y="1181125"/>
                  </a:moveTo>
                  <a:lnTo>
                    <a:pt x="20256" y="1175283"/>
                  </a:lnTo>
                  <a:lnTo>
                    <a:pt x="5842" y="1175283"/>
                  </a:lnTo>
                  <a:lnTo>
                    <a:pt x="0" y="1181125"/>
                  </a:lnTo>
                  <a:lnTo>
                    <a:pt x="0" y="1188339"/>
                  </a:lnTo>
                  <a:lnTo>
                    <a:pt x="0" y="1195539"/>
                  </a:lnTo>
                  <a:lnTo>
                    <a:pt x="5842" y="1201381"/>
                  </a:lnTo>
                  <a:lnTo>
                    <a:pt x="20256" y="1201381"/>
                  </a:lnTo>
                  <a:lnTo>
                    <a:pt x="26098" y="1195539"/>
                  </a:lnTo>
                  <a:lnTo>
                    <a:pt x="26098" y="1181125"/>
                  </a:lnTo>
                  <a:close/>
                </a:path>
                <a:path w="470534" h="1201420">
                  <a:moveTo>
                    <a:pt x="26098" y="1083195"/>
                  </a:moveTo>
                  <a:lnTo>
                    <a:pt x="20256" y="1077353"/>
                  </a:lnTo>
                  <a:lnTo>
                    <a:pt x="5842" y="1077353"/>
                  </a:lnTo>
                  <a:lnTo>
                    <a:pt x="0" y="1083195"/>
                  </a:lnTo>
                  <a:lnTo>
                    <a:pt x="0" y="1090396"/>
                  </a:lnTo>
                  <a:lnTo>
                    <a:pt x="0" y="1097610"/>
                  </a:lnTo>
                  <a:lnTo>
                    <a:pt x="5842" y="1103452"/>
                  </a:lnTo>
                  <a:lnTo>
                    <a:pt x="20256" y="1103452"/>
                  </a:lnTo>
                  <a:lnTo>
                    <a:pt x="26098" y="1097610"/>
                  </a:lnTo>
                  <a:lnTo>
                    <a:pt x="26098" y="1083195"/>
                  </a:lnTo>
                  <a:close/>
                </a:path>
                <a:path w="470534" h="1201420">
                  <a:moveTo>
                    <a:pt x="26098" y="985253"/>
                  </a:moveTo>
                  <a:lnTo>
                    <a:pt x="20256" y="979411"/>
                  </a:lnTo>
                  <a:lnTo>
                    <a:pt x="5842" y="979411"/>
                  </a:lnTo>
                  <a:lnTo>
                    <a:pt x="0" y="985253"/>
                  </a:lnTo>
                  <a:lnTo>
                    <a:pt x="0" y="992466"/>
                  </a:lnTo>
                  <a:lnTo>
                    <a:pt x="0" y="999667"/>
                  </a:lnTo>
                  <a:lnTo>
                    <a:pt x="5842" y="1005509"/>
                  </a:lnTo>
                  <a:lnTo>
                    <a:pt x="20256" y="1005509"/>
                  </a:lnTo>
                  <a:lnTo>
                    <a:pt x="26098" y="999667"/>
                  </a:lnTo>
                  <a:lnTo>
                    <a:pt x="26098" y="985253"/>
                  </a:lnTo>
                  <a:close/>
                </a:path>
                <a:path w="470534" h="1201420">
                  <a:moveTo>
                    <a:pt x="26098" y="887323"/>
                  </a:moveTo>
                  <a:lnTo>
                    <a:pt x="20256" y="881481"/>
                  </a:lnTo>
                  <a:lnTo>
                    <a:pt x="5842" y="881481"/>
                  </a:lnTo>
                  <a:lnTo>
                    <a:pt x="0" y="887323"/>
                  </a:lnTo>
                  <a:lnTo>
                    <a:pt x="0" y="894524"/>
                  </a:lnTo>
                  <a:lnTo>
                    <a:pt x="0" y="901738"/>
                  </a:lnTo>
                  <a:lnTo>
                    <a:pt x="5842" y="907580"/>
                  </a:lnTo>
                  <a:lnTo>
                    <a:pt x="20256" y="907580"/>
                  </a:lnTo>
                  <a:lnTo>
                    <a:pt x="26098" y="901738"/>
                  </a:lnTo>
                  <a:lnTo>
                    <a:pt x="26098" y="887323"/>
                  </a:lnTo>
                  <a:close/>
                </a:path>
                <a:path w="470534" h="1201420">
                  <a:moveTo>
                    <a:pt x="26098" y="789381"/>
                  </a:moveTo>
                  <a:lnTo>
                    <a:pt x="20256" y="783539"/>
                  </a:lnTo>
                  <a:lnTo>
                    <a:pt x="5842" y="783539"/>
                  </a:lnTo>
                  <a:lnTo>
                    <a:pt x="0" y="789381"/>
                  </a:lnTo>
                  <a:lnTo>
                    <a:pt x="0" y="796594"/>
                  </a:lnTo>
                  <a:lnTo>
                    <a:pt x="0" y="803795"/>
                  </a:lnTo>
                  <a:lnTo>
                    <a:pt x="5842" y="809637"/>
                  </a:lnTo>
                  <a:lnTo>
                    <a:pt x="20256" y="809637"/>
                  </a:lnTo>
                  <a:lnTo>
                    <a:pt x="26098" y="803795"/>
                  </a:lnTo>
                  <a:lnTo>
                    <a:pt x="26098" y="789381"/>
                  </a:lnTo>
                  <a:close/>
                </a:path>
                <a:path w="470534" h="1201420">
                  <a:moveTo>
                    <a:pt x="26098" y="691388"/>
                  </a:moveTo>
                  <a:lnTo>
                    <a:pt x="20256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256" y="711708"/>
                  </a:lnTo>
                  <a:lnTo>
                    <a:pt x="26098" y="705866"/>
                  </a:lnTo>
                  <a:lnTo>
                    <a:pt x="26098" y="691388"/>
                  </a:lnTo>
                  <a:close/>
                </a:path>
                <a:path w="470534" h="1201420">
                  <a:moveTo>
                    <a:pt x="26098" y="593471"/>
                  </a:moveTo>
                  <a:lnTo>
                    <a:pt x="20256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256" y="613791"/>
                  </a:lnTo>
                  <a:lnTo>
                    <a:pt x="26098" y="607949"/>
                  </a:lnTo>
                  <a:lnTo>
                    <a:pt x="26098" y="593471"/>
                  </a:lnTo>
                  <a:close/>
                </a:path>
                <a:path w="470534" h="1201420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10032"/>
                  </a:lnTo>
                  <a:lnTo>
                    <a:pt x="5842" y="515874"/>
                  </a:lnTo>
                  <a:lnTo>
                    <a:pt x="20256" y="515874"/>
                  </a:lnTo>
                  <a:lnTo>
                    <a:pt x="26098" y="510032"/>
                  </a:lnTo>
                  <a:lnTo>
                    <a:pt x="26098" y="495554"/>
                  </a:lnTo>
                  <a:close/>
                </a:path>
                <a:path w="470534" h="1201420">
                  <a:moveTo>
                    <a:pt x="26098" y="397637"/>
                  </a:moveTo>
                  <a:lnTo>
                    <a:pt x="20256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2115"/>
                  </a:lnTo>
                  <a:lnTo>
                    <a:pt x="5842" y="417957"/>
                  </a:lnTo>
                  <a:lnTo>
                    <a:pt x="20256" y="417957"/>
                  </a:lnTo>
                  <a:lnTo>
                    <a:pt x="26098" y="412115"/>
                  </a:lnTo>
                  <a:lnTo>
                    <a:pt x="26098" y="397637"/>
                  </a:lnTo>
                  <a:close/>
                </a:path>
                <a:path w="470534" h="1201420">
                  <a:moveTo>
                    <a:pt x="26098" y="299720"/>
                  </a:moveTo>
                  <a:lnTo>
                    <a:pt x="20256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959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256" y="319913"/>
                  </a:lnTo>
                  <a:lnTo>
                    <a:pt x="26098" y="314071"/>
                  </a:lnTo>
                  <a:lnTo>
                    <a:pt x="26098" y="299720"/>
                  </a:lnTo>
                  <a:close/>
                </a:path>
                <a:path w="470534" h="1201420">
                  <a:moveTo>
                    <a:pt x="26098" y="201803"/>
                  </a:moveTo>
                  <a:lnTo>
                    <a:pt x="20256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803"/>
                  </a:lnTo>
                  <a:close/>
                </a:path>
                <a:path w="470534" h="1201420">
                  <a:moveTo>
                    <a:pt x="26098" y="103886"/>
                  </a:moveTo>
                  <a:lnTo>
                    <a:pt x="20256" y="98044"/>
                  </a:lnTo>
                  <a:lnTo>
                    <a:pt x="5842" y="98044"/>
                  </a:lnTo>
                  <a:lnTo>
                    <a:pt x="0" y="103886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886"/>
                  </a:lnTo>
                  <a:close/>
                </a:path>
                <a:path w="470534" h="1201420">
                  <a:moveTo>
                    <a:pt x="114884" y="1181125"/>
                  </a:moveTo>
                  <a:lnTo>
                    <a:pt x="109042" y="1175283"/>
                  </a:lnTo>
                  <a:lnTo>
                    <a:pt x="94627" y="1175283"/>
                  </a:lnTo>
                  <a:lnTo>
                    <a:pt x="88785" y="1181125"/>
                  </a:lnTo>
                  <a:lnTo>
                    <a:pt x="88785" y="1188339"/>
                  </a:lnTo>
                  <a:lnTo>
                    <a:pt x="88785" y="1195539"/>
                  </a:lnTo>
                  <a:lnTo>
                    <a:pt x="94627" y="1201381"/>
                  </a:lnTo>
                  <a:lnTo>
                    <a:pt x="109042" y="1201381"/>
                  </a:lnTo>
                  <a:lnTo>
                    <a:pt x="114884" y="1195539"/>
                  </a:lnTo>
                  <a:lnTo>
                    <a:pt x="114884" y="1181125"/>
                  </a:lnTo>
                  <a:close/>
                </a:path>
                <a:path w="470534" h="1201420">
                  <a:moveTo>
                    <a:pt x="114884" y="1083195"/>
                  </a:moveTo>
                  <a:lnTo>
                    <a:pt x="109042" y="1077353"/>
                  </a:lnTo>
                  <a:lnTo>
                    <a:pt x="94627" y="1077353"/>
                  </a:lnTo>
                  <a:lnTo>
                    <a:pt x="88785" y="1083195"/>
                  </a:lnTo>
                  <a:lnTo>
                    <a:pt x="88785" y="1090396"/>
                  </a:lnTo>
                  <a:lnTo>
                    <a:pt x="88785" y="1097610"/>
                  </a:lnTo>
                  <a:lnTo>
                    <a:pt x="94627" y="1103452"/>
                  </a:lnTo>
                  <a:lnTo>
                    <a:pt x="109042" y="1103452"/>
                  </a:lnTo>
                  <a:lnTo>
                    <a:pt x="114884" y="1097610"/>
                  </a:lnTo>
                  <a:lnTo>
                    <a:pt x="114884" y="1083195"/>
                  </a:lnTo>
                  <a:close/>
                </a:path>
                <a:path w="470534" h="1201420">
                  <a:moveTo>
                    <a:pt x="114884" y="985253"/>
                  </a:moveTo>
                  <a:lnTo>
                    <a:pt x="109042" y="979411"/>
                  </a:lnTo>
                  <a:lnTo>
                    <a:pt x="94627" y="979411"/>
                  </a:lnTo>
                  <a:lnTo>
                    <a:pt x="88785" y="985253"/>
                  </a:lnTo>
                  <a:lnTo>
                    <a:pt x="88785" y="992466"/>
                  </a:lnTo>
                  <a:lnTo>
                    <a:pt x="88785" y="999667"/>
                  </a:lnTo>
                  <a:lnTo>
                    <a:pt x="94627" y="1005509"/>
                  </a:lnTo>
                  <a:lnTo>
                    <a:pt x="109042" y="1005509"/>
                  </a:lnTo>
                  <a:lnTo>
                    <a:pt x="114884" y="999667"/>
                  </a:lnTo>
                  <a:lnTo>
                    <a:pt x="114884" y="985253"/>
                  </a:lnTo>
                  <a:close/>
                </a:path>
                <a:path w="470534" h="1201420">
                  <a:moveTo>
                    <a:pt x="114884" y="887323"/>
                  </a:moveTo>
                  <a:lnTo>
                    <a:pt x="109042" y="881481"/>
                  </a:lnTo>
                  <a:lnTo>
                    <a:pt x="94627" y="881481"/>
                  </a:lnTo>
                  <a:lnTo>
                    <a:pt x="88785" y="887323"/>
                  </a:lnTo>
                  <a:lnTo>
                    <a:pt x="88785" y="894524"/>
                  </a:lnTo>
                  <a:lnTo>
                    <a:pt x="88785" y="901738"/>
                  </a:lnTo>
                  <a:lnTo>
                    <a:pt x="94627" y="907580"/>
                  </a:lnTo>
                  <a:lnTo>
                    <a:pt x="109042" y="907580"/>
                  </a:lnTo>
                  <a:lnTo>
                    <a:pt x="114884" y="901738"/>
                  </a:lnTo>
                  <a:lnTo>
                    <a:pt x="114884" y="887323"/>
                  </a:lnTo>
                  <a:close/>
                </a:path>
                <a:path w="470534" h="1201420">
                  <a:moveTo>
                    <a:pt x="114884" y="789381"/>
                  </a:moveTo>
                  <a:lnTo>
                    <a:pt x="109042" y="783539"/>
                  </a:lnTo>
                  <a:lnTo>
                    <a:pt x="94627" y="783539"/>
                  </a:lnTo>
                  <a:lnTo>
                    <a:pt x="88785" y="789381"/>
                  </a:lnTo>
                  <a:lnTo>
                    <a:pt x="88785" y="796594"/>
                  </a:lnTo>
                  <a:lnTo>
                    <a:pt x="88785" y="803795"/>
                  </a:lnTo>
                  <a:lnTo>
                    <a:pt x="94627" y="809637"/>
                  </a:lnTo>
                  <a:lnTo>
                    <a:pt x="109042" y="809637"/>
                  </a:lnTo>
                  <a:lnTo>
                    <a:pt x="114884" y="803795"/>
                  </a:lnTo>
                  <a:lnTo>
                    <a:pt x="114884" y="789381"/>
                  </a:lnTo>
                  <a:close/>
                </a:path>
                <a:path w="470534" h="1201420">
                  <a:moveTo>
                    <a:pt x="114884" y="691388"/>
                  </a:moveTo>
                  <a:lnTo>
                    <a:pt x="109042" y="685546"/>
                  </a:lnTo>
                  <a:lnTo>
                    <a:pt x="94627" y="685546"/>
                  </a:lnTo>
                  <a:lnTo>
                    <a:pt x="88785" y="691388"/>
                  </a:lnTo>
                  <a:lnTo>
                    <a:pt x="88785" y="698627"/>
                  </a:lnTo>
                  <a:lnTo>
                    <a:pt x="88785" y="705866"/>
                  </a:lnTo>
                  <a:lnTo>
                    <a:pt x="94627" y="711708"/>
                  </a:lnTo>
                  <a:lnTo>
                    <a:pt x="109042" y="711708"/>
                  </a:lnTo>
                  <a:lnTo>
                    <a:pt x="114884" y="705866"/>
                  </a:lnTo>
                  <a:lnTo>
                    <a:pt x="114884" y="691388"/>
                  </a:lnTo>
                  <a:close/>
                </a:path>
                <a:path w="470534" h="1201420">
                  <a:moveTo>
                    <a:pt x="114884" y="593471"/>
                  </a:moveTo>
                  <a:lnTo>
                    <a:pt x="109042" y="587629"/>
                  </a:lnTo>
                  <a:lnTo>
                    <a:pt x="94627" y="587629"/>
                  </a:lnTo>
                  <a:lnTo>
                    <a:pt x="88785" y="593471"/>
                  </a:lnTo>
                  <a:lnTo>
                    <a:pt x="88785" y="600710"/>
                  </a:lnTo>
                  <a:lnTo>
                    <a:pt x="88785" y="607949"/>
                  </a:lnTo>
                  <a:lnTo>
                    <a:pt x="94627" y="613791"/>
                  </a:lnTo>
                  <a:lnTo>
                    <a:pt x="109042" y="613791"/>
                  </a:lnTo>
                  <a:lnTo>
                    <a:pt x="114884" y="607949"/>
                  </a:lnTo>
                  <a:lnTo>
                    <a:pt x="114884" y="593471"/>
                  </a:lnTo>
                  <a:close/>
                </a:path>
                <a:path w="470534" h="1201420">
                  <a:moveTo>
                    <a:pt x="114884" y="495554"/>
                  </a:moveTo>
                  <a:lnTo>
                    <a:pt x="109042" y="489712"/>
                  </a:lnTo>
                  <a:lnTo>
                    <a:pt x="94627" y="489712"/>
                  </a:lnTo>
                  <a:lnTo>
                    <a:pt x="88785" y="495554"/>
                  </a:lnTo>
                  <a:lnTo>
                    <a:pt x="88785" y="502793"/>
                  </a:lnTo>
                  <a:lnTo>
                    <a:pt x="88785" y="510032"/>
                  </a:lnTo>
                  <a:lnTo>
                    <a:pt x="94627" y="515874"/>
                  </a:lnTo>
                  <a:lnTo>
                    <a:pt x="109042" y="515874"/>
                  </a:lnTo>
                  <a:lnTo>
                    <a:pt x="114884" y="510032"/>
                  </a:lnTo>
                  <a:lnTo>
                    <a:pt x="114884" y="495554"/>
                  </a:lnTo>
                  <a:close/>
                </a:path>
                <a:path w="470534" h="1201420">
                  <a:moveTo>
                    <a:pt x="114884" y="397637"/>
                  </a:moveTo>
                  <a:lnTo>
                    <a:pt x="109042" y="391795"/>
                  </a:lnTo>
                  <a:lnTo>
                    <a:pt x="94627" y="391795"/>
                  </a:lnTo>
                  <a:lnTo>
                    <a:pt x="88785" y="397637"/>
                  </a:lnTo>
                  <a:lnTo>
                    <a:pt x="88785" y="404876"/>
                  </a:lnTo>
                  <a:lnTo>
                    <a:pt x="88785" y="412115"/>
                  </a:lnTo>
                  <a:lnTo>
                    <a:pt x="94627" y="417957"/>
                  </a:lnTo>
                  <a:lnTo>
                    <a:pt x="109042" y="417957"/>
                  </a:lnTo>
                  <a:lnTo>
                    <a:pt x="114884" y="412115"/>
                  </a:lnTo>
                  <a:lnTo>
                    <a:pt x="114884" y="397637"/>
                  </a:lnTo>
                  <a:close/>
                </a:path>
                <a:path w="470534" h="1201420">
                  <a:moveTo>
                    <a:pt x="114884" y="299720"/>
                  </a:moveTo>
                  <a:lnTo>
                    <a:pt x="109042" y="293878"/>
                  </a:lnTo>
                  <a:lnTo>
                    <a:pt x="94627" y="293878"/>
                  </a:lnTo>
                  <a:lnTo>
                    <a:pt x="88785" y="299720"/>
                  </a:lnTo>
                  <a:lnTo>
                    <a:pt x="88785" y="306959"/>
                  </a:lnTo>
                  <a:lnTo>
                    <a:pt x="88785" y="314071"/>
                  </a:lnTo>
                  <a:lnTo>
                    <a:pt x="94627" y="319913"/>
                  </a:lnTo>
                  <a:lnTo>
                    <a:pt x="109042" y="319913"/>
                  </a:lnTo>
                  <a:lnTo>
                    <a:pt x="114884" y="314071"/>
                  </a:lnTo>
                  <a:lnTo>
                    <a:pt x="114884" y="299720"/>
                  </a:lnTo>
                  <a:close/>
                </a:path>
                <a:path w="470534" h="1201420">
                  <a:moveTo>
                    <a:pt x="114884" y="201803"/>
                  </a:moveTo>
                  <a:lnTo>
                    <a:pt x="109042" y="195961"/>
                  </a:lnTo>
                  <a:lnTo>
                    <a:pt x="94627" y="195961"/>
                  </a:lnTo>
                  <a:lnTo>
                    <a:pt x="88785" y="201803"/>
                  </a:lnTo>
                  <a:lnTo>
                    <a:pt x="88785" y="208915"/>
                  </a:lnTo>
                  <a:lnTo>
                    <a:pt x="88785" y="216154"/>
                  </a:lnTo>
                  <a:lnTo>
                    <a:pt x="94627" y="221996"/>
                  </a:lnTo>
                  <a:lnTo>
                    <a:pt x="109042" y="221996"/>
                  </a:lnTo>
                  <a:lnTo>
                    <a:pt x="114884" y="216154"/>
                  </a:lnTo>
                  <a:lnTo>
                    <a:pt x="114884" y="201803"/>
                  </a:lnTo>
                  <a:close/>
                </a:path>
                <a:path w="470534" h="1201420">
                  <a:moveTo>
                    <a:pt x="114884" y="103886"/>
                  </a:moveTo>
                  <a:lnTo>
                    <a:pt x="109042" y="98044"/>
                  </a:lnTo>
                  <a:lnTo>
                    <a:pt x="94627" y="98044"/>
                  </a:lnTo>
                  <a:lnTo>
                    <a:pt x="88785" y="103886"/>
                  </a:lnTo>
                  <a:lnTo>
                    <a:pt x="88785" y="110998"/>
                  </a:lnTo>
                  <a:lnTo>
                    <a:pt x="88785" y="118237"/>
                  </a:lnTo>
                  <a:lnTo>
                    <a:pt x="94627" y="124079"/>
                  </a:lnTo>
                  <a:lnTo>
                    <a:pt x="109042" y="124079"/>
                  </a:lnTo>
                  <a:lnTo>
                    <a:pt x="114884" y="118237"/>
                  </a:lnTo>
                  <a:lnTo>
                    <a:pt x="114884" y="103886"/>
                  </a:lnTo>
                  <a:close/>
                </a:path>
                <a:path w="470534" h="1201420">
                  <a:moveTo>
                    <a:pt x="203682" y="1181125"/>
                  </a:moveTo>
                  <a:lnTo>
                    <a:pt x="197827" y="1175283"/>
                  </a:lnTo>
                  <a:lnTo>
                    <a:pt x="183413" y="1175283"/>
                  </a:lnTo>
                  <a:lnTo>
                    <a:pt x="177571" y="1181125"/>
                  </a:lnTo>
                  <a:lnTo>
                    <a:pt x="177571" y="1188339"/>
                  </a:lnTo>
                  <a:lnTo>
                    <a:pt x="177571" y="1195539"/>
                  </a:lnTo>
                  <a:lnTo>
                    <a:pt x="183413" y="1201381"/>
                  </a:lnTo>
                  <a:lnTo>
                    <a:pt x="197827" y="1201381"/>
                  </a:lnTo>
                  <a:lnTo>
                    <a:pt x="203682" y="1195539"/>
                  </a:lnTo>
                  <a:lnTo>
                    <a:pt x="203682" y="1181125"/>
                  </a:lnTo>
                  <a:close/>
                </a:path>
                <a:path w="470534" h="1201420">
                  <a:moveTo>
                    <a:pt x="203682" y="1083195"/>
                  </a:moveTo>
                  <a:lnTo>
                    <a:pt x="197827" y="1077353"/>
                  </a:lnTo>
                  <a:lnTo>
                    <a:pt x="183413" y="1077353"/>
                  </a:lnTo>
                  <a:lnTo>
                    <a:pt x="177571" y="1083195"/>
                  </a:lnTo>
                  <a:lnTo>
                    <a:pt x="177571" y="1090396"/>
                  </a:lnTo>
                  <a:lnTo>
                    <a:pt x="177571" y="1097610"/>
                  </a:lnTo>
                  <a:lnTo>
                    <a:pt x="183413" y="1103452"/>
                  </a:lnTo>
                  <a:lnTo>
                    <a:pt x="197827" y="1103452"/>
                  </a:lnTo>
                  <a:lnTo>
                    <a:pt x="203682" y="1097610"/>
                  </a:lnTo>
                  <a:lnTo>
                    <a:pt x="203682" y="1083195"/>
                  </a:lnTo>
                  <a:close/>
                </a:path>
                <a:path w="470534" h="1201420">
                  <a:moveTo>
                    <a:pt x="203682" y="985253"/>
                  </a:moveTo>
                  <a:lnTo>
                    <a:pt x="197827" y="979411"/>
                  </a:lnTo>
                  <a:lnTo>
                    <a:pt x="183413" y="979411"/>
                  </a:lnTo>
                  <a:lnTo>
                    <a:pt x="177571" y="985253"/>
                  </a:lnTo>
                  <a:lnTo>
                    <a:pt x="177571" y="992466"/>
                  </a:lnTo>
                  <a:lnTo>
                    <a:pt x="177571" y="999667"/>
                  </a:lnTo>
                  <a:lnTo>
                    <a:pt x="183413" y="1005509"/>
                  </a:lnTo>
                  <a:lnTo>
                    <a:pt x="197827" y="1005509"/>
                  </a:lnTo>
                  <a:lnTo>
                    <a:pt x="203682" y="999667"/>
                  </a:lnTo>
                  <a:lnTo>
                    <a:pt x="203682" y="985253"/>
                  </a:lnTo>
                  <a:close/>
                </a:path>
                <a:path w="470534" h="1201420">
                  <a:moveTo>
                    <a:pt x="203682" y="887323"/>
                  </a:moveTo>
                  <a:lnTo>
                    <a:pt x="197827" y="881481"/>
                  </a:lnTo>
                  <a:lnTo>
                    <a:pt x="183413" y="881481"/>
                  </a:lnTo>
                  <a:lnTo>
                    <a:pt x="177571" y="887323"/>
                  </a:lnTo>
                  <a:lnTo>
                    <a:pt x="177571" y="894524"/>
                  </a:lnTo>
                  <a:lnTo>
                    <a:pt x="177571" y="901738"/>
                  </a:lnTo>
                  <a:lnTo>
                    <a:pt x="183413" y="907580"/>
                  </a:lnTo>
                  <a:lnTo>
                    <a:pt x="197827" y="907580"/>
                  </a:lnTo>
                  <a:lnTo>
                    <a:pt x="203682" y="901738"/>
                  </a:lnTo>
                  <a:lnTo>
                    <a:pt x="203682" y="887323"/>
                  </a:lnTo>
                  <a:close/>
                </a:path>
                <a:path w="470534" h="1201420">
                  <a:moveTo>
                    <a:pt x="203682" y="789381"/>
                  </a:moveTo>
                  <a:lnTo>
                    <a:pt x="197827" y="783539"/>
                  </a:lnTo>
                  <a:lnTo>
                    <a:pt x="183413" y="783539"/>
                  </a:lnTo>
                  <a:lnTo>
                    <a:pt x="177571" y="789381"/>
                  </a:lnTo>
                  <a:lnTo>
                    <a:pt x="177571" y="796594"/>
                  </a:lnTo>
                  <a:lnTo>
                    <a:pt x="177571" y="803795"/>
                  </a:lnTo>
                  <a:lnTo>
                    <a:pt x="183413" y="809637"/>
                  </a:lnTo>
                  <a:lnTo>
                    <a:pt x="197827" y="809637"/>
                  </a:lnTo>
                  <a:lnTo>
                    <a:pt x="203682" y="803795"/>
                  </a:lnTo>
                  <a:lnTo>
                    <a:pt x="203682" y="789381"/>
                  </a:lnTo>
                  <a:close/>
                </a:path>
                <a:path w="470534" h="1201420">
                  <a:moveTo>
                    <a:pt x="203682" y="691388"/>
                  </a:moveTo>
                  <a:lnTo>
                    <a:pt x="197827" y="685546"/>
                  </a:lnTo>
                  <a:lnTo>
                    <a:pt x="183413" y="685546"/>
                  </a:lnTo>
                  <a:lnTo>
                    <a:pt x="177571" y="691388"/>
                  </a:lnTo>
                  <a:lnTo>
                    <a:pt x="177571" y="698627"/>
                  </a:lnTo>
                  <a:lnTo>
                    <a:pt x="177571" y="705866"/>
                  </a:lnTo>
                  <a:lnTo>
                    <a:pt x="183413" y="711708"/>
                  </a:lnTo>
                  <a:lnTo>
                    <a:pt x="197827" y="711708"/>
                  </a:lnTo>
                  <a:lnTo>
                    <a:pt x="203682" y="705866"/>
                  </a:lnTo>
                  <a:lnTo>
                    <a:pt x="203682" y="691388"/>
                  </a:lnTo>
                  <a:close/>
                </a:path>
                <a:path w="470534" h="1201420">
                  <a:moveTo>
                    <a:pt x="203682" y="593471"/>
                  </a:moveTo>
                  <a:lnTo>
                    <a:pt x="197827" y="587629"/>
                  </a:lnTo>
                  <a:lnTo>
                    <a:pt x="183413" y="587629"/>
                  </a:lnTo>
                  <a:lnTo>
                    <a:pt x="177571" y="593471"/>
                  </a:lnTo>
                  <a:lnTo>
                    <a:pt x="177571" y="600710"/>
                  </a:lnTo>
                  <a:lnTo>
                    <a:pt x="177571" y="607949"/>
                  </a:lnTo>
                  <a:lnTo>
                    <a:pt x="183413" y="613791"/>
                  </a:lnTo>
                  <a:lnTo>
                    <a:pt x="197827" y="613791"/>
                  </a:lnTo>
                  <a:lnTo>
                    <a:pt x="203682" y="607949"/>
                  </a:lnTo>
                  <a:lnTo>
                    <a:pt x="203682" y="593471"/>
                  </a:lnTo>
                  <a:close/>
                </a:path>
                <a:path w="470534" h="1201420">
                  <a:moveTo>
                    <a:pt x="203682" y="495554"/>
                  </a:moveTo>
                  <a:lnTo>
                    <a:pt x="197827" y="489712"/>
                  </a:lnTo>
                  <a:lnTo>
                    <a:pt x="183413" y="489712"/>
                  </a:lnTo>
                  <a:lnTo>
                    <a:pt x="177571" y="495554"/>
                  </a:lnTo>
                  <a:lnTo>
                    <a:pt x="177571" y="502793"/>
                  </a:lnTo>
                  <a:lnTo>
                    <a:pt x="177571" y="510032"/>
                  </a:lnTo>
                  <a:lnTo>
                    <a:pt x="183413" y="515874"/>
                  </a:lnTo>
                  <a:lnTo>
                    <a:pt x="197827" y="515874"/>
                  </a:lnTo>
                  <a:lnTo>
                    <a:pt x="203682" y="510032"/>
                  </a:lnTo>
                  <a:lnTo>
                    <a:pt x="203682" y="495554"/>
                  </a:lnTo>
                  <a:close/>
                </a:path>
                <a:path w="470534" h="1201420">
                  <a:moveTo>
                    <a:pt x="203682" y="397637"/>
                  </a:moveTo>
                  <a:lnTo>
                    <a:pt x="197827" y="391795"/>
                  </a:lnTo>
                  <a:lnTo>
                    <a:pt x="183413" y="391795"/>
                  </a:lnTo>
                  <a:lnTo>
                    <a:pt x="177571" y="397637"/>
                  </a:lnTo>
                  <a:lnTo>
                    <a:pt x="177571" y="404876"/>
                  </a:lnTo>
                  <a:lnTo>
                    <a:pt x="177571" y="412115"/>
                  </a:lnTo>
                  <a:lnTo>
                    <a:pt x="183413" y="417957"/>
                  </a:lnTo>
                  <a:lnTo>
                    <a:pt x="197827" y="417957"/>
                  </a:lnTo>
                  <a:lnTo>
                    <a:pt x="203682" y="412115"/>
                  </a:lnTo>
                  <a:lnTo>
                    <a:pt x="203682" y="397637"/>
                  </a:lnTo>
                  <a:close/>
                </a:path>
                <a:path w="470534" h="1201420">
                  <a:moveTo>
                    <a:pt x="203682" y="299720"/>
                  </a:moveTo>
                  <a:lnTo>
                    <a:pt x="197827" y="293878"/>
                  </a:lnTo>
                  <a:lnTo>
                    <a:pt x="183413" y="293878"/>
                  </a:lnTo>
                  <a:lnTo>
                    <a:pt x="177571" y="299720"/>
                  </a:lnTo>
                  <a:lnTo>
                    <a:pt x="177571" y="306959"/>
                  </a:lnTo>
                  <a:lnTo>
                    <a:pt x="177571" y="314071"/>
                  </a:lnTo>
                  <a:lnTo>
                    <a:pt x="183413" y="319913"/>
                  </a:lnTo>
                  <a:lnTo>
                    <a:pt x="197827" y="319913"/>
                  </a:lnTo>
                  <a:lnTo>
                    <a:pt x="203682" y="314071"/>
                  </a:lnTo>
                  <a:lnTo>
                    <a:pt x="203682" y="299720"/>
                  </a:lnTo>
                  <a:close/>
                </a:path>
                <a:path w="470534" h="1201420">
                  <a:moveTo>
                    <a:pt x="203682" y="201803"/>
                  </a:moveTo>
                  <a:lnTo>
                    <a:pt x="197827" y="195961"/>
                  </a:lnTo>
                  <a:lnTo>
                    <a:pt x="183413" y="195961"/>
                  </a:lnTo>
                  <a:lnTo>
                    <a:pt x="177571" y="201803"/>
                  </a:lnTo>
                  <a:lnTo>
                    <a:pt x="177571" y="208915"/>
                  </a:lnTo>
                  <a:lnTo>
                    <a:pt x="177571" y="216154"/>
                  </a:lnTo>
                  <a:lnTo>
                    <a:pt x="183413" y="221996"/>
                  </a:lnTo>
                  <a:lnTo>
                    <a:pt x="197827" y="221996"/>
                  </a:lnTo>
                  <a:lnTo>
                    <a:pt x="203682" y="216154"/>
                  </a:lnTo>
                  <a:lnTo>
                    <a:pt x="203682" y="201803"/>
                  </a:lnTo>
                  <a:close/>
                </a:path>
                <a:path w="470534" h="1201420">
                  <a:moveTo>
                    <a:pt x="203682" y="103886"/>
                  </a:moveTo>
                  <a:lnTo>
                    <a:pt x="197827" y="98044"/>
                  </a:lnTo>
                  <a:lnTo>
                    <a:pt x="183413" y="98044"/>
                  </a:lnTo>
                  <a:lnTo>
                    <a:pt x="177571" y="103886"/>
                  </a:lnTo>
                  <a:lnTo>
                    <a:pt x="177571" y="110998"/>
                  </a:lnTo>
                  <a:lnTo>
                    <a:pt x="177571" y="118237"/>
                  </a:lnTo>
                  <a:lnTo>
                    <a:pt x="183413" y="124079"/>
                  </a:lnTo>
                  <a:lnTo>
                    <a:pt x="197827" y="124079"/>
                  </a:lnTo>
                  <a:lnTo>
                    <a:pt x="203682" y="118237"/>
                  </a:lnTo>
                  <a:lnTo>
                    <a:pt x="203682" y="103886"/>
                  </a:lnTo>
                  <a:close/>
                </a:path>
                <a:path w="470534" h="1201420">
                  <a:moveTo>
                    <a:pt x="292468" y="1181125"/>
                  </a:moveTo>
                  <a:lnTo>
                    <a:pt x="286626" y="1175283"/>
                  </a:lnTo>
                  <a:lnTo>
                    <a:pt x="272211" y="1175283"/>
                  </a:lnTo>
                  <a:lnTo>
                    <a:pt x="266369" y="1181125"/>
                  </a:lnTo>
                  <a:lnTo>
                    <a:pt x="266369" y="1188339"/>
                  </a:lnTo>
                  <a:lnTo>
                    <a:pt x="266369" y="1195539"/>
                  </a:lnTo>
                  <a:lnTo>
                    <a:pt x="272211" y="1201381"/>
                  </a:lnTo>
                  <a:lnTo>
                    <a:pt x="286626" y="1201381"/>
                  </a:lnTo>
                  <a:lnTo>
                    <a:pt x="292468" y="1195539"/>
                  </a:lnTo>
                  <a:lnTo>
                    <a:pt x="292468" y="1181125"/>
                  </a:lnTo>
                  <a:close/>
                </a:path>
                <a:path w="470534" h="1201420">
                  <a:moveTo>
                    <a:pt x="292468" y="1083195"/>
                  </a:moveTo>
                  <a:lnTo>
                    <a:pt x="286626" y="1077353"/>
                  </a:lnTo>
                  <a:lnTo>
                    <a:pt x="272211" y="1077353"/>
                  </a:lnTo>
                  <a:lnTo>
                    <a:pt x="266369" y="1083195"/>
                  </a:lnTo>
                  <a:lnTo>
                    <a:pt x="266369" y="1090396"/>
                  </a:lnTo>
                  <a:lnTo>
                    <a:pt x="266369" y="1097610"/>
                  </a:lnTo>
                  <a:lnTo>
                    <a:pt x="272211" y="1103452"/>
                  </a:lnTo>
                  <a:lnTo>
                    <a:pt x="286626" y="1103452"/>
                  </a:lnTo>
                  <a:lnTo>
                    <a:pt x="292468" y="1097610"/>
                  </a:lnTo>
                  <a:lnTo>
                    <a:pt x="292468" y="1083195"/>
                  </a:lnTo>
                  <a:close/>
                </a:path>
                <a:path w="470534" h="1201420">
                  <a:moveTo>
                    <a:pt x="292468" y="985253"/>
                  </a:moveTo>
                  <a:lnTo>
                    <a:pt x="286626" y="979411"/>
                  </a:lnTo>
                  <a:lnTo>
                    <a:pt x="272211" y="979411"/>
                  </a:lnTo>
                  <a:lnTo>
                    <a:pt x="266369" y="985253"/>
                  </a:lnTo>
                  <a:lnTo>
                    <a:pt x="266369" y="992466"/>
                  </a:lnTo>
                  <a:lnTo>
                    <a:pt x="266369" y="999667"/>
                  </a:lnTo>
                  <a:lnTo>
                    <a:pt x="272211" y="1005509"/>
                  </a:lnTo>
                  <a:lnTo>
                    <a:pt x="286626" y="1005509"/>
                  </a:lnTo>
                  <a:lnTo>
                    <a:pt x="292468" y="999667"/>
                  </a:lnTo>
                  <a:lnTo>
                    <a:pt x="292468" y="985253"/>
                  </a:lnTo>
                  <a:close/>
                </a:path>
                <a:path w="470534" h="1201420">
                  <a:moveTo>
                    <a:pt x="292468" y="887323"/>
                  </a:moveTo>
                  <a:lnTo>
                    <a:pt x="286626" y="881481"/>
                  </a:lnTo>
                  <a:lnTo>
                    <a:pt x="272211" y="881481"/>
                  </a:lnTo>
                  <a:lnTo>
                    <a:pt x="266369" y="887323"/>
                  </a:lnTo>
                  <a:lnTo>
                    <a:pt x="266369" y="894524"/>
                  </a:lnTo>
                  <a:lnTo>
                    <a:pt x="266369" y="901738"/>
                  </a:lnTo>
                  <a:lnTo>
                    <a:pt x="272211" y="907580"/>
                  </a:lnTo>
                  <a:lnTo>
                    <a:pt x="286626" y="907580"/>
                  </a:lnTo>
                  <a:lnTo>
                    <a:pt x="292468" y="901738"/>
                  </a:lnTo>
                  <a:lnTo>
                    <a:pt x="292468" y="887323"/>
                  </a:lnTo>
                  <a:close/>
                </a:path>
                <a:path w="470534" h="1201420">
                  <a:moveTo>
                    <a:pt x="292468" y="789381"/>
                  </a:moveTo>
                  <a:lnTo>
                    <a:pt x="286626" y="783539"/>
                  </a:lnTo>
                  <a:lnTo>
                    <a:pt x="272211" y="783539"/>
                  </a:lnTo>
                  <a:lnTo>
                    <a:pt x="266369" y="789381"/>
                  </a:lnTo>
                  <a:lnTo>
                    <a:pt x="266369" y="796594"/>
                  </a:lnTo>
                  <a:lnTo>
                    <a:pt x="266369" y="803795"/>
                  </a:lnTo>
                  <a:lnTo>
                    <a:pt x="272211" y="809637"/>
                  </a:lnTo>
                  <a:lnTo>
                    <a:pt x="286626" y="809637"/>
                  </a:lnTo>
                  <a:lnTo>
                    <a:pt x="292468" y="803795"/>
                  </a:lnTo>
                  <a:lnTo>
                    <a:pt x="292468" y="789381"/>
                  </a:lnTo>
                  <a:close/>
                </a:path>
                <a:path w="470534" h="1201420">
                  <a:moveTo>
                    <a:pt x="292468" y="691388"/>
                  </a:moveTo>
                  <a:lnTo>
                    <a:pt x="286626" y="685546"/>
                  </a:lnTo>
                  <a:lnTo>
                    <a:pt x="272211" y="685546"/>
                  </a:lnTo>
                  <a:lnTo>
                    <a:pt x="266369" y="691388"/>
                  </a:lnTo>
                  <a:lnTo>
                    <a:pt x="266369" y="698627"/>
                  </a:lnTo>
                  <a:lnTo>
                    <a:pt x="266369" y="705866"/>
                  </a:lnTo>
                  <a:lnTo>
                    <a:pt x="272211" y="711708"/>
                  </a:lnTo>
                  <a:lnTo>
                    <a:pt x="286626" y="711708"/>
                  </a:lnTo>
                  <a:lnTo>
                    <a:pt x="292468" y="705866"/>
                  </a:lnTo>
                  <a:lnTo>
                    <a:pt x="292468" y="691388"/>
                  </a:lnTo>
                  <a:close/>
                </a:path>
                <a:path w="470534" h="1201420">
                  <a:moveTo>
                    <a:pt x="292468" y="593471"/>
                  </a:moveTo>
                  <a:lnTo>
                    <a:pt x="286626" y="587629"/>
                  </a:lnTo>
                  <a:lnTo>
                    <a:pt x="272211" y="587629"/>
                  </a:lnTo>
                  <a:lnTo>
                    <a:pt x="266369" y="593471"/>
                  </a:lnTo>
                  <a:lnTo>
                    <a:pt x="266369" y="600710"/>
                  </a:lnTo>
                  <a:lnTo>
                    <a:pt x="266369" y="607949"/>
                  </a:lnTo>
                  <a:lnTo>
                    <a:pt x="272211" y="613791"/>
                  </a:lnTo>
                  <a:lnTo>
                    <a:pt x="286626" y="613791"/>
                  </a:lnTo>
                  <a:lnTo>
                    <a:pt x="292468" y="607949"/>
                  </a:lnTo>
                  <a:lnTo>
                    <a:pt x="292468" y="593471"/>
                  </a:lnTo>
                  <a:close/>
                </a:path>
                <a:path w="470534" h="1201420">
                  <a:moveTo>
                    <a:pt x="292468" y="495554"/>
                  </a:moveTo>
                  <a:lnTo>
                    <a:pt x="286626" y="489712"/>
                  </a:lnTo>
                  <a:lnTo>
                    <a:pt x="272211" y="489712"/>
                  </a:lnTo>
                  <a:lnTo>
                    <a:pt x="266369" y="495554"/>
                  </a:lnTo>
                  <a:lnTo>
                    <a:pt x="266369" y="502793"/>
                  </a:lnTo>
                  <a:lnTo>
                    <a:pt x="266369" y="510032"/>
                  </a:lnTo>
                  <a:lnTo>
                    <a:pt x="272211" y="515874"/>
                  </a:lnTo>
                  <a:lnTo>
                    <a:pt x="286626" y="515874"/>
                  </a:lnTo>
                  <a:lnTo>
                    <a:pt x="292468" y="510032"/>
                  </a:lnTo>
                  <a:lnTo>
                    <a:pt x="292468" y="495554"/>
                  </a:lnTo>
                  <a:close/>
                </a:path>
                <a:path w="470534" h="1201420">
                  <a:moveTo>
                    <a:pt x="292468" y="397637"/>
                  </a:moveTo>
                  <a:lnTo>
                    <a:pt x="286626" y="391795"/>
                  </a:lnTo>
                  <a:lnTo>
                    <a:pt x="272211" y="391795"/>
                  </a:lnTo>
                  <a:lnTo>
                    <a:pt x="266369" y="397637"/>
                  </a:lnTo>
                  <a:lnTo>
                    <a:pt x="266369" y="404876"/>
                  </a:lnTo>
                  <a:lnTo>
                    <a:pt x="266369" y="412115"/>
                  </a:lnTo>
                  <a:lnTo>
                    <a:pt x="272211" y="417957"/>
                  </a:lnTo>
                  <a:lnTo>
                    <a:pt x="286626" y="417957"/>
                  </a:lnTo>
                  <a:lnTo>
                    <a:pt x="292468" y="412115"/>
                  </a:lnTo>
                  <a:lnTo>
                    <a:pt x="292468" y="397637"/>
                  </a:lnTo>
                  <a:close/>
                </a:path>
                <a:path w="470534" h="1201420">
                  <a:moveTo>
                    <a:pt x="292468" y="299720"/>
                  </a:moveTo>
                  <a:lnTo>
                    <a:pt x="286626" y="293878"/>
                  </a:lnTo>
                  <a:lnTo>
                    <a:pt x="272211" y="293878"/>
                  </a:lnTo>
                  <a:lnTo>
                    <a:pt x="266369" y="299720"/>
                  </a:lnTo>
                  <a:lnTo>
                    <a:pt x="266369" y="306959"/>
                  </a:lnTo>
                  <a:lnTo>
                    <a:pt x="266369" y="314071"/>
                  </a:lnTo>
                  <a:lnTo>
                    <a:pt x="272211" y="319913"/>
                  </a:lnTo>
                  <a:lnTo>
                    <a:pt x="286626" y="319913"/>
                  </a:lnTo>
                  <a:lnTo>
                    <a:pt x="292468" y="314071"/>
                  </a:lnTo>
                  <a:lnTo>
                    <a:pt x="292468" y="299720"/>
                  </a:lnTo>
                  <a:close/>
                </a:path>
                <a:path w="470534" h="1201420">
                  <a:moveTo>
                    <a:pt x="292468" y="201803"/>
                  </a:moveTo>
                  <a:lnTo>
                    <a:pt x="286626" y="195961"/>
                  </a:lnTo>
                  <a:lnTo>
                    <a:pt x="272211" y="195961"/>
                  </a:lnTo>
                  <a:lnTo>
                    <a:pt x="266369" y="201803"/>
                  </a:lnTo>
                  <a:lnTo>
                    <a:pt x="266369" y="208915"/>
                  </a:lnTo>
                  <a:lnTo>
                    <a:pt x="266369" y="216154"/>
                  </a:lnTo>
                  <a:lnTo>
                    <a:pt x="272211" y="221996"/>
                  </a:lnTo>
                  <a:lnTo>
                    <a:pt x="286626" y="221996"/>
                  </a:lnTo>
                  <a:lnTo>
                    <a:pt x="292468" y="216154"/>
                  </a:lnTo>
                  <a:lnTo>
                    <a:pt x="292468" y="201803"/>
                  </a:lnTo>
                  <a:close/>
                </a:path>
                <a:path w="470534" h="1201420">
                  <a:moveTo>
                    <a:pt x="292468" y="103886"/>
                  </a:moveTo>
                  <a:lnTo>
                    <a:pt x="286626" y="98044"/>
                  </a:lnTo>
                  <a:lnTo>
                    <a:pt x="272211" y="98044"/>
                  </a:lnTo>
                  <a:lnTo>
                    <a:pt x="266369" y="103886"/>
                  </a:lnTo>
                  <a:lnTo>
                    <a:pt x="266369" y="110998"/>
                  </a:lnTo>
                  <a:lnTo>
                    <a:pt x="266369" y="118237"/>
                  </a:lnTo>
                  <a:lnTo>
                    <a:pt x="272211" y="124079"/>
                  </a:lnTo>
                  <a:lnTo>
                    <a:pt x="286626" y="124079"/>
                  </a:lnTo>
                  <a:lnTo>
                    <a:pt x="292468" y="118237"/>
                  </a:lnTo>
                  <a:lnTo>
                    <a:pt x="292468" y="103886"/>
                  </a:lnTo>
                  <a:close/>
                </a:path>
                <a:path w="470534" h="1201420">
                  <a:moveTo>
                    <a:pt x="381254" y="1083195"/>
                  </a:moveTo>
                  <a:lnTo>
                    <a:pt x="375412" y="1077353"/>
                  </a:lnTo>
                  <a:lnTo>
                    <a:pt x="360997" y="1077353"/>
                  </a:lnTo>
                  <a:lnTo>
                    <a:pt x="355155" y="1083195"/>
                  </a:lnTo>
                  <a:lnTo>
                    <a:pt x="355155" y="1090396"/>
                  </a:lnTo>
                  <a:lnTo>
                    <a:pt x="355155" y="1097610"/>
                  </a:lnTo>
                  <a:lnTo>
                    <a:pt x="360997" y="1103452"/>
                  </a:lnTo>
                  <a:lnTo>
                    <a:pt x="375412" y="1103452"/>
                  </a:lnTo>
                  <a:lnTo>
                    <a:pt x="381254" y="1097610"/>
                  </a:lnTo>
                  <a:lnTo>
                    <a:pt x="381254" y="1083195"/>
                  </a:lnTo>
                  <a:close/>
                </a:path>
                <a:path w="470534" h="1201420">
                  <a:moveTo>
                    <a:pt x="381254" y="985253"/>
                  </a:moveTo>
                  <a:lnTo>
                    <a:pt x="375412" y="979411"/>
                  </a:lnTo>
                  <a:lnTo>
                    <a:pt x="360997" y="979411"/>
                  </a:lnTo>
                  <a:lnTo>
                    <a:pt x="355155" y="985253"/>
                  </a:lnTo>
                  <a:lnTo>
                    <a:pt x="355155" y="992466"/>
                  </a:lnTo>
                  <a:lnTo>
                    <a:pt x="355155" y="999667"/>
                  </a:lnTo>
                  <a:lnTo>
                    <a:pt x="360997" y="1005509"/>
                  </a:lnTo>
                  <a:lnTo>
                    <a:pt x="375412" y="1005509"/>
                  </a:lnTo>
                  <a:lnTo>
                    <a:pt x="381254" y="999667"/>
                  </a:lnTo>
                  <a:lnTo>
                    <a:pt x="381254" y="985253"/>
                  </a:lnTo>
                  <a:close/>
                </a:path>
                <a:path w="470534" h="1201420">
                  <a:moveTo>
                    <a:pt x="381254" y="887323"/>
                  </a:moveTo>
                  <a:lnTo>
                    <a:pt x="375412" y="881481"/>
                  </a:lnTo>
                  <a:lnTo>
                    <a:pt x="360997" y="881481"/>
                  </a:lnTo>
                  <a:lnTo>
                    <a:pt x="355155" y="887323"/>
                  </a:lnTo>
                  <a:lnTo>
                    <a:pt x="355155" y="894524"/>
                  </a:lnTo>
                  <a:lnTo>
                    <a:pt x="355155" y="901738"/>
                  </a:lnTo>
                  <a:lnTo>
                    <a:pt x="360997" y="907580"/>
                  </a:lnTo>
                  <a:lnTo>
                    <a:pt x="375412" y="907580"/>
                  </a:lnTo>
                  <a:lnTo>
                    <a:pt x="381254" y="901738"/>
                  </a:lnTo>
                  <a:lnTo>
                    <a:pt x="381254" y="887323"/>
                  </a:lnTo>
                  <a:close/>
                </a:path>
                <a:path w="470534" h="1201420">
                  <a:moveTo>
                    <a:pt x="381254" y="789381"/>
                  </a:moveTo>
                  <a:lnTo>
                    <a:pt x="375412" y="783539"/>
                  </a:lnTo>
                  <a:lnTo>
                    <a:pt x="360997" y="783539"/>
                  </a:lnTo>
                  <a:lnTo>
                    <a:pt x="355155" y="789381"/>
                  </a:lnTo>
                  <a:lnTo>
                    <a:pt x="355155" y="796594"/>
                  </a:lnTo>
                  <a:lnTo>
                    <a:pt x="355155" y="803795"/>
                  </a:lnTo>
                  <a:lnTo>
                    <a:pt x="360997" y="809637"/>
                  </a:lnTo>
                  <a:lnTo>
                    <a:pt x="375412" y="809637"/>
                  </a:lnTo>
                  <a:lnTo>
                    <a:pt x="381254" y="803795"/>
                  </a:lnTo>
                  <a:lnTo>
                    <a:pt x="381254" y="789381"/>
                  </a:lnTo>
                  <a:close/>
                </a:path>
                <a:path w="470534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97" y="685546"/>
                  </a:lnTo>
                  <a:lnTo>
                    <a:pt x="355155" y="691388"/>
                  </a:lnTo>
                  <a:lnTo>
                    <a:pt x="355155" y="698627"/>
                  </a:lnTo>
                  <a:lnTo>
                    <a:pt x="355155" y="705866"/>
                  </a:lnTo>
                  <a:lnTo>
                    <a:pt x="360997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470534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97" y="587629"/>
                  </a:lnTo>
                  <a:lnTo>
                    <a:pt x="355155" y="593471"/>
                  </a:lnTo>
                  <a:lnTo>
                    <a:pt x="355155" y="600710"/>
                  </a:lnTo>
                  <a:lnTo>
                    <a:pt x="355155" y="607949"/>
                  </a:lnTo>
                  <a:lnTo>
                    <a:pt x="360997" y="613791"/>
                  </a:lnTo>
                  <a:lnTo>
                    <a:pt x="375412" y="613791"/>
                  </a:lnTo>
                  <a:lnTo>
                    <a:pt x="381254" y="607949"/>
                  </a:lnTo>
                  <a:lnTo>
                    <a:pt x="381254" y="593471"/>
                  </a:lnTo>
                  <a:close/>
                </a:path>
                <a:path w="470534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97" y="489712"/>
                  </a:lnTo>
                  <a:lnTo>
                    <a:pt x="355155" y="495554"/>
                  </a:lnTo>
                  <a:lnTo>
                    <a:pt x="355155" y="502793"/>
                  </a:lnTo>
                  <a:lnTo>
                    <a:pt x="355155" y="510032"/>
                  </a:lnTo>
                  <a:lnTo>
                    <a:pt x="360997" y="515874"/>
                  </a:lnTo>
                  <a:lnTo>
                    <a:pt x="375412" y="515874"/>
                  </a:lnTo>
                  <a:lnTo>
                    <a:pt x="381254" y="510032"/>
                  </a:lnTo>
                  <a:lnTo>
                    <a:pt x="381254" y="495554"/>
                  </a:lnTo>
                  <a:close/>
                </a:path>
                <a:path w="470534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0997" y="391795"/>
                  </a:lnTo>
                  <a:lnTo>
                    <a:pt x="355155" y="397637"/>
                  </a:lnTo>
                  <a:lnTo>
                    <a:pt x="355155" y="404876"/>
                  </a:lnTo>
                  <a:lnTo>
                    <a:pt x="355155" y="412115"/>
                  </a:lnTo>
                  <a:lnTo>
                    <a:pt x="360997" y="417957"/>
                  </a:lnTo>
                  <a:lnTo>
                    <a:pt x="375412" y="417957"/>
                  </a:lnTo>
                  <a:lnTo>
                    <a:pt x="381254" y="412115"/>
                  </a:lnTo>
                  <a:lnTo>
                    <a:pt x="381254" y="397637"/>
                  </a:lnTo>
                  <a:close/>
                </a:path>
                <a:path w="470534" h="1201420">
                  <a:moveTo>
                    <a:pt x="381254" y="299720"/>
                  </a:moveTo>
                  <a:lnTo>
                    <a:pt x="375412" y="293878"/>
                  </a:lnTo>
                  <a:lnTo>
                    <a:pt x="360997" y="293878"/>
                  </a:lnTo>
                  <a:lnTo>
                    <a:pt x="355155" y="299720"/>
                  </a:lnTo>
                  <a:lnTo>
                    <a:pt x="355155" y="306959"/>
                  </a:lnTo>
                  <a:lnTo>
                    <a:pt x="355155" y="314071"/>
                  </a:lnTo>
                  <a:lnTo>
                    <a:pt x="360997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720"/>
                  </a:lnTo>
                  <a:close/>
                </a:path>
                <a:path w="470534" h="1201420">
                  <a:moveTo>
                    <a:pt x="381254" y="201803"/>
                  </a:moveTo>
                  <a:lnTo>
                    <a:pt x="375412" y="195961"/>
                  </a:lnTo>
                  <a:lnTo>
                    <a:pt x="360997" y="195961"/>
                  </a:lnTo>
                  <a:lnTo>
                    <a:pt x="355155" y="201803"/>
                  </a:lnTo>
                  <a:lnTo>
                    <a:pt x="355155" y="208915"/>
                  </a:lnTo>
                  <a:lnTo>
                    <a:pt x="355155" y="216154"/>
                  </a:lnTo>
                  <a:lnTo>
                    <a:pt x="360997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470534" h="1201420">
                  <a:moveTo>
                    <a:pt x="381254" y="103886"/>
                  </a:moveTo>
                  <a:lnTo>
                    <a:pt x="375412" y="98044"/>
                  </a:lnTo>
                  <a:lnTo>
                    <a:pt x="360997" y="98044"/>
                  </a:lnTo>
                  <a:lnTo>
                    <a:pt x="355155" y="103886"/>
                  </a:lnTo>
                  <a:lnTo>
                    <a:pt x="355155" y="110998"/>
                  </a:lnTo>
                  <a:lnTo>
                    <a:pt x="355155" y="118237"/>
                  </a:lnTo>
                  <a:lnTo>
                    <a:pt x="360997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886"/>
                  </a:lnTo>
                  <a:close/>
                </a:path>
                <a:path w="470534" h="1201420">
                  <a:moveTo>
                    <a:pt x="470077" y="1083195"/>
                  </a:moveTo>
                  <a:lnTo>
                    <a:pt x="464235" y="1077353"/>
                  </a:lnTo>
                  <a:lnTo>
                    <a:pt x="449757" y="1077353"/>
                  </a:lnTo>
                  <a:lnTo>
                    <a:pt x="443915" y="1083195"/>
                  </a:lnTo>
                  <a:lnTo>
                    <a:pt x="443915" y="1090396"/>
                  </a:lnTo>
                  <a:lnTo>
                    <a:pt x="443915" y="1097610"/>
                  </a:lnTo>
                  <a:lnTo>
                    <a:pt x="449757" y="1103452"/>
                  </a:lnTo>
                  <a:lnTo>
                    <a:pt x="464235" y="1103452"/>
                  </a:lnTo>
                  <a:lnTo>
                    <a:pt x="470077" y="1097610"/>
                  </a:lnTo>
                  <a:lnTo>
                    <a:pt x="470077" y="1083195"/>
                  </a:lnTo>
                  <a:close/>
                </a:path>
                <a:path w="470534" h="1201420">
                  <a:moveTo>
                    <a:pt x="470077" y="985253"/>
                  </a:moveTo>
                  <a:lnTo>
                    <a:pt x="464235" y="979411"/>
                  </a:lnTo>
                  <a:lnTo>
                    <a:pt x="449757" y="979411"/>
                  </a:lnTo>
                  <a:lnTo>
                    <a:pt x="443915" y="985253"/>
                  </a:lnTo>
                  <a:lnTo>
                    <a:pt x="443915" y="992466"/>
                  </a:lnTo>
                  <a:lnTo>
                    <a:pt x="443915" y="999667"/>
                  </a:lnTo>
                  <a:lnTo>
                    <a:pt x="449757" y="1005509"/>
                  </a:lnTo>
                  <a:lnTo>
                    <a:pt x="464235" y="1005509"/>
                  </a:lnTo>
                  <a:lnTo>
                    <a:pt x="470077" y="999667"/>
                  </a:lnTo>
                  <a:lnTo>
                    <a:pt x="470077" y="985253"/>
                  </a:lnTo>
                  <a:close/>
                </a:path>
                <a:path w="470534" h="1201420">
                  <a:moveTo>
                    <a:pt x="470077" y="887323"/>
                  </a:moveTo>
                  <a:lnTo>
                    <a:pt x="464235" y="881481"/>
                  </a:lnTo>
                  <a:lnTo>
                    <a:pt x="449757" y="881481"/>
                  </a:lnTo>
                  <a:lnTo>
                    <a:pt x="443915" y="887323"/>
                  </a:lnTo>
                  <a:lnTo>
                    <a:pt x="443915" y="894524"/>
                  </a:lnTo>
                  <a:lnTo>
                    <a:pt x="443915" y="901738"/>
                  </a:lnTo>
                  <a:lnTo>
                    <a:pt x="449757" y="907580"/>
                  </a:lnTo>
                  <a:lnTo>
                    <a:pt x="464235" y="907580"/>
                  </a:lnTo>
                  <a:lnTo>
                    <a:pt x="470077" y="901738"/>
                  </a:lnTo>
                  <a:lnTo>
                    <a:pt x="470077" y="887323"/>
                  </a:lnTo>
                  <a:close/>
                </a:path>
                <a:path w="470534" h="1201420">
                  <a:moveTo>
                    <a:pt x="470077" y="789381"/>
                  </a:moveTo>
                  <a:lnTo>
                    <a:pt x="464235" y="783539"/>
                  </a:lnTo>
                  <a:lnTo>
                    <a:pt x="449757" y="783539"/>
                  </a:lnTo>
                  <a:lnTo>
                    <a:pt x="443915" y="789381"/>
                  </a:lnTo>
                  <a:lnTo>
                    <a:pt x="443915" y="796594"/>
                  </a:lnTo>
                  <a:lnTo>
                    <a:pt x="443915" y="803795"/>
                  </a:lnTo>
                  <a:lnTo>
                    <a:pt x="449757" y="809637"/>
                  </a:lnTo>
                  <a:lnTo>
                    <a:pt x="464235" y="809637"/>
                  </a:lnTo>
                  <a:lnTo>
                    <a:pt x="470077" y="803795"/>
                  </a:lnTo>
                  <a:lnTo>
                    <a:pt x="470077" y="789381"/>
                  </a:lnTo>
                  <a:close/>
                </a:path>
                <a:path w="470534" h="1201420">
                  <a:moveTo>
                    <a:pt x="470077" y="691388"/>
                  </a:moveTo>
                  <a:lnTo>
                    <a:pt x="464235" y="685546"/>
                  </a:lnTo>
                  <a:lnTo>
                    <a:pt x="449757" y="685546"/>
                  </a:lnTo>
                  <a:lnTo>
                    <a:pt x="443915" y="691388"/>
                  </a:lnTo>
                  <a:lnTo>
                    <a:pt x="443915" y="698627"/>
                  </a:lnTo>
                  <a:lnTo>
                    <a:pt x="443915" y="705866"/>
                  </a:lnTo>
                  <a:lnTo>
                    <a:pt x="449757" y="711708"/>
                  </a:lnTo>
                  <a:lnTo>
                    <a:pt x="464235" y="711708"/>
                  </a:lnTo>
                  <a:lnTo>
                    <a:pt x="470077" y="705866"/>
                  </a:lnTo>
                  <a:lnTo>
                    <a:pt x="470077" y="691388"/>
                  </a:lnTo>
                  <a:close/>
                </a:path>
                <a:path w="470534" h="1201420">
                  <a:moveTo>
                    <a:pt x="470077" y="593471"/>
                  </a:moveTo>
                  <a:lnTo>
                    <a:pt x="464235" y="587629"/>
                  </a:lnTo>
                  <a:lnTo>
                    <a:pt x="449757" y="587629"/>
                  </a:lnTo>
                  <a:lnTo>
                    <a:pt x="443915" y="593471"/>
                  </a:lnTo>
                  <a:lnTo>
                    <a:pt x="443915" y="600710"/>
                  </a:lnTo>
                  <a:lnTo>
                    <a:pt x="443915" y="607949"/>
                  </a:lnTo>
                  <a:lnTo>
                    <a:pt x="449757" y="613791"/>
                  </a:lnTo>
                  <a:lnTo>
                    <a:pt x="464235" y="613791"/>
                  </a:lnTo>
                  <a:lnTo>
                    <a:pt x="470077" y="607949"/>
                  </a:lnTo>
                  <a:lnTo>
                    <a:pt x="470077" y="593471"/>
                  </a:lnTo>
                  <a:close/>
                </a:path>
                <a:path w="470534" h="1201420">
                  <a:moveTo>
                    <a:pt x="470077" y="495554"/>
                  </a:moveTo>
                  <a:lnTo>
                    <a:pt x="464235" y="489712"/>
                  </a:lnTo>
                  <a:lnTo>
                    <a:pt x="449757" y="489712"/>
                  </a:lnTo>
                  <a:lnTo>
                    <a:pt x="443915" y="495554"/>
                  </a:lnTo>
                  <a:lnTo>
                    <a:pt x="443915" y="502793"/>
                  </a:lnTo>
                  <a:lnTo>
                    <a:pt x="443915" y="510032"/>
                  </a:lnTo>
                  <a:lnTo>
                    <a:pt x="449757" y="515874"/>
                  </a:lnTo>
                  <a:lnTo>
                    <a:pt x="464235" y="515874"/>
                  </a:lnTo>
                  <a:lnTo>
                    <a:pt x="470077" y="510032"/>
                  </a:lnTo>
                  <a:lnTo>
                    <a:pt x="470077" y="495554"/>
                  </a:lnTo>
                  <a:close/>
                </a:path>
                <a:path w="470534" h="1201420">
                  <a:moveTo>
                    <a:pt x="470077" y="397637"/>
                  </a:moveTo>
                  <a:lnTo>
                    <a:pt x="464235" y="391795"/>
                  </a:lnTo>
                  <a:lnTo>
                    <a:pt x="449757" y="391795"/>
                  </a:lnTo>
                  <a:lnTo>
                    <a:pt x="443915" y="397637"/>
                  </a:lnTo>
                  <a:lnTo>
                    <a:pt x="443915" y="404876"/>
                  </a:lnTo>
                  <a:lnTo>
                    <a:pt x="443915" y="412115"/>
                  </a:lnTo>
                  <a:lnTo>
                    <a:pt x="449757" y="417957"/>
                  </a:lnTo>
                  <a:lnTo>
                    <a:pt x="464235" y="417957"/>
                  </a:lnTo>
                  <a:lnTo>
                    <a:pt x="470077" y="412115"/>
                  </a:lnTo>
                  <a:lnTo>
                    <a:pt x="470077" y="397637"/>
                  </a:lnTo>
                  <a:close/>
                </a:path>
                <a:path w="470534" h="1201420">
                  <a:moveTo>
                    <a:pt x="470077" y="299720"/>
                  </a:moveTo>
                  <a:lnTo>
                    <a:pt x="464235" y="293878"/>
                  </a:lnTo>
                  <a:lnTo>
                    <a:pt x="449757" y="293878"/>
                  </a:lnTo>
                  <a:lnTo>
                    <a:pt x="443915" y="299720"/>
                  </a:lnTo>
                  <a:lnTo>
                    <a:pt x="443915" y="306959"/>
                  </a:lnTo>
                  <a:lnTo>
                    <a:pt x="443915" y="314071"/>
                  </a:lnTo>
                  <a:lnTo>
                    <a:pt x="449757" y="319913"/>
                  </a:lnTo>
                  <a:lnTo>
                    <a:pt x="464235" y="319913"/>
                  </a:lnTo>
                  <a:lnTo>
                    <a:pt x="470077" y="314071"/>
                  </a:lnTo>
                  <a:lnTo>
                    <a:pt x="470077" y="299720"/>
                  </a:lnTo>
                  <a:close/>
                </a:path>
                <a:path w="470534" h="1201420">
                  <a:moveTo>
                    <a:pt x="470077" y="201803"/>
                  </a:moveTo>
                  <a:lnTo>
                    <a:pt x="464235" y="195961"/>
                  </a:lnTo>
                  <a:lnTo>
                    <a:pt x="449757" y="195961"/>
                  </a:lnTo>
                  <a:lnTo>
                    <a:pt x="443915" y="201803"/>
                  </a:lnTo>
                  <a:lnTo>
                    <a:pt x="443915" y="208915"/>
                  </a:lnTo>
                  <a:lnTo>
                    <a:pt x="443915" y="216154"/>
                  </a:lnTo>
                  <a:lnTo>
                    <a:pt x="449757" y="221996"/>
                  </a:lnTo>
                  <a:lnTo>
                    <a:pt x="464235" y="221996"/>
                  </a:lnTo>
                  <a:lnTo>
                    <a:pt x="470077" y="216154"/>
                  </a:lnTo>
                  <a:lnTo>
                    <a:pt x="470077" y="201803"/>
                  </a:lnTo>
                  <a:close/>
                </a:path>
                <a:path w="470534" h="1201420">
                  <a:moveTo>
                    <a:pt x="470077" y="103886"/>
                  </a:moveTo>
                  <a:lnTo>
                    <a:pt x="464235" y="98044"/>
                  </a:lnTo>
                  <a:lnTo>
                    <a:pt x="449757" y="98044"/>
                  </a:lnTo>
                  <a:lnTo>
                    <a:pt x="443915" y="103886"/>
                  </a:lnTo>
                  <a:lnTo>
                    <a:pt x="443915" y="110998"/>
                  </a:lnTo>
                  <a:lnTo>
                    <a:pt x="443915" y="118237"/>
                  </a:lnTo>
                  <a:lnTo>
                    <a:pt x="449757" y="124079"/>
                  </a:lnTo>
                  <a:lnTo>
                    <a:pt x="464235" y="124079"/>
                  </a:lnTo>
                  <a:lnTo>
                    <a:pt x="470077" y="118237"/>
                  </a:lnTo>
                  <a:lnTo>
                    <a:pt x="470077" y="103886"/>
                  </a:lnTo>
                  <a:close/>
                </a:path>
                <a:path w="470534" h="1201420">
                  <a:moveTo>
                    <a:pt x="470077" y="5842"/>
                  </a:moveTo>
                  <a:lnTo>
                    <a:pt x="464235" y="0"/>
                  </a:lnTo>
                  <a:lnTo>
                    <a:pt x="449757" y="0"/>
                  </a:lnTo>
                  <a:lnTo>
                    <a:pt x="443915" y="5842"/>
                  </a:lnTo>
                  <a:lnTo>
                    <a:pt x="443915" y="13081"/>
                  </a:lnTo>
                  <a:lnTo>
                    <a:pt x="443915" y="20320"/>
                  </a:lnTo>
                  <a:lnTo>
                    <a:pt x="449757" y="26162"/>
                  </a:lnTo>
                  <a:lnTo>
                    <a:pt x="464235" y="26162"/>
                  </a:lnTo>
                  <a:lnTo>
                    <a:pt x="470077" y="20320"/>
                  </a:lnTo>
                  <a:lnTo>
                    <a:pt x="47007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6851" y="3106419"/>
              <a:ext cx="825500" cy="1397635"/>
            </a:xfrm>
            <a:custGeom>
              <a:avLst/>
              <a:gdLst/>
              <a:ahLst/>
              <a:cxnLst/>
              <a:rect l="l" t="t" r="r" b="b"/>
              <a:pathLst>
                <a:path w="825500" h="1397635">
                  <a:moveTo>
                    <a:pt x="26098" y="1376997"/>
                  </a:moveTo>
                  <a:lnTo>
                    <a:pt x="20256" y="1371155"/>
                  </a:lnTo>
                  <a:lnTo>
                    <a:pt x="5842" y="1371155"/>
                  </a:lnTo>
                  <a:lnTo>
                    <a:pt x="0" y="1376997"/>
                  </a:lnTo>
                  <a:lnTo>
                    <a:pt x="0" y="1384211"/>
                  </a:lnTo>
                  <a:lnTo>
                    <a:pt x="0" y="1391412"/>
                  </a:lnTo>
                  <a:lnTo>
                    <a:pt x="5842" y="1397254"/>
                  </a:lnTo>
                  <a:lnTo>
                    <a:pt x="20256" y="1397254"/>
                  </a:lnTo>
                  <a:lnTo>
                    <a:pt x="26098" y="1391412"/>
                  </a:lnTo>
                  <a:lnTo>
                    <a:pt x="26098" y="1376997"/>
                  </a:lnTo>
                  <a:close/>
                </a:path>
                <a:path w="825500" h="1397635">
                  <a:moveTo>
                    <a:pt x="26098" y="1279067"/>
                  </a:moveTo>
                  <a:lnTo>
                    <a:pt x="20256" y="1273225"/>
                  </a:lnTo>
                  <a:lnTo>
                    <a:pt x="5842" y="1273225"/>
                  </a:lnTo>
                  <a:lnTo>
                    <a:pt x="0" y="1279067"/>
                  </a:lnTo>
                  <a:lnTo>
                    <a:pt x="0" y="1286268"/>
                  </a:lnTo>
                  <a:lnTo>
                    <a:pt x="0" y="1293482"/>
                  </a:lnTo>
                  <a:lnTo>
                    <a:pt x="5842" y="1299324"/>
                  </a:lnTo>
                  <a:lnTo>
                    <a:pt x="20256" y="1299324"/>
                  </a:lnTo>
                  <a:lnTo>
                    <a:pt x="26098" y="1293482"/>
                  </a:lnTo>
                  <a:lnTo>
                    <a:pt x="26098" y="1279067"/>
                  </a:lnTo>
                  <a:close/>
                </a:path>
                <a:path w="825500" h="1397635">
                  <a:moveTo>
                    <a:pt x="114884" y="1376997"/>
                  </a:moveTo>
                  <a:lnTo>
                    <a:pt x="109042" y="1371155"/>
                  </a:lnTo>
                  <a:lnTo>
                    <a:pt x="94627" y="1371155"/>
                  </a:lnTo>
                  <a:lnTo>
                    <a:pt x="88785" y="1376997"/>
                  </a:lnTo>
                  <a:lnTo>
                    <a:pt x="88785" y="1384211"/>
                  </a:lnTo>
                  <a:lnTo>
                    <a:pt x="88785" y="1391412"/>
                  </a:lnTo>
                  <a:lnTo>
                    <a:pt x="94627" y="1397254"/>
                  </a:lnTo>
                  <a:lnTo>
                    <a:pt x="109042" y="1397254"/>
                  </a:lnTo>
                  <a:lnTo>
                    <a:pt x="114884" y="1391412"/>
                  </a:lnTo>
                  <a:lnTo>
                    <a:pt x="114884" y="1376997"/>
                  </a:lnTo>
                  <a:close/>
                </a:path>
                <a:path w="825500" h="1397635">
                  <a:moveTo>
                    <a:pt x="114884" y="1279067"/>
                  </a:moveTo>
                  <a:lnTo>
                    <a:pt x="109042" y="1273225"/>
                  </a:lnTo>
                  <a:lnTo>
                    <a:pt x="94627" y="1273225"/>
                  </a:lnTo>
                  <a:lnTo>
                    <a:pt x="88785" y="1279067"/>
                  </a:lnTo>
                  <a:lnTo>
                    <a:pt x="88785" y="1286268"/>
                  </a:lnTo>
                  <a:lnTo>
                    <a:pt x="88785" y="1293482"/>
                  </a:lnTo>
                  <a:lnTo>
                    <a:pt x="94627" y="1299324"/>
                  </a:lnTo>
                  <a:lnTo>
                    <a:pt x="109042" y="1299324"/>
                  </a:lnTo>
                  <a:lnTo>
                    <a:pt x="114884" y="1293482"/>
                  </a:lnTo>
                  <a:lnTo>
                    <a:pt x="114884" y="1279067"/>
                  </a:lnTo>
                  <a:close/>
                </a:path>
                <a:path w="825500" h="1397635">
                  <a:moveTo>
                    <a:pt x="203682" y="1376997"/>
                  </a:moveTo>
                  <a:lnTo>
                    <a:pt x="197827" y="1371155"/>
                  </a:lnTo>
                  <a:lnTo>
                    <a:pt x="183413" y="1371155"/>
                  </a:lnTo>
                  <a:lnTo>
                    <a:pt x="177571" y="1376997"/>
                  </a:lnTo>
                  <a:lnTo>
                    <a:pt x="177571" y="1384211"/>
                  </a:lnTo>
                  <a:lnTo>
                    <a:pt x="177571" y="1391412"/>
                  </a:lnTo>
                  <a:lnTo>
                    <a:pt x="183413" y="1397254"/>
                  </a:lnTo>
                  <a:lnTo>
                    <a:pt x="197827" y="1397254"/>
                  </a:lnTo>
                  <a:lnTo>
                    <a:pt x="203682" y="1391412"/>
                  </a:lnTo>
                  <a:lnTo>
                    <a:pt x="203682" y="1376997"/>
                  </a:lnTo>
                  <a:close/>
                </a:path>
                <a:path w="825500" h="1397635">
                  <a:moveTo>
                    <a:pt x="203682" y="1279067"/>
                  </a:moveTo>
                  <a:lnTo>
                    <a:pt x="197827" y="1273225"/>
                  </a:lnTo>
                  <a:lnTo>
                    <a:pt x="183413" y="1273225"/>
                  </a:lnTo>
                  <a:lnTo>
                    <a:pt x="177571" y="1279067"/>
                  </a:lnTo>
                  <a:lnTo>
                    <a:pt x="177571" y="1286268"/>
                  </a:lnTo>
                  <a:lnTo>
                    <a:pt x="177571" y="1293482"/>
                  </a:lnTo>
                  <a:lnTo>
                    <a:pt x="183413" y="1299324"/>
                  </a:lnTo>
                  <a:lnTo>
                    <a:pt x="197827" y="1299324"/>
                  </a:lnTo>
                  <a:lnTo>
                    <a:pt x="203682" y="1293482"/>
                  </a:lnTo>
                  <a:lnTo>
                    <a:pt x="203682" y="1279067"/>
                  </a:lnTo>
                  <a:close/>
                </a:path>
                <a:path w="825500" h="1397635">
                  <a:moveTo>
                    <a:pt x="292468" y="1376997"/>
                  </a:moveTo>
                  <a:lnTo>
                    <a:pt x="286626" y="1371155"/>
                  </a:lnTo>
                  <a:lnTo>
                    <a:pt x="272211" y="1371155"/>
                  </a:lnTo>
                  <a:lnTo>
                    <a:pt x="266369" y="1376997"/>
                  </a:lnTo>
                  <a:lnTo>
                    <a:pt x="266369" y="1384211"/>
                  </a:lnTo>
                  <a:lnTo>
                    <a:pt x="266369" y="1391412"/>
                  </a:lnTo>
                  <a:lnTo>
                    <a:pt x="272211" y="1397254"/>
                  </a:lnTo>
                  <a:lnTo>
                    <a:pt x="286626" y="1397254"/>
                  </a:lnTo>
                  <a:lnTo>
                    <a:pt x="292468" y="1391412"/>
                  </a:lnTo>
                  <a:lnTo>
                    <a:pt x="292468" y="1376997"/>
                  </a:lnTo>
                  <a:close/>
                </a:path>
                <a:path w="825500" h="1397635">
                  <a:moveTo>
                    <a:pt x="292468" y="1279067"/>
                  </a:moveTo>
                  <a:lnTo>
                    <a:pt x="286626" y="1273225"/>
                  </a:lnTo>
                  <a:lnTo>
                    <a:pt x="272211" y="1273225"/>
                  </a:lnTo>
                  <a:lnTo>
                    <a:pt x="266369" y="1279067"/>
                  </a:lnTo>
                  <a:lnTo>
                    <a:pt x="266369" y="1286268"/>
                  </a:lnTo>
                  <a:lnTo>
                    <a:pt x="266369" y="1293482"/>
                  </a:lnTo>
                  <a:lnTo>
                    <a:pt x="272211" y="1299324"/>
                  </a:lnTo>
                  <a:lnTo>
                    <a:pt x="286626" y="1299324"/>
                  </a:lnTo>
                  <a:lnTo>
                    <a:pt x="292468" y="1293482"/>
                  </a:lnTo>
                  <a:lnTo>
                    <a:pt x="292468" y="1279067"/>
                  </a:lnTo>
                  <a:close/>
                </a:path>
                <a:path w="825500" h="1397635">
                  <a:moveTo>
                    <a:pt x="292468" y="1181125"/>
                  </a:moveTo>
                  <a:lnTo>
                    <a:pt x="286626" y="1175283"/>
                  </a:lnTo>
                  <a:lnTo>
                    <a:pt x="272211" y="1175283"/>
                  </a:lnTo>
                  <a:lnTo>
                    <a:pt x="266369" y="1181125"/>
                  </a:lnTo>
                  <a:lnTo>
                    <a:pt x="266369" y="1188339"/>
                  </a:lnTo>
                  <a:lnTo>
                    <a:pt x="266369" y="1195539"/>
                  </a:lnTo>
                  <a:lnTo>
                    <a:pt x="272211" y="1201381"/>
                  </a:lnTo>
                  <a:lnTo>
                    <a:pt x="286626" y="1201381"/>
                  </a:lnTo>
                  <a:lnTo>
                    <a:pt x="292468" y="1195539"/>
                  </a:lnTo>
                  <a:lnTo>
                    <a:pt x="292468" y="1181125"/>
                  </a:lnTo>
                  <a:close/>
                </a:path>
                <a:path w="825500" h="1397635">
                  <a:moveTo>
                    <a:pt x="381254" y="1376997"/>
                  </a:moveTo>
                  <a:lnTo>
                    <a:pt x="375412" y="1371155"/>
                  </a:lnTo>
                  <a:lnTo>
                    <a:pt x="360997" y="1371155"/>
                  </a:lnTo>
                  <a:lnTo>
                    <a:pt x="355155" y="1376997"/>
                  </a:lnTo>
                  <a:lnTo>
                    <a:pt x="355155" y="1384211"/>
                  </a:lnTo>
                  <a:lnTo>
                    <a:pt x="355155" y="1391412"/>
                  </a:lnTo>
                  <a:lnTo>
                    <a:pt x="360997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97"/>
                  </a:lnTo>
                  <a:close/>
                </a:path>
                <a:path w="825500" h="1397635">
                  <a:moveTo>
                    <a:pt x="381254" y="1279067"/>
                  </a:moveTo>
                  <a:lnTo>
                    <a:pt x="375412" y="1273225"/>
                  </a:lnTo>
                  <a:lnTo>
                    <a:pt x="360997" y="1273225"/>
                  </a:lnTo>
                  <a:lnTo>
                    <a:pt x="355155" y="1279067"/>
                  </a:lnTo>
                  <a:lnTo>
                    <a:pt x="355155" y="1286268"/>
                  </a:lnTo>
                  <a:lnTo>
                    <a:pt x="355155" y="1293482"/>
                  </a:lnTo>
                  <a:lnTo>
                    <a:pt x="360997" y="1299324"/>
                  </a:lnTo>
                  <a:lnTo>
                    <a:pt x="375412" y="1299324"/>
                  </a:lnTo>
                  <a:lnTo>
                    <a:pt x="381254" y="1293482"/>
                  </a:lnTo>
                  <a:lnTo>
                    <a:pt x="381254" y="1279067"/>
                  </a:lnTo>
                  <a:close/>
                </a:path>
                <a:path w="825500" h="1397635">
                  <a:moveTo>
                    <a:pt x="381254" y="1181125"/>
                  </a:moveTo>
                  <a:lnTo>
                    <a:pt x="375412" y="1175283"/>
                  </a:lnTo>
                  <a:lnTo>
                    <a:pt x="360997" y="1175283"/>
                  </a:lnTo>
                  <a:lnTo>
                    <a:pt x="355155" y="1181125"/>
                  </a:lnTo>
                  <a:lnTo>
                    <a:pt x="355155" y="1188339"/>
                  </a:lnTo>
                  <a:lnTo>
                    <a:pt x="355155" y="1195539"/>
                  </a:lnTo>
                  <a:lnTo>
                    <a:pt x="360997" y="1201381"/>
                  </a:lnTo>
                  <a:lnTo>
                    <a:pt x="375412" y="1201381"/>
                  </a:lnTo>
                  <a:lnTo>
                    <a:pt x="381254" y="1195539"/>
                  </a:lnTo>
                  <a:lnTo>
                    <a:pt x="381254" y="1181125"/>
                  </a:lnTo>
                  <a:close/>
                </a:path>
                <a:path w="825500" h="1397635">
                  <a:moveTo>
                    <a:pt x="470077" y="1376997"/>
                  </a:moveTo>
                  <a:lnTo>
                    <a:pt x="464235" y="1371155"/>
                  </a:lnTo>
                  <a:lnTo>
                    <a:pt x="449757" y="1371155"/>
                  </a:lnTo>
                  <a:lnTo>
                    <a:pt x="443915" y="1376997"/>
                  </a:lnTo>
                  <a:lnTo>
                    <a:pt x="443915" y="1384211"/>
                  </a:lnTo>
                  <a:lnTo>
                    <a:pt x="443915" y="1391412"/>
                  </a:lnTo>
                  <a:lnTo>
                    <a:pt x="449757" y="1397254"/>
                  </a:lnTo>
                  <a:lnTo>
                    <a:pt x="464235" y="1397254"/>
                  </a:lnTo>
                  <a:lnTo>
                    <a:pt x="470077" y="1391412"/>
                  </a:lnTo>
                  <a:lnTo>
                    <a:pt x="470077" y="1376997"/>
                  </a:lnTo>
                  <a:close/>
                </a:path>
                <a:path w="825500" h="1397635">
                  <a:moveTo>
                    <a:pt x="470077" y="1279067"/>
                  </a:moveTo>
                  <a:lnTo>
                    <a:pt x="464235" y="1273225"/>
                  </a:lnTo>
                  <a:lnTo>
                    <a:pt x="449757" y="1273225"/>
                  </a:lnTo>
                  <a:lnTo>
                    <a:pt x="443915" y="1279067"/>
                  </a:lnTo>
                  <a:lnTo>
                    <a:pt x="443915" y="1286268"/>
                  </a:lnTo>
                  <a:lnTo>
                    <a:pt x="443915" y="1293482"/>
                  </a:lnTo>
                  <a:lnTo>
                    <a:pt x="449757" y="1299324"/>
                  </a:lnTo>
                  <a:lnTo>
                    <a:pt x="464235" y="1299324"/>
                  </a:lnTo>
                  <a:lnTo>
                    <a:pt x="470077" y="1293482"/>
                  </a:lnTo>
                  <a:lnTo>
                    <a:pt x="470077" y="1279067"/>
                  </a:lnTo>
                  <a:close/>
                </a:path>
                <a:path w="825500" h="1397635">
                  <a:moveTo>
                    <a:pt x="470077" y="1181125"/>
                  </a:moveTo>
                  <a:lnTo>
                    <a:pt x="464235" y="1175283"/>
                  </a:lnTo>
                  <a:lnTo>
                    <a:pt x="449757" y="1175283"/>
                  </a:lnTo>
                  <a:lnTo>
                    <a:pt x="443915" y="1181125"/>
                  </a:lnTo>
                  <a:lnTo>
                    <a:pt x="443915" y="1188339"/>
                  </a:lnTo>
                  <a:lnTo>
                    <a:pt x="443915" y="1195539"/>
                  </a:lnTo>
                  <a:lnTo>
                    <a:pt x="449757" y="1201381"/>
                  </a:lnTo>
                  <a:lnTo>
                    <a:pt x="464235" y="1201381"/>
                  </a:lnTo>
                  <a:lnTo>
                    <a:pt x="470077" y="1195539"/>
                  </a:lnTo>
                  <a:lnTo>
                    <a:pt x="470077" y="1181125"/>
                  </a:lnTo>
                  <a:close/>
                </a:path>
                <a:path w="825500" h="1397635">
                  <a:moveTo>
                    <a:pt x="558850" y="1279067"/>
                  </a:moveTo>
                  <a:lnTo>
                    <a:pt x="553008" y="1273225"/>
                  </a:lnTo>
                  <a:lnTo>
                    <a:pt x="538530" y="1273225"/>
                  </a:lnTo>
                  <a:lnTo>
                    <a:pt x="532688" y="1279067"/>
                  </a:lnTo>
                  <a:lnTo>
                    <a:pt x="532688" y="1286268"/>
                  </a:lnTo>
                  <a:lnTo>
                    <a:pt x="532688" y="1293482"/>
                  </a:lnTo>
                  <a:lnTo>
                    <a:pt x="538530" y="1299324"/>
                  </a:lnTo>
                  <a:lnTo>
                    <a:pt x="553008" y="1299324"/>
                  </a:lnTo>
                  <a:lnTo>
                    <a:pt x="558850" y="1293482"/>
                  </a:lnTo>
                  <a:lnTo>
                    <a:pt x="558850" y="1279067"/>
                  </a:lnTo>
                  <a:close/>
                </a:path>
                <a:path w="825500" h="1397635">
                  <a:moveTo>
                    <a:pt x="558850" y="1181125"/>
                  </a:moveTo>
                  <a:lnTo>
                    <a:pt x="553008" y="1175283"/>
                  </a:lnTo>
                  <a:lnTo>
                    <a:pt x="538530" y="1175283"/>
                  </a:lnTo>
                  <a:lnTo>
                    <a:pt x="532688" y="1181125"/>
                  </a:lnTo>
                  <a:lnTo>
                    <a:pt x="532688" y="1188339"/>
                  </a:lnTo>
                  <a:lnTo>
                    <a:pt x="532688" y="1195539"/>
                  </a:lnTo>
                  <a:lnTo>
                    <a:pt x="538530" y="1201381"/>
                  </a:lnTo>
                  <a:lnTo>
                    <a:pt x="553008" y="1201381"/>
                  </a:lnTo>
                  <a:lnTo>
                    <a:pt x="558850" y="1195539"/>
                  </a:lnTo>
                  <a:lnTo>
                    <a:pt x="558850" y="1181125"/>
                  </a:lnTo>
                  <a:close/>
                </a:path>
                <a:path w="825500" h="1397635">
                  <a:moveTo>
                    <a:pt x="558850" y="1083195"/>
                  </a:moveTo>
                  <a:lnTo>
                    <a:pt x="553008" y="1077353"/>
                  </a:lnTo>
                  <a:lnTo>
                    <a:pt x="538530" y="1077353"/>
                  </a:lnTo>
                  <a:lnTo>
                    <a:pt x="532688" y="1083195"/>
                  </a:lnTo>
                  <a:lnTo>
                    <a:pt x="532688" y="1090396"/>
                  </a:lnTo>
                  <a:lnTo>
                    <a:pt x="532688" y="1097610"/>
                  </a:lnTo>
                  <a:lnTo>
                    <a:pt x="538530" y="1103452"/>
                  </a:lnTo>
                  <a:lnTo>
                    <a:pt x="553008" y="1103452"/>
                  </a:lnTo>
                  <a:lnTo>
                    <a:pt x="558850" y="1097610"/>
                  </a:lnTo>
                  <a:lnTo>
                    <a:pt x="558850" y="1083195"/>
                  </a:lnTo>
                  <a:close/>
                </a:path>
                <a:path w="825500" h="1397635">
                  <a:moveTo>
                    <a:pt x="558850" y="985253"/>
                  </a:moveTo>
                  <a:lnTo>
                    <a:pt x="553008" y="979411"/>
                  </a:lnTo>
                  <a:lnTo>
                    <a:pt x="538530" y="979411"/>
                  </a:lnTo>
                  <a:lnTo>
                    <a:pt x="532688" y="985253"/>
                  </a:lnTo>
                  <a:lnTo>
                    <a:pt x="532688" y="992466"/>
                  </a:lnTo>
                  <a:lnTo>
                    <a:pt x="532688" y="999667"/>
                  </a:lnTo>
                  <a:lnTo>
                    <a:pt x="538530" y="1005509"/>
                  </a:lnTo>
                  <a:lnTo>
                    <a:pt x="553008" y="1005509"/>
                  </a:lnTo>
                  <a:lnTo>
                    <a:pt x="558850" y="999667"/>
                  </a:lnTo>
                  <a:lnTo>
                    <a:pt x="558850" y="985253"/>
                  </a:lnTo>
                  <a:close/>
                </a:path>
                <a:path w="825500" h="1397635">
                  <a:moveTo>
                    <a:pt x="558850" y="887323"/>
                  </a:moveTo>
                  <a:lnTo>
                    <a:pt x="553008" y="881481"/>
                  </a:lnTo>
                  <a:lnTo>
                    <a:pt x="538530" y="881481"/>
                  </a:lnTo>
                  <a:lnTo>
                    <a:pt x="532688" y="887323"/>
                  </a:lnTo>
                  <a:lnTo>
                    <a:pt x="532688" y="894524"/>
                  </a:lnTo>
                  <a:lnTo>
                    <a:pt x="532688" y="901738"/>
                  </a:lnTo>
                  <a:lnTo>
                    <a:pt x="538530" y="907580"/>
                  </a:lnTo>
                  <a:lnTo>
                    <a:pt x="553008" y="907580"/>
                  </a:lnTo>
                  <a:lnTo>
                    <a:pt x="558850" y="901738"/>
                  </a:lnTo>
                  <a:lnTo>
                    <a:pt x="558850" y="887323"/>
                  </a:lnTo>
                  <a:close/>
                </a:path>
                <a:path w="825500" h="1397635">
                  <a:moveTo>
                    <a:pt x="558850" y="789381"/>
                  </a:moveTo>
                  <a:lnTo>
                    <a:pt x="553008" y="783539"/>
                  </a:lnTo>
                  <a:lnTo>
                    <a:pt x="538530" y="783539"/>
                  </a:lnTo>
                  <a:lnTo>
                    <a:pt x="532688" y="789381"/>
                  </a:lnTo>
                  <a:lnTo>
                    <a:pt x="532688" y="796594"/>
                  </a:lnTo>
                  <a:lnTo>
                    <a:pt x="532688" y="803795"/>
                  </a:lnTo>
                  <a:lnTo>
                    <a:pt x="538530" y="809637"/>
                  </a:lnTo>
                  <a:lnTo>
                    <a:pt x="553008" y="809637"/>
                  </a:lnTo>
                  <a:lnTo>
                    <a:pt x="558850" y="803795"/>
                  </a:lnTo>
                  <a:lnTo>
                    <a:pt x="558850" y="789381"/>
                  </a:lnTo>
                  <a:close/>
                </a:path>
                <a:path w="825500" h="1397635">
                  <a:moveTo>
                    <a:pt x="558850" y="691388"/>
                  </a:moveTo>
                  <a:lnTo>
                    <a:pt x="553008" y="685546"/>
                  </a:lnTo>
                  <a:lnTo>
                    <a:pt x="538530" y="685546"/>
                  </a:lnTo>
                  <a:lnTo>
                    <a:pt x="532688" y="691388"/>
                  </a:lnTo>
                  <a:lnTo>
                    <a:pt x="532688" y="698627"/>
                  </a:lnTo>
                  <a:lnTo>
                    <a:pt x="532688" y="705866"/>
                  </a:lnTo>
                  <a:lnTo>
                    <a:pt x="538530" y="711708"/>
                  </a:lnTo>
                  <a:lnTo>
                    <a:pt x="553008" y="711708"/>
                  </a:lnTo>
                  <a:lnTo>
                    <a:pt x="558850" y="705866"/>
                  </a:lnTo>
                  <a:lnTo>
                    <a:pt x="558850" y="691388"/>
                  </a:lnTo>
                  <a:close/>
                </a:path>
                <a:path w="825500" h="1397635">
                  <a:moveTo>
                    <a:pt x="558850" y="593471"/>
                  </a:moveTo>
                  <a:lnTo>
                    <a:pt x="553008" y="587629"/>
                  </a:lnTo>
                  <a:lnTo>
                    <a:pt x="538530" y="587629"/>
                  </a:lnTo>
                  <a:lnTo>
                    <a:pt x="532688" y="593471"/>
                  </a:lnTo>
                  <a:lnTo>
                    <a:pt x="532688" y="600710"/>
                  </a:lnTo>
                  <a:lnTo>
                    <a:pt x="532688" y="607949"/>
                  </a:lnTo>
                  <a:lnTo>
                    <a:pt x="538530" y="613791"/>
                  </a:lnTo>
                  <a:lnTo>
                    <a:pt x="553008" y="613791"/>
                  </a:lnTo>
                  <a:lnTo>
                    <a:pt x="558850" y="607949"/>
                  </a:lnTo>
                  <a:lnTo>
                    <a:pt x="558850" y="593471"/>
                  </a:lnTo>
                  <a:close/>
                </a:path>
                <a:path w="825500" h="1397635">
                  <a:moveTo>
                    <a:pt x="558850" y="495554"/>
                  </a:moveTo>
                  <a:lnTo>
                    <a:pt x="553008" y="489712"/>
                  </a:lnTo>
                  <a:lnTo>
                    <a:pt x="538530" y="489712"/>
                  </a:lnTo>
                  <a:lnTo>
                    <a:pt x="532688" y="495554"/>
                  </a:lnTo>
                  <a:lnTo>
                    <a:pt x="532688" y="502793"/>
                  </a:lnTo>
                  <a:lnTo>
                    <a:pt x="532688" y="510032"/>
                  </a:lnTo>
                  <a:lnTo>
                    <a:pt x="538530" y="515874"/>
                  </a:lnTo>
                  <a:lnTo>
                    <a:pt x="553008" y="515874"/>
                  </a:lnTo>
                  <a:lnTo>
                    <a:pt x="558850" y="510032"/>
                  </a:lnTo>
                  <a:lnTo>
                    <a:pt x="558850" y="495554"/>
                  </a:lnTo>
                  <a:close/>
                </a:path>
                <a:path w="825500" h="1397635">
                  <a:moveTo>
                    <a:pt x="558850" y="397637"/>
                  </a:moveTo>
                  <a:lnTo>
                    <a:pt x="553008" y="391795"/>
                  </a:lnTo>
                  <a:lnTo>
                    <a:pt x="538530" y="391795"/>
                  </a:lnTo>
                  <a:lnTo>
                    <a:pt x="532688" y="397637"/>
                  </a:lnTo>
                  <a:lnTo>
                    <a:pt x="532688" y="404876"/>
                  </a:lnTo>
                  <a:lnTo>
                    <a:pt x="532688" y="412115"/>
                  </a:lnTo>
                  <a:lnTo>
                    <a:pt x="538530" y="417957"/>
                  </a:lnTo>
                  <a:lnTo>
                    <a:pt x="553008" y="417957"/>
                  </a:lnTo>
                  <a:lnTo>
                    <a:pt x="558850" y="412115"/>
                  </a:lnTo>
                  <a:lnTo>
                    <a:pt x="558850" y="397637"/>
                  </a:lnTo>
                  <a:close/>
                </a:path>
                <a:path w="825500" h="1397635">
                  <a:moveTo>
                    <a:pt x="558850" y="299720"/>
                  </a:moveTo>
                  <a:lnTo>
                    <a:pt x="553008" y="293878"/>
                  </a:lnTo>
                  <a:lnTo>
                    <a:pt x="538530" y="293878"/>
                  </a:lnTo>
                  <a:lnTo>
                    <a:pt x="532688" y="299720"/>
                  </a:lnTo>
                  <a:lnTo>
                    <a:pt x="532688" y="306959"/>
                  </a:lnTo>
                  <a:lnTo>
                    <a:pt x="532688" y="314071"/>
                  </a:lnTo>
                  <a:lnTo>
                    <a:pt x="538530" y="319913"/>
                  </a:lnTo>
                  <a:lnTo>
                    <a:pt x="553008" y="319913"/>
                  </a:lnTo>
                  <a:lnTo>
                    <a:pt x="558850" y="314071"/>
                  </a:lnTo>
                  <a:lnTo>
                    <a:pt x="558850" y="299720"/>
                  </a:lnTo>
                  <a:close/>
                </a:path>
                <a:path w="825500" h="1397635">
                  <a:moveTo>
                    <a:pt x="558850" y="201803"/>
                  </a:moveTo>
                  <a:lnTo>
                    <a:pt x="553008" y="195961"/>
                  </a:lnTo>
                  <a:lnTo>
                    <a:pt x="538530" y="195961"/>
                  </a:lnTo>
                  <a:lnTo>
                    <a:pt x="532688" y="201803"/>
                  </a:lnTo>
                  <a:lnTo>
                    <a:pt x="532688" y="208915"/>
                  </a:lnTo>
                  <a:lnTo>
                    <a:pt x="532688" y="216154"/>
                  </a:lnTo>
                  <a:lnTo>
                    <a:pt x="538530" y="221996"/>
                  </a:lnTo>
                  <a:lnTo>
                    <a:pt x="553008" y="221996"/>
                  </a:lnTo>
                  <a:lnTo>
                    <a:pt x="558850" y="216154"/>
                  </a:lnTo>
                  <a:lnTo>
                    <a:pt x="558850" y="201803"/>
                  </a:lnTo>
                  <a:close/>
                </a:path>
                <a:path w="825500" h="1397635">
                  <a:moveTo>
                    <a:pt x="558850" y="103886"/>
                  </a:moveTo>
                  <a:lnTo>
                    <a:pt x="553008" y="98044"/>
                  </a:lnTo>
                  <a:lnTo>
                    <a:pt x="538530" y="98044"/>
                  </a:lnTo>
                  <a:lnTo>
                    <a:pt x="532688" y="103886"/>
                  </a:lnTo>
                  <a:lnTo>
                    <a:pt x="532688" y="110998"/>
                  </a:lnTo>
                  <a:lnTo>
                    <a:pt x="532688" y="118237"/>
                  </a:lnTo>
                  <a:lnTo>
                    <a:pt x="538530" y="124079"/>
                  </a:lnTo>
                  <a:lnTo>
                    <a:pt x="553008" y="124079"/>
                  </a:lnTo>
                  <a:lnTo>
                    <a:pt x="558850" y="118237"/>
                  </a:lnTo>
                  <a:lnTo>
                    <a:pt x="558850" y="103886"/>
                  </a:lnTo>
                  <a:close/>
                </a:path>
                <a:path w="825500" h="1397635">
                  <a:moveTo>
                    <a:pt x="558850" y="5842"/>
                  </a:moveTo>
                  <a:lnTo>
                    <a:pt x="553008" y="0"/>
                  </a:lnTo>
                  <a:lnTo>
                    <a:pt x="538530" y="0"/>
                  </a:lnTo>
                  <a:lnTo>
                    <a:pt x="532688" y="5842"/>
                  </a:lnTo>
                  <a:lnTo>
                    <a:pt x="532688" y="13081"/>
                  </a:lnTo>
                  <a:lnTo>
                    <a:pt x="532688" y="20320"/>
                  </a:lnTo>
                  <a:lnTo>
                    <a:pt x="538530" y="26162"/>
                  </a:lnTo>
                  <a:lnTo>
                    <a:pt x="553008" y="26162"/>
                  </a:lnTo>
                  <a:lnTo>
                    <a:pt x="558850" y="20320"/>
                  </a:lnTo>
                  <a:lnTo>
                    <a:pt x="558850" y="5842"/>
                  </a:lnTo>
                  <a:close/>
                </a:path>
                <a:path w="825500" h="1397635">
                  <a:moveTo>
                    <a:pt x="647623" y="1279067"/>
                  </a:moveTo>
                  <a:lnTo>
                    <a:pt x="641781" y="1273225"/>
                  </a:lnTo>
                  <a:lnTo>
                    <a:pt x="627303" y="1273225"/>
                  </a:lnTo>
                  <a:lnTo>
                    <a:pt x="621461" y="1279067"/>
                  </a:lnTo>
                  <a:lnTo>
                    <a:pt x="621461" y="1286268"/>
                  </a:lnTo>
                  <a:lnTo>
                    <a:pt x="621461" y="1293482"/>
                  </a:lnTo>
                  <a:lnTo>
                    <a:pt x="627303" y="1299324"/>
                  </a:lnTo>
                  <a:lnTo>
                    <a:pt x="641781" y="1299324"/>
                  </a:lnTo>
                  <a:lnTo>
                    <a:pt x="647623" y="1293482"/>
                  </a:lnTo>
                  <a:lnTo>
                    <a:pt x="647623" y="1279067"/>
                  </a:lnTo>
                  <a:close/>
                </a:path>
                <a:path w="825500" h="1397635">
                  <a:moveTo>
                    <a:pt x="647623" y="1181125"/>
                  </a:moveTo>
                  <a:lnTo>
                    <a:pt x="641781" y="1175283"/>
                  </a:lnTo>
                  <a:lnTo>
                    <a:pt x="627303" y="1175283"/>
                  </a:lnTo>
                  <a:lnTo>
                    <a:pt x="621461" y="1181125"/>
                  </a:lnTo>
                  <a:lnTo>
                    <a:pt x="621461" y="1188339"/>
                  </a:lnTo>
                  <a:lnTo>
                    <a:pt x="621461" y="1195539"/>
                  </a:lnTo>
                  <a:lnTo>
                    <a:pt x="627303" y="1201381"/>
                  </a:lnTo>
                  <a:lnTo>
                    <a:pt x="641781" y="1201381"/>
                  </a:lnTo>
                  <a:lnTo>
                    <a:pt x="647623" y="1195539"/>
                  </a:lnTo>
                  <a:lnTo>
                    <a:pt x="647623" y="1181125"/>
                  </a:lnTo>
                  <a:close/>
                </a:path>
                <a:path w="825500" h="1397635">
                  <a:moveTo>
                    <a:pt x="647623" y="1083195"/>
                  </a:moveTo>
                  <a:lnTo>
                    <a:pt x="641781" y="1077353"/>
                  </a:lnTo>
                  <a:lnTo>
                    <a:pt x="627303" y="1077353"/>
                  </a:lnTo>
                  <a:lnTo>
                    <a:pt x="621461" y="1083195"/>
                  </a:lnTo>
                  <a:lnTo>
                    <a:pt x="621461" y="1090396"/>
                  </a:lnTo>
                  <a:lnTo>
                    <a:pt x="621461" y="1097610"/>
                  </a:lnTo>
                  <a:lnTo>
                    <a:pt x="627303" y="1103452"/>
                  </a:lnTo>
                  <a:lnTo>
                    <a:pt x="641781" y="1103452"/>
                  </a:lnTo>
                  <a:lnTo>
                    <a:pt x="647623" y="1097610"/>
                  </a:lnTo>
                  <a:lnTo>
                    <a:pt x="647623" y="1083195"/>
                  </a:lnTo>
                  <a:close/>
                </a:path>
                <a:path w="825500" h="1397635">
                  <a:moveTo>
                    <a:pt x="647623" y="985253"/>
                  </a:moveTo>
                  <a:lnTo>
                    <a:pt x="641781" y="979411"/>
                  </a:lnTo>
                  <a:lnTo>
                    <a:pt x="627303" y="979411"/>
                  </a:lnTo>
                  <a:lnTo>
                    <a:pt x="621461" y="985253"/>
                  </a:lnTo>
                  <a:lnTo>
                    <a:pt x="621461" y="992466"/>
                  </a:lnTo>
                  <a:lnTo>
                    <a:pt x="621461" y="999667"/>
                  </a:lnTo>
                  <a:lnTo>
                    <a:pt x="627303" y="1005509"/>
                  </a:lnTo>
                  <a:lnTo>
                    <a:pt x="641781" y="1005509"/>
                  </a:lnTo>
                  <a:lnTo>
                    <a:pt x="647623" y="999667"/>
                  </a:lnTo>
                  <a:lnTo>
                    <a:pt x="647623" y="985253"/>
                  </a:lnTo>
                  <a:close/>
                </a:path>
                <a:path w="825500" h="1397635">
                  <a:moveTo>
                    <a:pt x="647623" y="887323"/>
                  </a:moveTo>
                  <a:lnTo>
                    <a:pt x="641781" y="881481"/>
                  </a:lnTo>
                  <a:lnTo>
                    <a:pt x="627303" y="881481"/>
                  </a:lnTo>
                  <a:lnTo>
                    <a:pt x="621461" y="887323"/>
                  </a:lnTo>
                  <a:lnTo>
                    <a:pt x="621461" y="894524"/>
                  </a:lnTo>
                  <a:lnTo>
                    <a:pt x="621461" y="901738"/>
                  </a:lnTo>
                  <a:lnTo>
                    <a:pt x="627303" y="907580"/>
                  </a:lnTo>
                  <a:lnTo>
                    <a:pt x="641781" y="907580"/>
                  </a:lnTo>
                  <a:lnTo>
                    <a:pt x="647623" y="901738"/>
                  </a:lnTo>
                  <a:lnTo>
                    <a:pt x="647623" y="887323"/>
                  </a:lnTo>
                  <a:close/>
                </a:path>
                <a:path w="825500" h="1397635">
                  <a:moveTo>
                    <a:pt x="647623" y="789381"/>
                  </a:moveTo>
                  <a:lnTo>
                    <a:pt x="641781" y="783539"/>
                  </a:lnTo>
                  <a:lnTo>
                    <a:pt x="627303" y="783539"/>
                  </a:lnTo>
                  <a:lnTo>
                    <a:pt x="621461" y="789381"/>
                  </a:lnTo>
                  <a:lnTo>
                    <a:pt x="621461" y="796594"/>
                  </a:lnTo>
                  <a:lnTo>
                    <a:pt x="621461" y="803795"/>
                  </a:lnTo>
                  <a:lnTo>
                    <a:pt x="627303" y="809637"/>
                  </a:lnTo>
                  <a:lnTo>
                    <a:pt x="641781" y="809637"/>
                  </a:lnTo>
                  <a:lnTo>
                    <a:pt x="647623" y="803795"/>
                  </a:lnTo>
                  <a:lnTo>
                    <a:pt x="647623" y="789381"/>
                  </a:lnTo>
                  <a:close/>
                </a:path>
                <a:path w="825500" h="1397635">
                  <a:moveTo>
                    <a:pt x="647623" y="691388"/>
                  </a:moveTo>
                  <a:lnTo>
                    <a:pt x="641781" y="685546"/>
                  </a:lnTo>
                  <a:lnTo>
                    <a:pt x="627303" y="685546"/>
                  </a:lnTo>
                  <a:lnTo>
                    <a:pt x="621461" y="691388"/>
                  </a:lnTo>
                  <a:lnTo>
                    <a:pt x="621461" y="698627"/>
                  </a:lnTo>
                  <a:lnTo>
                    <a:pt x="621461" y="705866"/>
                  </a:lnTo>
                  <a:lnTo>
                    <a:pt x="627303" y="711708"/>
                  </a:lnTo>
                  <a:lnTo>
                    <a:pt x="641781" y="711708"/>
                  </a:lnTo>
                  <a:lnTo>
                    <a:pt x="647623" y="705866"/>
                  </a:lnTo>
                  <a:lnTo>
                    <a:pt x="647623" y="691388"/>
                  </a:lnTo>
                  <a:close/>
                </a:path>
                <a:path w="825500" h="1397635">
                  <a:moveTo>
                    <a:pt x="647623" y="593471"/>
                  </a:moveTo>
                  <a:lnTo>
                    <a:pt x="641781" y="587629"/>
                  </a:lnTo>
                  <a:lnTo>
                    <a:pt x="627303" y="587629"/>
                  </a:lnTo>
                  <a:lnTo>
                    <a:pt x="621461" y="593471"/>
                  </a:lnTo>
                  <a:lnTo>
                    <a:pt x="621461" y="600710"/>
                  </a:lnTo>
                  <a:lnTo>
                    <a:pt x="621461" y="607949"/>
                  </a:lnTo>
                  <a:lnTo>
                    <a:pt x="627303" y="613791"/>
                  </a:lnTo>
                  <a:lnTo>
                    <a:pt x="641781" y="613791"/>
                  </a:lnTo>
                  <a:lnTo>
                    <a:pt x="647623" y="607949"/>
                  </a:lnTo>
                  <a:lnTo>
                    <a:pt x="647623" y="593471"/>
                  </a:lnTo>
                  <a:close/>
                </a:path>
                <a:path w="825500" h="1397635">
                  <a:moveTo>
                    <a:pt x="647623" y="495554"/>
                  </a:moveTo>
                  <a:lnTo>
                    <a:pt x="641781" y="489712"/>
                  </a:lnTo>
                  <a:lnTo>
                    <a:pt x="627303" y="489712"/>
                  </a:lnTo>
                  <a:lnTo>
                    <a:pt x="621461" y="495554"/>
                  </a:lnTo>
                  <a:lnTo>
                    <a:pt x="621461" y="502793"/>
                  </a:lnTo>
                  <a:lnTo>
                    <a:pt x="621461" y="510032"/>
                  </a:lnTo>
                  <a:lnTo>
                    <a:pt x="627303" y="515874"/>
                  </a:lnTo>
                  <a:lnTo>
                    <a:pt x="641781" y="515874"/>
                  </a:lnTo>
                  <a:lnTo>
                    <a:pt x="647623" y="510032"/>
                  </a:lnTo>
                  <a:lnTo>
                    <a:pt x="647623" y="495554"/>
                  </a:lnTo>
                  <a:close/>
                </a:path>
                <a:path w="825500" h="1397635">
                  <a:moveTo>
                    <a:pt x="647623" y="397637"/>
                  </a:moveTo>
                  <a:lnTo>
                    <a:pt x="641781" y="391795"/>
                  </a:lnTo>
                  <a:lnTo>
                    <a:pt x="627303" y="391795"/>
                  </a:lnTo>
                  <a:lnTo>
                    <a:pt x="621461" y="397637"/>
                  </a:lnTo>
                  <a:lnTo>
                    <a:pt x="621461" y="404876"/>
                  </a:lnTo>
                  <a:lnTo>
                    <a:pt x="621461" y="412115"/>
                  </a:lnTo>
                  <a:lnTo>
                    <a:pt x="627303" y="417957"/>
                  </a:lnTo>
                  <a:lnTo>
                    <a:pt x="641781" y="417957"/>
                  </a:lnTo>
                  <a:lnTo>
                    <a:pt x="647623" y="412115"/>
                  </a:lnTo>
                  <a:lnTo>
                    <a:pt x="647623" y="397637"/>
                  </a:lnTo>
                  <a:close/>
                </a:path>
                <a:path w="825500" h="1397635">
                  <a:moveTo>
                    <a:pt x="647623" y="299720"/>
                  </a:moveTo>
                  <a:lnTo>
                    <a:pt x="641781" y="293878"/>
                  </a:lnTo>
                  <a:lnTo>
                    <a:pt x="627303" y="293878"/>
                  </a:lnTo>
                  <a:lnTo>
                    <a:pt x="621461" y="299720"/>
                  </a:lnTo>
                  <a:lnTo>
                    <a:pt x="621461" y="306959"/>
                  </a:lnTo>
                  <a:lnTo>
                    <a:pt x="621461" y="314071"/>
                  </a:lnTo>
                  <a:lnTo>
                    <a:pt x="627303" y="319913"/>
                  </a:lnTo>
                  <a:lnTo>
                    <a:pt x="641781" y="319913"/>
                  </a:lnTo>
                  <a:lnTo>
                    <a:pt x="647623" y="314071"/>
                  </a:lnTo>
                  <a:lnTo>
                    <a:pt x="647623" y="299720"/>
                  </a:lnTo>
                  <a:close/>
                </a:path>
                <a:path w="825500" h="1397635">
                  <a:moveTo>
                    <a:pt x="647623" y="201803"/>
                  </a:moveTo>
                  <a:lnTo>
                    <a:pt x="641781" y="195961"/>
                  </a:lnTo>
                  <a:lnTo>
                    <a:pt x="627303" y="195961"/>
                  </a:lnTo>
                  <a:lnTo>
                    <a:pt x="621461" y="201803"/>
                  </a:lnTo>
                  <a:lnTo>
                    <a:pt x="621461" y="208915"/>
                  </a:lnTo>
                  <a:lnTo>
                    <a:pt x="621461" y="216154"/>
                  </a:lnTo>
                  <a:lnTo>
                    <a:pt x="627303" y="221996"/>
                  </a:lnTo>
                  <a:lnTo>
                    <a:pt x="641781" y="221996"/>
                  </a:lnTo>
                  <a:lnTo>
                    <a:pt x="647623" y="216154"/>
                  </a:lnTo>
                  <a:lnTo>
                    <a:pt x="647623" y="201803"/>
                  </a:lnTo>
                  <a:close/>
                </a:path>
                <a:path w="825500" h="1397635">
                  <a:moveTo>
                    <a:pt x="647623" y="103886"/>
                  </a:moveTo>
                  <a:lnTo>
                    <a:pt x="641781" y="98044"/>
                  </a:lnTo>
                  <a:lnTo>
                    <a:pt x="627303" y="98044"/>
                  </a:lnTo>
                  <a:lnTo>
                    <a:pt x="621461" y="103886"/>
                  </a:lnTo>
                  <a:lnTo>
                    <a:pt x="621461" y="110998"/>
                  </a:lnTo>
                  <a:lnTo>
                    <a:pt x="621461" y="118237"/>
                  </a:lnTo>
                  <a:lnTo>
                    <a:pt x="627303" y="124079"/>
                  </a:lnTo>
                  <a:lnTo>
                    <a:pt x="641781" y="124079"/>
                  </a:lnTo>
                  <a:lnTo>
                    <a:pt x="647623" y="118237"/>
                  </a:lnTo>
                  <a:lnTo>
                    <a:pt x="647623" y="103886"/>
                  </a:lnTo>
                  <a:close/>
                </a:path>
                <a:path w="825500" h="1397635">
                  <a:moveTo>
                    <a:pt x="647623" y="5842"/>
                  </a:moveTo>
                  <a:lnTo>
                    <a:pt x="641781" y="0"/>
                  </a:lnTo>
                  <a:lnTo>
                    <a:pt x="627303" y="0"/>
                  </a:lnTo>
                  <a:lnTo>
                    <a:pt x="621461" y="5842"/>
                  </a:lnTo>
                  <a:lnTo>
                    <a:pt x="621461" y="13081"/>
                  </a:lnTo>
                  <a:lnTo>
                    <a:pt x="621461" y="20320"/>
                  </a:lnTo>
                  <a:lnTo>
                    <a:pt x="627303" y="26162"/>
                  </a:lnTo>
                  <a:lnTo>
                    <a:pt x="641781" y="26162"/>
                  </a:lnTo>
                  <a:lnTo>
                    <a:pt x="647623" y="20320"/>
                  </a:lnTo>
                  <a:lnTo>
                    <a:pt x="647623" y="5842"/>
                  </a:lnTo>
                  <a:close/>
                </a:path>
                <a:path w="825500" h="1397635">
                  <a:moveTo>
                    <a:pt x="736396" y="1279067"/>
                  </a:moveTo>
                  <a:lnTo>
                    <a:pt x="730554" y="1273225"/>
                  </a:lnTo>
                  <a:lnTo>
                    <a:pt x="716203" y="1273225"/>
                  </a:lnTo>
                  <a:lnTo>
                    <a:pt x="710361" y="1279067"/>
                  </a:lnTo>
                  <a:lnTo>
                    <a:pt x="710361" y="1286268"/>
                  </a:lnTo>
                  <a:lnTo>
                    <a:pt x="710361" y="1293482"/>
                  </a:lnTo>
                  <a:lnTo>
                    <a:pt x="716203" y="1299324"/>
                  </a:lnTo>
                  <a:lnTo>
                    <a:pt x="730554" y="1299324"/>
                  </a:lnTo>
                  <a:lnTo>
                    <a:pt x="736396" y="1293482"/>
                  </a:lnTo>
                  <a:lnTo>
                    <a:pt x="736396" y="1279067"/>
                  </a:lnTo>
                  <a:close/>
                </a:path>
                <a:path w="825500" h="1397635">
                  <a:moveTo>
                    <a:pt x="736396" y="1181125"/>
                  </a:moveTo>
                  <a:lnTo>
                    <a:pt x="730554" y="1175283"/>
                  </a:lnTo>
                  <a:lnTo>
                    <a:pt x="716203" y="1175283"/>
                  </a:lnTo>
                  <a:lnTo>
                    <a:pt x="710361" y="1181125"/>
                  </a:lnTo>
                  <a:lnTo>
                    <a:pt x="710361" y="1188339"/>
                  </a:lnTo>
                  <a:lnTo>
                    <a:pt x="710361" y="1195539"/>
                  </a:lnTo>
                  <a:lnTo>
                    <a:pt x="716203" y="1201381"/>
                  </a:lnTo>
                  <a:lnTo>
                    <a:pt x="730554" y="1201381"/>
                  </a:lnTo>
                  <a:lnTo>
                    <a:pt x="736396" y="1195539"/>
                  </a:lnTo>
                  <a:lnTo>
                    <a:pt x="736396" y="1181125"/>
                  </a:lnTo>
                  <a:close/>
                </a:path>
                <a:path w="825500" h="1397635">
                  <a:moveTo>
                    <a:pt x="736396" y="1083195"/>
                  </a:moveTo>
                  <a:lnTo>
                    <a:pt x="730554" y="1077353"/>
                  </a:lnTo>
                  <a:lnTo>
                    <a:pt x="716203" y="1077353"/>
                  </a:lnTo>
                  <a:lnTo>
                    <a:pt x="710361" y="1083195"/>
                  </a:lnTo>
                  <a:lnTo>
                    <a:pt x="710361" y="1090396"/>
                  </a:lnTo>
                  <a:lnTo>
                    <a:pt x="710361" y="1097610"/>
                  </a:lnTo>
                  <a:lnTo>
                    <a:pt x="716203" y="1103452"/>
                  </a:lnTo>
                  <a:lnTo>
                    <a:pt x="730554" y="1103452"/>
                  </a:lnTo>
                  <a:lnTo>
                    <a:pt x="736396" y="1097610"/>
                  </a:lnTo>
                  <a:lnTo>
                    <a:pt x="736396" y="1083195"/>
                  </a:lnTo>
                  <a:close/>
                </a:path>
                <a:path w="825500" h="1397635">
                  <a:moveTo>
                    <a:pt x="736396" y="985253"/>
                  </a:moveTo>
                  <a:lnTo>
                    <a:pt x="730554" y="979411"/>
                  </a:lnTo>
                  <a:lnTo>
                    <a:pt x="716203" y="979411"/>
                  </a:lnTo>
                  <a:lnTo>
                    <a:pt x="710361" y="985253"/>
                  </a:lnTo>
                  <a:lnTo>
                    <a:pt x="710361" y="992466"/>
                  </a:lnTo>
                  <a:lnTo>
                    <a:pt x="710361" y="999667"/>
                  </a:lnTo>
                  <a:lnTo>
                    <a:pt x="716203" y="1005509"/>
                  </a:lnTo>
                  <a:lnTo>
                    <a:pt x="730554" y="1005509"/>
                  </a:lnTo>
                  <a:lnTo>
                    <a:pt x="736396" y="999667"/>
                  </a:lnTo>
                  <a:lnTo>
                    <a:pt x="736396" y="985253"/>
                  </a:lnTo>
                  <a:close/>
                </a:path>
                <a:path w="825500" h="1397635">
                  <a:moveTo>
                    <a:pt x="736396" y="887323"/>
                  </a:moveTo>
                  <a:lnTo>
                    <a:pt x="730554" y="881481"/>
                  </a:lnTo>
                  <a:lnTo>
                    <a:pt x="716203" y="881481"/>
                  </a:lnTo>
                  <a:lnTo>
                    <a:pt x="710361" y="887323"/>
                  </a:lnTo>
                  <a:lnTo>
                    <a:pt x="710361" y="894524"/>
                  </a:lnTo>
                  <a:lnTo>
                    <a:pt x="710361" y="901738"/>
                  </a:lnTo>
                  <a:lnTo>
                    <a:pt x="716203" y="907580"/>
                  </a:lnTo>
                  <a:lnTo>
                    <a:pt x="730554" y="907580"/>
                  </a:lnTo>
                  <a:lnTo>
                    <a:pt x="736396" y="901738"/>
                  </a:lnTo>
                  <a:lnTo>
                    <a:pt x="736396" y="887323"/>
                  </a:lnTo>
                  <a:close/>
                </a:path>
                <a:path w="825500" h="1397635">
                  <a:moveTo>
                    <a:pt x="736396" y="789381"/>
                  </a:moveTo>
                  <a:lnTo>
                    <a:pt x="730554" y="783539"/>
                  </a:lnTo>
                  <a:lnTo>
                    <a:pt x="716203" y="783539"/>
                  </a:lnTo>
                  <a:lnTo>
                    <a:pt x="710361" y="789381"/>
                  </a:lnTo>
                  <a:lnTo>
                    <a:pt x="710361" y="796594"/>
                  </a:lnTo>
                  <a:lnTo>
                    <a:pt x="710361" y="803795"/>
                  </a:lnTo>
                  <a:lnTo>
                    <a:pt x="716203" y="809637"/>
                  </a:lnTo>
                  <a:lnTo>
                    <a:pt x="730554" y="809637"/>
                  </a:lnTo>
                  <a:lnTo>
                    <a:pt x="736396" y="803795"/>
                  </a:lnTo>
                  <a:lnTo>
                    <a:pt x="736396" y="789381"/>
                  </a:lnTo>
                  <a:close/>
                </a:path>
                <a:path w="825500" h="1397635">
                  <a:moveTo>
                    <a:pt x="736396" y="691388"/>
                  </a:moveTo>
                  <a:lnTo>
                    <a:pt x="730554" y="685546"/>
                  </a:lnTo>
                  <a:lnTo>
                    <a:pt x="716203" y="685546"/>
                  </a:lnTo>
                  <a:lnTo>
                    <a:pt x="710361" y="691388"/>
                  </a:lnTo>
                  <a:lnTo>
                    <a:pt x="710361" y="698627"/>
                  </a:lnTo>
                  <a:lnTo>
                    <a:pt x="710361" y="705866"/>
                  </a:lnTo>
                  <a:lnTo>
                    <a:pt x="716203" y="711708"/>
                  </a:lnTo>
                  <a:lnTo>
                    <a:pt x="730554" y="711708"/>
                  </a:lnTo>
                  <a:lnTo>
                    <a:pt x="736396" y="705866"/>
                  </a:lnTo>
                  <a:lnTo>
                    <a:pt x="736396" y="691388"/>
                  </a:lnTo>
                  <a:close/>
                </a:path>
                <a:path w="825500" h="1397635">
                  <a:moveTo>
                    <a:pt x="736396" y="593471"/>
                  </a:moveTo>
                  <a:lnTo>
                    <a:pt x="730554" y="587629"/>
                  </a:lnTo>
                  <a:lnTo>
                    <a:pt x="716203" y="587629"/>
                  </a:lnTo>
                  <a:lnTo>
                    <a:pt x="710361" y="593471"/>
                  </a:lnTo>
                  <a:lnTo>
                    <a:pt x="710361" y="600710"/>
                  </a:lnTo>
                  <a:lnTo>
                    <a:pt x="710361" y="607949"/>
                  </a:lnTo>
                  <a:lnTo>
                    <a:pt x="716203" y="613791"/>
                  </a:lnTo>
                  <a:lnTo>
                    <a:pt x="730554" y="613791"/>
                  </a:lnTo>
                  <a:lnTo>
                    <a:pt x="736396" y="607949"/>
                  </a:lnTo>
                  <a:lnTo>
                    <a:pt x="736396" y="593471"/>
                  </a:lnTo>
                  <a:close/>
                </a:path>
                <a:path w="825500" h="1397635">
                  <a:moveTo>
                    <a:pt x="736396" y="495554"/>
                  </a:moveTo>
                  <a:lnTo>
                    <a:pt x="730554" y="489712"/>
                  </a:lnTo>
                  <a:lnTo>
                    <a:pt x="716203" y="489712"/>
                  </a:lnTo>
                  <a:lnTo>
                    <a:pt x="710361" y="495554"/>
                  </a:lnTo>
                  <a:lnTo>
                    <a:pt x="710361" y="502793"/>
                  </a:lnTo>
                  <a:lnTo>
                    <a:pt x="710361" y="510032"/>
                  </a:lnTo>
                  <a:lnTo>
                    <a:pt x="716203" y="515874"/>
                  </a:lnTo>
                  <a:lnTo>
                    <a:pt x="730554" y="515874"/>
                  </a:lnTo>
                  <a:lnTo>
                    <a:pt x="736396" y="510032"/>
                  </a:lnTo>
                  <a:lnTo>
                    <a:pt x="736396" y="495554"/>
                  </a:lnTo>
                  <a:close/>
                </a:path>
                <a:path w="825500" h="1397635">
                  <a:moveTo>
                    <a:pt x="736396" y="397637"/>
                  </a:moveTo>
                  <a:lnTo>
                    <a:pt x="730554" y="391795"/>
                  </a:lnTo>
                  <a:lnTo>
                    <a:pt x="716203" y="391795"/>
                  </a:lnTo>
                  <a:lnTo>
                    <a:pt x="710361" y="397637"/>
                  </a:lnTo>
                  <a:lnTo>
                    <a:pt x="710361" y="404876"/>
                  </a:lnTo>
                  <a:lnTo>
                    <a:pt x="710361" y="412115"/>
                  </a:lnTo>
                  <a:lnTo>
                    <a:pt x="716203" y="417957"/>
                  </a:lnTo>
                  <a:lnTo>
                    <a:pt x="730554" y="417957"/>
                  </a:lnTo>
                  <a:lnTo>
                    <a:pt x="736396" y="412115"/>
                  </a:lnTo>
                  <a:lnTo>
                    <a:pt x="736396" y="397637"/>
                  </a:lnTo>
                  <a:close/>
                </a:path>
                <a:path w="825500" h="1397635">
                  <a:moveTo>
                    <a:pt x="736396" y="299720"/>
                  </a:moveTo>
                  <a:lnTo>
                    <a:pt x="730554" y="293878"/>
                  </a:lnTo>
                  <a:lnTo>
                    <a:pt x="716203" y="293878"/>
                  </a:lnTo>
                  <a:lnTo>
                    <a:pt x="710361" y="299720"/>
                  </a:lnTo>
                  <a:lnTo>
                    <a:pt x="710361" y="306959"/>
                  </a:lnTo>
                  <a:lnTo>
                    <a:pt x="710361" y="314071"/>
                  </a:lnTo>
                  <a:lnTo>
                    <a:pt x="716203" y="319913"/>
                  </a:lnTo>
                  <a:lnTo>
                    <a:pt x="730554" y="319913"/>
                  </a:lnTo>
                  <a:lnTo>
                    <a:pt x="736396" y="314071"/>
                  </a:lnTo>
                  <a:lnTo>
                    <a:pt x="736396" y="299720"/>
                  </a:lnTo>
                  <a:close/>
                </a:path>
                <a:path w="825500" h="1397635">
                  <a:moveTo>
                    <a:pt x="736396" y="201803"/>
                  </a:moveTo>
                  <a:lnTo>
                    <a:pt x="730554" y="195961"/>
                  </a:lnTo>
                  <a:lnTo>
                    <a:pt x="716203" y="195961"/>
                  </a:lnTo>
                  <a:lnTo>
                    <a:pt x="710361" y="201803"/>
                  </a:lnTo>
                  <a:lnTo>
                    <a:pt x="710361" y="208915"/>
                  </a:lnTo>
                  <a:lnTo>
                    <a:pt x="710361" y="216154"/>
                  </a:lnTo>
                  <a:lnTo>
                    <a:pt x="716203" y="221996"/>
                  </a:lnTo>
                  <a:lnTo>
                    <a:pt x="730554" y="221996"/>
                  </a:lnTo>
                  <a:lnTo>
                    <a:pt x="736396" y="216154"/>
                  </a:lnTo>
                  <a:lnTo>
                    <a:pt x="736396" y="201803"/>
                  </a:lnTo>
                  <a:close/>
                </a:path>
                <a:path w="825500" h="1397635">
                  <a:moveTo>
                    <a:pt x="736396" y="103886"/>
                  </a:moveTo>
                  <a:lnTo>
                    <a:pt x="730554" y="98044"/>
                  </a:lnTo>
                  <a:lnTo>
                    <a:pt x="716203" y="98044"/>
                  </a:lnTo>
                  <a:lnTo>
                    <a:pt x="710361" y="103886"/>
                  </a:lnTo>
                  <a:lnTo>
                    <a:pt x="710361" y="110998"/>
                  </a:lnTo>
                  <a:lnTo>
                    <a:pt x="710361" y="118237"/>
                  </a:lnTo>
                  <a:lnTo>
                    <a:pt x="716203" y="124079"/>
                  </a:lnTo>
                  <a:lnTo>
                    <a:pt x="730554" y="124079"/>
                  </a:lnTo>
                  <a:lnTo>
                    <a:pt x="736396" y="118237"/>
                  </a:lnTo>
                  <a:lnTo>
                    <a:pt x="736396" y="103886"/>
                  </a:lnTo>
                  <a:close/>
                </a:path>
                <a:path w="825500" h="1397635">
                  <a:moveTo>
                    <a:pt x="736396" y="5842"/>
                  </a:moveTo>
                  <a:lnTo>
                    <a:pt x="730554" y="0"/>
                  </a:lnTo>
                  <a:lnTo>
                    <a:pt x="716203" y="0"/>
                  </a:lnTo>
                  <a:lnTo>
                    <a:pt x="710361" y="5842"/>
                  </a:lnTo>
                  <a:lnTo>
                    <a:pt x="710361" y="13081"/>
                  </a:lnTo>
                  <a:lnTo>
                    <a:pt x="710361" y="20320"/>
                  </a:lnTo>
                  <a:lnTo>
                    <a:pt x="716203" y="26162"/>
                  </a:lnTo>
                  <a:lnTo>
                    <a:pt x="730554" y="26162"/>
                  </a:lnTo>
                  <a:lnTo>
                    <a:pt x="736396" y="20320"/>
                  </a:lnTo>
                  <a:lnTo>
                    <a:pt x="736396" y="5842"/>
                  </a:lnTo>
                  <a:close/>
                </a:path>
                <a:path w="825500" h="1397635">
                  <a:moveTo>
                    <a:pt x="825169" y="1279067"/>
                  </a:moveTo>
                  <a:lnTo>
                    <a:pt x="819327" y="1273225"/>
                  </a:lnTo>
                  <a:lnTo>
                    <a:pt x="804976" y="1273225"/>
                  </a:lnTo>
                  <a:lnTo>
                    <a:pt x="799134" y="1279067"/>
                  </a:lnTo>
                  <a:lnTo>
                    <a:pt x="799134" y="1286268"/>
                  </a:lnTo>
                  <a:lnTo>
                    <a:pt x="799134" y="1293482"/>
                  </a:lnTo>
                  <a:lnTo>
                    <a:pt x="804976" y="1299324"/>
                  </a:lnTo>
                  <a:lnTo>
                    <a:pt x="819327" y="1299324"/>
                  </a:lnTo>
                  <a:lnTo>
                    <a:pt x="825169" y="1293482"/>
                  </a:lnTo>
                  <a:lnTo>
                    <a:pt x="825169" y="1279067"/>
                  </a:lnTo>
                  <a:close/>
                </a:path>
                <a:path w="825500" h="1397635">
                  <a:moveTo>
                    <a:pt x="825169" y="1181125"/>
                  </a:moveTo>
                  <a:lnTo>
                    <a:pt x="819327" y="1175283"/>
                  </a:lnTo>
                  <a:lnTo>
                    <a:pt x="804976" y="1175283"/>
                  </a:lnTo>
                  <a:lnTo>
                    <a:pt x="799134" y="1181125"/>
                  </a:lnTo>
                  <a:lnTo>
                    <a:pt x="799134" y="1188339"/>
                  </a:lnTo>
                  <a:lnTo>
                    <a:pt x="799134" y="1195539"/>
                  </a:lnTo>
                  <a:lnTo>
                    <a:pt x="804976" y="1201381"/>
                  </a:lnTo>
                  <a:lnTo>
                    <a:pt x="819327" y="1201381"/>
                  </a:lnTo>
                  <a:lnTo>
                    <a:pt x="825169" y="1195539"/>
                  </a:lnTo>
                  <a:lnTo>
                    <a:pt x="825169" y="1181125"/>
                  </a:lnTo>
                  <a:close/>
                </a:path>
                <a:path w="825500" h="1397635">
                  <a:moveTo>
                    <a:pt x="825169" y="1083195"/>
                  </a:moveTo>
                  <a:lnTo>
                    <a:pt x="819327" y="1077353"/>
                  </a:lnTo>
                  <a:lnTo>
                    <a:pt x="804976" y="1077353"/>
                  </a:lnTo>
                  <a:lnTo>
                    <a:pt x="799134" y="1083195"/>
                  </a:lnTo>
                  <a:lnTo>
                    <a:pt x="799134" y="1090396"/>
                  </a:lnTo>
                  <a:lnTo>
                    <a:pt x="799134" y="1097610"/>
                  </a:lnTo>
                  <a:lnTo>
                    <a:pt x="804976" y="1103452"/>
                  </a:lnTo>
                  <a:lnTo>
                    <a:pt x="819327" y="1103452"/>
                  </a:lnTo>
                  <a:lnTo>
                    <a:pt x="825169" y="1097610"/>
                  </a:lnTo>
                  <a:lnTo>
                    <a:pt x="825169" y="1083195"/>
                  </a:lnTo>
                  <a:close/>
                </a:path>
                <a:path w="825500" h="1397635">
                  <a:moveTo>
                    <a:pt x="825169" y="985253"/>
                  </a:moveTo>
                  <a:lnTo>
                    <a:pt x="819327" y="979411"/>
                  </a:lnTo>
                  <a:lnTo>
                    <a:pt x="804976" y="979411"/>
                  </a:lnTo>
                  <a:lnTo>
                    <a:pt x="799134" y="985253"/>
                  </a:lnTo>
                  <a:lnTo>
                    <a:pt x="799134" y="992466"/>
                  </a:lnTo>
                  <a:lnTo>
                    <a:pt x="799134" y="999667"/>
                  </a:lnTo>
                  <a:lnTo>
                    <a:pt x="804976" y="1005509"/>
                  </a:lnTo>
                  <a:lnTo>
                    <a:pt x="819327" y="1005509"/>
                  </a:lnTo>
                  <a:lnTo>
                    <a:pt x="825169" y="999667"/>
                  </a:lnTo>
                  <a:lnTo>
                    <a:pt x="825169" y="985253"/>
                  </a:lnTo>
                  <a:close/>
                </a:path>
                <a:path w="825500" h="1397635">
                  <a:moveTo>
                    <a:pt x="825169" y="887323"/>
                  </a:moveTo>
                  <a:lnTo>
                    <a:pt x="819327" y="881481"/>
                  </a:lnTo>
                  <a:lnTo>
                    <a:pt x="804976" y="881481"/>
                  </a:lnTo>
                  <a:lnTo>
                    <a:pt x="799134" y="887323"/>
                  </a:lnTo>
                  <a:lnTo>
                    <a:pt x="799134" y="894524"/>
                  </a:lnTo>
                  <a:lnTo>
                    <a:pt x="799134" y="901738"/>
                  </a:lnTo>
                  <a:lnTo>
                    <a:pt x="804976" y="907580"/>
                  </a:lnTo>
                  <a:lnTo>
                    <a:pt x="819327" y="907580"/>
                  </a:lnTo>
                  <a:lnTo>
                    <a:pt x="825169" y="901738"/>
                  </a:lnTo>
                  <a:lnTo>
                    <a:pt x="825169" y="887323"/>
                  </a:lnTo>
                  <a:close/>
                </a:path>
                <a:path w="825500" h="1397635">
                  <a:moveTo>
                    <a:pt x="825169" y="789381"/>
                  </a:moveTo>
                  <a:lnTo>
                    <a:pt x="819327" y="783539"/>
                  </a:lnTo>
                  <a:lnTo>
                    <a:pt x="804976" y="783539"/>
                  </a:lnTo>
                  <a:lnTo>
                    <a:pt x="799134" y="789381"/>
                  </a:lnTo>
                  <a:lnTo>
                    <a:pt x="799134" y="796594"/>
                  </a:lnTo>
                  <a:lnTo>
                    <a:pt x="799134" y="803795"/>
                  </a:lnTo>
                  <a:lnTo>
                    <a:pt x="804976" y="809637"/>
                  </a:lnTo>
                  <a:lnTo>
                    <a:pt x="819327" y="809637"/>
                  </a:lnTo>
                  <a:lnTo>
                    <a:pt x="825169" y="803795"/>
                  </a:lnTo>
                  <a:lnTo>
                    <a:pt x="825169" y="789381"/>
                  </a:lnTo>
                  <a:close/>
                </a:path>
                <a:path w="825500" h="1397635">
                  <a:moveTo>
                    <a:pt x="825169" y="691388"/>
                  </a:moveTo>
                  <a:lnTo>
                    <a:pt x="819327" y="685546"/>
                  </a:lnTo>
                  <a:lnTo>
                    <a:pt x="804976" y="685546"/>
                  </a:lnTo>
                  <a:lnTo>
                    <a:pt x="799134" y="691388"/>
                  </a:lnTo>
                  <a:lnTo>
                    <a:pt x="799134" y="698627"/>
                  </a:lnTo>
                  <a:lnTo>
                    <a:pt x="799134" y="705866"/>
                  </a:lnTo>
                  <a:lnTo>
                    <a:pt x="804976" y="711708"/>
                  </a:lnTo>
                  <a:lnTo>
                    <a:pt x="819327" y="711708"/>
                  </a:lnTo>
                  <a:lnTo>
                    <a:pt x="825169" y="705866"/>
                  </a:lnTo>
                  <a:lnTo>
                    <a:pt x="825169" y="691388"/>
                  </a:lnTo>
                  <a:close/>
                </a:path>
                <a:path w="825500" h="1397635">
                  <a:moveTo>
                    <a:pt x="825169" y="593471"/>
                  </a:moveTo>
                  <a:lnTo>
                    <a:pt x="819327" y="587629"/>
                  </a:lnTo>
                  <a:lnTo>
                    <a:pt x="804976" y="587629"/>
                  </a:lnTo>
                  <a:lnTo>
                    <a:pt x="799134" y="593471"/>
                  </a:lnTo>
                  <a:lnTo>
                    <a:pt x="799134" y="600710"/>
                  </a:lnTo>
                  <a:lnTo>
                    <a:pt x="799134" y="607949"/>
                  </a:lnTo>
                  <a:lnTo>
                    <a:pt x="804976" y="613791"/>
                  </a:lnTo>
                  <a:lnTo>
                    <a:pt x="819327" y="613791"/>
                  </a:lnTo>
                  <a:lnTo>
                    <a:pt x="825169" y="607949"/>
                  </a:lnTo>
                  <a:lnTo>
                    <a:pt x="825169" y="593471"/>
                  </a:lnTo>
                  <a:close/>
                </a:path>
                <a:path w="825500" h="1397635">
                  <a:moveTo>
                    <a:pt x="825169" y="495554"/>
                  </a:moveTo>
                  <a:lnTo>
                    <a:pt x="819327" y="489712"/>
                  </a:lnTo>
                  <a:lnTo>
                    <a:pt x="804976" y="489712"/>
                  </a:lnTo>
                  <a:lnTo>
                    <a:pt x="799134" y="495554"/>
                  </a:lnTo>
                  <a:lnTo>
                    <a:pt x="799134" y="502793"/>
                  </a:lnTo>
                  <a:lnTo>
                    <a:pt x="799134" y="510032"/>
                  </a:lnTo>
                  <a:lnTo>
                    <a:pt x="804976" y="515874"/>
                  </a:lnTo>
                  <a:lnTo>
                    <a:pt x="819327" y="515874"/>
                  </a:lnTo>
                  <a:lnTo>
                    <a:pt x="825169" y="510032"/>
                  </a:lnTo>
                  <a:lnTo>
                    <a:pt x="825169" y="495554"/>
                  </a:lnTo>
                  <a:close/>
                </a:path>
                <a:path w="825500" h="1397635">
                  <a:moveTo>
                    <a:pt x="825169" y="397637"/>
                  </a:moveTo>
                  <a:lnTo>
                    <a:pt x="819327" y="391795"/>
                  </a:lnTo>
                  <a:lnTo>
                    <a:pt x="804976" y="391795"/>
                  </a:lnTo>
                  <a:lnTo>
                    <a:pt x="799134" y="397637"/>
                  </a:lnTo>
                  <a:lnTo>
                    <a:pt x="799134" y="404876"/>
                  </a:lnTo>
                  <a:lnTo>
                    <a:pt x="799134" y="412115"/>
                  </a:lnTo>
                  <a:lnTo>
                    <a:pt x="804976" y="417957"/>
                  </a:lnTo>
                  <a:lnTo>
                    <a:pt x="819327" y="417957"/>
                  </a:lnTo>
                  <a:lnTo>
                    <a:pt x="825169" y="412115"/>
                  </a:lnTo>
                  <a:lnTo>
                    <a:pt x="825169" y="397637"/>
                  </a:lnTo>
                  <a:close/>
                </a:path>
                <a:path w="825500" h="1397635">
                  <a:moveTo>
                    <a:pt x="825169" y="299720"/>
                  </a:moveTo>
                  <a:lnTo>
                    <a:pt x="819327" y="293878"/>
                  </a:lnTo>
                  <a:lnTo>
                    <a:pt x="804976" y="293878"/>
                  </a:lnTo>
                  <a:lnTo>
                    <a:pt x="799134" y="299720"/>
                  </a:lnTo>
                  <a:lnTo>
                    <a:pt x="799134" y="306959"/>
                  </a:lnTo>
                  <a:lnTo>
                    <a:pt x="799134" y="314071"/>
                  </a:lnTo>
                  <a:lnTo>
                    <a:pt x="804976" y="319913"/>
                  </a:lnTo>
                  <a:lnTo>
                    <a:pt x="819327" y="319913"/>
                  </a:lnTo>
                  <a:lnTo>
                    <a:pt x="825169" y="314071"/>
                  </a:lnTo>
                  <a:lnTo>
                    <a:pt x="825169" y="299720"/>
                  </a:lnTo>
                  <a:close/>
                </a:path>
                <a:path w="825500" h="1397635">
                  <a:moveTo>
                    <a:pt x="825169" y="201803"/>
                  </a:moveTo>
                  <a:lnTo>
                    <a:pt x="819327" y="195961"/>
                  </a:lnTo>
                  <a:lnTo>
                    <a:pt x="804976" y="195961"/>
                  </a:lnTo>
                  <a:lnTo>
                    <a:pt x="799134" y="201803"/>
                  </a:lnTo>
                  <a:lnTo>
                    <a:pt x="799134" y="208915"/>
                  </a:lnTo>
                  <a:lnTo>
                    <a:pt x="799134" y="216154"/>
                  </a:lnTo>
                  <a:lnTo>
                    <a:pt x="804976" y="221996"/>
                  </a:lnTo>
                  <a:lnTo>
                    <a:pt x="819327" y="221996"/>
                  </a:lnTo>
                  <a:lnTo>
                    <a:pt x="825169" y="216154"/>
                  </a:lnTo>
                  <a:lnTo>
                    <a:pt x="825169" y="201803"/>
                  </a:lnTo>
                  <a:close/>
                </a:path>
                <a:path w="825500" h="1397635">
                  <a:moveTo>
                    <a:pt x="825169" y="103886"/>
                  </a:moveTo>
                  <a:lnTo>
                    <a:pt x="819327" y="98044"/>
                  </a:lnTo>
                  <a:lnTo>
                    <a:pt x="804976" y="98044"/>
                  </a:lnTo>
                  <a:lnTo>
                    <a:pt x="799134" y="103886"/>
                  </a:lnTo>
                  <a:lnTo>
                    <a:pt x="799134" y="110998"/>
                  </a:lnTo>
                  <a:lnTo>
                    <a:pt x="799134" y="118237"/>
                  </a:lnTo>
                  <a:lnTo>
                    <a:pt x="804976" y="124079"/>
                  </a:lnTo>
                  <a:lnTo>
                    <a:pt x="819327" y="124079"/>
                  </a:lnTo>
                  <a:lnTo>
                    <a:pt x="825169" y="118237"/>
                  </a:lnTo>
                  <a:lnTo>
                    <a:pt x="825169" y="103886"/>
                  </a:lnTo>
                  <a:close/>
                </a:path>
                <a:path w="825500" h="1397635">
                  <a:moveTo>
                    <a:pt x="825169" y="5842"/>
                  </a:moveTo>
                  <a:lnTo>
                    <a:pt x="819327" y="0"/>
                  </a:lnTo>
                  <a:lnTo>
                    <a:pt x="804976" y="0"/>
                  </a:lnTo>
                  <a:lnTo>
                    <a:pt x="799134" y="5842"/>
                  </a:lnTo>
                  <a:lnTo>
                    <a:pt x="799134" y="13081"/>
                  </a:lnTo>
                  <a:lnTo>
                    <a:pt x="799134" y="20320"/>
                  </a:lnTo>
                  <a:lnTo>
                    <a:pt x="804976" y="26162"/>
                  </a:lnTo>
                  <a:lnTo>
                    <a:pt x="819327" y="26162"/>
                  </a:lnTo>
                  <a:lnTo>
                    <a:pt x="825169" y="20320"/>
                  </a:lnTo>
                  <a:lnTo>
                    <a:pt x="825169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8065" y="1336928"/>
              <a:ext cx="3310254" cy="3166745"/>
            </a:xfrm>
            <a:custGeom>
              <a:avLst/>
              <a:gdLst/>
              <a:ahLst/>
              <a:cxnLst/>
              <a:rect l="l" t="t" r="r" b="b"/>
              <a:pathLst>
                <a:path w="3310254" h="3166745">
                  <a:moveTo>
                    <a:pt x="26098" y="3146488"/>
                  </a:moveTo>
                  <a:lnTo>
                    <a:pt x="20256" y="3140646"/>
                  </a:lnTo>
                  <a:lnTo>
                    <a:pt x="5842" y="3140646"/>
                  </a:lnTo>
                  <a:lnTo>
                    <a:pt x="0" y="3146488"/>
                  </a:lnTo>
                  <a:lnTo>
                    <a:pt x="0" y="3153702"/>
                  </a:lnTo>
                  <a:lnTo>
                    <a:pt x="0" y="3160903"/>
                  </a:lnTo>
                  <a:lnTo>
                    <a:pt x="5842" y="3166745"/>
                  </a:lnTo>
                  <a:lnTo>
                    <a:pt x="20256" y="3166745"/>
                  </a:lnTo>
                  <a:lnTo>
                    <a:pt x="26098" y="3160903"/>
                  </a:lnTo>
                  <a:lnTo>
                    <a:pt x="26098" y="3146488"/>
                  </a:lnTo>
                  <a:close/>
                </a:path>
                <a:path w="3310254" h="3166745">
                  <a:moveTo>
                    <a:pt x="26098" y="3048558"/>
                  </a:moveTo>
                  <a:lnTo>
                    <a:pt x="20256" y="3042716"/>
                  </a:lnTo>
                  <a:lnTo>
                    <a:pt x="5842" y="3042716"/>
                  </a:lnTo>
                  <a:lnTo>
                    <a:pt x="0" y="3048558"/>
                  </a:lnTo>
                  <a:lnTo>
                    <a:pt x="0" y="3055759"/>
                  </a:lnTo>
                  <a:lnTo>
                    <a:pt x="0" y="3062973"/>
                  </a:lnTo>
                  <a:lnTo>
                    <a:pt x="5842" y="3068815"/>
                  </a:lnTo>
                  <a:lnTo>
                    <a:pt x="20256" y="3068815"/>
                  </a:lnTo>
                  <a:lnTo>
                    <a:pt x="26098" y="3062973"/>
                  </a:lnTo>
                  <a:lnTo>
                    <a:pt x="26098" y="3048558"/>
                  </a:lnTo>
                  <a:close/>
                </a:path>
                <a:path w="3310254" h="3166745">
                  <a:moveTo>
                    <a:pt x="26098" y="2950616"/>
                  </a:moveTo>
                  <a:lnTo>
                    <a:pt x="20256" y="2944774"/>
                  </a:lnTo>
                  <a:lnTo>
                    <a:pt x="5842" y="2944774"/>
                  </a:lnTo>
                  <a:lnTo>
                    <a:pt x="0" y="2950616"/>
                  </a:lnTo>
                  <a:lnTo>
                    <a:pt x="0" y="2957830"/>
                  </a:lnTo>
                  <a:lnTo>
                    <a:pt x="0" y="2965031"/>
                  </a:lnTo>
                  <a:lnTo>
                    <a:pt x="5842" y="2970873"/>
                  </a:lnTo>
                  <a:lnTo>
                    <a:pt x="20256" y="2970873"/>
                  </a:lnTo>
                  <a:lnTo>
                    <a:pt x="26098" y="2965031"/>
                  </a:lnTo>
                  <a:lnTo>
                    <a:pt x="26098" y="2950616"/>
                  </a:lnTo>
                  <a:close/>
                </a:path>
                <a:path w="3310254" h="3166745">
                  <a:moveTo>
                    <a:pt x="26098" y="2852686"/>
                  </a:moveTo>
                  <a:lnTo>
                    <a:pt x="20256" y="2846844"/>
                  </a:lnTo>
                  <a:lnTo>
                    <a:pt x="5842" y="2846844"/>
                  </a:lnTo>
                  <a:lnTo>
                    <a:pt x="0" y="2852686"/>
                  </a:lnTo>
                  <a:lnTo>
                    <a:pt x="0" y="2859887"/>
                  </a:lnTo>
                  <a:lnTo>
                    <a:pt x="0" y="2867101"/>
                  </a:lnTo>
                  <a:lnTo>
                    <a:pt x="5842" y="2872943"/>
                  </a:lnTo>
                  <a:lnTo>
                    <a:pt x="20256" y="2872943"/>
                  </a:lnTo>
                  <a:lnTo>
                    <a:pt x="26098" y="2867101"/>
                  </a:lnTo>
                  <a:lnTo>
                    <a:pt x="26098" y="2852686"/>
                  </a:lnTo>
                  <a:close/>
                </a:path>
                <a:path w="3310254" h="3166745">
                  <a:moveTo>
                    <a:pt x="26098" y="2754744"/>
                  </a:moveTo>
                  <a:lnTo>
                    <a:pt x="20256" y="2748902"/>
                  </a:lnTo>
                  <a:lnTo>
                    <a:pt x="5842" y="2748902"/>
                  </a:lnTo>
                  <a:lnTo>
                    <a:pt x="0" y="2754744"/>
                  </a:lnTo>
                  <a:lnTo>
                    <a:pt x="0" y="2761958"/>
                  </a:lnTo>
                  <a:lnTo>
                    <a:pt x="0" y="2769158"/>
                  </a:lnTo>
                  <a:lnTo>
                    <a:pt x="5842" y="2775000"/>
                  </a:lnTo>
                  <a:lnTo>
                    <a:pt x="20256" y="2775000"/>
                  </a:lnTo>
                  <a:lnTo>
                    <a:pt x="26098" y="2769158"/>
                  </a:lnTo>
                  <a:lnTo>
                    <a:pt x="26098" y="2754744"/>
                  </a:lnTo>
                  <a:close/>
                </a:path>
                <a:path w="3310254" h="3166745">
                  <a:moveTo>
                    <a:pt x="26098" y="2656814"/>
                  </a:moveTo>
                  <a:lnTo>
                    <a:pt x="20256" y="2650972"/>
                  </a:lnTo>
                  <a:lnTo>
                    <a:pt x="5842" y="2650972"/>
                  </a:lnTo>
                  <a:lnTo>
                    <a:pt x="0" y="2656814"/>
                  </a:lnTo>
                  <a:lnTo>
                    <a:pt x="0" y="2664015"/>
                  </a:lnTo>
                  <a:lnTo>
                    <a:pt x="0" y="2671229"/>
                  </a:lnTo>
                  <a:lnTo>
                    <a:pt x="5842" y="2677071"/>
                  </a:lnTo>
                  <a:lnTo>
                    <a:pt x="20256" y="2677071"/>
                  </a:lnTo>
                  <a:lnTo>
                    <a:pt x="26098" y="2671229"/>
                  </a:lnTo>
                  <a:lnTo>
                    <a:pt x="26098" y="2656814"/>
                  </a:lnTo>
                  <a:close/>
                </a:path>
                <a:path w="3310254" h="3166745">
                  <a:moveTo>
                    <a:pt x="26098" y="2558872"/>
                  </a:moveTo>
                  <a:lnTo>
                    <a:pt x="20256" y="2553030"/>
                  </a:lnTo>
                  <a:lnTo>
                    <a:pt x="5842" y="2553030"/>
                  </a:lnTo>
                  <a:lnTo>
                    <a:pt x="0" y="2558872"/>
                  </a:lnTo>
                  <a:lnTo>
                    <a:pt x="0" y="2566085"/>
                  </a:lnTo>
                  <a:lnTo>
                    <a:pt x="0" y="2573286"/>
                  </a:lnTo>
                  <a:lnTo>
                    <a:pt x="5842" y="2579128"/>
                  </a:lnTo>
                  <a:lnTo>
                    <a:pt x="20256" y="2579128"/>
                  </a:lnTo>
                  <a:lnTo>
                    <a:pt x="26098" y="2573286"/>
                  </a:lnTo>
                  <a:lnTo>
                    <a:pt x="26098" y="2558872"/>
                  </a:lnTo>
                  <a:close/>
                </a:path>
                <a:path w="3310254" h="3166745">
                  <a:moveTo>
                    <a:pt x="26098" y="2460879"/>
                  </a:moveTo>
                  <a:lnTo>
                    <a:pt x="20256" y="2455037"/>
                  </a:lnTo>
                  <a:lnTo>
                    <a:pt x="5842" y="2455037"/>
                  </a:lnTo>
                  <a:lnTo>
                    <a:pt x="0" y="2460879"/>
                  </a:lnTo>
                  <a:lnTo>
                    <a:pt x="0" y="2468118"/>
                  </a:lnTo>
                  <a:lnTo>
                    <a:pt x="0" y="2475357"/>
                  </a:lnTo>
                  <a:lnTo>
                    <a:pt x="5842" y="2481199"/>
                  </a:lnTo>
                  <a:lnTo>
                    <a:pt x="20256" y="2481199"/>
                  </a:lnTo>
                  <a:lnTo>
                    <a:pt x="26098" y="2475357"/>
                  </a:lnTo>
                  <a:lnTo>
                    <a:pt x="26098" y="2460879"/>
                  </a:lnTo>
                  <a:close/>
                </a:path>
                <a:path w="3310254" h="3166745">
                  <a:moveTo>
                    <a:pt x="26098" y="2362962"/>
                  </a:moveTo>
                  <a:lnTo>
                    <a:pt x="20256" y="2357120"/>
                  </a:lnTo>
                  <a:lnTo>
                    <a:pt x="5842" y="2357120"/>
                  </a:lnTo>
                  <a:lnTo>
                    <a:pt x="0" y="2362962"/>
                  </a:lnTo>
                  <a:lnTo>
                    <a:pt x="0" y="2370201"/>
                  </a:lnTo>
                  <a:lnTo>
                    <a:pt x="0" y="2377440"/>
                  </a:lnTo>
                  <a:lnTo>
                    <a:pt x="5842" y="2383282"/>
                  </a:lnTo>
                  <a:lnTo>
                    <a:pt x="20256" y="2383282"/>
                  </a:lnTo>
                  <a:lnTo>
                    <a:pt x="26098" y="2377440"/>
                  </a:lnTo>
                  <a:lnTo>
                    <a:pt x="26098" y="2362962"/>
                  </a:lnTo>
                  <a:close/>
                </a:path>
                <a:path w="3310254" h="3166745">
                  <a:moveTo>
                    <a:pt x="26098" y="2265045"/>
                  </a:moveTo>
                  <a:lnTo>
                    <a:pt x="20256" y="2259203"/>
                  </a:lnTo>
                  <a:lnTo>
                    <a:pt x="5842" y="2259203"/>
                  </a:lnTo>
                  <a:lnTo>
                    <a:pt x="0" y="2265045"/>
                  </a:lnTo>
                  <a:lnTo>
                    <a:pt x="0" y="2272284"/>
                  </a:lnTo>
                  <a:lnTo>
                    <a:pt x="0" y="2279523"/>
                  </a:lnTo>
                  <a:lnTo>
                    <a:pt x="5842" y="2285365"/>
                  </a:lnTo>
                  <a:lnTo>
                    <a:pt x="20256" y="2285365"/>
                  </a:lnTo>
                  <a:lnTo>
                    <a:pt x="26098" y="2279523"/>
                  </a:lnTo>
                  <a:lnTo>
                    <a:pt x="26098" y="2265045"/>
                  </a:lnTo>
                  <a:close/>
                </a:path>
                <a:path w="3310254" h="3166745">
                  <a:moveTo>
                    <a:pt x="26098" y="2167128"/>
                  </a:moveTo>
                  <a:lnTo>
                    <a:pt x="20256" y="2161286"/>
                  </a:lnTo>
                  <a:lnTo>
                    <a:pt x="5842" y="2161286"/>
                  </a:lnTo>
                  <a:lnTo>
                    <a:pt x="0" y="2167128"/>
                  </a:lnTo>
                  <a:lnTo>
                    <a:pt x="0" y="2174367"/>
                  </a:lnTo>
                  <a:lnTo>
                    <a:pt x="0" y="2181606"/>
                  </a:lnTo>
                  <a:lnTo>
                    <a:pt x="5842" y="2187448"/>
                  </a:lnTo>
                  <a:lnTo>
                    <a:pt x="20256" y="2187448"/>
                  </a:lnTo>
                  <a:lnTo>
                    <a:pt x="26098" y="2181606"/>
                  </a:lnTo>
                  <a:lnTo>
                    <a:pt x="26098" y="2167128"/>
                  </a:lnTo>
                  <a:close/>
                </a:path>
                <a:path w="3310254" h="3166745">
                  <a:moveTo>
                    <a:pt x="26098" y="2069211"/>
                  </a:moveTo>
                  <a:lnTo>
                    <a:pt x="20256" y="2063369"/>
                  </a:lnTo>
                  <a:lnTo>
                    <a:pt x="5842" y="2063369"/>
                  </a:lnTo>
                  <a:lnTo>
                    <a:pt x="0" y="2069211"/>
                  </a:lnTo>
                  <a:lnTo>
                    <a:pt x="0" y="2076450"/>
                  </a:lnTo>
                  <a:lnTo>
                    <a:pt x="0" y="2083562"/>
                  </a:lnTo>
                  <a:lnTo>
                    <a:pt x="5842" y="2089404"/>
                  </a:lnTo>
                  <a:lnTo>
                    <a:pt x="20256" y="2089404"/>
                  </a:lnTo>
                  <a:lnTo>
                    <a:pt x="26098" y="2083562"/>
                  </a:lnTo>
                  <a:lnTo>
                    <a:pt x="26098" y="2069211"/>
                  </a:lnTo>
                  <a:close/>
                </a:path>
                <a:path w="3310254" h="3166745">
                  <a:moveTo>
                    <a:pt x="26098" y="1971294"/>
                  </a:moveTo>
                  <a:lnTo>
                    <a:pt x="20256" y="1965452"/>
                  </a:lnTo>
                  <a:lnTo>
                    <a:pt x="5842" y="1965452"/>
                  </a:lnTo>
                  <a:lnTo>
                    <a:pt x="0" y="1971294"/>
                  </a:lnTo>
                  <a:lnTo>
                    <a:pt x="0" y="1978406"/>
                  </a:lnTo>
                  <a:lnTo>
                    <a:pt x="0" y="1985645"/>
                  </a:lnTo>
                  <a:lnTo>
                    <a:pt x="5842" y="1991487"/>
                  </a:lnTo>
                  <a:lnTo>
                    <a:pt x="20256" y="1991487"/>
                  </a:lnTo>
                  <a:lnTo>
                    <a:pt x="26098" y="1985645"/>
                  </a:lnTo>
                  <a:lnTo>
                    <a:pt x="26098" y="1971294"/>
                  </a:lnTo>
                  <a:close/>
                </a:path>
                <a:path w="3310254" h="3166745">
                  <a:moveTo>
                    <a:pt x="26098" y="1873377"/>
                  </a:moveTo>
                  <a:lnTo>
                    <a:pt x="20256" y="1867535"/>
                  </a:lnTo>
                  <a:lnTo>
                    <a:pt x="5842" y="1867535"/>
                  </a:lnTo>
                  <a:lnTo>
                    <a:pt x="0" y="1873377"/>
                  </a:lnTo>
                  <a:lnTo>
                    <a:pt x="0" y="1880489"/>
                  </a:lnTo>
                  <a:lnTo>
                    <a:pt x="0" y="1887728"/>
                  </a:lnTo>
                  <a:lnTo>
                    <a:pt x="5842" y="1893570"/>
                  </a:lnTo>
                  <a:lnTo>
                    <a:pt x="20256" y="1893570"/>
                  </a:lnTo>
                  <a:lnTo>
                    <a:pt x="26098" y="1887728"/>
                  </a:lnTo>
                  <a:lnTo>
                    <a:pt x="26098" y="1873377"/>
                  </a:lnTo>
                  <a:close/>
                </a:path>
                <a:path w="3310254" h="3166745">
                  <a:moveTo>
                    <a:pt x="26098" y="1775333"/>
                  </a:moveTo>
                  <a:lnTo>
                    <a:pt x="20256" y="1769491"/>
                  </a:lnTo>
                  <a:lnTo>
                    <a:pt x="5842" y="1769491"/>
                  </a:lnTo>
                  <a:lnTo>
                    <a:pt x="0" y="1775333"/>
                  </a:lnTo>
                  <a:lnTo>
                    <a:pt x="0" y="1782572"/>
                  </a:lnTo>
                  <a:lnTo>
                    <a:pt x="0" y="1789811"/>
                  </a:lnTo>
                  <a:lnTo>
                    <a:pt x="5842" y="1795653"/>
                  </a:lnTo>
                  <a:lnTo>
                    <a:pt x="20256" y="1795653"/>
                  </a:lnTo>
                  <a:lnTo>
                    <a:pt x="26098" y="1789811"/>
                  </a:lnTo>
                  <a:lnTo>
                    <a:pt x="26098" y="1775333"/>
                  </a:lnTo>
                  <a:close/>
                </a:path>
                <a:path w="3310254" h="3166745">
                  <a:moveTo>
                    <a:pt x="558863" y="3146488"/>
                  </a:moveTo>
                  <a:lnTo>
                    <a:pt x="553021" y="3140646"/>
                  </a:lnTo>
                  <a:lnTo>
                    <a:pt x="538543" y="3140646"/>
                  </a:lnTo>
                  <a:lnTo>
                    <a:pt x="532701" y="3146488"/>
                  </a:lnTo>
                  <a:lnTo>
                    <a:pt x="532701" y="3153702"/>
                  </a:lnTo>
                  <a:lnTo>
                    <a:pt x="532701" y="3160903"/>
                  </a:lnTo>
                  <a:lnTo>
                    <a:pt x="538543" y="3166745"/>
                  </a:lnTo>
                  <a:lnTo>
                    <a:pt x="553021" y="3166745"/>
                  </a:lnTo>
                  <a:lnTo>
                    <a:pt x="558863" y="3160903"/>
                  </a:lnTo>
                  <a:lnTo>
                    <a:pt x="558863" y="3146488"/>
                  </a:lnTo>
                  <a:close/>
                </a:path>
                <a:path w="3310254" h="3166745">
                  <a:moveTo>
                    <a:pt x="647636" y="3146488"/>
                  </a:moveTo>
                  <a:lnTo>
                    <a:pt x="641794" y="3140646"/>
                  </a:lnTo>
                  <a:lnTo>
                    <a:pt x="627316" y="3140646"/>
                  </a:lnTo>
                  <a:lnTo>
                    <a:pt x="621474" y="3146488"/>
                  </a:lnTo>
                  <a:lnTo>
                    <a:pt x="621474" y="3153702"/>
                  </a:lnTo>
                  <a:lnTo>
                    <a:pt x="621474" y="3160903"/>
                  </a:lnTo>
                  <a:lnTo>
                    <a:pt x="627316" y="3166745"/>
                  </a:lnTo>
                  <a:lnTo>
                    <a:pt x="641794" y="3166745"/>
                  </a:lnTo>
                  <a:lnTo>
                    <a:pt x="647636" y="3160903"/>
                  </a:lnTo>
                  <a:lnTo>
                    <a:pt x="647636" y="3146488"/>
                  </a:lnTo>
                  <a:close/>
                </a:path>
                <a:path w="3310254" h="3166745">
                  <a:moveTo>
                    <a:pt x="736409" y="3146488"/>
                  </a:moveTo>
                  <a:lnTo>
                    <a:pt x="730567" y="3140646"/>
                  </a:lnTo>
                  <a:lnTo>
                    <a:pt x="716089" y="3140646"/>
                  </a:lnTo>
                  <a:lnTo>
                    <a:pt x="710247" y="3146488"/>
                  </a:lnTo>
                  <a:lnTo>
                    <a:pt x="710247" y="3153702"/>
                  </a:lnTo>
                  <a:lnTo>
                    <a:pt x="710247" y="3160903"/>
                  </a:lnTo>
                  <a:lnTo>
                    <a:pt x="716089" y="3166745"/>
                  </a:lnTo>
                  <a:lnTo>
                    <a:pt x="730567" y="3166745"/>
                  </a:lnTo>
                  <a:lnTo>
                    <a:pt x="736409" y="3160903"/>
                  </a:lnTo>
                  <a:lnTo>
                    <a:pt x="736409" y="3146488"/>
                  </a:lnTo>
                  <a:close/>
                </a:path>
                <a:path w="3310254" h="3166745">
                  <a:moveTo>
                    <a:pt x="825182" y="3146488"/>
                  </a:moveTo>
                  <a:lnTo>
                    <a:pt x="819340" y="3140646"/>
                  </a:lnTo>
                  <a:lnTo>
                    <a:pt x="804989" y="3140646"/>
                  </a:lnTo>
                  <a:lnTo>
                    <a:pt x="799147" y="3146488"/>
                  </a:lnTo>
                  <a:lnTo>
                    <a:pt x="799147" y="3153702"/>
                  </a:lnTo>
                  <a:lnTo>
                    <a:pt x="799147" y="3160903"/>
                  </a:lnTo>
                  <a:lnTo>
                    <a:pt x="804989" y="3166745"/>
                  </a:lnTo>
                  <a:lnTo>
                    <a:pt x="819340" y="3166745"/>
                  </a:lnTo>
                  <a:lnTo>
                    <a:pt x="825182" y="3160903"/>
                  </a:lnTo>
                  <a:lnTo>
                    <a:pt x="825182" y="3146488"/>
                  </a:lnTo>
                  <a:close/>
                </a:path>
                <a:path w="3310254" h="3166745">
                  <a:moveTo>
                    <a:pt x="913955" y="3146488"/>
                  </a:moveTo>
                  <a:lnTo>
                    <a:pt x="908113" y="3140646"/>
                  </a:lnTo>
                  <a:lnTo>
                    <a:pt x="893762" y="3140646"/>
                  </a:lnTo>
                  <a:lnTo>
                    <a:pt x="887920" y="3146488"/>
                  </a:lnTo>
                  <a:lnTo>
                    <a:pt x="887920" y="3153702"/>
                  </a:lnTo>
                  <a:lnTo>
                    <a:pt x="887920" y="3160903"/>
                  </a:lnTo>
                  <a:lnTo>
                    <a:pt x="893762" y="3166745"/>
                  </a:lnTo>
                  <a:lnTo>
                    <a:pt x="908113" y="3166745"/>
                  </a:lnTo>
                  <a:lnTo>
                    <a:pt x="913955" y="3160903"/>
                  </a:lnTo>
                  <a:lnTo>
                    <a:pt x="913955" y="3146488"/>
                  </a:lnTo>
                  <a:close/>
                </a:path>
                <a:path w="3310254" h="3166745">
                  <a:moveTo>
                    <a:pt x="1269174" y="201803"/>
                  </a:moveTo>
                  <a:lnTo>
                    <a:pt x="1263205" y="195961"/>
                  </a:lnTo>
                  <a:lnTo>
                    <a:pt x="1248854" y="195961"/>
                  </a:lnTo>
                  <a:lnTo>
                    <a:pt x="1243012" y="201803"/>
                  </a:lnTo>
                  <a:lnTo>
                    <a:pt x="1243012" y="208915"/>
                  </a:lnTo>
                  <a:lnTo>
                    <a:pt x="1243012" y="216154"/>
                  </a:lnTo>
                  <a:lnTo>
                    <a:pt x="1248854" y="221996"/>
                  </a:lnTo>
                  <a:lnTo>
                    <a:pt x="1263205" y="221996"/>
                  </a:lnTo>
                  <a:lnTo>
                    <a:pt x="1269174" y="216154"/>
                  </a:lnTo>
                  <a:lnTo>
                    <a:pt x="1269174" y="201803"/>
                  </a:lnTo>
                  <a:close/>
                </a:path>
                <a:path w="3310254" h="3166745">
                  <a:moveTo>
                    <a:pt x="1269174" y="103886"/>
                  </a:moveTo>
                  <a:lnTo>
                    <a:pt x="1263205" y="98044"/>
                  </a:lnTo>
                  <a:lnTo>
                    <a:pt x="1248854" y="98044"/>
                  </a:lnTo>
                  <a:lnTo>
                    <a:pt x="1243012" y="103886"/>
                  </a:lnTo>
                  <a:lnTo>
                    <a:pt x="1243012" y="110998"/>
                  </a:lnTo>
                  <a:lnTo>
                    <a:pt x="1243012" y="118237"/>
                  </a:lnTo>
                  <a:lnTo>
                    <a:pt x="1248854" y="124079"/>
                  </a:lnTo>
                  <a:lnTo>
                    <a:pt x="1263205" y="124079"/>
                  </a:lnTo>
                  <a:lnTo>
                    <a:pt x="1269174" y="118237"/>
                  </a:lnTo>
                  <a:lnTo>
                    <a:pt x="1269174" y="103886"/>
                  </a:lnTo>
                  <a:close/>
                </a:path>
                <a:path w="3310254" h="3166745">
                  <a:moveTo>
                    <a:pt x="1269174" y="5842"/>
                  </a:moveTo>
                  <a:lnTo>
                    <a:pt x="1263205" y="0"/>
                  </a:lnTo>
                  <a:lnTo>
                    <a:pt x="1248854" y="0"/>
                  </a:lnTo>
                  <a:lnTo>
                    <a:pt x="1243012" y="5842"/>
                  </a:lnTo>
                  <a:lnTo>
                    <a:pt x="1243012" y="13081"/>
                  </a:lnTo>
                  <a:lnTo>
                    <a:pt x="1243012" y="20320"/>
                  </a:lnTo>
                  <a:lnTo>
                    <a:pt x="1248854" y="26162"/>
                  </a:lnTo>
                  <a:lnTo>
                    <a:pt x="1263205" y="26162"/>
                  </a:lnTo>
                  <a:lnTo>
                    <a:pt x="1269174" y="20320"/>
                  </a:lnTo>
                  <a:lnTo>
                    <a:pt x="1269174" y="5842"/>
                  </a:lnTo>
                  <a:close/>
                </a:path>
                <a:path w="3310254" h="3166745">
                  <a:moveTo>
                    <a:pt x="1357947" y="201803"/>
                  </a:moveTo>
                  <a:lnTo>
                    <a:pt x="1352105" y="195961"/>
                  </a:lnTo>
                  <a:lnTo>
                    <a:pt x="1337627" y="195961"/>
                  </a:lnTo>
                  <a:lnTo>
                    <a:pt x="1331785" y="201803"/>
                  </a:lnTo>
                  <a:lnTo>
                    <a:pt x="1331785" y="208915"/>
                  </a:lnTo>
                  <a:lnTo>
                    <a:pt x="1331785" y="216154"/>
                  </a:lnTo>
                  <a:lnTo>
                    <a:pt x="1337627" y="221996"/>
                  </a:lnTo>
                  <a:lnTo>
                    <a:pt x="1352105" y="221996"/>
                  </a:lnTo>
                  <a:lnTo>
                    <a:pt x="1357947" y="216154"/>
                  </a:lnTo>
                  <a:lnTo>
                    <a:pt x="1357947" y="201803"/>
                  </a:lnTo>
                  <a:close/>
                </a:path>
                <a:path w="3310254" h="3166745">
                  <a:moveTo>
                    <a:pt x="1357947" y="103886"/>
                  </a:moveTo>
                  <a:lnTo>
                    <a:pt x="1352105" y="98044"/>
                  </a:lnTo>
                  <a:lnTo>
                    <a:pt x="1337627" y="98044"/>
                  </a:lnTo>
                  <a:lnTo>
                    <a:pt x="1331785" y="103886"/>
                  </a:lnTo>
                  <a:lnTo>
                    <a:pt x="1331785" y="110998"/>
                  </a:lnTo>
                  <a:lnTo>
                    <a:pt x="1331785" y="118237"/>
                  </a:lnTo>
                  <a:lnTo>
                    <a:pt x="1337627" y="124079"/>
                  </a:lnTo>
                  <a:lnTo>
                    <a:pt x="1352105" y="124079"/>
                  </a:lnTo>
                  <a:lnTo>
                    <a:pt x="1357947" y="118237"/>
                  </a:lnTo>
                  <a:lnTo>
                    <a:pt x="1357947" y="103886"/>
                  </a:lnTo>
                  <a:close/>
                </a:path>
                <a:path w="3310254" h="3166745">
                  <a:moveTo>
                    <a:pt x="1357947" y="5842"/>
                  </a:moveTo>
                  <a:lnTo>
                    <a:pt x="1352105" y="0"/>
                  </a:lnTo>
                  <a:lnTo>
                    <a:pt x="1337627" y="0"/>
                  </a:lnTo>
                  <a:lnTo>
                    <a:pt x="1331785" y="5842"/>
                  </a:lnTo>
                  <a:lnTo>
                    <a:pt x="1331785" y="13081"/>
                  </a:lnTo>
                  <a:lnTo>
                    <a:pt x="1331785" y="20320"/>
                  </a:lnTo>
                  <a:lnTo>
                    <a:pt x="1337627" y="26162"/>
                  </a:lnTo>
                  <a:lnTo>
                    <a:pt x="1352105" y="26162"/>
                  </a:lnTo>
                  <a:lnTo>
                    <a:pt x="1357947" y="20320"/>
                  </a:lnTo>
                  <a:lnTo>
                    <a:pt x="1357947" y="5842"/>
                  </a:lnTo>
                  <a:close/>
                </a:path>
                <a:path w="3310254" h="3166745">
                  <a:moveTo>
                    <a:pt x="1446720" y="201803"/>
                  </a:moveTo>
                  <a:lnTo>
                    <a:pt x="1440878" y="195961"/>
                  </a:lnTo>
                  <a:lnTo>
                    <a:pt x="1426400" y="195961"/>
                  </a:lnTo>
                  <a:lnTo>
                    <a:pt x="1420558" y="201803"/>
                  </a:lnTo>
                  <a:lnTo>
                    <a:pt x="1420558" y="208915"/>
                  </a:lnTo>
                  <a:lnTo>
                    <a:pt x="1420558" y="216154"/>
                  </a:lnTo>
                  <a:lnTo>
                    <a:pt x="1426400" y="221996"/>
                  </a:lnTo>
                  <a:lnTo>
                    <a:pt x="1440878" y="221996"/>
                  </a:lnTo>
                  <a:lnTo>
                    <a:pt x="1446720" y="216154"/>
                  </a:lnTo>
                  <a:lnTo>
                    <a:pt x="1446720" y="201803"/>
                  </a:lnTo>
                  <a:close/>
                </a:path>
                <a:path w="3310254" h="3166745">
                  <a:moveTo>
                    <a:pt x="1446720" y="103886"/>
                  </a:moveTo>
                  <a:lnTo>
                    <a:pt x="1440878" y="98044"/>
                  </a:lnTo>
                  <a:lnTo>
                    <a:pt x="1426400" y="98044"/>
                  </a:lnTo>
                  <a:lnTo>
                    <a:pt x="1420558" y="103886"/>
                  </a:lnTo>
                  <a:lnTo>
                    <a:pt x="1420558" y="110998"/>
                  </a:lnTo>
                  <a:lnTo>
                    <a:pt x="1420558" y="118237"/>
                  </a:lnTo>
                  <a:lnTo>
                    <a:pt x="1426400" y="124079"/>
                  </a:lnTo>
                  <a:lnTo>
                    <a:pt x="1440878" y="124079"/>
                  </a:lnTo>
                  <a:lnTo>
                    <a:pt x="1446720" y="118237"/>
                  </a:lnTo>
                  <a:lnTo>
                    <a:pt x="1446720" y="103886"/>
                  </a:lnTo>
                  <a:close/>
                </a:path>
                <a:path w="3310254" h="3166745">
                  <a:moveTo>
                    <a:pt x="1446720" y="5842"/>
                  </a:moveTo>
                  <a:lnTo>
                    <a:pt x="1440878" y="0"/>
                  </a:lnTo>
                  <a:lnTo>
                    <a:pt x="1426400" y="0"/>
                  </a:lnTo>
                  <a:lnTo>
                    <a:pt x="1420558" y="5842"/>
                  </a:lnTo>
                  <a:lnTo>
                    <a:pt x="1420558" y="13081"/>
                  </a:lnTo>
                  <a:lnTo>
                    <a:pt x="1420558" y="20320"/>
                  </a:lnTo>
                  <a:lnTo>
                    <a:pt x="1426400" y="26162"/>
                  </a:lnTo>
                  <a:lnTo>
                    <a:pt x="1440878" y="26162"/>
                  </a:lnTo>
                  <a:lnTo>
                    <a:pt x="1446720" y="20320"/>
                  </a:lnTo>
                  <a:lnTo>
                    <a:pt x="1446720" y="5842"/>
                  </a:lnTo>
                  <a:close/>
                </a:path>
                <a:path w="3310254" h="3166745">
                  <a:moveTo>
                    <a:pt x="1535493" y="201803"/>
                  </a:moveTo>
                  <a:lnTo>
                    <a:pt x="1529651" y="195961"/>
                  </a:lnTo>
                  <a:lnTo>
                    <a:pt x="1515173" y="195961"/>
                  </a:lnTo>
                  <a:lnTo>
                    <a:pt x="1509331" y="201803"/>
                  </a:lnTo>
                  <a:lnTo>
                    <a:pt x="1509331" y="208915"/>
                  </a:lnTo>
                  <a:lnTo>
                    <a:pt x="1509331" y="216154"/>
                  </a:lnTo>
                  <a:lnTo>
                    <a:pt x="1515173" y="221996"/>
                  </a:lnTo>
                  <a:lnTo>
                    <a:pt x="1529651" y="221996"/>
                  </a:lnTo>
                  <a:lnTo>
                    <a:pt x="1535493" y="216154"/>
                  </a:lnTo>
                  <a:lnTo>
                    <a:pt x="1535493" y="201803"/>
                  </a:lnTo>
                  <a:close/>
                </a:path>
                <a:path w="3310254" h="3166745">
                  <a:moveTo>
                    <a:pt x="1535493" y="103886"/>
                  </a:moveTo>
                  <a:lnTo>
                    <a:pt x="1529651" y="98044"/>
                  </a:lnTo>
                  <a:lnTo>
                    <a:pt x="1515173" y="98044"/>
                  </a:lnTo>
                  <a:lnTo>
                    <a:pt x="1509331" y="103886"/>
                  </a:lnTo>
                  <a:lnTo>
                    <a:pt x="1509331" y="110998"/>
                  </a:lnTo>
                  <a:lnTo>
                    <a:pt x="1509331" y="118237"/>
                  </a:lnTo>
                  <a:lnTo>
                    <a:pt x="1515173" y="124079"/>
                  </a:lnTo>
                  <a:lnTo>
                    <a:pt x="1529651" y="124079"/>
                  </a:lnTo>
                  <a:lnTo>
                    <a:pt x="1535493" y="118237"/>
                  </a:lnTo>
                  <a:lnTo>
                    <a:pt x="1535493" y="103886"/>
                  </a:lnTo>
                  <a:close/>
                </a:path>
                <a:path w="3310254" h="3166745">
                  <a:moveTo>
                    <a:pt x="1535493" y="5842"/>
                  </a:moveTo>
                  <a:lnTo>
                    <a:pt x="1529651" y="0"/>
                  </a:lnTo>
                  <a:lnTo>
                    <a:pt x="1515173" y="0"/>
                  </a:lnTo>
                  <a:lnTo>
                    <a:pt x="1509331" y="5842"/>
                  </a:lnTo>
                  <a:lnTo>
                    <a:pt x="1509331" y="13081"/>
                  </a:lnTo>
                  <a:lnTo>
                    <a:pt x="1509331" y="20320"/>
                  </a:lnTo>
                  <a:lnTo>
                    <a:pt x="1515173" y="26162"/>
                  </a:lnTo>
                  <a:lnTo>
                    <a:pt x="1529651" y="26162"/>
                  </a:lnTo>
                  <a:lnTo>
                    <a:pt x="1535493" y="20320"/>
                  </a:lnTo>
                  <a:lnTo>
                    <a:pt x="1535493" y="5842"/>
                  </a:lnTo>
                  <a:close/>
                </a:path>
                <a:path w="3310254" h="3166745">
                  <a:moveTo>
                    <a:pt x="1624266" y="201803"/>
                  </a:moveTo>
                  <a:lnTo>
                    <a:pt x="1618424" y="195961"/>
                  </a:lnTo>
                  <a:lnTo>
                    <a:pt x="1603946" y="195961"/>
                  </a:lnTo>
                  <a:lnTo>
                    <a:pt x="1598104" y="201803"/>
                  </a:lnTo>
                  <a:lnTo>
                    <a:pt x="1598104" y="208915"/>
                  </a:lnTo>
                  <a:lnTo>
                    <a:pt x="1598104" y="216154"/>
                  </a:lnTo>
                  <a:lnTo>
                    <a:pt x="1603946" y="221996"/>
                  </a:lnTo>
                  <a:lnTo>
                    <a:pt x="1618424" y="221996"/>
                  </a:lnTo>
                  <a:lnTo>
                    <a:pt x="1624266" y="216154"/>
                  </a:lnTo>
                  <a:lnTo>
                    <a:pt x="1624266" y="201803"/>
                  </a:lnTo>
                  <a:close/>
                </a:path>
                <a:path w="3310254" h="3166745">
                  <a:moveTo>
                    <a:pt x="1624266" y="103886"/>
                  </a:moveTo>
                  <a:lnTo>
                    <a:pt x="1618424" y="98044"/>
                  </a:lnTo>
                  <a:lnTo>
                    <a:pt x="1603946" y="98044"/>
                  </a:lnTo>
                  <a:lnTo>
                    <a:pt x="1598104" y="103886"/>
                  </a:lnTo>
                  <a:lnTo>
                    <a:pt x="1598104" y="110998"/>
                  </a:lnTo>
                  <a:lnTo>
                    <a:pt x="1598104" y="118237"/>
                  </a:lnTo>
                  <a:lnTo>
                    <a:pt x="1603946" y="124079"/>
                  </a:lnTo>
                  <a:lnTo>
                    <a:pt x="1618424" y="124079"/>
                  </a:lnTo>
                  <a:lnTo>
                    <a:pt x="1624266" y="118237"/>
                  </a:lnTo>
                  <a:lnTo>
                    <a:pt x="1624266" y="103886"/>
                  </a:lnTo>
                  <a:close/>
                </a:path>
                <a:path w="3310254" h="3166745">
                  <a:moveTo>
                    <a:pt x="1624266" y="5842"/>
                  </a:moveTo>
                  <a:lnTo>
                    <a:pt x="1618424" y="0"/>
                  </a:lnTo>
                  <a:lnTo>
                    <a:pt x="1603946" y="0"/>
                  </a:lnTo>
                  <a:lnTo>
                    <a:pt x="1598104" y="5842"/>
                  </a:lnTo>
                  <a:lnTo>
                    <a:pt x="1598104" y="13081"/>
                  </a:lnTo>
                  <a:lnTo>
                    <a:pt x="1598104" y="20320"/>
                  </a:lnTo>
                  <a:lnTo>
                    <a:pt x="1603946" y="26162"/>
                  </a:lnTo>
                  <a:lnTo>
                    <a:pt x="1618424" y="26162"/>
                  </a:lnTo>
                  <a:lnTo>
                    <a:pt x="1624266" y="20320"/>
                  </a:lnTo>
                  <a:lnTo>
                    <a:pt x="1624266" y="5842"/>
                  </a:lnTo>
                  <a:close/>
                </a:path>
                <a:path w="3310254" h="3166745">
                  <a:moveTo>
                    <a:pt x="1713039" y="201803"/>
                  </a:moveTo>
                  <a:lnTo>
                    <a:pt x="1707197" y="195961"/>
                  </a:lnTo>
                  <a:lnTo>
                    <a:pt x="1692846" y="195961"/>
                  </a:lnTo>
                  <a:lnTo>
                    <a:pt x="1687004" y="201803"/>
                  </a:lnTo>
                  <a:lnTo>
                    <a:pt x="1687004" y="208915"/>
                  </a:lnTo>
                  <a:lnTo>
                    <a:pt x="1687004" y="216154"/>
                  </a:lnTo>
                  <a:lnTo>
                    <a:pt x="1692846" y="221996"/>
                  </a:lnTo>
                  <a:lnTo>
                    <a:pt x="1707197" y="221996"/>
                  </a:lnTo>
                  <a:lnTo>
                    <a:pt x="1713039" y="216154"/>
                  </a:lnTo>
                  <a:lnTo>
                    <a:pt x="1713039" y="201803"/>
                  </a:lnTo>
                  <a:close/>
                </a:path>
                <a:path w="3310254" h="3166745">
                  <a:moveTo>
                    <a:pt x="1713039" y="103886"/>
                  </a:moveTo>
                  <a:lnTo>
                    <a:pt x="1707197" y="98044"/>
                  </a:lnTo>
                  <a:lnTo>
                    <a:pt x="1692846" y="98044"/>
                  </a:lnTo>
                  <a:lnTo>
                    <a:pt x="1687004" y="103886"/>
                  </a:lnTo>
                  <a:lnTo>
                    <a:pt x="1687004" y="110998"/>
                  </a:lnTo>
                  <a:lnTo>
                    <a:pt x="1687004" y="118237"/>
                  </a:lnTo>
                  <a:lnTo>
                    <a:pt x="1692846" y="124079"/>
                  </a:lnTo>
                  <a:lnTo>
                    <a:pt x="1707197" y="124079"/>
                  </a:lnTo>
                  <a:lnTo>
                    <a:pt x="1713039" y="118237"/>
                  </a:lnTo>
                  <a:lnTo>
                    <a:pt x="1713039" y="103886"/>
                  </a:lnTo>
                  <a:close/>
                </a:path>
                <a:path w="3310254" h="3166745">
                  <a:moveTo>
                    <a:pt x="1713039" y="5842"/>
                  </a:moveTo>
                  <a:lnTo>
                    <a:pt x="1707197" y="0"/>
                  </a:lnTo>
                  <a:lnTo>
                    <a:pt x="1692846" y="0"/>
                  </a:lnTo>
                  <a:lnTo>
                    <a:pt x="1687004" y="5842"/>
                  </a:lnTo>
                  <a:lnTo>
                    <a:pt x="1687004" y="13081"/>
                  </a:lnTo>
                  <a:lnTo>
                    <a:pt x="1687004" y="20320"/>
                  </a:lnTo>
                  <a:lnTo>
                    <a:pt x="1692846" y="26162"/>
                  </a:lnTo>
                  <a:lnTo>
                    <a:pt x="1707197" y="26162"/>
                  </a:lnTo>
                  <a:lnTo>
                    <a:pt x="1713039" y="20320"/>
                  </a:lnTo>
                  <a:lnTo>
                    <a:pt x="1713039" y="5842"/>
                  </a:lnTo>
                  <a:close/>
                </a:path>
                <a:path w="3310254" h="3166745">
                  <a:moveTo>
                    <a:pt x="1801812" y="201803"/>
                  </a:moveTo>
                  <a:lnTo>
                    <a:pt x="1795970" y="195961"/>
                  </a:lnTo>
                  <a:lnTo>
                    <a:pt x="1781619" y="195961"/>
                  </a:lnTo>
                  <a:lnTo>
                    <a:pt x="1775777" y="201803"/>
                  </a:lnTo>
                  <a:lnTo>
                    <a:pt x="1775777" y="208915"/>
                  </a:lnTo>
                  <a:lnTo>
                    <a:pt x="1775777" y="216154"/>
                  </a:lnTo>
                  <a:lnTo>
                    <a:pt x="1781619" y="221996"/>
                  </a:lnTo>
                  <a:lnTo>
                    <a:pt x="1795970" y="221996"/>
                  </a:lnTo>
                  <a:lnTo>
                    <a:pt x="1801812" y="216154"/>
                  </a:lnTo>
                  <a:lnTo>
                    <a:pt x="1801812" y="201803"/>
                  </a:lnTo>
                  <a:close/>
                </a:path>
                <a:path w="3310254" h="3166745">
                  <a:moveTo>
                    <a:pt x="1801812" y="103886"/>
                  </a:moveTo>
                  <a:lnTo>
                    <a:pt x="1795970" y="98044"/>
                  </a:lnTo>
                  <a:lnTo>
                    <a:pt x="1781619" y="98044"/>
                  </a:lnTo>
                  <a:lnTo>
                    <a:pt x="1775777" y="103886"/>
                  </a:lnTo>
                  <a:lnTo>
                    <a:pt x="1775777" y="110998"/>
                  </a:lnTo>
                  <a:lnTo>
                    <a:pt x="1775777" y="118237"/>
                  </a:lnTo>
                  <a:lnTo>
                    <a:pt x="1781619" y="124079"/>
                  </a:lnTo>
                  <a:lnTo>
                    <a:pt x="1795970" y="124079"/>
                  </a:lnTo>
                  <a:lnTo>
                    <a:pt x="1801812" y="118237"/>
                  </a:lnTo>
                  <a:lnTo>
                    <a:pt x="1801812" y="103886"/>
                  </a:lnTo>
                  <a:close/>
                </a:path>
                <a:path w="3310254" h="3166745">
                  <a:moveTo>
                    <a:pt x="1801812" y="5842"/>
                  </a:moveTo>
                  <a:lnTo>
                    <a:pt x="1795970" y="0"/>
                  </a:lnTo>
                  <a:lnTo>
                    <a:pt x="1781619" y="0"/>
                  </a:lnTo>
                  <a:lnTo>
                    <a:pt x="1775777" y="5842"/>
                  </a:lnTo>
                  <a:lnTo>
                    <a:pt x="1775777" y="13081"/>
                  </a:lnTo>
                  <a:lnTo>
                    <a:pt x="1775777" y="20320"/>
                  </a:lnTo>
                  <a:lnTo>
                    <a:pt x="1781619" y="26162"/>
                  </a:lnTo>
                  <a:lnTo>
                    <a:pt x="1795970" y="26162"/>
                  </a:lnTo>
                  <a:lnTo>
                    <a:pt x="1801812" y="20320"/>
                  </a:lnTo>
                  <a:lnTo>
                    <a:pt x="1801812" y="5842"/>
                  </a:lnTo>
                  <a:close/>
                </a:path>
                <a:path w="3310254" h="3166745">
                  <a:moveTo>
                    <a:pt x="1890585" y="201803"/>
                  </a:moveTo>
                  <a:lnTo>
                    <a:pt x="1884743" y="195961"/>
                  </a:lnTo>
                  <a:lnTo>
                    <a:pt x="1870392" y="195961"/>
                  </a:lnTo>
                  <a:lnTo>
                    <a:pt x="1864550" y="201803"/>
                  </a:lnTo>
                  <a:lnTo>
                    <a:pt x="1864550" y="208915"/>
                  </a:lnTo>
                  <a:lnTo>
                    <a:pt x="1864550" y="216154"/>
                  </a:lnTo>
                  <a:lnTo>
                    <a:pt x="1870392" y="221996"/>
                  </a:lnTo>
                  <a:lnTo>
                    <a:pt x="1884743" y="221996"/>
                  </a:lnTo>
                  <a:lnTo>
                    <a:pt x="1890585" y="216154"/>
                  </a:lnTo>
                  <a:lnTo>
                    <a:pt x="1890585" y="201803"/>
                  </a:lnTo>
                  <a:close/>
                </a:path>
                <a:path w="3310254" h="3166745">
                  <a:moveTo>
                    <a:pt x="1890585" y="103886"/>
                  </a:moveTo>
                  <a:lnTo>
                    <a:pt x="1884743" y="98044"/>
                  </a:lnTo>
                  <a:lnTo>
                    <a:pt x="1870392" y="98044"/>
                  </a:lnTo>
                  <a:lnTo>
                    <a:pt x="1864550" y="103886"/>
                  </a:lnTo>
                  <a:lnTo>
                    <a:pt x="1864550" y="110998"/>
                  </a:lnTo>
                  <a:lnTo>
                    <a:pt x="1864550" y="118237"/>
                  </a:lnTo>
                  <a:lnTo>
                    <a:pt x="1870392" y="124079"/>
                  </a:lnTo>
                  <a:lnTo>
                    <a:pt x="1884743" y="124079"/>
                  </a:lnTo>
                  <a:lnTo>
                    <a:pt x="1890585" y="118237"/>
                  </a:lnTo>
                  <a:lnTo>
                    <a:pt x="1890585" y="103886"/>
                  </a:lnTo>
                  <a:close/>
                </a:path>
                <a:path w="3310254" h="3166745">
                  <a:moveTo>
                    <a:pt x="1890585" y="5842"/>
                  </a:moveTo>
                  <a:lnTo>
                    <a:pt x="1884743" y="0"/>
                  </a:lnTo>
                  <a:lnTo>
                    <a:pt x="1870392" y="0"/>
                  </a:lnTo>
                  <a:lnTo>
                    <a:pt x="1864550" y="5842"/>
                  </a:lnTo>
                  <a:lnTo>
                    <a:pt x="1864550" y="13081"/>
                  </a:lnTo>
                  <a:lnTo>
                    <a:pt x="1864550" y="20320"/>
                  </a:lnTo>
                  <a:lnTo>
                    <a:pt x="1870392" y="26162"/>
                  </a:lnTo>
                  <a:lnTo>
                    <a:pt x="1884743" y="26162"/>
                  </a:lnTo>
                  <a:lnTo>
                    <a:pt x="1890585" y="20320"/>
                  </a:lnTo>
                  <a:lnTo>
                    <a:pt x="1890585" y="5842"/>
                  </a:lnTo>
                  <a:close/>
                </a:path>
                <a:path w="3310254" h="3166745">
                  <a:moveTo>
                    <a:pt x="1979358" y="201803"/>
                  </a:moveTo>
                  <a:lnTo>
                    <a:pt x="1973516" y="195961"/>
                  </a:lnTo>
                  <a:lnTo>
                    <a:pt x="1959165" y="195961"/>
                  </a:lnTo>
                  <a:lnTo>
                    <a:pt x="1953323" y="201803"/>
                  </a:lnTo>
                  <a:lnTo>
                    <a:pt x="1953323" y="208915"/>
                  </a:lnTo>
                  <a:lnTo>
                    <a:pt x="1953323" y="216154"/>
                  </a:lnTo>
                  <a:lnTo>
                    <a:pt x="1959165" y="221996"/>
                  </a:lnTo>
                  <a:lnTo>
                    <a:pt x="1973516" y="221996"/>
                  </a:lnTo>
                  <a:lnTo>
                    <a:pt x="1979358" y="216154"/>
                  </a:lnTo>
                  <a:lnTo>
                    <a:pt x="1979358" y="201803"/>
                  </a:lnTo>
                  <a:close/>
                </a:path>
                <a:path w="3310254" h="3166745">
                  <a:moveTo>
                    <a:pt x="1979358" y="103886"/>
                  </a:moveTo>
                  <a:lnTo>
                    <a:pt x="1973516" y="98044"/>
                  </a:lnTo>
                  <a:lnTo>
                    <a:pt x="1959165" y="98044"/>
                  </a:lnTo>
                  <a:lnTo>
                    <a:pt x="1953323" y="103886"/>
                  </a:lnTo>
                  <a:lnTo>
                    <a:pt x="1953323" y="110998"/>
                  </a:lnTo>
                  <a:lnTo>
                    <a:pt x="1953323" y="118237"/>
                  </a:lnTo>
                  <a:lnTo>
                    <a:pt x="1959165" y="124079"/>
                  </a:lnTo>
                  <a:lnTo>
                    <a:pt x="1973516" y="124079"/>
                  </a:lnTo>
                  <a:lnTo>
                    <a:pt x="1979358" y="118237"/>
                  </a:lnTo>
                  <a:lnTo>
                    <a:pt x="1979358" y="103886"/>
                  </a:lnTo>
                  <a:close/>
                </a:path>
                <a:path w="3310254" h="3166745">
                  <a:moveTo>
                    <a:pt x="1979358" y="5842"/>
                  </a:moveTo>
                  <a:lnTo>
                    <a:pt x="1973516" y="0"/>
                  </a:lnTo>
                  <a:lnTo>
                    <a:pt x="1959165" y="0"/>
                  </a:lnTo>
                  <a:lnTo>
                    <a:pt x="1953323" y="5842"/>
                  </a:lnTo>
                  <a:lnTo>
                    <a:pt x="1953323" y="13081"/>
                  </a:lnTo>
                  <a:lnTo>
                    <a:pt x="1953323" y="20320"/>
                  </a:lnTo>
                  <a:lnTo>
                    <a:pt x="1959165" y="26162"/>
                  </a:lnTo>
                  <a:lnTo>
                    <a:pt x="1973516" y="26162"/>
                  </a:lnTo>
                  <a:lnTo>
                    <a:pt x="1979358" y="20320"/>
                  </a:lnTo>
                  <a:lnTo>
                    <a:pt x="1979358" y="5842"/>
                  </a:lnTo>
                  <a:close/>
                </a:path>
                <a:path w="3310254" h="3166745">
                  <a:moveTo>
                    <a:pt x="2068258" y="201803"/>
                  </a:moveTo>
                  <a:lnTo>
                    <a:pt x="2062416" y="195961"/>
                  </a:lnTo>
                  <a:lnTo>
                    <a:pt x="2047938" y="195961"/>
                  </a:lnTo>
                  <a:lnTo>
                    <a:pt x="2042096" y="201803"/>
                  </a:lnTo>
                  <a:lnTo>
                    <a:pt x="2042096" y="208915"/>
                  </a:lnTo>
                  <a:lnTo>
                    <a:pt x="2042096" y="216154"/>
                  </a:lnTo>
                  <a:lnTo>
                    <a:pt x="2047938" y="221996"/>
                  </a:lnTo>
                  <a:lnTo>
                    <a:pt x="2062416" y="221996"/>
                  </a:lnTo>
                  <a:lnTo>
                    <a:pt x="2068258" y="216154"/>
                  </a:lnTo>
                  <a:lnTo>
                    <a:pt x="2068258" y="201803"/>
                  </a:lnTo>
                  <a:close/>
                </a:path>
                <a:path w="3310254" h="3166745">
                  <a:moveTo>
                    <a:pt x="2068258" y="103886"/>
                  </a:moveTo>
                  <a:lnTo>
                    <a:pt x="2062416" y="98044"/>
                  </a:lnTo>
                  <a:lnTo>
                    <a:pt x="2047938" y="98044"/>
                  </a:lnTo>
                  <a:lnTo>
                    <a:pt x="2042096" y="103886"/>
                  </a:lnTo>
                  <a:lnTo>
                    <a:pt x="2042096" y="110998"/>
                  </a:lnTo>
                  <a:lnTo>
                    <a:pt x="2042096" y="118237"/>
                  </a:lnTo>
                  <a:lnTo>
                    <a:pt x="2047938" y="124079"/>
                  </a:lnTo>
                  <a:lnTo>
                    <a:pt x="2062416" y="124079"/>
                  </a:lnTo>
                  <a:lnTo>
                    <a:pt x="2068258" y="118237"/>
                  </a:lnTo>
                  <a:lnTo>
                    <a:pt x="2068258" y="103886"/>
                  </a:lnTo>
                  <a:close/>
                </a:path>
                <a:path w="3310254" h="3166745">
                  <a:moveTo>
                    <a:pt x="2068258" y="5842"/>
                  </a:moveTo>
                  <a:lnTo>
                    <a:pt x="2062416" y="0"/>
                  </a:lnTo>
                  <a:lnTo>
                    <a:pt x="2047938" y="0"/>
                  </a:lnTo>
                  <a:lnTo>
                    <a:pt x="2042096" y="5842"/>
                  </a:lnTo>
                  <a:lnTo>
                    <a:pt x="2042096" y="13081"/>
                  </a:lnTo>
                  <a:lnTo>
                    <a:pt x="2042096" y="20320"/>
                  </a:lnTo>
                  <a:lnTo>
                    <a:pt x="2047938" y="26162"/>
                  </a:lnTo>
                  <a:lnTo>
                    <a:pt x="2062416" y="26162"/>
                  </a:lnTo>
                  <a:lnTo>
                    <a:pt x="2068258" y="20320"/>
                  </a:lnTo>
                  <a:lnTo>
                    <a:pt x="2068258" y="5842"/>
                  </a:lnTo>
                  <a:close/>
                </a:path>
                <a:path w="3310254" h="3166745">
                  <a:moveTo>
                    <a:pt x="2157031" y="201803"/>
                  </a:moveTo>
                  <a:lnTo>
                    <a:pt x="2151189" y="195961"/>
                  </a:lnTo>
                  <a:lnTo>
                    <a:pt x="2136711" y="195961"/>
                  </a:lnTo>
                  <a:lnTo>
                    <a:pt x="2130869" y="201803"/>
                  </a:lnTo>
                  <a:lnTo>
                    <a:pt x="2130869" y="208915"/>
                  </a:lnTo>
                  <a:lnTo>
                    <a:pt x="2130869" y="216154"/>
                  </a:lnTo>
                  <a:lnTo>
                    <a:pt x="2136711" y="221996"/>
                  </a:lnTo>
                  <a:lnTo>
                    <a:pt x="2151189" y="221996"/>
                  </a:lnTo>
                  <a:lnTo>
                    <a:pt x="2157031" y="216154"/>
                  </a:lnTo>
                  <a:lnTo>
                    <a:pt x="2157031" y="201803"/>
                  </a:lnTo>
                  <a:close/>
                </a:path>
                <a:path w="3310254" h="3166745">
                  <a:moveTo>
                    <a:pt x="2157031" y="103886"/>
                  </a:moveTo>
                  <a:lnTo>
                    <a:pt x="2151189" y="98044"/>
                  </a:lnTo>
                  <a:lnTo>
                    <a:pt x="2136711" y="98044"/>
                  </a:lnTo>
                  <a:lnTo>
                    <a:pt x="2130869" y="103886"/>
                  </a:lnTo>
                  <a:lnTo>
                    <a:pt x="2130869" y="110998"/>
                  </a:lnTo>
                  <a:lnTo>
                    <a:pt x="2130869" y="118237"/>
                  </a:lnTo>
                  <a:lnTo>
                    <a:pt x="2136711" y="124079"/>
                  </a:lnTo>
                  <a:lnTo>
                    <a:pt x="2151189" y="124079"/>
                  </a:lnTo>
                  <a:lnTo>
                    <a:pt x="2157031" y="118237"/>
                  </a:lnTo>
                  <a:lnTo>
                    <a:pt x="2157031" y="103886"/>
                  </a:lnTo>
                  <a:close/>
                </a:path>
                <a:path w="3310254" h="3166745">
                  <a:moveTo>
                    <a:pt x="2157031" y="5842"/>
                  </a:moveTo>
                  <a:lnTo>
                    <a:pt x="2151189" y="0"/>
                  </a:lnTo>
                  <a:lnTo>
                    <a:pt x="2136711" y="0"/>
                  </a:lnTo>
                  <a:lnTo>
                    <a:pt x="2130869" y="5842"/>
                  </a:lnTo>
                  <a:lnTo>
                    <a:pt x="2130869" y="13081"/>
                  </a:lnTo>
                  <a:lnTo>
                    <a:pt x="2130869" y="20320"/>
                  </a:lnTo>
                  <a:lnTo>
                    <a:pt x="2136711" y="26162"/>
                  </a:lnTo>
                  <a:lnTo>
                    <a:pt x="2151189" y="26162"/>
                  </a:lnTo>
                  <a:lnTo>
                    <a:pt x="2157031" y="20320"/>
                  </a:lnTo>
                  <a:lnTo>
                    <a:pt x="2157031" y="5842"/>
                  </a:lnTo>
                  <a:close/>
                </a:path>
                <a:path w="3310254" h="3166745">
                  <a:moveTo>
                    <a:pt x="2245804" y="201803"/>
                  </a:moveTo>
                  <a:lnTo>
                    <a:pt x="2239962" y="195961"/>
                  </a:lnTo>
                  <a:lnTo>
                    <a:pt x="2225484" y="195961"/>
                  </a:lnTo>
                  <a:lnTo>
                    <a:pt x="2219642" y="201803"/>
                  </a:lnTo>
                  <a:lnTo>
                    <a:pt x="2219642" y="208915"/>
                  </a:lnTo>
                  <a:lnTo>
                    <a:pt x="2219642" y="216154"/>
                  </a:lnTo>
                  <a:lnTo>
                    <a:pt x="2225484" y="221996"/>
                  </a:lnTo>
                  <a:lnTo>
                    <a:pt x="2239962" y="221996"/>
                  </a:lnTo>
                  <a:lnTo>
                    <a:pt x="2245804" y="216154"/>
                  </a:lnTo>
                  <a:lnTo>
                    <a:pt x="2245804" y="201803"/>
                  </a:lnTo>
                  <a:close/>
                </a:path>
                <a:path w="3310254" h="3166745">
                  <a:moveTo>
                    <a:pt x="2245804" y="103886"/>
                  </a:moveTo>
                  <a:lnTo>
                    <a:pt x="2239962" y="98044"/>
                  </a:lnTo>
                  <a:lnTo>
                    <a:pt x="2225484" y="98044"/>
                  </a:lnTo>
                  <a:lnTo>
                    <a:pt x="2219642" y="103886"/>
                  </a:lnTo>
                  <a:lnTo>
                    <a:pt x="2219642" y="110998"/>
                  </a:lnTo>
                  <a:lnTo>
                    <a:pt x="2219642" y="118237"/>
                  </a:lnTo>
                  <a:lnTo>
                    <a:pt x="2225484" y="124079"/>
                  </a:lnTo>
                  <a:lnTo>
                    <a:pt x="2239962" y="124079"/>
                  </a:lnTo>
                  <a:lnTo>
                    <a:pt x="2245804" y="118237"/>
                  </a:lnTo>
                  <a:lnTo>
                    <a:pt x="2245804" y="103886"/>
                  </a:lnTo>
                  <a:close/>
                </a:path>
                <a:path w="3310254" h="3166745">
                  <a:moveTo>
                    <a:pt x="2245804" y="5842"/>
                  </a:moveTo>
                  <a:lnTo>
                    <a:pt x="2239962" y="0"/>
                  </a:lnTo>
                  <a:lnTo>
                    <a:pt x="2225484" y="0"/>
                  </a:lnTo>
                  <a:lnTo>
                    <a:pt x="2219642" y="5842"/>
                  </a:lnTo>
                  <a:lnTo>
                    <a:pt x="2219642" y="13081"/>
                  </a:lnTo>
                  <a:lnTo>
                    <a:pt x="2219642" y="20320"/>
                  </a:lnTo>
                  <a:lnTo>
                    <a:pt x="2225484" y="26162"/>
                  </a:lnTo>
                  <a:lnTo>
                    <a:pt x="2239962" y="26162"/>
                  </a:lnTo>
                  <a:lnTo>
                    <a:pt x="2245804" y="20320"/>
                  </a:lnTo>
                  <a:lnTo>
                    <a:pt x="2245804" y="5842"/>
                  </a:lnTo>
                  <a:close/>
                </a:path>
                <a:path w="3310254" h="3166745">
                  <a:moveTo>
                    <a:pt x="2334577" y="201803"/>
                  </a:moveTo>
                  <a:lnTo>
                    <a:pt x="2328735" y="195961"/>
                  </a:lnTo>
                  <a:lnTo>
                    <a:pt x="2314257" y="195961"/>
                  </a:lnTo>
                  <a:lnTo>
                    <a:pt x="2308415" y="201803"/>
                  </a:lnTo>
                  <a:lnTo>
                    <a:pt x="2308415" y="208915"/>
                  </a:lnTo>
                  <a:lnTo>
                    <a:pt x="2308415" y="216154"/>
                  </a:lnTo>
                  <a:lnTo>
                    <a:pt x="2314257" y="221996"/>
                  </a:lnTo>
                  <a:lnTo>
                    <a:pt x="2328735" y="221996"/>
                  </a:lnTo>
                  <a:lnTo>
                    <a:pt x="2334577" y="216154"/>
                  </a:lnTo>
                  <a:lnTo>
                    <a:pt x="2334577" y="201803"/>
                  </a:lnTo>
                  <a:close/>
                </a:path>
                <a:path w="3310254" h="3166745">
                  <a:moveTo>
                    <a:pt x="2334577" y="103886"/>
                  </a:moveTo>
                  <a:lnTo>
                    <a:pt x="2328735" y="98044"/>
                  </a:lnTo>
                  <a:lnTo>
                    <a:pt x="2314257" y="98044"/>
                  </a:lnTo>
                  <a:lnTo>
                    <a:pt x="2308415" y="103886"/>
                  </a:lnTo>
                  <a:lnTo>
                    <a:pt x="2308415" y="110998"/>
                  </a:lnTo>
                  <a:lnTo>
                    <a:pt x="2308415" y="118237"/>
                  </a:lnTo>
                  <a:lnTo>
                    <a:pt x="2314257" y="124079"/>
                  </a:lnTo>
                  <a:lnTo>
                    <a:pt x="2328735" y="124079"/>
                  </a:lnTo>
                  <a:lnTo>
                    <a:pt x="2334577" y="118237"/>
                  </a:lnTo>
                  <a:lnTo>
                    <a:pt x="2334577" y="103886"/>
                  </a:lnTo>
                  <a:close/>
                </a:path>
                <a:path w="3310254" h="3166745">
                  <a:moveTo>
                    <a:pt x="2334577" y="5842"/>
                  </a:moveTo>
                  <a:lnTo>
                    <a:pt x="2328735" y="0"/>
                  </a:lnTo>
                  <a:lnTo>
                    <a:pt x="2314257" y="0"/>
                  </a:lnTo>
                  <a:lnTo>
                    <a:pt x="2308415" y="5842"/>
                  </a:lnTo>
                  <a:lnTo>
                    <a:pt x="2308415" y="13081"/>
                  </a:lnTo>
                  <a:lnTo>
                    <a:pt x="2308415" y="20320"/>
                  </a:lnTo>
                  <a:lnTo>
                    <a:pt x="2314257" y="26162"/>
                  </a:lnTo>
                  <a:lnTo>
                    <a:pt x="2328735" y="26162"/>
                  </a:lnTo>
                  <a:lnTo>
                    <a:pt x="2334577" y="20320"/>
                  </a:lnTo>
                  <a:lnTo>
                    <a:pt x="2334577" y="5842"/>
                  </a:lnTo>
                  <a:close/>
                </a:path>
                <a:path w="3310254" h="3166745">
                  <a:moveTo>
                    <a:pt x="2423350" y="201803"/>
                  </a:moveTo>
                  <a:lnTo>
                    <a:pt x="2417508" y="195961"/>
                  </a:lnTo>
                  <a:lnTo>
                    <a:pt x="2403157" y="195961"/>
                  </a:lnTo>
                  <a:lnTo>
                    <a:pt x="2397315" y="201803"/>
                  </a:lnTo>
                  <a:lnTo>
                    <a:pt x="2397315" y="208915"/>
                  </a:lnTo>
                  <a:lnTo>
                    <a:pt x="2397315" y="216154"/>
                  </a:lnTo>
                  <a:lnTo>
                    <a:pt x="2403157" y="221996"/>
                  </a:lnTo>
                  <a:lnTo>
                    <a:pt x="2417508" y="221996"/>
                  </a:lnTo>
                  <a:lnTo>
                    <a:pt x="2423350" y="216154"/>
                  </a:lnTo>
                  <a:lnTo>
                    <a:pt x="2423350" y="201803"/>
                  </a:lnTo>
                  <a:close/>
                </a:path>
                <a:path w="3310254" h="3166745">
                  <a:moveTo>
                    <a:pt x="2423350" y="103886"/>
                  </a:moveTo>
                  <a:lnTo>
                    <a:pt x="2417508" y="98044"/>
                  </a:lnTo>
                  <a:lnTo>
                    <a:pt x="2403157" y="98044"/>
                  </a:lnTo>
                  <a:lnTo>
                    <a:pt x="2397315" y="103886"/>
                  </a:lnTo>
                  <a:lnTo>
                    <a:pt x="2397315" y="110998"/>
                  </a:lnTo>
                  <a:lnTo>
                    <a:pt x="2397315" y="118237"/>
                  </a:lnTo>
                  <a:lnTo>
                    <a:pt x="2403157" y="124079"/>
                  </a:lnTo>
                  <a:lnTo>
                    <a:pt x="2417508" y="124079"/>
                  </a:lnTo>
                  <a:lnTo>
                    <a:pt x="2423350" y="118237"/>
                  </a:lnTo>
                  <a:lnTo>
                    <a:pt x="2423350" y="103886"/>
                  </a:lnTo>
                  <a:close/>
                </a:path>
                <a:path w="3310254" h="3166745">
                  <a:moveTo>
                    <a:pt x="2423350" y="5842"/>
                  </a:moveTo>
                  <a:lnTo>
                    <a:pt x="2417508" y="0"/>
                  </a:lnTo>
                  <a:lnTo>
                    <a:pt x="2403157" y="0"/>
                  </a:lnTo>
                  <a:lnTo>
                    <a:pt x="2397315" y="5842"/>
                  </a:lnTo>
                  <a:lnTo>
                    <a:pt x="2397315" y="13081"/>
                  </a:lnTo>
                  <a:lnTo>
                    <a:pt x="2397315" y="20320"/>
                  </a:lnTo>
                  <a:lnTo>
                    <a:pt x="2403157" y="26162"/>
                  </a:lnTo>
                  <a:lnTo>
                    <a:pt x="2417508" y="26162"/>
                  </a:lnTo>
                  <a:lnTo>
                    <a:pt x="2423350" y="20320"/>
                  </a:lnTo>
                  <a:lnTo>
                    <a:pt x="2423350" y="5842"/>
                  </a:lnTo>
                  <a:close/>
                </a:path>
                <a:path w="3310254" h="3166745">
                  <a:moveTo>
                    <a:pt x="2512123" y="201803"/>
                  </a:moveTo>
                  <a:lnTo>
                    <a:pt x="2506281" y="195961"/>
                  </a:lnTo>
                  <a:lnTo>
                    <a:pt x="2491930" y="195961"/>
                  </a:lnTo>
                  <a:lnTo>
                    <a:pt x="2486075" y="201803"/>
                  </a:lnTo>
                  <a:lnTo>
                    <a:pt x="2486075" y="208915"/>
                  </a:lnTo>
                  <a:lnTo>
                    <a:pt x="2486075" y="216154"/>
                  </a:lnTo>
                  <a:lnTo>
                    <a:pt x="2491930" y="221996"/>
                  </a:lnTo>
                  <a:lnTo>
                    <a:pt x="2506281" y="221996"/>
                  </a:lnTo>
                  <a:lnTo>
                    <a:pt x="2512123" y="216154"/>
                  </a:lnTo>
                  <a:lnTo>
                    <a:pt x="2512123" y="201803"/>
                  </a:lnTo>
                  <a:close/>
                </a:path>
                <a:path w="3310254" h="3166745">
                  <a:moveTo>
                    <a:pt x="2512123" y="103886"/>
                  </a:moveTo>
                  <a:lnTo>
                    <a:pt x="2506281" y="98044"/>
                  </a:lnTo>
                  <a:lnTo>
                    <a:pt x="2491930" y="98044"/>
                  </a:lnTo>
                  <a:lnTo>
                    <a:pt x="2486075" y="103886"/>
                  </a:lnTo>
                  <a:lnTo>
                    <a:pt x="2486075" y="110998"/>
                  </a:lnTo>
                  <a:lnTo>
                    <a:pt x="2486075" y="118237"/>
                  </a:lnTo>
                  <a:lnTo>
                    <a:pt x="2491930" y="124079"/>
                  </a:lnTo>
                  <a:lnTo>
                    <a:pt x="2506281" y="124079"/>
                  </a:lnTo>
                  <a:lnTo>
                    <a:pt x="2512123" y="118237"/>
                  </a:lnTo>
                  <a:lnTo>
                    <a:pt x="2512123" y="103886"/>
                  </a:lnTo>
                  <a:close/>
                </a:path>
                <a:path w="3310254" h="3166745">
                  <a:moveTo>
                    <a:pt x="2512123" y="5842"/>
                  </a:moveTo>
                  <a:lnTo>
                    <a:pt x="2506281" y="0"/>
                  </a:lnTo>
                  <a:lnTo>
                    <a:pt x="2491930" y="0"/>
                  </a:lnTo>
                  <a:lnTo>
                    <a:pt x="2486075" y="5842"/>
                  </a:lnTo>
                  <a:lnTo>
                    <a:pt x="2486075" y="13081"/>
                  </a:lnTo>
                  <a:lnTo>
                    <a:pt x="2486075" y="20320"/>
                  </a:lnTo>
                  <a:lnTo>
                    <a:pt x="2491930" y="26162"/>
                  </a:lnTo>
                  <a:lnTo>
                    <a:pt x="2506281" y="26162"/>
                  </a:lnTo>
                  <a:lnTo>
                    <a:pt x="2512123" y="20320"/>
                  </a:lnTo>
                  <a:lnTo>
                    <a:pt x="2512123" y="5842"/>
                  </a:lnTo>
                  <a:close/>
                </a:path>
                <a:path w="3310254" h="3166745">
                  <a:moveTo>
                    <a:pt x="3221418" y="201803"/>
                  </a:moveTo>
                  <a:lnTo>
                    <a:pt x="3215576" y="195961"/>
                  </a:lnTo>
                  <a:lnTo>
                    <a:pt x="3201225" y="195961"/>
                  </a:lnTo>
                  <a:lnTo>
                    <a:pt x="3195383" y="201803"/>
                  </a:lnTo>
                  <a:lnTo>
                    <a:pt x="3195383" y="209042"/>
                  </a:lnTo>
                  <a:lnTo>
                    <a:pt x="3195383" y="216154"/>
                  </a:lnTo>
                  <a:lnTo>
                    <a:pt x="3201225" y="221996"/>
                  </a:lnTo>
                  <a:lnTo>
                    <a:pt x="3215576" y="221996"/>
                  </a:lnTo>
                  <a:lnTo>
                    <a:pt x="3221418" y="216154"/>
                  </a:lnTo>
                  <a:lnTo>
                    <a:pt x="3221418" y="201803"/>
                  </a:lnTo>
                  <a:close/>
                </a:path>
                <a:path w="3310254" h="3166745">
                  <a:moveTo>
                    <a:pt x="3221418" y="103886"/>
                  </a:moveTo>
                  <a:lnTo>
                    <a:pt x="3215576" y="98044"/>
                  </a:lnTo>
                  <a:lnTo>
                    <a:pt x="3201225" y="98044"/>
                  </a:lnTo>
                  <a:lnTo>
                    <a:pt x="3195383" y="103886"/>
                  </a:lnTo>
                  <a:lnTo>
                    <a:pt x="3195383" y="111125"/>
                  </a:lnTo>
                  <a:lnTo>
                    <a:pt x="3195383" y="118237"/>
                  </a:lnTo>
                  <a:lnTo>
                    <a:pt x="3201225" y="124079"/>
                  </a:lnTo>
                  <a:lnTo>
                    <a:pt x="3215576" y="124079"/>
                  </a:lnTo>
                  <a:lnTo>
                    <a:pt x="3221418" y="118237"/>
                  </a:lnTo>
                  <a:lnTo>
                    <a:pt x="3221418" y="103886"/>
                  </a:lnTo>
                  <a:close/>
                </a:path>
                <a:path w="3310254" h="3166745">
                  <a:moveTo>
                    <a:pt x="3221418" y="5969"/>
                  </a:moveTo>
                  <a:lnTo>
                    <a:pt x="3215576" y="127"/>
                  </a:lnTo>
                  <a:lnTo>
                    <a:pt x="3201225" y="127"/>
                  </a:lnTo>
                  <a:lnTo>
                    <a:pt x="3195383" y="5969"/>
                  </a:lnTo>
                  <a:lnTo>
                    <a:pt x="3195383" y="13081"/>
                  </a:lnTo>
                  <a:lnTo>
                    <a:pt x="3195383" y="20320"/>
                  </a:lnTo>
                  <a:lnTo>
                    <a:pt x="3201225" y="26162"/>
                  </a:lnTo>
                  <a:lnTo>
                    <a:pt x="3215576" y="26162"/>
                  </a:lnTo>
                  <a:lnTo>
                    <a:pt x="3221418" y="20320"/>
                  </a:lnTo>
                  <a:lnTo>
                    <a:pt x="3221418" y="5969"/>
                  </a:lnTo>
                  <a:close/>
                </a:path>
                <a:path w="3310254" h="3166745">
                  <a:moveTo>
                    <a:pt x="3310191" y="201803"/>
                  </a:moveTo>
                  <a:lnTo>
                    <a:pt x="3304349" y="195961"/>
                  </a:lnTo>
                  <a:lnTo>
                    <a:pt x="3289998" y="195961"/>
                  </a:lnTo>
                  <a:lnTo>
                    <a:pt x="3284156" y="201803"/>
                  </a:lnTo>
                  <a:lnTo>
                    <a:pt x="3284156" y="209042"/>
                  </a:lnTo>
                  <a:lnTo>
                    <a:pt x="3284156" y="216154"/>
                  </a:lnTo>
                  <a:lnTo>
                    <a:pt x="3289998" y="221996"/>
                  </a:lnTo>
                  <a:lnTo>
                    <a:pt x="3304349" y="221996"/>
                  </a:lnTo>
                  <a:lnTo>
                    <a:pt x="3310191" y="216154"/>
                  </a:lnTo>
                  <a:lnTo>
                    <a:pt x="3310191" y="201803"/>
                  </a:lnTo>
                  <a:close/>
                </a:path>
                <a:path w="3310254" h="3166745">
                  <a:moveTo>
                    <a:pt x="3310191" y="103886"/>
                  </a:moveTo>
                  <a:lnTo>
                    <a:pt x="3304349" y="98044"/>
                  </a:lnTo>
                  <a:lnTo>
                    <a:pt x="3289998" y="98044"/>
                  </a:lnTo>
                  <a:lnTo>
                    <a:pt x="3284156" y="103886"/>
                  </a:lnTo>
                  <a:lnTo>
                    <a:pt x="3284156" y="111125"/>
                  </a:lnTo>
                  <a:lnTo>
                    <a:pt x="3284156" y="118237"/>
                  </a:lnTo>
                  <a:lnTo>
                    <a:pt x="3289998" y="124079"/>
                  </a:lnTo>
                  <a:lnTo>
                    <a:pt x="3304349" y="124079"/>
                  </a:lnTo>
                  <a:lnTo>
                    <a:pt x="3310191" y="118237"/>
                  </a:lnTo>
                  <a:lnTo>
                    <a:pt x="3310191" y="103886"/>
                  </a:lnTo>
                  <a:close/>
                </a:path>
                <a:path w="3310254" h="3166745">
                  <a:moveTo>
                    <a:pt x="3310191" y="5969"/>
                  </a:moveTo>
                  <a:lnTo>
                    <a:pt x="3304349" y="127"/>
                  </a:lnTo>
                  <a:lnTo>
                    <a:pt x="3289998" y="127"/>
                  </a:lnTo>
                  <a:lnTo>
                    <a:pt x="3284156" y="5969"/>
                  </a:lnTo>
                  <a:lnTo>
                    <a:pt x="3284156" y="13081"/>
                  </a:lnTo>
                  <a:lnTo>
                    <a:pt x="3284156" y="20320"/>
                  </a:lnTo>
                  <a:lnTo>
                    <a:pt x="3289998" y="26162"/>
                  </a:lnTo>
                  <a:lnTo>
                    <a:pt x="3304349" y="26162"/>
                  </a:lnTo>
                  <a:lnTo>
                    <a:pt x="3310191" y="20320"/>
                  </a:lnTo>
                  <a:lnTo>
                    <a:pt x="3310191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065" y="1336928"/>
              <a:ext cx="3137535" cy="222250"/>
            </a:xfrm>
            <a:custGeom>
              <a:avLst/>
              <a:gdLst/>
              <a:ahLst/>
              <a:cxnLst/>
              <a:rect l="l" t="t" r="r" b="b"/>
              <a:pathLst>
                <a:path w="3137535" h="222250">
                  <a:moveTo>
                    <a:pt x="26098" y="201803"/>
                  </a:moveTo>
                  <a:lnTo>
                    <a:pt x="20256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803"/>
                  </a:lnTo>
                  <a:close/>
                </a:path>
                <a:path w="3137535" h="222250">
                  <a:moveTo>
                    <a:pt x="26098" y="103886"/>
                  </a:moveTo>
                  <a:lnTo>
                    <a:pt x="20256" y="98044"/>
                  </a:lnTo>
                  <a:lnTo>
                    <a:pt x="5842" y="98044"/>
                  </a:lnTo>
                  <a:lnTo>
                    <a:pt x="0" y="103886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886"/>
                  </a:lnTo>
                  <a:close/>
                </a:path>
                <a:path w="3137535" h="222250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3137535" h="222250">
                  <a:moveTo>
                    <a:pt x="114884" y="201803"/>
                  </a:moveTo>
                  <a:lnTo>
                    <a:pt x="109042" y="195961"/>
                  </a:lnTo>
                  <a:lnTo>
                    <a:pt x="94627" y="195961"/>
                  </a:lnTo>
                  <a:lnTo>
                    <a:pt x="88785" y="201803"/>
                  </a:lnTo>
                  <a:lnTo>
                    <a:pt x="88785" y="208915"/>
                  </a:lnTo>
                  <a:lnTo>
                    <a:pt x="88785" y="216154"/>
                  </a:lnTo>
                  <a:lnTo>
                    <a:pt x="94627" y="221996"/>
                  </a:lnTo>
                  <a:lnTo>
                    <a:pt x="109042" y="221996"/>
                  </a:lnTo>
                  <a:lnTo>
                    <a:pt x="114884" y="216154"/>
                  </a:lnTo>
                  <a:lnTo>
                    <a:pt x="114884" y="201803"/>
                  </a:lnTo>
                  <a:close/>
                </a:path>
                <a:path w="3137535" h="222250">
                  <a:moveTo>
                    <a:pt x="114884" y="103886"/>
                  </a:moveTo>
                  <a:lnTo>
                    <a:pt x="109042" y="98044"/>
                  </a:lnTo>
                  <a:lnTo>
                    <a:pt x="94627" y="98044"/>
                  </a:lnTo>
                  <a:lnTo>
                    <a:pt x="88785" y="103886"/>
                  </a:lnTo>
                  <a:lnTo>
                    <a:pt x="88785" y="110998"/>
                  </a:lnTo>
                  <a:lnTo>
                    <a:pt x="88785" y="118237"/>
                  </a:lnTo>
                  <a:lnTo>
                    <a:pt x="94627" y="124079"/>
                  </a:lnTo>
                  <a:lnTo>
                    <a:pt x="109042" y="124079"/>
                  </a:lnTo>
                  <a:lnTo>
                    <a:pt x="114884" y="118237"/>
                  </a:lnTo>
                  <a:lnTo>
                    <a:pt x="114884" y="103886"/>
                  </a:lnTo>
                  <a:close/>
                </a:path>
                <a:path w="3137535" h="222250">
                  <a:moveTo>
                    <a:pt x="114884" y="5842"/>
                  </a:moveTo>
                  <a:lnTo>
                    <a:pt x="109042" y="0"/>
                  </a:lnTo>
                  <a:lnTo>
                    <a:pt x="94627" y="0"/>
                  </a:lnTo>
                  <a:lnTo>
                    <a:pt x="88785" y="5842"/>
                  </a:lnTo>
                  <a:lnTo>
                    <a:pt x="88785" y="13081"/>
                  </a:lnTo>
                  <a:lnTo>
                    <a:pt x="88785" y="20320"/>
                  </a:lnTo>
                  <a:lnTo>
                    <a:pt x="94627" y="26162"/>
                  </a:lnTo>
                  <a:lnTo>
                    <a:pt x="109042" y="26162"/>
                  </a:lnTo>
                  <a:lnTo>
                    <a:pt x="114884" y="20320"/>
                  </a:lnTo>
                  <a:lnTo>
                    <a:pt x="114884" y="5842"/>
                  </a:lnTo>
                  <a:close/>
                </a:path>
                <a:path w="3137535" h="222250">
                  <a:moveTo>
                    <a:pt x="203669" y="201803"/>
                  </a:moveTo>
                  <a:lnTo>
                    <a:pt x="197827" y="195961"/>
                  </a:lnTo>
                  <a:lnTo>
                    <a:pt x="183413" y="195961"/>
                  </a:lnTo>
                  <a:lnTo>
                    <a:pt x="177571" y="201803"/>
                  </a:lnTo>
                  <a:lnTo>
                    <a:pt x="177571" y="208915"/>
                  </a:lnTo>
                  <a:lnTo>
                    <a:pt x="177571" y="216154"/>
                  </a:lnTo>
                  <a:lnTo>
                    <a:pt x="183413" y="221996"/>
                  </a:lnTo>
                  <a:lnTo>
                    <a:pt x="197827" y="221996"/>
                  </a:lnTo>
                  <a:lnTo>
                    <a:pt x="203669" y="216154"/>
                  </a:lnTo>
                  <a:lnTo>
                    <a:pt x="203669" y="201803"/>
                  </a:lnTo>
                  <a:close/>
                </a:path>
                <a:path w="3137535" h="222250">
                  <a:moveTo>
                    <a:pt x="203669" y="103886"/>
                  </a:moveTo>
                  <a:lnTo>
                    <a:pt x="197827" y="98044"/>
                  </a:lnTo>
                  <a:lnTo>
                    <a:pt x="183413" y="98044"/>
                  </a:lnTo>
                  <a:lnTo>
                    <a:pt x="177571" y="103886"/>
                  </a:lnTo>
                  <a:lnTo>
                    <a:pt x="177571" y="110998"/>
                  </a:lnTo>
                  <a:lnTo>
                    <a:pt x="177571" y="118237"/>
                  </a:lnTo>
                  <a:lnTo>
                    <a:pt x="183413" y="124079"/>
                  </a:lnTo>
                  <a:lnTo>
                    <a:pt x="197827" y="124079"/>
                  </a:lnTo>
                  <a:lnTo>
                    <a:pt x="203669" y="118237"/>
                  </a:lnTo>
                  <a:lnTo>
                    <a:pt x="203669" y="103886"/>
                  </a:lnTo>
                  <a:close/>
                </a:path>
                <a:path w="3137535" h="222250">
                  <a:moveTo>
                    <a:pt x="203669" y="5842"/>
                  </a:moveTo>
                  <a:lnTo>
                    <a:pt x="197827" y="0"/>
                  </a:lnTo>
                  <a:lnTo>
                    <a:pt x="183413" y="0"/>
                  </a:lnTo>
                  <a:lnTo>
                    <a:pt x="177571" y="5842"/>
                  </a:lnTo>
                  <a:lnTo>
                    <a:pt x="177571" y="13081"/>
                  </a:lnTo>
                  <a:lnTo>
                    <a:pt x="177571" y="20320"/>
                  </a:lnTo>
                  <a:lnTo>
                    <a:pt x="183413" y="26162"/>
                  </a:lnTo>
                  <a:lnTo>
                    <a:pt x="197827" y="26162"/>
                  </a:lnTo>
                  <a:lnTo>
                    <a:pt x="203669" y="20320"/>
                  </a:lnTo>
                  <a:lnTo>
                    <a:pt x="203669" y="5842"/>
                  </a:lnTo>
                  <a:close/>
                </a:path>
                <a:path w="3137535" h="222250">
                  <a:moveTo>
                    <a:pt x="292468" y="201803"/>
                  </a:moveTo>
                  <a:lnTo>
                    <a:pt x="286613" y="195961"/>
                  </a:lnTo>
                  <a:lnTo>
                    <a:pt x="272199" y="195961"/>
                  </a:lnTo>
                  <a:lnTo>
                    <a:pt x="266357" y="201803"/>
                  </a:lnTo>
                  <a:lnTo>
                    <a:pt x="266357" y="208915"/>
                  </a:lnTo>
                  <a:lnTo>
                    <a:pt x="266357" y="216154"/>
                  </a:lnTo>
                  <a:lnTo>
                    <a:pt x="272199" y="221996"/>
                  </a:lnTo>
                  <a:lnTo>
                    <a:pt x="286613" y="221996"/>
                  </a:lnTo>
                  <a:lnTo>
                    <a:pt x="292468" y="216154"/>
                  </a:lnTo>
                  <a:lnTo>
                    <a:pt x="292468" y="201803"/>
                  </a:lnTo>
                  <a:close/>
                </a:path>
                <a:path w="3137535" h="222250">
                  <a:moveTo>
                    <a:pt x="292468" y="103886"/>
                  </a:moveTo>
                  <a:lnTo>
                    <a:pt x="286613" y="98044"/>
                  </a:lnTo>
                  <a:lnTo>
                    <a:pt x="272199" y="98044"/>
                  </a:lnTo>
                  <a:lnTo>
                    <a:pt x="266357" y="103886"/>
                  </a:lnTo>
                  <a:lnTo>
                    <a:pt x="266357" y="110998"/>
                  </a:lnTo>
                  <a:lnTo>
                    <a:pt x="266357" y="118237"/>
                  </a:lnTo>
                  <a:lnTo>
                    <a:pt x="272199" y="124079"/>
                  </a:lnTo>
                  <a:lnTo>
                    <a:pt x="286613" y="124079"/>
                  </a:lnTo>
                  <a:lnTo>
                    <a:pt x="292468" y="118237"/>
                  </a:lnTo>
                  <a:lnTo>
                    <a:pt x="292468" y="103886"/>
                  </a:lnTo>
                  <a:close/>
                </a:path>
                <a:path w="3137535" h="222250">
                  <a:moveTo>
                    <a:pt x="292468" y="5842"/>
                  </a:moveTo>
                  <a:lnTo>
                    <a:pt x="286613" y="0"/>
                  </a:lnTo>
                  <a:lnTo>
                    <a:pt x="272199" y="0"/>
                  </a:lnTo>
                  <a:lnTo>
                    <a:pt x="266357" y="5842"/>
                  </a:lnTo>
                  <a:lnTo>
                    <a:pt x="266357" y="13081"/>
                  </a:lnTo>
                  <a:lnTo>
                    <a:pt x="266357" y="20320"/>
                  </a:lnTo>
                  <a:lnTo>
                    <a:pt x="272199" y="26162"/>
                  </a:lnTo>
                  <a:lnTo>
                    <a:pt x="286613" y="26162"/>
                  </a:lnTo>
                  <a:lnTo>
                    <a:pt x="292468" y="20320"/>
                  </a:lnTo>
                  <a:lnTo>
                    <a:pt x="292468" y="5842"/>
                  </a:lnTo>
                  <a:close/>
                </a:path>
                <a:path w="3137535" h="222250">
                  <a:moveTo>
                    <a:pt x="381254" y="201803"/>
                  </a:moveTo>
                  <a:lnTo>
                    <a:pt x="375412" y="195961"/>
                  </a:lnTo>
                  <a:lnTo>
                    <a:pt x="360997" y="195961"/>
                  </a:lnTo>
                  <a:lnTo>
                    <a:pt x="355155" y="201803"/>
                  </a:lnTo>
                  <a:lnTo>
                    <a:pt x="355155" y="208915"/>
                  </a:lnTo>
                  <a:lnTo>
                    <a:pt x="355155" y="216154"/>
                  </a:lnTo>
                  <a:lnTo>
                    <a:pt x="360997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3137535" h="222250">
                  <a:moveTo>
                    <a:pt x="381254" y="103886"/>
                  </a:moveTo>
                  <a:lnTo>
                    <a:pt x="375412" y="98044"/>
                  </a:lnTo>
                  <a:lnTo>
                    <a:pt x="360997" y="98044"/>
                  </a:lnTo>
                  <a:lnTo>
                    <a:pt x="355155" y="103886"/>
                  </a:lnTo>
                  <a:lnTo>
                    <a:pt x="355155" y="110998"/>
                  </a:lnTo>
                  <a:lnTo>
                    <a:pt x="355155" y="118237"/>
                  </a:lnTo>
                  <a:lnTo>
                    <a:pt x="360997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886"/>
                  </a:lnTo>
                  <a:close/>
                </a:path>
                <a:path w="3137535" h="222250">
                  <a:moveTo>
                    <a:pt x="381254" y="5842"/>
                  </a:moveTo>
                  <a:lnTo>
                    <a:pt x="375412" y="0"/>
                  </a:lnTo>
                  <a:lnTo>
                    <a:pt x="360997" y="0"/>
                  </a:lnTo>
                  <a:lnTo>
                    <a:pt x="355155" y="5842"/>
                  </a:lnTo>
                  <a:lnTo>
                    <a:pt x="355155" y="13081"/>
                  </a:lnTo>
                  <a:lnTo>
                    <a:pt x="355155" y="20320"/>
                  </a:lnTo>
                  <a:lnTo>
                    <a:pt x="360997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3137535" h="222250">
                  <a:moveTo>
                    <a:pt x="470039" y="201803"/>
                  </a:moveTo>
                  <a:lnTo>
                    <a:pt x="464197" y="195961"/>
                  </a:lnTo>
                  <a:lnTo>
                    <a:pt x="449783" y="195961"/>
                  </a:lnTo>
                  <a:lnTo>
                    <a:pt x="443941" y="201803"/>
                  </a:lnTo>
                  <a:lnTo>
                    <a:pt x="443941" y="208915"/>
                  </a:lnTo>
                  <a:lnTo>
                    <a:pt x="443941" y="216154"/>
                  </a:lnTo>
                  <a:lnTo>
                    <a:pt x="449783" y="221996"/>
                  </a:lnTo>
                  <a:lnTo>
                    <a:pt x="464197" y="221996"/>
                  </a:lnTo>
                  <a:lnTo>
                    <a:pt x="470039" y="216154"/>
                  </a:lnTo>
                  <a:lnTo>
                    <a:pt x="470039" y="201803"/>
                  </a:lnTo>
                  <a:close/>
                </a:path>
                <a:path w="3137535" h="222250">
                  <a:moveTo>
                    <a:pt x="470039" y="103886"/>
                  </a:moveTo>
                  <a:lnTo>
                    <a:pt x="464197" y="98044"/>
                  </a:lnTo>
                  <a:lnTo>
                    <a:pt x="449783" y="98044"/>
                  </a:lnTo>
                  <a:lnTo>
                    <a:pt x="443941" y="103886"/>
                  </a:lnTo>
                  <a:lnTo>
                    <a:pt x="443941" y="110998"/>
                  </a:lnTo>
                  <a:lnTo>
                    <a:pt x="443941" y="118237"/>
                  </a:lnTo>
                  <a:lnTo>
                    <a:pt x="449783" y="124079"/>
                  </a:lnTo>
                  <a:lnTo>
                    <a:pt x="464197" y="124079"/>
                  </a:lnTo>
                  <a:lnTo>
                    <a:pt x="470039" y="118237"/>
                  </a:lnTo>
                  <a:lnTo>
                    <a:pt x="470039" y="103886"/>
                  </a:lnTo>
                  <a:close/>
                </a:path>
                <a:path w="3137535" h="222250">
                  <a:moveTo>
                    <a:pt x="470039" y="5842"/>
                  </a:moveTo>
                  <a:lnTo>
                    <a:pt x="464197" y="0"/>
                  </a:lnTo>
                  <a:lnTo>
                    <a:pt x="449783" y="0"/>
                  </a:lnTo>
                  <a:lnTo>
                    <a:pt x="443941" y="5842"/>
                  </a:lnTo>
                  <a:lnTo>
                    <a:pt x="443941" y="13081"/>
                  </a:lnTo>
                  <a:lnTo>
                    <a:pt x="443941" y="20320"/>
                  </a:lnTo>
                  <a:lnTo>
                    <a:pt x="449783" y="26162"/>
                  </a:lnTo>
                  <a:lnTo>
                    <a:pt x="464197" y="26162"/>
                  </a:lnTo>
                  <a:lnTo>
                    <a:pt x="470039" y="20320"/>
                  </a:lnTo>
                  <a:lnTo>
                    <a:pt x="470039" y="5842"/>
                  </a:lnTo>
                  <a:close/>
                </a:path>
                <a:path w="3137535" h="222250">
                  <a:moveTo>
                    <a:pt x="558863" y="201803"/>
                  </a:moveTo>
                  <a:lnTo>
                    <a:pt x="553021" y="195961"/>
                  </a:lnTo>
                  <a:lnTo>
                    <a:pt x="538543" y="195961"/>
                  </a:lnTo>
                  <a:lnTo>
                    <a:pt x="532701" y="201803"/>
                  </a:lnTo>
                  <a:lnTo>
                    <a:pt x="532701" y="208915"/>
                  </a:lnTo>
                  <a:lnTo>
                    <a:pt x="532701" y="216154"/>
                  </a:lnTo>
                  <a:lnTo>
                    <a:pt x="538543" y="221996"/>
                  </a:lnTo>
                  <a:lnTo>
                    <a:pt x="553021" y="221996"/>
                  </a:lnTo>
                  <a:lnTo>
                    <a:pt x="558863" y="216154"/>
                  </a:lnTo>
                  <a:lnTo>
                    <a:pt x="558863" y="201803"/>
                  </a:lnTo>
                  <a:close/>
                </a:path>
                <a:path w="3137535" h="222250">
                  <a:moveTo>
                    <a:pt x="558863" y="103886"/>
                  </a:moveTo>
                  <a:lnTo>
                    <a:pt x="553021" y="98044"/>
                  </a:lnTo>
                  <a:lnTo>
                    <a:pt x="538543" y="98044"/>
                  </a:lnTo>
                  <a:lnTo>
                    <a:pt x="532701" y="103886"/>
                  </a:lnTo>
                  <a:lnTo>
                    <a:pt x="532701" y="110998"/>
                  </a:lnTo>
                  <a:lnTo>
                    <a:pt x="532701" y="118237"/>
                  </a:lnTo>
                  <a:lnTo>
                    <a:pt x="538543" y="124079"/>
                  </a:lnTo>
                  <a:lnTo>
                    <a:pt x="553021" y="124079"/>
                  </a:lnTo>
                  <a:lnTo>
                    <a:pt x="558863" y="118237"/>
                  </a:lnTo>
                  <a:lnTo>
                    <a:pt x="558863" y="103886"/>
                  </a:lnTo>
                  <a:close/>
                </a:path>
                <a:path w="3137535" h="222250">
                  <a:moveTo>
                    <a:pt x="558863" y="5842"/>
                  </a:moveTo>
                  <a:lnTo>
                    <a:pt x="553021" y="0"/>
                  </a:lnTo>
                  <a:lnTo>
                    <a:pt x="538543" y="0"/>
                  </a:lnTo>
                  <a:lnTo>
                    <a:pt x="532701" y="5842"/>
                  </a:lnTo>
                  <a:lnTo>
                    <a:pt x="532701" y="13081"/>
                  </a:lnTo>
                  <a:lnTo>
                    <a:pt x="532701" y="20320"/>
                  </a:lnTo>
                  <a:lnTo>
                    <a:pt x="538543" y="26162"/>
                  </a:lnTo>
                  <a:lnTo>
                    <a:pt x="553021" y="26162"/>
                  </a:lnTo>
                  <a:lnTo>
                    <a:pt x="558863" y="20320"/>
                  </a:lnTo>
                  <a:lnTo>
                    <a:pt x="558863" y="5842"/>
                  </a:lnTo>
                  <a:close/>
                </a:path>
                <a:path w="3137535" h="222250">
                  <a:moveTo>
                    <a:pt x="647636" y="201803"/>
                  </a:moveTo>
                  <a:lnTo>
                    <a:pt x="641794" y="195961"/>
                  </a:lnTo>
                  <a:lnTo>
                    <a:pt x="627316" y="195961"/>
                  </a:lnTo>
                  <a:lnTo>
                    <a:pt x="621474" y="201803"/>
                  </a:lnTo>
                  <a:lnTo>
                    <a:pt x="621474" y="208915"/>
                  </a:lnTo>
                  <a:lnTo>
                    <a:pt x="621474" y="216154"/>
                  </a:lnTo>
                  <a:lnTo>
                    <a:pt x="627316" y="221996"/>
                  </a:lnTo>
                  <a:lnTo>
                    <a:pt x="641794" y="221996"/>
                  </a:lnTo>
                  <a:lnTo>
                    <a:pt x="647636" y="216154"/>
                  </a:lnTo>
                  <a:lnTo>
                    <a:pt x="647636" y="201803"/>
                  </a:lnTo>
                  <a:close/>
                </a:path>
                <a:path w="3137535" h="222250">
                  <a:moveTo>
                    <a:pt x="647636" y="103886"/>
                  </a:moveTo>
                  <a:lnTo>
                    <a:pt x="641794" y="98044"/>
                  </a:lnTo>
                  <a:lnTo>
                    <a:pt x="627316" y="98044"/>
                  </a:lnTo>
                  <a:lnTo>
                    <a:pt x="621474" y="103886"/>
                  </a:lnTo>
                  <a:lnTo>
                    <a:pt x="621474" y="110998"/>
                  </a:lnTo>
                  <a:lnTo>
                    <a:pt x="621474" y="118237"/>
                  </a:lnTo>
                  <a:lnTo>
                    <a:pt x="627316" y="124079"/>
                  </a:lnTo>
                  <a:lnTo>
                    <a:pt x="641794" y="124079"/>
                  </a:lnTo>
                  <a:lnTo>
                    <a:pt x="647636" y="118237"/>
                  </a:lnTo>
                  <a:lnTo>
                    <a:pt x="647636" y="103886"/>
                  </a:lnTo>
                  <a:close/>
                </a:path>
                <a:path w="3137535" h="222250">
                  <a:moveTo>
                    <a:pt x="647636" y="5842"/>
                  </a:moveTo>
                  <a:lnTo>
                    <a:pt x="641794" y="0"/>
                  </a:lnTo>
                  <a:lnTo>
                    <a:pt x="627316" y="0"/>
                  </a:lnTo>
                  <a:lnTo>
                    <a:pt x="621474" y="5842"/>
                  </a:lnTo>
                  <a:lnTo>
                    <a:pt x="621474" y="13081"/>
                  </a:lnTo>
                  <a:lnTo>
                    <a:pt x="621474" y="20320"/>
                  </a:lnTo>
                  <a:lnTo>
                    <a:pt x="627316" y="26162"/>
                  </a:lnTo>
                  <a:lnTo>
                    <a:pt x="641794" y="26162"/>
                  </a:lnTo>
                  <a:lnTo>
                    <a:pt x="647636" y="20320"/>
                  </a:lnTo>
                  <a:lnTo>
                    <a:pt x="647636" y="5842"/>
                  </a:lnTo>
                  <a:close/>
                </a:path>
                <a:path w="3137535" h="222250">
                  <a:moveTo>
                    <a:pt x="736409" y="201803"/>
                  </a:moveTo>
                  <a:lnTo>
                    <a:pt x="730567" y="195961"/>
                  </a:lnTo>
                  <a:lnTo>
                    <a:pt x="716089" y="195961"/>
                  </a:lnTo>
                  <a:lnTo>
                    <a:pt x="710247" y="201803"/>
                  </a:lnTo>
                  <a:lnTo>
                    <a:pt x="710247" y="208915"/>
                  </a:lnTo>
                  <a:lnTo>
                    <a:pt x="710247" y="216154"/>
                  </a:lnTo>
                  <a:lnTo>
                    <a:pt x="716089" y="221996"/>
                  </a:lnTo>
                  <a:lnTo>
                    <a:pt x="730567" y="221996"/>
                  </a:lnTo>
                  <a:lnTo>
                    <a:pt x="736409" y="216154"/>
                  </a:lnTo>
                  <a:lnTo>
                    <a:pt x="736409" y="201803"/>
                  </a:lnTo>
                  <a:close/>
                </a:path>
                <a:path w="3137535" h="222250">
                  <a:moveTo>
                    <a:pt x="736409" y="103886"/>
                  </a:moveTo>
                  <a:lnTo>
                    <a:pt x="730567" y="98044"/>
                  </a:lnTo>
                  <a:lnTo>
                    <a:pt x="716089" y="98044"/>
                  </a:lnTo>
                  <a:lnTo>
                    <a:pt x="710247" y="103886"/>
                  </a:lnTo>
                  <a:lnTo>
                    <a:pt x="710247" y="110998"/>
                  </a:lnTo>
                  <a:lnTo>
                    <a:pt x="710247" y="118237"/>
                  </a:lnTo>
                  <a:lnTo>
                    <a:pt x="716089" y="124079"/>
                  </a:lnTo>
                  <a:lnTo>
                    <a:pt x="730567" y="124079"/>
                  </a:lnTo>
                  <a:lnTo>
                    <a:pt x="736409" y="118237"/>
                  </a:lnTo>
                  <a:lnTo>
                    <a:pt x="736409" y="103886"/>
                  </a:lnTo>
                  <a:close/>
                </a:path>
                <a:path w="3137535" h="222250">
                  <a:moveTo>
                    <a:pt x="736409" y="5842"/>
                  </a:moveTo>
                  <a:lnTo>
                    <a:pt x="730567" y="0"/>
                  </a:lnTo>
                  <a:lnTo>
                    <a:pt x="716089" y="0"/>
                  </a:lnTo>
                  <a:lnTo>
                    <a:pt x="710247" y="5842"/>
                  </a:lnTo>
                  <a:lnTo>
                    <a:pt x="710247" y="13081"/>
                  </a:lnTo>
                  <a:lnTo>
                    <a:pt x="710247" y="20320"/>
                  </a:lnTo>
                  <a:lnTo>
                    <a:pt x="716089" y="26162"/>
                  </a:lnTo>
                  <a:lnTo>
                    <a:pt x="730567" y="26162"/>
                  </a:lnTo>
                  <a:lnTo>
                    <a:pt x="736409" y="20320"/>
                  </a:lnTo>
                  <a:lnTo>
                    <a:pt x="736409" y="5842"/>
                  </a:lnTo>
                  <a:close/>
                </a:path>
                <a:path w="3137535" h="222250">
                  <a:moveTo>
                    <a:pt x="825182" y="201803"/>
                  </a:moveTo>
                  <a:lnTo>
                    <a:pt x="819340" y="195961"/>
                  </a:lnTo>
                  <a:lnTo>
                    <a:pt x="804989" y="195961"/>
                  </a:lnTo>
                  <a:lnTo>
                    <a:pt x="799147" y="201803"/>
                  </a:lnTo>
                  <a:lnTo>
                    <a:pt x="799147" y="208915"/>
                  </a:lnTo>
                  <a:lnTo>
                    <a:pt x="799147" y="216154"/>
                  </a:lnTo>
                  <a:lnTo>
                    <a:pt x="804989" y="221996"/>
                  </a:lnTo>
                  <a:lnTo>
                    <a:pt x="819340" y="221996"/>
                  </a:lnTo>
                  <a:lnTo>
                    <a:pt x="825182" y="216154"/>
                  </a:lnTo>
                  <a:lnTo>
                    <a:pt x="825182" y="201803"/>
                  </a:lnTo>
                  <a:close/>
                </a:path>
                <a:path w="3137535" h="222250">
                  <a:moveTo>
                    <a:pt x="825182" y="103886"/>
                  </a:moveTo>
                  <a:lnTo>
                    <a:pt x="819340" y="98044"/>
                  </a:lnTo>
                  <a:lnTo>
                    <a:pt x="804989" y="98044"/>
                  </a:lnTo>
                  <a:lnTo>
                    <a:pt x="799147" y="103886"/>
                  </a:lnTo>
                  <a:lnTo>
                    <a:pt x="799147" y="110998"/>
                  </a:lnTo>
                  <a:lnTo>
                    <a:pt x="799147" y="118237"/>
                  </a:lnTo>
                  <a:lnTo>
                    <a:pt x="804989" y="124079"/>
                  </a:lnTo>
                  <a:lnTo>
                    <a:pt x="819340" y="124079"/>
                  </a:lnTo>
                  <a:lnTo>
                    <a:pt x="825182" y="118237"/>
                  </a:lnTo>
                  <a:lnTo>
                    <a:pt x="825182" y="103886"/>
                  </a:lnTo>
                  <a:close/>
                </a:path>
                <a:path w="3137535" h="222250">
                  <a:moveTo>
                    <a:pt x="825182" y="5842"/>
                  </a:moveTo>
                  <a:lnTo>
                    <a:pt x="819340" y="0"/>
                  </a:lnTo>
                  <a:lnTo>
                    <a:pt x="804989" y="0"/>
                  </a:lnTo>
                  <a:lnTo>
                    <a:pt x="799147" y="5842"/>
                  </a:lnTo>
                  <a:lnTo>
                    <a:pt x="799147" y="13081"/>
                  </a:lnTo>
                  <a:lnTo>
                    <a:pt x="799147" y="20320"/>
                  </a:lnTo>
                  <a:lnTo>
                    <a:pt x="804989" y="26162"/>
                  </a:lnTo>
                  <a:lnTo>
                    <a:pt x="819340" y="26162"/>
                  </a:lnTo>
                  <a:lnTo>
                    <a:pt x="825182" y="20320"/>
                  </a:lnTo>
                  <a:lnTo>
                    <a:pt x="825182" y="5842"/>
                  </a:lnTo>
                  <a:close/>
                </a:path>
                <a:path w="3137535" h="222250">
                  <a:moveTo>
                    <a:pt x="913955" y="201803"/>
                  </a:moveTo>
                  <a:lnTo>
                    <a:pt x="908113" y="195961"/>
                  </a:lnTo>
                  <a:lnTo>
                    <a:pt x="893762" y="195961"/>
                  </a:lnTo>
                  <a:lnTo>
                    <a:pt x="887920" y="201803"/>
                  </a:lnTo>
                  <a:lnTo>
                    <a:pt x="887920" y="208915"/>
                  </a:lnTo>
                  <a:lnTo>
                    <a:pt x="887920" y="216154"/>
                  </a:lnTo>
                  <a:lnTo>
                    <a:pt x="893762" y="221996"/>
                  </a:lnTo>
                  <a:lnTo>
                    <a:pt x="908113" y="221996"/>
                  </a:lnTo>
                  <a:lnTo>
                    <a:pt x="913955" y="216154"/>
                  </a:lnTo>
                  <a:lnTo>
                    <a:pt x="913955" y="201803"/>
                  </a:lnTo>
                  <a:close/>
                </a:path>
                <a:path w="3137535" h="222250">
                  <a:moveTo>
                    <a:pt x="913955" y="103886"/>
                  </a:moveTo>
                  <a:lnTo>
                    <a:pt x="908113" y="98044"/>
                  </a:lnTo>
                  <a:lnTo>
                    <a:pt x="893762" y="98044"/>
                  </a:lnTo>
                  <a:lnTo>
                    <a:pt x="887920" y="103886"/>
                  </a:lnTo>
                  <a:lnTo>
                    <a:pt x="887920" y="110998"/>
                  </a:lnTo>
                  <a:lnTo>
                    <a:pt x="887920" y="118237"/>
                  </a:lnTo>
                  <a:lnTo>
                    <a:pt x="893762" y="124079"/>
                  </a:lnTo>
                  <a:lnTo>
                    <a:pt x="908113" y="124079"/>
                  </a:lnTo>
                  <a:lnTo>
                    <a:pt x="913955" y="118237"/>
                  </a:lnTo>
                  <a:lnTo>
                    <a:pt x="913955" y="103886"/>
                  </a:lnTo>
                  <a:close/>
                </a:path>
                <a:path w="3137535" h="222250">
                  <a:moveTo>
                    <a:pt x="913955" y="5842"/>
                  </a:moveTo>
                  <a:lnTo>
                    <a:pt x="908113" y="0"/>
                  </a:lnTo>
                  <a:lnTo>
                    <a:pt x="893762" y="0"/>
                  </a:lnTo>
                  <a:lnTo>
                    <a:pt x="887920" y="5842"/>
                  </a:lnTo>
                  <a:lnTo>
                    <a:pt x="887920" y="13081"/>
                  </a:lnTo>
                  <a:lnTo>
                    <a:pt x="887920" y="20320"/>
                  </a:lnTo>
                  <a:lnTo>
                    <a:pt x="893762" y="26162"/>
                  </a:lnTo>
                  <a:lnTo>
                    <a:pt x="908113" y="26162"/>
                  </a:lnTo>
                  <a:lnTo>
                    <a:pt x="913955" y="20320"/>
                  </a:lnTo>
                  <a:lnTo>
                    <a:pt x="913955" y="5842"/>
                  </a:lnTo>
                  <a:close/>
                </a:path>
                <a:path w="3137535" h="222250">
                  <a:moveTo>
                    <a:pt x="1002728" y="201803"/>
                  </a:moveTo>
                  <a:lnTo>
                    <a:pt x="996886" y="195961"/>
                  </a:lnTo>
                  <a:lnTo>
                    <a:pt x="982535" y="195961"/>
                  </a:lnTo>
                  <a:lnTo>
                    <a:pt x="976693" y="201803"/>
                  </a:lnTo>
                  <a:lnTo>
                    <a:pt x="976693" y="208915"/>
                  </a:lnTo>
                  <a:lnTo>
                    <a:pt x="976693" y="216154"/>
                  </a:lnTo>
                  <a:lnTo>
                    <a:pt x="982535" y="221996"/>
                  </a:lnTo>
                  <a:lnTo>
                    <a:pt x="996886" y="221996"/>
                  </a:lnTo>
                  <a:lnTo>
                    <a:pt x="1002728" y="216154"/>
                  </a:lnTo>
                  <a:lnTo>
                    <a:pt x="1002728" y="201803"/>
                  </a:lnTo>
                  <a:close/>
                </a:path>
                <a:path w="3137535" h="222250">
                  <a:moveTo>
                    <a:pt x="1002728" y="103886"/>
                  </a:moveTo>
                  <a:lnTo>
                    <a:pt x="996886" y="98044"/>
                  </a:lnTo>
                  <a:lnTo>
                    <a:pt x="982535" y="98044"/>
                  </a:lnTo>
                  <a:lnTo>
                    <a:pt x="976693" y="103886"/>
                  </a:lnTo>
                  <a:lnTo>
                    <a:pt x="976693" y="110998"/>
                  </a:lnTo>
                  <a:lnTo>
                    <a:pt x="976693" y="118237"/>
                  </a:lnTo>
                  <a:lnTo>
                    <a:pt x="982535" y="124079"/>
                  </a:lnTo>
                  <a:lnTo>
                    <a:pt x="996886" y="124079"/>
                  </a:lnTo>
                  <a:lnTo>
                    <a:pt x="1002728" y="118237"/>
                  </a:lnTo>
                  <a:lnTo>
                    <a:pt x="1002728" y="103886"/>
                  </a:lnTo>
                  <a:close/>
                </a:path>
                <a:path w="3137535" h="222250">
                  <a:moveTo>
                    <a:pt x="1002728" y="5842"/>
                  </a:moveTo>
                  <a:lnTo>
                    <a:pt x="996886" y="0"/>
                  </a:lnTo>
                  <a:lnTo>
                    <a:pt x="982535" y="0"/>
                  </a:lnTo>
                  <a:lnTo>
                    <a:pt x="976693" y="5842"/>
                  </a:lnTo>
                  <a:lnTo>
                    <a:pt x="976693" y="13081"/>
                  </a:lnTo>
                  <a:lnTo>
                    <a:pt x="976693" y="20320"/>
                  </a:lnTo>
                  <a:lnTo>
                    <a:pt x="982535" y="26162"/>
                  </a:lnTo>
                  <a:lnTo>
                    <a:pt x="996886" y="26162"/>
                  </a:lnTo>
                  <a:lnTo>
                    <a:pt x="1002728" y="20320"/>
                  </a:lnTo>
                  <a:lnTo>
                    <a:pt x="1002728" y="5842"/>
                  </a:lnTo>
                  <a:close/>
                </a:path>
                <a:path w="3137535" h="222250">
                  <a:moveTo>
                    <a:pt x="1091501" y="201803"/>
                  </a:moveTo>
                  <a:lnTo>
                    <a:pt x="1085659" y="195961"/>
                  </a:lnTo>
                  <a:lnTo>
                    <a:pt x="1071308" y="195961"/>
                  </a:lnTo>
                  <a:lnTo>
                    <a:pt x="1065466" y="201803"/>
                  </a:lnTo>
                  <a:lnTo>
                    <a:pt x="1065466" y="208915"/>
                  </a:lnTo>
                  <a:lnTo>
                    <a:pt x="1065466" y="216154"/>
                  </a:lnTo>
                  <a:lnTo>
                    <a:pt x="1071308" y="221996"/>
                  </a:lnTo>
                  <a:lnTo>
                    <a:pt x="1085659" y="221996"/>
                  </a:lnTo>
                  <a:lnTo>
                    <a:pt x="1091501" y="216154"/>
                  </a:lnTo>
                  <a:lnTo>
                    <a:pt x="1091501" y="201803"/>
                  </a:lnTo>
                  <a:close/>
                </a:path>
                <a:path w="3137535" h="222250">
                  <a:moveTo>
                    <a:pt x="1091501" y="103886"/>
                  </a:moveTo>
                  <a:lnTo>
                    <a:pt x="1085659" y="98044"/>
                  </a:lnTo>
                  <a:lnTo>
                    <a:pt x="1071308" y="98044"/>
                  </a:lnTo>
                  <a:lnTo>
                    <a:pt x="1065466" y="103886"/>
                  </a:lnTo>
                  <a:lnTo>
                    <a:pt x="1065466" y="110998"/>
                  </a:lnTo>
                  <a:lnTo>
                    <a:pt x="1065466" y="118237"/>
                  </a:lnTo>
                  <a:lnTo>
                    <a:pt x="1071308" y="124079"/>
                  </a:lnTo>
                  <a:lnTo>
                    <a:pt x="1085659" y="124079"/>
                  </a:lnTo>
                  <a:lnTo>
                    <a:pt x="1091501" y="118237"/>
                  </a:lnTo>
                  <a:lnTo>
                    <a:pt x="1091501" y="103886"/>
                  </a:lnTo>
                  <a:close/>
                </a:path>
                <a:path w="3137535" h="222250">
                  <a:moveTo>
                    <a:pt x="1091501" y="5842"/>
                  </a:moveTo>
                  <a:lnTo>
                    <a:pt x="1085659" y="0"/>
                  </a:lnTo>
                  <a:lnTo>
                    <a:pt x="1071308" y="0"/>
                  </a:lnTo>
                  <a:lnTo>
                    <a:pt x="1065466" y="5842"/>
                  </a:lnTo>
                  <a:lnTo>
                    <a:pt x="1065466" y="13081"/>
                  </a:lnTo>
                  <a:lnTo>
                    <a:pt x="1065466" y="20320"/>
                  </a:lnTo>
                  <a:lnTo>
                    <a:pt x="1071308" y="26162"/>
                  </a:lnTo>
                  <a:lnTo>
                    <a:pt x="1085659" y="26162"/>
                  </a:lnTo>
                  <a:lnTo>
                    <a:pt x="1091501" y="20320"/>
                  </a:lnTo>
                  <a:lnTo>
                    <a:pt x="1091501" y="5842"/>
                  </a:lnTo>
                  <a:close/>
                </a:path>
                <a:path w="3137535" h="222250">
                  <a:moveTo>
                    <a:pt x="1180274" y="201803"/>
                  </a:moveTo>
                  <a:lnTo>
                    <a:pt x="1174432" y="195961"/>
                  </a:lnTo>
                  <a:lnTo>
                    <a:pt x="1160081" y="195961"/>
                  </a:lnTo>
                  <a:lnTo>
                    <a:pt x="1154239" y="201803"/>
                  </a:lnTo>
                  <a:lnTo>
                    <a:pt x="1154239" y="208915"/>
                  </a:lnTo>
                  <a:lnTo>
                    <a:pt x="1154239" y="216154"/>
                  </a:lnTo>
                  <a:lnTo>
                    <a:pt x="1160081" y="221996"/>
                  </a:lnTo>
                  <a:lnTo>
                    <a:pt x="1174432" y="221996"/>
                  </a:lnTo>
                  <a:lnTo>
                    <a:pt x="1180274" y="216154"/>
                  </a:lnTo>
                  <a:lnTo>
                    <a:pt x="1180274" y="201803"/>
                  </a:lnTo>
                  <a:close/>
                </a:path>
                <a:path w="3137535" h="222250">
                  <a:moveTo>
                    <a:pt x="1180274" y="103886"/>
                  </a:moveTo>
                  <a:lnTo>
                    <a:pt x="1174432" y="98044"/>
                  </a:lnTo>
                  <a:lnTo>
                    <a:pt x="1160081" y="98044"/>
                  </a:lnTo>
                  <a:lnTo>
                    <a:pt x="1154239" y="103886"/>
                  </a:lnTo>
                  <a:lnTo>
                    <a:pt x="1154239" y="110998"/>
                  </a:lnTo>
                  <a:lnTo>
                    <a:pt x="1154239" y="118237"/>
                  </a:lnTo>
                  <a:lnTo>
                    <a:pt x="1160081" y="124079"/>
                  </a:lnTo>
                  <a:lnTo>
                    <a:pt x="1174432" y="124079"/>
                  </a:lnTo>
                  <a:lnTo>
                    <a:pt x="1180274" y="118237"/>
                  </a:lnTo>
                  <a:lnTo>
                    <a:pt x="1180274" y="103886"/>
                  </a:lnTo>
                  <a:close/>
                </a:path>
                <a:path w="3137535" h="222250">
                  <a:moveTo>
                    <a:pt x="1180274" y="5842"/>
                  </a:moveTo>
                  <a:lnTo>
                    <a:pt x="1174432" y="0"/>
                  </a:lnTo>
                  <a:lnTo>
                    <a:pt x="1160081" y="0"/>
                  </a:lnTo>
                  <a:lnTo>
                    <a:pt x="1154239" y="5842"/>
                  </a:lnTo>
                  <a:lnTo>
                    <a:pt x="1154239" y="13081"/>
                  </a:lnTo>
                  <a:lnTo>
                    <a:pt x="1154239" y="20320"/>
                  </a:lnTo>
                  <a:lnTo>
                    <a:pt x="1160081" y="26162"/>
                  </a:lnTo>
                  <a:lnTo>
                    <a:pt x="1174432" y="26162"/>
                  </a:lnTo>
                  <a:lnTo>
                    <a:pt x="1180274" y="20320"/>
                  </a:lnTo>
                  <a:lnTo>
                    <a:pt x="1180274" y="5842"/>
                  </a:lnTo>
                  <a:close/>
                </a:path>
                <a:path w="3137535" h="222250">
                  <a:moveTo>
                    <a:pt x="2512123" y="201803"/>
                  </a:moveTo>
                  <a:lnTo>
                    <a:pt x="2506281" y="195961"/>
                  </a:lnTo>
                  <a:lnTo>
                    <a:pt x="2491930" y="195961"/>
                  </a:lnTo>
                  <a:lnTo>
                    <a:pt x="2486075" y="201803"/>
                  </a:lnTo>
                  <a:lnTo>
                    <a:pt x="2486075" y="208915"/>
                  </a:lnTo>
                  <a:lnTo>
                    <a:pt x="2486075" y="216154"/>
                  </a:lnTo>
                  <a:lnTo>
                    <a:pt x="2491930" y="221996"/>
                  </a:lnTo>
                  <a:lnTo>
                    <a:pt x="2506281" y="221996"/>
                  </a:lnTo>
                  <a:lnTo>
                    <a:pt x="2512123" y="216154"/>
                  </a:lnTo>
                  <a:lnTo>
                    <a:pt x="2512123" y="201803"/>
                  </a:lnTo>
                  <a:close/>
                </a:path>
                <a:path w="3137535" h="222250">
                  <a:moveTo>
                    <a:pt x="2600896" y="201803"/>
                  </a:moveTo>
                  <a:lnTo>
                    <a:pt x="2595054" y="195961"/>
                  </a:lnTo>
                  <a:lnTo>
                    <a:pt x="2580703" y="195961"/>
                  </a:lnTo>
                  <a:lnTo>
                    <a:pt x="2574861" y="201803"/>
                  </a:lnTo>
                  <a:lnTo>
                    <a:pt x="2574861" y="208915"/>
                  </a:lnTo>
                  <a:lnTo>
                    <a:pt x="2574861" y="216154"/>
                  </a:lnTo>
                  <a:lnTo>
                    <a:pt x="2580703" y="221996"/>
                  </a:lnTo>
                  <a:lnTo>
                    <a:pt x="2595054" y="221996"/>
                  </a:lnTo>
                  <a:lnTo>
                    <a:pt x="2600896" y="216154"/>
                  </a:lnTo>
                  <a:lnTo>
                    <a:pt x="2600896" y="201803"/>
                  </a:lnTo>
                  <a:close/>
                </a:path>
                <a:path w="3137535" h="222250">
                  <a:moveTo>
                    <a:pt x="2600896" y="103886"/>
                  </a:moveTo>
                  <a:lnTo>
                    <a:pt x="2595054" y="98044"/>
                  </a:lnTo>
                  <a:lnTo>
                    <a:pt x="2580703" y="98044"/>
                  </a:lnTo>
                  <a:lnTo>
                    <a:pt x="2574861" y="103886"/>
                  </a:lnTo>
                  <a:lnTo>
                    <a:pt x="2574861" y="110998"/>
                  </a:lnTo>
                  <a:lnTo>
                    <a:pt x="2574861" y="118237"/>
                  </a:lnTo>
                  <a:lnTo>
                    <a:pt x="2580703" y="124079"/>
                  </a:lnTo>
                  <a:lnTo>
                    <a:pt x="2595054" y="124079"/>
                  </a:lnTo>
                  <a:lnTo>
                    <a:pt x="2600896" y="118237"/>
                  </a:lnTo>
                  <a:lnTo>
                    <a:pt x="2600896" y="103886"/>
                  </a:lnTo>
                  <a:close/>
                </a:path>
                <a:path w="3137535" h="222250">
                  <a:moveTo>
                    <a:pt x="2600896" y="5842"/>
                  </a:moveTo>
                  <a:lnTo>
                    <a:pt x="2595054" y="0"/>
                  </a:lnTo>
                  <a:lnTo>
                    <a:pt x="2580703" y="0"/>
                  </a:lnTo>
                  <a:lnTo>
                    <a:pt x="2574861" y="5842"/>
                  </a:lnTo>
                  <a:lnTo>
                    <a:pt x="2574861" y="13081"/>
                  </a:lnTo>
                  <a:lnTo>
                    <a:pt x="2574861" y="20320"/>
                  </a:lnTo>
                  <a:lnTo>
                    <a:pt x="2580703" y="26162"/>
                  </a:lnTo>
                  <a:lnTo>
                    <a:pt x="2595054" y="26162"/>
                  </a:lnTo>
                  <a:lnTo>
                    <a:pt x="2600896" y="20320"/>
                  </a:lnTo>
                  <a:lnTo>
                    <a:pt x="2600896" y="5842"/>
                  </a:lnTo>
                  <a:close/>
                </a:path>
                <a:path w="3137535" h="222250">
                  <a:moveTo>
                    <a:pt x="2689669" y="201803"/>
                  </a:moveTo>
                  <a:lnTo>
                    <a:pt x="2683827" y="195961"/>
                  </a:lnTo>
                  <a:lnTo>
                    <a:pt x="2669476" y="195961"/>
                  </a:lnTo>
                  <a:lnTo>
                    <a:pt x="2663634" y="201803"/>
                  </a:lnTo>
                  <a:lnTo>
                    <a:pt x="2663634" y="208915"/>
                  </a:lnTo>
                  <a:lnTo>
                    <a:pt x="2663634" y="216154"/>
                  </a:lnTo>
                  <a:lnTo>
                    <a:pt x="2669476" y="221996"/>
                  </a:lnTo>
                  <a:lnTo>
                    <a:pt x="2683827" y="221996"/>
                  </a:lnTo>
                  <a:lnTo>
                    <a:pt x="2689669" y="216154"/>
                  </a:lnTo>
                  <a:lnTo>
                    <a:pt x="2689669" y="201803"/>
                  </a:lnTo>
                  <a:close/>
                </a:path>
                <a:path w="3137535" h="222250">
                  <a:moveTo>
                    <a:pt x="2689669" y="103886"/>
                  </a:moveTo>
                  <a:lnTo>
                    <a:pt x="2683827" y="98044"/>
                  </a:lnTo>
                  <a:lnTo>
                    <a:pt x="2669476" y="98044"/>
                  </a:lnTo>
                  <a:lnTo>
                    <a:pt x="2663634" y="103886"/>
                  </a:lnTo>
                  <a:lnTo>
                    <a:pt x="2663634" y="110998"/>
                  </a:lnTo>
                  <a:lnTo>
                    <a:pt x="2663634" y="118237"/>
                  </a:lnTo>
                  <a:lnTo>
                    <a:pt x="2669476" y="124079"/>
                  </a:lnTo>
                  <a:lnTo>
                    <a:pt x="2683827" y="124079"/>
                  </a:lnTo>
                  <a:lnTo>
                    <a:pt x="2689669" y="118237"/>
                  </a:lnTo>
                  <a:lnTo>
                    <a:pt x="2689669" y="103886"/>
                  </a:lnTo>
                  <a:close/>
                </a:path>
                <a:path w="3137535" h="222250">
                  <a:moveTo>
                    <a:pt x="2689669" y="5842"/>
                  </a:moveTo>
                  <a:lnTo>
                    <a:pt x="2683827" y="0"/>
                  </a:lnTo>
                  <a:lnTo>
                    <a:pt x="2669476" y="0"/>
                  </a:lnTo>
                  <a:lnTo>
                    <a:pt x="2663634" y="5842"/>
                  </a:lnTo>
                  <a:lnTo>
                    <a:pt x="2663634" y="13081"/>
                  </a:lnTo>
                  <a:lnTo>
                    <a:pt x="2663634" y="20320"/>
                  </a:lnTo>
                  <a:lnTo>
                    <a:pt x="2669476" y="26162"/>
                  </a:lnTo>
                  <a:lnTo>
                    <a:pt x="2683827" y="26162"/>
                  </a:lnTo>
                  <a:lnTo>
                    <a:pt x="2689669" y="20320"/>
                  </a:lnTo>
                  <a:lnTo>
                    <a:pt x="2689669" y="5842"/>
                  </a:lnTo>
                  <a:close/>
                </a:path>
                <a:path w="3137535" h="222250">
                  <a:moveTo>
                    <a:pt x="2778442" y="201803"/>
                  </a:moveTo>
                  <a:lnTo>
                    <a:pt x="2772600" y="195961"/>
                  </a:lnTo>
                  <a:lnTo>
                    <a:pt x="2758249" y="195961"/>
                  </a:lnTo>
                  <a:lnTo>
                    <a:pt x="2752407" y="201803"/>
                  </a:lnTo>
                  <a:lnTo>
                    <a:pt x="2752407" y="208915"/>
                  </a:lnTo>
                  <a:lnTo>
                    <a:pt x="2752407" y="216154"/>
                  </a:lnTo>
                  <a:lnTo>
                    <a:pt x="2758249" y="221996"/>
                  </a:lnTo>
                  <a:lnTo>
                    <a:pt x="2772600" y="221996"/>
                  </a:lnTo>
                  <a:lnTo>
                    <a:pt x="2778442" y="216154"/>
                  </a:lnTo>
                  <a:lnTo>
                    <a:pt x="2778442" y="201803"/>
                  </a:lnTo>
                  <a:close/>
                </a:path>
                <a:path w="3137535" h="222250">
                  <a:moveTo>
                    <a:pt x="2778442" y="103886"/>
                  </a:moveTo>
                  <a:lnTo>
                    <a:pt x="2772600" y="98044"/>
                  </a:lnTo>
                  <a:lnTo>
                    <a:pt x="2758249" y="98044"/>
                  </a:lnTo>
                  <a:lnTo>
                    <a:pt x="2752407" y="103886"/>
                  </a:lnTo>
                  <a:lnTo>
                    <a:pt x="2752407" y="110998"/>
                  </a:lnTo>
                  <a:lnTo>
                    <a:pt x="2752407" y="118237"/>
                  </a:lnTo>
                  <a:lnTo>
                    <a:pt x="2758249" y="124079"/>
                  </a:lnTo>
                  <a:lnTo>
                    <a:pt x="2772600" y="124079"/>
                  </a:lnTo>
                  <a:lnTo>
                    <a:pt x="2778442" y="118237"/>
                  </a:lnTo>
                  <a:lnTo>
                    <a:pt x="2778442" y="103886"/>
                  </a:lnTo>
                  <a:close/>
                </a:path>
                <a:path w="3137535" h="222250">
                  <a:moveTo>
                    <a:pt x="2778442" y="5842"/>
                  </a:moveTo>
                  <a:lnTo>
                    <a:pt x="2772600" y="0"/>
                  </a:lnTo>
                  <a:lnTo>
                    <a:pt x="2758249" y="0"/>
                  </a:lnTo>
                  <a:lnTo>
                    <a:pt x="2752407" y="5842"/>
                  </a:lnTo>
                  <a:lnTo>
                    <a:pt x="2752407" y="13081"/>
                  </a:lnTo>
                  <a:lnTo>
                    <a:pt x="2752407" y="20320"/>
                  </a:lnTo>
                  <a:lnTo>
                    <a:pt x="2758249" y="26162"/>
                  </a:lnTo>
                  <a:lnTo>
                    <a:pt x="2772600" y="26162"/>
                  </a:lnTo>
                  <a:lnTo>
                    <a:pt x="2778442" y="20320"/>
                  </a:lnTo>
                  <a:lnTo>
                    <a:pt x="2778442" y="5842"/>
                  </a:lnTo>
                  <a:close/>
                </a:path>
                <a:path w="3137535" h="222250">
                  <a:moveTo>
                    <a:pt x="2867342" y="201803"/>
                  </a:moveTo>
                  <a:lnTo>
                    <a:pt x="2861500" y="195961"/>
                  </a:lnTo>
                  <a:lnTo>
                    <a:pt x="2847022" y="195961"/>
                  </a:lnTo>
                  <a:lnTo>
                    <a:pt x="2841180" y="201803"/>
                  </a:lnTo>
                  <a:lnTo>
                    <a:pt x="2841180" y="208915"/>
                  </a:lnTo>
                  <a:lnTo>
                    <a:pt x="2841180" y="216154"/>
                  </a:lnTo>
                  <a:lnTo>
                    <a:pt x="2847022" y="221996"/>
                  </a:lnTo>
                  <a:lnTo>
                    <a:pt x="2861500" y="221996"/>
                  </a:lnTo>
                  <a:lnTo>
                    <a:pt x="2867342" y="216154"/>
                  </a:lnTo>
                  <a:lnTo>
                    <a:pt x="2867342" y="201803"/>
                  </a:lnTo>
                  <a:close/>
                </a:path>
                <a:path w="3137535" h="222250">
                  <a:moveTo>
                    <a:pt x="2867342" y="103886"/>
                  </a:moveTo>
                  <a:lnTo>
                    <a:pt x="2861500" y="98044"/>
                  </a:lnTo>
                  <a:lnTo>
                    <a:pt x="2847022" y="98044"/>
                  </a:lnTo>
                  <a:lnTo>
                    <a:pt x="2841180" y="103886"/>
                  </a:lnTo>
                  <a:lnTo>
                    <a:pt x="2841180" y="110998"/>
                  </a:lnTo>
                  <a:lnTo>
                    <a:pt x="2841180" y="118237"/>
                  </a:lnTo>
                  <a:lnTo>
                    <a:pt x="2847022" y="124079"/>
                  </a:lnTo>
                  <a:lnTo>
                    <a:pt x="2861500" y="124079"/>
                  </a:lnTo>
                  <a:lnTo>
                    <a:pt x="2867342" y="118237"/>
                  </a:lnTo>
                  <a:lnTo>
                    <a:pt x="2867342" y="103886"/>
                  </a:lnTo>
                  <a:close/>
                </a:path>
                <a:path w="3137535" h="222250">
                  <a:moveTo>
                    <a:pt x="2867342" y="5842"/>
                  </a:moveTo>
                  <a:lnTo>
                    <a:pt x="2861500" y="0"/>
                  </a:lnTo>
                  <a:lnTo>
                    <a:pt x="2847022" y="0"/>
                  </a:lnTo>
                  <a:lnTo>
                    <a:pt x="2841180" y="5842"/>
                  </a:lnTo>
                  <a:lnTo>
                    <a:pt x="2841180" y="13081"/>
                  </a:lnTo>
                  <a:lnTo>
                    <a:pt x="2841180" y="20320"/>
                  </a:lnTo>
                  <a:lnTo>
                    <a:pt x="2847022" y="26162"/>
                  </a:lnTo>
                  <a:lnTo>
                    <a:pt x="2861500" y="26162"/>
                  </a:lnTo>
                  <a:lnTo>
                    <a:pt x="2867342" y="20320"/>
                  </a:lnTo>
                  <a:lnTo>
                    <a:pt x="2867342" y="5842"/>
                  </a:lnTo>
                  <a:close/>
                </a:path>
                <a:path w="3137535" h="222250">
                  <a:moveTo>
                    <a:pt x="2956115" y="201803"/>
                  </a:moveTo>
                  <a:lnTo>
                    <a:pt x="2950273" y="195961"/>
                  </a:lnTo>
                  <a:lnTo>
                    <a:pt x="2935795" y="195961"/>
                  </a:lnTo>
                  <a:lnTo>
                    <a:pt x="2929953" y="201803"/>
                  </a:lnTo>
                  <a:lnTo>
                    <a:pt x="2929953" y="208915"/>
                  </a:lnTo>
                  <a:lnTo>
                    <a:pt x="2929953" y="216154"/>
                  </a:lnTo>
                  <a:lnTo>
                    <a:pt x="2935795" y="221996"/>
                  </a:lnTo>
                  <a:lnTo>
                    <a:pt x="2950273" y="221996"/>
                  </a:lnTo>
                  <a:lnTo>
                    <a:pt x="2956115" y="216154"/>
                  </a:lnTo>
                  <a:lnTo>
                    <a:pt x="2956115" y="201803"/>
                  </a:lnTo>
                  <a:close/>
                </a:path>
                <a:path w="3137535" h="222250">
                  <a:moveTo>
                    <a:pt x="2956115" y="103886"/>
                  </a:moveTo>
                  <a:lnTo>
                    <a:pt x="2950273" y="98044"/>
                  </a:lnTo>
                  <a:lnTo>
                    <a:pt x="2935795" y="98044"/>
                  </a:lnTo>
                  <a:lnTo>
                    <a:pt x="2929953" y="103886"/>
                  </a:lnTo>
                  <a:lnTo>
                    <a:pt x="2929953" y="110998"/>
                  </a:lnTo>
                  <a:lnTo>
                    <a:pt x="2929953" y="118237"/>
                  </a:lnTo>
                  <a:lnTo>
                    <a:pt x="2935795" y="124079"/>
                  </a:lnTo>
                  <a:lnTo>
                    <a:pt x="2950273" y="124079"/>
                  </a:lnTo>
                  <a:lnTo>
                    <a:pt x="2956115" y="118237"/>
                  </a:lnTo>
                  <a:lnTo>
                    <a:pt x="2956115" y="103886"/>
                  </a:lnTo>
                  <a:close/>
                </a:path>
                <a:path w="3137535" h="222250">
                  <a:moveTo>
                    <a:pt x="2956115" y="5842"/>
                  </a:moveTo>
                  <a:lnTo>
                    <a:pt x="2950273" y="0"/>
                  </a:lnTo>
                  <a:lnTo>
                    <a:pt x="2935795" y="0"/>
                  </a:lnTo>
                  <a:lnTo>
                    <a:pt x="2929953" y="5842"/>
                  </a:lnTo>
                  <a:lnTo>
                    <a:pt x="2929953" y="13081"/>
                  </a:lnTo>
                  <a:lnTo>
                    <a:pt x="2929953" y="20320"/>
                  </a:lnTo>
                  <a:lnTo>
                    <a:pt x="2935795" y="26162"/>
                  </a:lnTo>
                  <a:lnTo>
                    <a:pt x="2950273" y="26162"/>
                  </a:lnTo>
                  <a:lnTo>
                    <a:pt x="2956115" y="20320"/>
                  </a:lnTo>
                  <a:lnTo>
                    <a:pt x="2956115" y="5842"/>
                  </a:lnTo>
                  <a:close/>
                </a:path>
                <a:path w="3137535" h="222250">
                  <a:moveTo>
                    <a:pt x="3044888" y="201803"/>
                  </a:moveTo>
                  <a:lnTo>
                    <a:pt x="3039046" y="195961"/>
                  </a:lnTo>
                  <a:lnTo>
                    <a:pt x="3024568" y="195961"/>
                  </a:lnTo>
                  <a:lnTo>
                    <a:pt x="3018726" y="201803"/>
                  </a:lnTo>
                  <a:lnTo>
                    <a:pt x="3018726" y="208915"/>
                  </a:lnTo>
                  <a:lnTo>
                    <a:pt x="3018726" y="216154"/>
                  </a:lnTo>
                  <a:lnTo>
                    <a:pt x="3024568" y="221996"/>
                  </a:lnTo>
                  <a:lnTo>
                    <a:pt x="3039046" y="221996"/>
                  </a:lnTo>
                  <a:lnTo>
                    <a:pt x="3044888" y="216154"/>
                  </a:lnTo>
                  <a:lnTo>
                    <a:pt x="3044888" y="201803"/>
                  </a:lnTo>
                  <a:close/>
                </a:path>
                <a:path w="3137535" h="222250">
                  <a:moveTo>
                    <a:pt x="3044888" y="103886"/>
                  </a:moveTo>
                  <a:lnTo>
                    <a:pt x="3039046" y="98044"/>
                  </a:lnTo>
                  <a:lnTo>
                    <a:pt x="3024568" y="98044"/>
                  </a:lnTo>
                  <a:lnTo>
                    <a:pt x="3018726" y="103886"/>
                  </a:lnTo>
                  <a:lnTo>
                    <a:pt x="3018726" y="110998"/>
                  </a:lnTo>
                  <a:lnTo>
                    <a:pt x="3018726" y="118237"/>
                  </a:lnTo>
                  <a:lnTo>
                    <a:pt x="3024568" y="124079"/>
                  </a:lnTo>
                  <a:lnTo>
                    <a:pt x="3039046" y="124079"/>
                  </a:lnTo>
                  <a:lnTo>
                    <a:pt x="3044888" y="118237"/>
                  </a:lnTo>
                  <a:lnTo>
                    <a:pt x="3044888" y="103886"/>
                  </a:lnTo>
                  <a:close/>
                </a:path>
                <a:path w="3137535" h="222250">
                  <a:moveTo>
                    <a:pt x="3044888" y="5842"/>
                  </a:moveTo>
                  <a:lnTo>
                    <a:pt x="3039046" y="0"/>
                  </a:lnTo>
                  <a:lnTo>
                    <a:pt x="3024568" y="0"/>
                  </a:lnTo>
                  <a:lnTo>
                    <a:pt x="3018726" y="5842"/>
                  </a:lnTo>
                  <a:lnTo>
                    <a:pt x="3018726" y="13081"/>
                  </a:lnTo>
                  <a:lnTo>
                    <a:pt x="3018726" y="20320"/>
                  </a:lnTo>
                  <a:lnTo>
                    <a:pt x="3024568" y="26162"/>
                  </a:lnTo>
                  <a:lnTo>
                    <a:pt x="3039046" y="26162"/>
                  </a:lnTo>
                  <a:lnTo>
                    <a:pt x="3044888" y="20320"/>
                  </a:lnTo>
                  <a:lnTo>
                    <a:pt x="3044888" y="5842"/>
                  </a:lnTo>
                  <a:close/>
                </a:path>
                <a:path w="3137535" h="222250">
                  <a:moveTo>
                    <a:pt x="3137217" y="201803"/>
                  </a:moveTo>
                  <a:lnTo>
                    <a:pt x="3131375" y="195961"/>
                  </a:lnTo>
                  <a:lnTo>
                    <a:pt x="3116897" y="195961"/>
                  </a:lnTo>
                  <a:lnTo>
                    <a:pt x="3111055" y="201803"/>
                  </a:lnTo>
                  <a:lnTo>
                    <a:pt x="3111055" y="208915"/>
                  </a:lnTo>
                  <a:lnTo>
                    <a:pt x="3111055" y="216154"/>
                  </a:lnTo>
                  <a:lnTo>
                    <a:pt x="3116897" y="221996"/>
                  </a:lnTo>
                  <a:lnTo>
                    <a:pt x="3131375" y="221996"/>
                  </a:lnTo>
                  <a:lnTo>
                    <a:pt x="3137217" y="216154"/>
                  </a:lnTo>
                  <a:lnTo>
                    <a:pt x="3137217" y="201803"/>
                  </a:lnTo>
                  <a:close/>
                </a:path>
                <a:path w="3137535" h="222250">
                  <a:moveTo>
                    <a:pt x="3137217" y="103886"/>
                  </a:moveTo>
                  <a:lnTo>
                    <a:pt x="3131375" y="98044"/>
                  </a:lnTo>
                  <a:lnTo>
                    <a:pt x="3116897" y="98044"/>
                  </a:lnTo>
                  <a:lnTo>
                    <a:pt x="3111055" y="103886"/>
                  </a:lnTo>
                  <a:lnTo>
                    <a:pt x="3111055" y="110998"/>
                  </a:lnTo>
                  <a:lnTo>
                    <a:pt x="3111055" y="118237"/>
                  </a:lnTo>
                  <a:lnTo>
                    <a:pt x="3116897" y="124079"/>
                  </a:lnTo>
                  <a:lnTo>
                    <a:pt x="3131375" y="124079"/>
                  </a:lnTo>
                  <a:lnTo>
                    <a:pt x="3137217" y="118237"/>
                  </a:lnTo>
                  <a:lnTo>
                    <a:pt x="3137217" y="103886"/>
                  </a:lnTo>
                  <a:close/>
                </a:path>
                <a:path w="3137535" h="222250">
                  <a:moveTo>
                    <a:pt x="3137217" y="5842"/>
                  </a:moveTo>
                  <a:lnTo>
                    <a:pt x="3131375" y="0"/>
                  </a:lnTo>
                  <a:lnTo>
                    <a:pt x="3116897" y="0"/>
                  </a:lnTo>
                  <a:lnTo>
                    <a:pt x="3111055" y="5842"/>
                  </a:lnTo>
                  <a:lnTo>
                    <a:pt x="3111055" y="13081"/>
                  </a:lnTo>
                  <a:lnTo>
                    <a:pt x="3111055" y="20320"/>
                  </a:lnTo>
                  <a:lnTo>
                    <a:pt x="3116897" y="26162"/>
                  </a:lnTo>
                  <a:lnTo>
                    <a:pt x="3131375" y="26162"/>
                  </a:lnTo>
                  <a:lnTo>
                    <a:pt x="3137217" y="20320"/>
                  </a:lnTo>
                  <a:lnTo>
                    <a:pt x="313721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416711"/>
              <a:ext cx="2286000" cy="727075"/>
            </a:xfrm>
            <a:custGeom>
              <a:avLst/>
              <a:gdLst/>
              <a:ahLst/>
              <a:cxnLst/>
              <a:rect l="l" t="t" r="r" b="b"/>
              <a:pathLst>
                <a:path w="2286000" h="727075">
                  <a:moveTo>
                    <a:pt x="0" y="0"/>
                  </a:moveTo>
                  <a:lnTo>
                    <a:pt x="0" y="726788"/>
                  </a:lnTo>
                  <a:lnTo>
                    <a:pt x="2285978" y="726788"/>
                  </a:lnTo>
                  <a:lnTo>
                    <a:pt x="2256789" y="698616"/>
                  </a:lnTo>
                  <a:lnTo>
                    <a:pt x="2219375" y="665310"/>
                  </a:lnTo>
                  <a:lnTo>
                    <a:pt x="2180786" y="633566"/>
                  </a:lnTo>
                  <a:lnTo>
                    <a:pt x="2141079" y="603369"/>
                  </a:lnTo>
                  <a:lnTo>
                    <a:pt x="2100309" y="574701"/>
                  </a:lnTo>
                  <a:lnTo>
                    <a:pt x="2058535" y="547548"/>
                  </a:lnTo>
                  <a:lnTo>
                    <a:pt x="2015813" y="521894"/>
                  </a:lnTo>
                  <a:lnTo>
                    <a:pt x="1972199" y="497721"/>
                  </a:lnTo>
                  <a:lnTo>
                    <a:pt x="1927750" y="475016"/>
                  </a:lnTo>
                  <a:lnTo>
                    <a:pt x="1882522" y="453761"/>
                  </a:lnTo>
                  <a:lnTo>
                    <a:pt x="1836573" y="433940"/>
                  </a:lnTo>
                  <a:lnTo>
                    <a:pt x="1789959" y="415539"/>
                  </a:lnTo>
                  <a:lnTo>
                    <a:pt x="1742736" y="398540"/>
                  </a:lnTo>
                  <a:lnTo>
                    <a:pt x="1694962" y="382927"/>
                  </a:lnTo>
                  <a:lnTo>
                    <a:pt x="1646693" y="368686"/>
                  </a:lnTo>
                  <a:lnTo>
                    <a:pt x="1597985" y="355800"/>
                  </a:lnTo>
                  <a:lnTo>
                    <a:pt x="1548895" y="344252"/>
                  </a:lnTo>
                  <a:lnTo>
                    <a:pt x="1499480" y="334028"/>
                  </a:lnTo>
                  <a:lnTo>
                    <a:pt x="1449797" y="325111"/>
                  </a:lnTo>
                  <a:lnTo>
                    <a:pt x="1399902" y="317484"/>
                  </a:lnTo>
                  <a:lnTo>
                    <a:pt x="1349852" y="311134"/>
                  </a:lnTo>
                  <a:lnTo>
                    <a:pt x="1299703" y="306042"/>
                  </a:lnTo>
                  <a:lnTo>
                    <a:pt x="1249513" y="302193"/>
                  </a:lnTo>
                  <a:lnTo>
                    <a:pt x="1199337" y="299572"/>
                  </a:lnTo>
                  <a:lnTo>
                    <a:pt x="1123994" y="297621"/>
                  </a:lnTo>
                  <a:lnTo>
                    <a:pt x="966698" y="297286"/>
                  </a:lnTo>
                  <a:lnTo>
                    <a:pt x="915943" y="297117"/>
                  </a:lnTo>
                  <a:lnTo>
                    <a:pt x="865250" y="296407"/>
                  </a:lnTo>
                  <a:lnTo>
                    <a:pt x="814647" y="294859"/>
                  </a:lnTo>
                  <a:lnTo>
                    <a:pt x="764160" y="292171"/>
                  </a:lnTo>
                  <a:lnTo>
                    <a:pt x="713818" y="288045"/>
                  </a:lnTo>
                  <a:lnTo>
                    <a:pt x="663647" y="282179"/>
                  </a:lnTo>
                  <a:lnTo>
                    <a:pt x="613676" y="274274"/>
                  </a:lnTo>
                  <a:lnTo>
                    <a:pt x="564123" y="264133"/>
                  </a:lnTo>
                  <a:lnTo>
                    <a:pt x="515275" y="251871"/>
                  </a:lnTo>
                  <a:lnTo>
                    <a:pt x="467105" y="237607"/>
                  </a:lnTo>
                  <a:lnTo>
                    <a:pt x="419585" y="221461"/>
                  </a:lnTo>
                  <a:lnTo>
                    <a:pt x="372689" y="203552"/>
                  </a:lnTo>
                  <a:lnTo>
                    <a:pt x="326388" y="184000"/>
                  </a:lnTo>
                  <a:lnTo>
                    <a:pt x="280655" y="162922"/>
                  </a:lnTo>
                  <a:lnTo>
                    <a:pt x="235462" y="140439"/>
                  </a:lnTo>
                  <a:lnTo>
                    <a:pt x="190783" y="116670"/>
                  </a:lnTo>
                  <a:lnTo>
                    <a:pt x="146589" y="91735"/>
                  </a:lnTo>
                  <a:lnTo>
                    <a:pt x="102853" y="65751"/>
                  </a:lnTo>
                  <a:lnTo>
                    <a:pt x="59547" y="38840"/>
                  </a:lnTo>
                  <a:lnTo>
                    <a:pt x="16644" y="11119"/>
                  </a:lnTo>
                  <a:lnTo>
                    <a:pt x="0" y="0"/>
                  </a:lnTo>
                  <a:close/>
                </a:path>
                <a:path w="2286000" h="727075">
                  <a:moveTo>
                    <a:pt x="1048575" y="297185"/>
                  </a:moveTo>
                  <a:lnTo>
                    <a:pt x="966698" y="297286"/>
                  </a:lnTo>
                  <a:lnTo>
                    <a:pt x="1087640" y="297286"/>
                  </a:lnTo>
                  <a:lnTo>
                    <a:pt x="1048575" y="297185"/>
                  </a:lnTo>
                  <a:close/>
                </a:path>
              </a:pathLst>
            </a:custGeom>
            <a:solidFill>
              <a:srgbClr val="C5E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0" y="0"/>
            <a:ext cx="419100" cy="964565"/>
          </a:xfrm>
          <a:custGeom>
            <a:avLst/>
            <a:gdLst/>
            <a:ahLst/>
            <a:cxnLst/>
            <a:rect l="l" t="t" r="r" b="b"/>
            <a:pathLst>
              <a:path w="419100" h="964565">
                <a:moveTo>
                  <a:pt x="390641" y="0"/>
                </a:moveTo>
                <a:lnTo>
                  <a:pt x="0" y="0"/>
                </a:lnTo>
                <a:lnTo>
                  <a:pt x="0" y="964357"/>
                </a:lnTo>
                <a:lnTo>
                  <a:pt x="61502" y="930362"/>
                </a:lnTo>
                <a:lnTo>
                  <a:pt x="98321" y="905243"/>
                </a:lnTo>
                <a:lnTo>
                  <a:pt x="133634" y="877549"/>
                </a:lnTo>
                <a:lnTo>
                  <a:pt x="167348" y="847391"/>
                </a:lnTo>
                <a:lnTo>
                  <a:pt x="199369" y="814876"/>
                </a:lnTo>
                <a:lnTo>
                  <a:pt x="229603" y="780113"/>
                </a:lnTo>
                <a:lnTo>
                  <a:pt x="257956" y="743213"/>
                </a:lnTo>
                <a:lnTo>
                  <a:pt x="284336" y="704283"/>
                </a:lnTo>
                <a:lnTo>
                  <a:pt x="308647" y="663432"/>
                </a:lnTo>
                <a:lnTo>
                  <a:pt x="330797" y="620770"/>
                </a:lnTo>
                <a:lnTo>
                  <a:pt x="350693" y="576405"/>
                </a:lnTo>
                <a:lnTo>
                  <a:pt x="368239" y="530447"/>
                </a:lnTo>
                <a:lnTo>
                  <a:pt x="383343" y="483004"/>
                </a:lnTo>
                <a:lnTo>
                  <a:pt x="395911" y="434185"/>
                </a:lnTo>
                <a:lnTo>
                  <a:pt x="405849" y="384099"/>
                </a:lnTo>
                <a:lnTo>
                  <a:pt x="413063" y="332855"/>
                </a:lnTo>
                <a:lnTo>
                  <a:pt x="417460" y="280562"/>
                </a:lnTo>
                <a:lnTo>
                  <a:pt x="418947" y="227329"/>
                </a:lnTo>
                <a:lnTo>
                  <a:pt x="417577" y="176245"/>
                </a:lnTo>
                <a:lnTo>
                  <a:pt x="413520" y="126011"/>
                </a:lnTo>
                <a:lnTo>
                  <a:pt x="406859" y="76726"/>
                </a:lnTo>
                <a:lnTo>
                  <a:pt x="397674" y="28489"/>
                </a:lnTo>
                <a:lnTo>
                  <a:pt x="390641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0348" y="0"/>
            <a:ext cx="483870" cy="531495"/>
          </a:xfrm>
          <a:custGeom>
            <a:avLst/>
            <a:gdLst/>
            <a:ahLst/>
            <a:cxnLst/>
            <a:rect l="l" t="t" r="r" b="b"/>
            <a:pathLst>
              <a:path w="483870" h="531495">
                <a:moveTo>
                  <a:pt x="483651" y="0"/>
                </a:moveTo>
                <a:lnTo>
                  <a:pt x="0" y="0"/>
                </a:lnTo>
                <a:lnTo>
                  <a:pt x="360" y="1236"/>
                </a:lnTo>
                <a:lnTo>
                  <a:pt x="21559" y="48118"/>
                </a:lnTo>
                <a:lnTo>
                  <a:pt x="47676" y="93773"/>
                </a:lnTo>
                <a:lnTo>
                  <a:pt x="76470" y="138190"/>
                </a:lnTo>
                <a:lnTo>
                  <a:pt x="105702" y="181357"/>
                </a:lnTo>
                <a:lnTo>
                  <a:pt x="133131" y="223265"/>
                </a:lnTo>
                <a:lnTo>
                  <a:pt x="160650" y="267542"/>
                </a:lnTo>
                <a:lnTo>
                  <a:pt x="188945" y="311582"/>
                </a:lnTo>
                <a:lnTo>
                  <a:pt x="218920" y="354409"/>
                </a:lnTo>
                <a:lnTo>
                  <a:pt x="251476" y="395045"/>
                </a:lnTo>
                <a:lnTo>
                  <a:pt x="287519" y="432513"/>
                </a:lnTo>
                <a:lnTo>
                  <a:pt x="327949" y="465836"/>
                </a:lnTo>
                <a:lnTo>
                  <a:pt x="374789" y="494660"/>
                </a:lnTo>
                <a:lnTo>
                  <a:pt x="423896" y="515658"/>
                </a:lnTo>
                <a:lnTo>
                  <a:pt x="474857" y="529597"/>
                </a:lnTo>
                <a:lnTo>
                  <a:pt x="483651" y="530880"/>
                </a:lnTo>
                <a:lnTo>
                  <a:pt x="483651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72640" y="4602517"/>
            <a:ext cx="629920" cy="541020"/>
          </a:xfrm>
          <a:custGeom>
            <a:avLst/>
            <a:gdLst/>
            <a:ahLst/>
            <a:cxnLst/>
            <a:rect l="l" t="t" r="r" b="b"/>
            <a:pathLst>
              <a:path w="629920" h="541020">
                <a:moveTo>
                  <a:pt x="53784" y="540981"/>
                </a:moveTo>
                <a:lnTo>
                  <a:pt x="52616" y="535470"/>
                </a:lnTo>
                <a:lnTo>
                  <a:pt x="44450" y="526046"/>
                </a:lnTo>
                <a:lnTo>
                  <a:pt x="35318" y="520331"/>
                </a:lnTo>
                <a:lnTo>
                  <a:pt x="25120" y="518795"/>
                </a:lnTo>
                <a:lnTo>
                  <a:pt x="13754" y="521944"/>
                </a:lnTo>
                <a:lnTo>
                  <a:pt x="0" y="540981"/>
                </a:lnTo>
                <a:lnTo>
                  <a:pt x="53784" y="540981"/>
                </a:lnTo>
                <a:close/>
              </a:path>
              <a:path w="629920" h="541020">
                <a:moveTo>
                  <a:pt x="629577" y="269062"/>
                </a:moveTo>
                <a:lnTo>
                  <a:pt x="624725" y="224536"/>
                </a:lnTo>
                <a:lnTo>
                  <a:pt x="611847" y="181203"/>
                </a:lnTo>
                <a:lnTo>
                  <a:pt x="590842" y="139814"/>
                </a:lnTo>
                <a:lnTo>
                  <a:pt x="564934" y="105778"/>
                </a:lnTo>
                <a:lnTo>
                  <a:pt x="534009" y="79209"/>
                </a:lnTo>
                <a:lnTo>
                  <a:pt x="497928" y="60312"/>
                </a:lnTo>
                <a:lnTo>
                  <a:pt x="456603" y="49263"/>
                </a:lnTo>
                <a:lnTo>
                  <a:pt x="438124" y="45567"/>
                </a:lnTo>
                <a:lnTo>
                  <a:pt x="420128" y="40500"/>
                </a:lnTo>
                <a:lnTo>
                  <a:pt x="402501" y="34239"/>
                </a:lnTo>
                <a:lnTo>
                  <a:pt x="385102" y="26949"/>
                </a:lnTo>
                <a:lnTo>
                  <a:pt x="338035" y="9296"/>
                </a:lnTo>
                <a:lnTo>
                  <a:pt x="290461" y="0"/>
                </a:lnTo>
                <a:lnTo>
                  <a:pt x="242201" y="1739"/>
                </a:lnTo>
                <a:lnTo>
                  <a:pt x="193078" y="17183"/>
                </a:lnTo>
                <a:lnTo>
                  <a:pt x="146773" y="46545"/>
                </a:lnTo>
                <a:lnTo>
                  <a:pt x="106565" y="92760"/>
                </a:lnTo>
                <a:lnTo>
                  <a:pt x="88265" y="132168"/>
                </a:lnTo>
                <a:lnTo>
                  <a:pt x="79540" y="175602"/>
                </a:lnTo>
                <a:lnTo>
                  <a:pt x="81064" y="222046"/>
                </a:lnTo>
                <a:lnTo>
                  <a:pt x="89382" y="273824"/>
                </a:lnTo>
                <a:lnTo>
                  <a:pt x="98463" y="325424"/>
                </a:lnTo>
                <a:lnTo>
                  <a:pt x="124218" y="390055"/>
                </a:lnTo>
                <a:lnTo>
                  <a:pt x="147269" y="420700"/>
                </a:lnTo>
                <a:lnTo>
                  <a:pt x="177330" y="452247"/>
                </a:lnTo>
                <a:lnTo>
                  <a:pt x="214096" y="483730"/>
                </a:lnTo>
                <a:lnTo>
                  <a:pt x="254838" y="508457"/>
                </a:lnTo>
                <a:lnTo>
                  <a:pt x="299402" y="525665"/>
                </a:lnTo>
                <a:lnTo>
                  <a:pt x="347624" y="534593"/>
                </a:lnTo>
                <a:lnTo>
                  <a:pt x="399351" y="534492"/>
                </a:lnTo>
                <a:lnTo>
                  <a:pt x="454444" y="524586"/>
                </a:lnTo>
                <a:lnTo>
                  <a:pt x="504355" y="503910"/>
                </a:lnTo>
                <a:lnTo>
                  <a:pt x="545884" y="471538"/>
                </a:lnTo>
                <a:lnTo>
                  <a:pt x="596582" y="401993"/>
                </a:lnTo>
                <a:lnTo>
                  <a:pt x="615429" y="358559"/>
                </a:lnTo>
                <a:lnTo>
                  <a:pt x="626440" y="313994"/>
                </a:lnTo>
                <a:lnTo>
                  <a:pt x="629577" y="269062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2574" y="4499653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25308" y="0"/>
                </a:moveTo>
                <a:lnTo>
                  <a:pt x="0" y="26911"/>
                </a:lnTo>
                <a:lnTo>
                  <a:pt x="2774" y="37637"/>
                </a:lnTo>
                <a:lnTo>
                  <a:pt x="8302" y="46572"/>
                </a:lnTo>
                <a:lnTo>
                  <a:pt x="15474" y="51734"/>
                </a:lnTo>
                <a:lnTo>
                  <a:pt x="24169" y="52942"/>
                </a:lnTo>
                <a:lnTo>
                  <a:pt x="34270" y="50019"/>
                </a:lnTo>
                <a:lnTo>
                  <a:pt x="43275" y="43800"/>
                </a:lnTo>
                <a:lnTo>
                  <a:pt x="48303" y="36010"/>
                </a:lnTo>
                <a:lnTo>
                  <a:pt x="49522" y="26950"/>
                </a:lnTo>
                <a:lnTo>
                  <a:pt x="47097" y="16923"/>
                </a:lnTo>
                <a:lnTo>
                  <a:pt x="41088" y="7545"/>
                </a:lnTo>
                <a:lnTo>
                  <a:pt x="33793" y="1791"/>
                </a:lnTo>
                <a:lnTo>
                  <a:pt x="25308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3108" y="0"/>
            <a:ext cx="841375" cy="1222375"/>
          </a:xfrm>
          <a:custGeom>
            <a:avLst/>
            <a:gdLst/>
            <a:ahLst/>
            <a:cxnLst/>
            <a:rect l="l" t="t" r="r" b="b"/>
            <a:pathLst>
              <a:path w="841375" h="1222375">
                <a:moveTo>
                  <a:pt x="10459" y="0"/>
                </a:moveTo>
                <a:lnTo>
                  <a:pt x="0" y="0"/>
                </a:lnTo>
                <a:lnTo>
                  <a:pt x="31008" y="23323"/>
                </a:lnTo>
                <a:lnTo>
                  <a:pt x="74160" y="48289"/>
                </a:lnTo>
                <a:lnTo>
                  <a:pt x="118848" y="66919"/>
                </a:lnTo>
                <a:lnTo>
                  <a:pt x="164616" y="78866"/>
                </a:lnTo>
                <a:lnTo>
                  <a:pt x="224068" y="85470"/>
                </a:lnTo>
                <a:lnTo>
                  <a:pt x="285139" y="86740"/>
                </a:lnTo>
                <a:lnTo>
                  <a:pt x="316254" y="86740"/>
                </a:lnTo>
                <a:lnTo>
                  <a:pt x="369628" y="87520"/>
                </a:lnTo>
                <a:lnTo>
                  <a:pt x="420520" y="91695"/>
                </a:lnTo>
                <a:lnTo>
                  <a:pt x="467852" y="102020"/>
                </a:lnTo>
                <a:lnTo>
                  <a:pt x="510546" y="121252"/>
                </a:lnTo>
                <a:lnTo>
                  <a:pt x="547521" y="152146"/>
                </a:lnTo>
                <a:lnTo>
                  <a:pt x="574675" y="193124"/>
                </a:lnTo>
                <a:lnTo>
                  <a:pt x="589027" y="238887"/>
                </a:lnTo>
                <a:lnTo>
                  <a:pt x="593162" y="288353"/>
                </a:lnTo>
                <a:lnTo>
                  <a:pt x="589666" y="340444"/>
                </a:lnTo>
                <a:lnTo>
                  <a:pt x="581126" y="394081"/>
                </a:lnTo>
                <a:lnTo>
                  <a:pt x="570127" y="448183"/>
                </a:lnTo>
                <a:lnTo>
                  <a:pt x="567541" y="460470"/>
                </a:lnTo>
                <a:lnTo>
                  <a:pt x="564968" y="472852"/>
                </a:lnTo>
                <a:lnTo>
                  <a:pt x="552705" y="544786"/>
                </a:lnTo>
                <a:lnTo>
                  <a:pt x="548438" y="592645"/>
                </a:lnTo>
                <a:lnTo>
                  <a:pt x="547284" y="640742"/>
                </a:lnTo>
                <a:lnTo>
                  <a:pt x="549236" y="688911"/>
                </a:lnTo>
                <a:lnTo>
                  <a:pt x="554282" y="736984"/>
                </a:lnTo>
                <a:lnTo>
                  <a:pt x="562416" y="784796"/>
                </a:lnTo>
                <a:lnTo>
                  <a:pt x="573627" y="832179"/>
                </a:lnTo>
                <a:lnTo>
                  <a:pt x="587907" y="878966"/>
                </a:lnTo>
                <a:lnTo>
                  <a:pt x="605441" y="925575"/>
                </a:lnTo>
                <a:lnTo>
                  <a:pt x="625787" y="970347"/>
                </a:lnTo>
                <a:lnTo>
                  <a:pt x="648850" y="1013148"/>
                </a:lnTo>
                <a:lnTo>
                  <a:pt x="674537" y="1053846"/>
                </a:lnTo>
                <a:lnTo>
                  <a:pt x="702754" y="1092304"/>
                </a:lnTo>
                <a:lnTo>
                  <a:pt x="733407" y="1128391"/>
                </a:lnTo>
                <a:lnTo>
                  <a:pt x="766403" y="1161971"/>
                </a:lnTo>
                <a:lnTo>
                  <a:pt x="801648" y="1192911"/>
                </a:lnTo>
                <a:lnTo>
                  <a:pt x="839554" y="1221326"/>
                </a:lnTo>
                <a:lnTo>
                  <a:pt x="840890" y="1222169"/>
                </a:lnTo>
                <a:lnTo>
                  <a:pt x="840890" y="1214420"/>
                </a:lnTo>
                <a:lnTo>
                  <a:pt x="805712" y="1188085"/>
                </a:lnTo>
                <a:lnTo>
                  <a:pt x="770886" y="1157414"/>
                </a:lnTo>
                <a:lnTo>
                  <a:pt x="738372" y="1124121"/>
                </a:lnTo>
                <a:lnTo>
                  <a:pt x="708241" y="1088411"/>
                </a:lnTo>
                <a:lnTo>
                  <a:pt x="680565" y="1050492"/>
                </a:lnTo>
                <a:lnTo>
                  <a:pt x="655419" y="1010571"/>
                </a:lnTo>
                <a:lnTo>
                  <a:pt x="632874" y="968856"/>
                </a:lnTo>
                <a:lnTo>
                  <a:pt x="613002" y="925554"/>
                </a:lnTo>
                <a:lnTo>
                  <a:pt x="595876" y="880872"/>
                </a:lnTo>
                <a:lnTo>
                  <a:pt x="581570" y="835016"/>
                </a:lnTo>
                <a:lnTo>
                  <a:pt x="570154" y="788196"/>
                </a:lnTo>
                <a:lnTo>
                  <a:pt x="561703" y="740617"/>
                </a:lnTo>
                <a:lnTo>
                  <a:pt x="556288" y="692487"/>
                </a:lnTo>
                <a:lnTo>
                  <a:pt x="553982" y="644013"/>
                </a:lnTo>
                <a:lnTo>
                  <a:pt x="554858" y="595403"/>
                </a:lnTo>
                <a:lnTo>
                  <a:pt x="558988" y="546863"/>
                </a:lnTo>
                <a:lnTo>
                  <a:pt x="566444" y="498601"/>
                </a:lnTo>
                <a:lnTo>
                  <a:pt x="576350" y="449452"/>
                </a:lnTo>
                <a:lnTo>
                  <a:pt x="585697" y="404059"/>
                </a:lnTo>
                <a:lnTo>
                  <a:pt x="593652" y="357876"/>
                </a:lnTo>
                <a:lnTo>
                  <a:pt x="598494" y="311836"/>
                </a:lnTo>
                <a:lnTo>
                  <a:pt x="598504" y="266876"/>
                </a:lnTo>
                <a:lnTo>
                  <a:pt x="591962" y="223931"/>
                </a:lnTo>
                <a:lnTo>
                  <a:pt x="577150" y="183937"/>
                </a:lnTo>
                <a:lnTo>
                  <a:pt x="552347" y="147827"/>
                </a:lnTo>
                <a:lnTo>
                  <a:pt x="514379" y="116284"/>
                </a:lnTo>
                <a:lnTo>
                  <a:pt x="470529" y="96493"/>
                </a:lnTo>
                <a:lnTo>
                  <a:pt x="422319" y="85731"/>
                </a:lnTo>
                <a:lnTo>
                  <a:pt x="371276" y="81271"/>
                </a:lnTo>
                <a:lnTo>
                  <a:pt x="326469" y="80517"/>
                </a:lnTo>
                <a:lnTo>
                  <a:pt x="287171" y="80517"/>
                </a:lnTo>
                <a:lnTo>
                  <a:pt x="256324" y="80287"/>
                </a:lnTo>
                <a:lnTo>
                  <a:pt x="195249" y="76874"/>
                </a:lnTo>
                <a:lnTo>
                  <a:pt x="120736" y="60898"/>
                </a:lnTo>
                <a:lnTo>
                  <a:pt x="76755" y="42545"/>
                </a:lnTo>
                <a:lnTo>
                  <a:pt x="34267" y="17929"/>
                </a:lnTo>
                <a:lnTo>
                  <a:pt x="10459" y="0"/>
                </a:lnTo>
                <a:close/>
              </a:path>
              <a:path w="841375" h="1222375">
                <a:moveTo>
                  <a:pt x="318921" y="80390"/>
                </a:moveTo>
                <a:lnTo>
                  <a:pt x="297585" y="80390"/>
                </a:lnTo>
                <a:lnTo>
                  <a:pt x="292378" y="80517"/>
                </a:lnTo>
                <a:lnTo>
                  <a:pt x="326469" y="80517"/>
                </a:lnTo>
                <a:lnTo>
                  <a:pt x="318921" y="80390"/>
                </a:lnTo>
                <a:close/>
              </a:path>
            </a:pathLst>
          </a:custGeom>
          <a:solidFill>
            <a:srgbClr val="86A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627757" y="131063"/>
            <a:ext cx="4824730" cy="802005"/>
            <a:chOff x="2627757" y="131063"/>
            <a:chExt cx="4824730" cy="802005"/>
          </a:xfrm>
        </p:grpSpPr>
        <p:sp>
          <p:nvSpPr>
            <p:cNvPr id="29" name="object 29"/>
            <p:cNvSpPr/>
            <p:nvPr/>
          </p:nvSpPr>
          <p:spPr>
            <a:xfrm>
              <a:off x="2627757" y="195922"/>
              <a:ext cx="4824730" cy="564515"/>
            </a:xfrm>
            <a:custGeom>
              <a:avLst/>
              <a:gdLst/>
              <a:ahLst/>
              <a:cxnLst/>
              <a:rect l="l" t="t" r="r" b="b"/>
              <a:pathLst>
                <a:path w="4824730" h="564515">
                  <a:moveTo>
                    <a:pt x="4824476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4824476" y="564299"/>
                  </a:lnTo>
                  <a:lnTo>
                    <a:pt x="4824476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12" y="131063"/>
              <a:ext cx="3828288" cy="8016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4042" y="278637"/>
              <a:ext cx="3313790" cy="32499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181" y="1477391"/>
            <a:ext cx="2612707" cy="13512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658" y="1660270"/>
            <a:ext cx="2580766" cy="135127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161389" y="1843151"/>
            <a:ext cx="2432685" cy="295910"/>
            <a:chOff x="1161389" y="1843151"/>
            <a:chExt cx="2432685" cy="295910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301" y="1843151"/>
              <a:ext cx="1961261" cy="1210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389" y="1999488"/>
              <a:ext cx="2432583" cy="139445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995540" y="2208910"/>
            <a:ext cx="2764790" cy="295910"/>
            <a:chOff x="995540" y="2208910"/>
            <a:chExt cx="2764790" cy="295910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5540" y="2208910"/>
              <a:ext cx="2764294" cy="1210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3555" y="2365247"/>
              <a:ext cx="1196847" cy="13944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67537" y="123532"/>
            <a:ext cx="1840864" cy="564515"/>
            <a:chOff x="467537" y="123532"/>
            <a:chExt cx="1840864" cy="564515"/>
          </a:xfrm>
        </p:grpSpPr>
        <p:sp>
          <p:nvSpPr>
            <p:cNvPr id="41" name="object 41"/>
            <p:cNvSpPr/>
            <p:nvPr/>
          </p:nvSpPr>
          <p:spPr>
            <a:xfrm>
              <a:off x="467537" y="123532"/>
              <a:ext cx="1840864" cy="564515"/>
            </a:xfrm>
            <a:custGeom>
              <a:avLst/>
              <a:gdLst/>
              <a:ahLst/>
              <a:cxnLst/>
              <a:rect l="l" t="t" r="r" b="b"/>
              <a:pathLst>
                <a:path w="1840864" h="564515">
                  <a:moveTo>
                    <a:pt x="1840738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840738" y="564299"/>
                  </a:lnTo>
                  <a:lnTo>
                    <a:pt x="1840738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35" y="269747"/>
              <a:ext cx="1508759" cy="265175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13904" y="272795"/>
            <a:ext cx="1139952" cy="195072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9591" y="2715767"/>
            <a:ext cx="819150" cy="8001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30014" y="983233"/>
            <a:ext cx="800100" cy="68262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91228" y="2291207"/>
            <a:ext cx="790575" cy="80010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885314" y="3204464"/>
            <a:ext cx="193167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VA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ANAR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FINS A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CUBA PER </a:t>
            </a:r>
            <a:r>
              <a:rPr sz="1100" b="1" spc="-29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EXPLICAR</a:t>
            </a:r>
            <a:r>
              <a:rPr sz="1100" b="1" spc="28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ALS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PETITS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I 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ALS GRANS</a:t>
            </a:r>
            <a:r>
              <a:rPr sz="1100" b="1" spc="27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QUI ERA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JESÚS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I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QUÈ PODIEN FER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PER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AJUDAR</a:t>
            </a:r>
            <a:r>
              <a:rPr sz="1100" b="1" spc="4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I</a:t>
            </a:r>
            <a:r>
              <a:rPr sz="1100" b="1" spc="-2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ESTIMAR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ALS</a:t>
            </a:r>
            <a:r>
              <a:rPr sz="1100" b="1" spc="2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ALTRES.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885188" y="2571178"/>
            <a:ext cx="1751330" cy="744855"/>
            <a:chOff x="1885188" y="2571178"/>
            <a:chExt cx="1751330" cy="744855"/>
          </a:xfrm>
        </p:grpSpPr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5188" y="2708148"/>
              <a:ext cx="1751076" cy="4632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17648" y="2683764"/>
              <a:ext cx="527304" cy="5730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32813" y="2735186"/>
              <a:ext cx="1656207" cy="36932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932813" y="2735186"/>
              <a:ext cx="1656714" cy="369570"/>
            </a:xfrm>
            <a:custGeom>
              <a:avLst/>
              <a:gdLst/>
              <a:ahLst/>
              <a:cxnLst/>
              <a:rect l="l" t="t" r="r" b="b"/>
              <a:pathLst>
                <a:path w="1656714" h="369569">
                  <a:moveTo>
                    <a:pt x="0" y="369328"/>
                  </a:moveTo>
                  <a:lnTo>
                    <a:pt x="1656207" y="369328"/>
                  </a:lnTo>
                  <a:lnTo>
                    <a:pt x="1656207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C0E7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07640" y="2835910"/>
              <a:ext cx="107187" cy="1614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2305" y="2830576"/>
              <a:ext cx="117855" cy="17208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87220" y="2571178"/>
              <a:ext cx="744537" cy="744537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376671" y="733107"/>
            <a:ext cx="2673350" cy="2135505"/>
            <a:chOff x="5376671" y="733107"/>
            <a:chExt cx="2673350" cy="2135505"/>
          </a:xfrm>
        </p:grpSpPr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76671" y="848867"/>
              <a:ext cx="1751076" cy="4648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09131" y="824483"/>
              <a:ext cx="527304" cy="5730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4169" y="876668"/>
              <a:ext cx="1656206" cy="36932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424169" y="876668"/>
              <a:ext cx="1656714" cy="369570"/>
            </a:xfrm>
            <a:custGeom>
              <a:avLst/>
              <a:gdLst/>
              <a:ahLst/>
              <a:cxnLst/>
              <a:rect l="l" t="t" r="r" b="b"/>
              <a:pathLst>
                <a:path w="1656715" h="369569">
                  <a:moveTo>
                    <a:pt x="0" y="369328"/>
                  </a:moveTo>
                  <a:lnTo>
                    <a:pt x="1656206" y="369328"/>
                  </a:lnTo>
                  <a:lnTo>
                    <a:pt x="1656206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4">
              <a:solidFill>
                <a:srgbClr val="C0E7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8615" y="974470"/>
              <a:ext cx="107569" cy="1671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3281" y="969136"/>
              <a:ext cx="118237" cy="1778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46140" y="733107"/>
              <a:ext cx="744537" cy="74453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4583" y="1380743"/>
              <a:ext cx="2615184" cy="8641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62015" y="2328702"/>
              <a:ext cx="1732787" cy="44494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85331" y="2295144"/>
              <a:ext cx="527304" cy="5730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99607" y="2346439"/>
              <a:ext cx="1656207" cy="36932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99607" y="2346439"/>
              <a:ext cx="1656714" cy="369570"/>
            </a:xfrm>
            <a:custGeom>
              <a:avLst/>
              <a:gdLst/>
              <a:ahLst/>
              <a:cxnLst/>
              <a:rect l="l" t="t" r="r" b="b"/>
              <a:pathLst>
                <a:path w="1656715" h="369569">
                  <a:moveTo>
                    <a:pt x="0" y="369328"/>
                  </a:moveTo>
                  <a:lnTo>
                    <a:pt x="1656207" y="369328"/>
                  </a:lnTo>
                  <a:lnTo>
                    <a:pt x="1656207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C0E7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72021" y="2444241"/>
              <a:ext cx="109219" cy="16725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66687" y="2438908"/>
              <a:ext cx="119887" cy="17792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46775" y="1388363"/>
              <a:ext cx="2421635" cy="88087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82081" y="1407845"/>
              <a:ext cx="2520315" cy="769442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5482082" y="1407845"/>
            <a:ext cx="2520315" cy="769620"/>
          </a:xfrm>
          <a:prstGeom prst="rect">
            <a:avLst/>
          </a:prstGeom>
          <a:ln w="9525">
            <a:solidFill>
              <a:srgbClr val="F4DFE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289560">
              <a:lnSpc>
                <a:spcPct val="100000"/>
              </a:lnSpc>
              <a:spcBef>
                <a:spcPts val="330"/>
              </a:spcBef>
            </a:pP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VA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 SER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CONSELLER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DE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LA 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REINA</a:t>
            </a:r>
            <a:r>
              <a:rPr sz="1100" b="1" spc="-2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ISABEL.</a:t>
            </a:r>
            <a:r>
              <a:rPr sz="1100" b="1" spc="2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L’ESCOLTAVA</a:t>
            </a:r>
            <a:r>
              <a:rPr sz="1100" b="1" spc="2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I </a:t>
            </a:r>
            <a:r>
              <a:rPr sz="1100" b="1" spc="-29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L’AJUDAVA</a:t>
            </a:r>
            <a:r>
              <a:rPr sz="1100" b="1" spc="3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QUAN</a:t>
            </a:r>
            <a:r>
              <a:rPr sz="1100" b="1" spc="3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ELLA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HO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NECESSITAVA.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434584" y="2840735"/>
            <a:ext cx="2275840" cy="889000"/>
            <a:chOff x="5434584" y="2840735"/>
            <a:chExt cx="2275840" cy="889000"/>
          </a:xfrm>
        </p:grpSpPr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34584" y="2840735"/>
              <a:ext cx="2255519" cy="8641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46776" y="2848355"/>
              <a:ext cx="2263139" cy="88087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82082" y="2868726"/>
              <a:ext cx="2160269" cy="769442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5482082" y="2868726"/>
            <a:ext cx="2160270" cy="769620"/>
          </a:xfrm>
          <a:prstGeom prst="rect">
            <a:avLst/>
          </a:prstGeom>
          <a:ln w="9525">
            <a:solidFill>
              <a:srgbClr val="F4DFEC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 marR="95250">
              <a:lnSpc>
                <a:spcPct val="100000"/>
              </a:lnSpc>
              <a:spcBef>
                <a:spcPts val="335"/>
              </a:spcBef>
            </a:pP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EL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PARE</a:t>
            </a:r>
            <a:r>
              <a:rPr sz="1100" b="1" spc="27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CLARET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ES VA 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FER </a:t>
            </a:r>
            <a:r>
              <a:rPr sz="1100" b="1" spc="-15" dirty="0">
                <a:solidFill>
                  <a:srgbClr val="63B87D"/>
                </a:solidFill>
                <a:latin typeface="Arial"/>
                <a:cs typeface="Arial"/>
              </a:rPr>
              <a:t>GRAN</a:t>
            </a:r>
            <a:r>
              <a:rPr sz="1100" b="1" spc="3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I</a:t>
            </a:r>
            <a:r>
              <a:rPr sz="1100" b="1" spc="-2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VA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ANAR</a:t>
            </a:r>
            <a:r>
              <a:rPr sz="1100" b="1" spc="40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A </a:t>
            </a:r>
            <a:r>
              <a:rPr sz="1100" b="1" spc="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DESCANSAR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A </a:t>
            </a:r>
            <a:r>
              <a:rPr sz="1100" b="1" spc="-5" dirty="0">
                <a:solidFill>
                  <a:srgbClr val="63B87D"/>
                </a:solidFill>
                <a:latin typeface="Arial"/>
                <a:cs typeface="Arial"/>
              </a:rPr>
              <a:t>FONTFREDA, </a:t>
            </a:r>
            <a:r>
              <a:rPr sz="1100" b="1" spc="-295" dirty="0">
                <a:solidFill>
                  <a:srgbClr val="63B87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3B87D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63B87D"/>
                </a:solidFill>
                <a:latin typeface="Arial"/>
                <a:cs typeface="Arial"/>
              </a:rPr>
              <a:t> FRANÇA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1632927" y="5088674"/>
                  </a:moveTo>
                  <a:lnTo>
                    <a:pt x="1629029" y="5040706"/>
                  </a:lnTo>
                  <a:lnTo>
                    <a:pt x="1617522" y="4994084"/>
                  </a:lnTo>
                  <a:lnTo>
                    <a:pt x="1599171" y="4949469"/>
                  </a:lnTo>
                  <a:lnTo>
                    <a:pt x="1574787" y="4907559"/>
                  </a:lnTo>
                  <a:lnTo>
                    <a:pt x="1545183" y="4869027"/>
                  </a:lnTo>
                  <a:lnTo>
                    <a:pt x="1511134" y="4834521"/>
                  </a:lnTo>
                  <a:lnTo>
                    <a:pt x="1473466" y="4804410"/>
                  </a:lnTo>
                  <a:lnTo>
                    <a:pt x="1432941" y="4778349"/>
                  </a:lnTo>
                  <a:lnTo>
                    <a:pt x="1390065" y="4756112"/>
                  </a:lnTo>
                  <a:lnTo>
                    <a:pt x="1345336" y="4737417"/>
                  </a:lnTo>
                  <a:lnTo>
                    <a:pt x="1299286" y="4722025"/>
                  </a:lnTo>
                  <a:lnTo>
                    <a:pt x="1252397" y="4709668"/>
                  </a:lnTo>
                  <a:lnTo>
                    <a:pt x="1207058" y="4699660"/>
                  </a:lnTo>
                  <a:lnTo>
                    <a:pt x="1161605" y="4688598"/>
                  </a:lnTo>
                  <a:lnTo>
                    <a:pt x="1118044" y="4673993"/>
                  </a:lnTo>
                  <a:lnTo>
                    <a:pt x="1078369" y="4653331"/>
                  </a:lnTo>
                  <a:lnTo>
                    <a:pt x="1044562" y="4624095"/>
                  </a:lnTo>
                  <a:lnTo>
                    <a:pt x="1020559" y="4588395"/>
                  </a:lnTo>
                  <a:lnTo>
                    <a:pt x="1004430" y="4548251"/>
                  </a:lnTo>
                  <a:lnTo>
                    <a:pt x="993076" y="4505401"/>
                  </a:lnTo>
                  <a:lnTo>
                    <a:pt x="983411" y="4461548"/>
                  </a:lnTo>
                  <a:lnTo>
                    <a:pt x="972362" y="4418419"/>
                  </a:lnTo>
                  <a:lnTo>
                    <a:pt x="956843" y="4377728"/>
                  </a:lnTo>
                  <a:lnTo>
                    <a:pt x="934097" y="4341711"/>
                  </a:lnTo>
                  <a:lnTo>
                    <a:pt x="933767" y="4341177"/>
                  </a:lnTo>
                  <a:lnTo>
                    <a:pt x="877722" y="4296880"/>
                  </a:lnTo>
                  <a:lnTo>
                    <a:pt x="808913" y="4274502"/>
                  </a:lnTo>
                  <a:lnTo>
                    <a:pt x="767803" y="4270438"/>
                  </a:lnTo>
                  <a:lnTo>
                    <a:pt x="754037" y="4270184"/>
                  </a:lnTo>
                  <a:lnTo>
                    <a:pt x="731723" y="4270768"/>
                  </a:lnTo>
                  <a:lnTo>
                    <a:pt x="687133" y="4274756"/>
                  </a:lnTo>
                  <a:lnTo>
                    <a:pt x="616026" y="4285767"/>
                  </a:lnTo>
                  <a:lnTo>
                    <a:pt x="567258" y="4295000"/>
                  </a:lnTo>
                  <a:lnTo>
                    <a:pt x="469925" y="4314672"/>
                  </a:lnTo>
                  <a:lnTo>
                    <a:pt x="421182" y="4323854"/>
                  </a:lnTo>
                  <a:lnTo>
                    <a:pt x="372262" y="4331767"/>
                  </a:lnTo>
                  <a:lnTo>
                    <a:pt x="323088" y="4337799"/>
                  </a:lnTo>
                  <a:lnTo>
                    <a:pt x="284835" y="4340695"/>
                  </a:lnTo>
                  <a:lnTo>
                    <a:pt x="246316" y="4341711"/>
                  </a:lnTo>
                  <a:lnTo>
                    <a:pt x="194589" y="4339717"/>
                  </a:lnTo>
                  <a:lnTo>
                    <a:pt x="143471" y="4333367"/>
                  </a:lnTo>
                  <a:lnTo>
                    <a:pt x="93586" y="4322102"/>
                  </a:lnTo>
                  <a:lnTo>
                    <a:pt x="45554" y="4305376"/>
                  </a:lnTo>
                  <a:lnTo>
                    <a:pt x="0" y="4282643"/>
                  </a:lnTo>
                  <a:lnTo>
                    <a:pt x="0" y="5143474"/>
                  </a:lnTo>
                  <a:lnTo>
                    <a:pt x="1622259" y="5143297"/>
                  </a:lnTo>
                  <a:lnTo>
                    <a:pt x="1624114" y="5137848"/>
                  </a:lnTo>
                  <a:lnTo>
                    <a:pt x="1627733" y="5124069"/>
                  </a:lnTo>
                  <a:lnTo>
                    <a:pt x="1631276" y="5106263"/>
                  </a:lnTo>
                  <a:lnTo>
                    <a:pt x="1632927" y="5088674"/>
                  </a:lnTo>
                  <a:close/>
                </a:path>
                <a:path w="9144000" h="5143500">
                  <a:moveTo>
                    <a:pt x="8277911" y="1828507"/>
                  </a:moveTo>
                  <a:lnTo>
                    <a:pt x="8269287" y="1785620"/>
                  </a:lnTo>
                  <a:lnTo>
                    <a:pt x="8251215" y="1746745"/>
                  </a:lnTo>
                  <a:lnTo>
                    <a:pt x="8224355" y="1712849"/>
                  </a:lnTo>
                  <a:lnTo>
                    <a:pt x="8182203" y="1680654"/>
                  </a:lnTo>
                  <a:lnTo>
                    <a:pt x="8117319" y="1656791"/>
                  </a:lnTo>
                  <a:lnTo>
                    <a:pt x="8069643" y="1655051"/>
                  </a:lnTo>
                  <a:lnTo>
                    <a:pt x="8022628" y="1664246"/>
                  </a:lnTo>
                  <a:lnTo>
                    <a:pt x="7976070" y="1681734"/>
                  </a:lnTo>
                  <a:lnTo>
                    <a:pt x="7958925" y="1688909"/>
                  </a:lnTo>
                  <a:lnTo>
                    <a:pt x="7941538" y="1695056"/>
                  </a:lnTo>
                  <a:lnTo>
                    <a:pt x="7923784" y="1700047"/>
                  </a:lnTo>
                  <a:lnTo>
                    <a:pt x="7905585" y="1703705"/>
                  </a:lnTo>
                  <a:lnTo>
                    <a:pt x="7864716" y="1714614"/>
                  </a:lnTo>
                  <a:lnTo>
                    <a:pt x="7829080" y="1733283"/>
                  </a:lnTo>
                  <a:lnTo>
                    <a:pt x="7798511" y="1759559"/>
                  </a:lnTo>
                  <a:lnTo>
                    <a:pt x="7772870" y="1793240"/>
                  </a:lnTo>
                  <a:lnTo>
                    <a:pt x="7752131" y="1834095"/>
                  </a:lnTo>
                  <a:lnTo>
                    <a:pt x="7739405" y="1876882"/>
                  </a:lnTo>
                  <a:lnTo>
                    <a:pt x="7734630" y="1920849"/>
                  </a:lnTo>
                  <a:lnTo>
                    <a:pt x="7737716" y="1965236"/>
                  </a:lnTo>
                  <a:lnTo>
                    <a:pt x="7748587" y="2009267"/>
                  </a:lnTo>
                  <a:lnTo>
                    <a:pt x="7767193" y="2052180"/>
                  </a:lnTo>
                  <a:lnTo>
                    <a:pt x="7793444" y="2093214"/>
                  </a:lnTo>
                  <a:lnTo>
                    <a:pt x="7836979" y="2138184"/>
                  </a:lnTo>
                  <a:lnTo>
                    <a:pt x="7881912" y="2164537"/>
                  </a:lnTo>
                  <a:lnTo>
                    <a:pt x="7962087" y="2183003"/>
                  </a:lnTo>
                  <a:lnTo>
                    <a:pt x="8013154" y="2183117"/>
                  </a:lnTo>
                  <a:lnTo>
                    <a:pt x="8060779" y="2174290"/>
                  </a:lnTo>
                  <a:lnTo>
                    <a:pt x="8104797" y="2157298"/>
                  </a:lnTo>
                  <a:lnTo>
                    <a:pt x="8145069" y="2132863"/>
                  </a:lnTo>
                  <a:lnTo>
                    <a:pt x="8181429" y="2101723"/>
                  </a:lnTo>
                  <a:lnTo>
                    <a:pt x="8211109" y="2070569"/>
                  </a:lnTo>
                  <a:lnTo>
                    <a:pt x="8249806" y="2009444"/>
                  </a:lnTo>
                  <a:lnTo>
                    <a:pt x="8268233" y="1925548"/>
                  </a:lnTo>
                  <a:lnTo>
                    <a:pt x="8276425" y="1874393"/>
                  </a:lnTo>
                  <a:lnTo>
                    <a:pt x="8277911" y="1828507"/>
                  </a:lnTo>
                  <a:close/>
                </a:path>
                <a:path w="9144000" h="5143500">
                  <a:moveTo>
                    <a:pt x="9143962" y="886079"/>
                  </a:moveTo>
                  <a:lnTo>
                    <a:pt x="9098267" y="907326"/>
                  </a:lnTo>
                  <a:lnTo>
                    <a:pt x="9050579" y="923848"/>
                  </a:lnTo>
                  <a:lnTo>
                    <a:pt x="9001417" y="935710"/>
                  </a:lnTo>
                  <a:lnTo>
                    <a:pt x="8951277" y="942975"/>
                  </a:lnTo>
                  <a:lnTo>
                    <a:pt x="8900706" y="945718"/>
                  </a:lnTo>
                  <a:lnTo>
                    <a:pt x="8850211" y="943991"/>
                  </a:lnTo>
                  <a:lnTo>
                    <a:pt x="8801544" y="937996"/>
                  </a:lnTo>
                  <a:lnTo>
                    <a:pt x="8753856" y="927925"/>
                  </a:lnTo>
                  <a:lnTo>
                    <a:pt x="8707260" y="914069"/>
                  </a:lnTo>
                  <a:lnTo>
                    <a:pt x="8661895" y="896658"/>
                  </a:lnTo>
                  <a:lnTo>
                    <a:pt x="8617864" y="875957"/>
                  </a:lnTo>
                  <a:lnTo>
                    <a:pt x="8575319" y="852220"/>
                  </a:lnTo>
                  <a:lnTo>
                    <a:pt x="8534375" y="825690"/>
                  </a:lnTo>
                  <a:lnTo>
                    <a:pt x="8495144" y="796645"/>
                  </a:lnTo>
                  <a:lnTo>
                    <a:pt x="8457781" y="765302"/>
                  </a:lnTo>
                  <a:lnTo>
                    <a:pt x="8419693" y="729208"/>
                  </a:lnTo>
                  <a:lnTo>
                    <a:pt x="8383867" y="691121"/>
                  </a:lnTo>
                  <a:lnTo>
                    <a:pt x="8350212" y="651230"/>
                  </a:lnTo>
                  <a:lnTo>
                    <a:pt x="8318640" y="609701"/>
                  </a:lnTo>
                  <a:lnTo>
                    <a:pt x="8289036" y="566712"/>
                  </a:lnTo>
                  <a:lnTo>
                    <a:pt x="8261337" y="522427"/>
                  </a:lnTo>
                  <a:lnTo>
                    <a:pt x="8235429" y="477024"/>
                  </a:lnTo>
                  <a:lnTo>
                    <a:pt x="8211236" y="430669"/>
                  </a:lnTo>
                  <a:lnTo>
                    <a:pt x="8188668" y="383540"/>
                  </a:lnTo>
                  <a:lnTo>
                    <a:pt x="8167979" y="336372"/>
                  </a:lnTo>
                  <a:lnTo>
                    <a:pt x="8148523" y="288620"/>
                  </a:lnTo>
                  <a:lnTo>
                    <a:pt x="8130108" y="240436"/>
                  </a:lnTo>
                  <a:lnTo>
                    <a:pt x="8112595" y="191897"/>
                  </a:lnTo>
                  <a:lnTo>
                    <a:pt x="8095831" y="143129"/>
                  </a:lnTo>
                  <a:lnTo>
                    <a:pt x="8051000" y="0"/>
                  </a:lnTo>
                  <a:lnTo>
                    <a:pt x="8038046" y="0"/>
                  </a:lnTo>
                  <a:lnTo>
                    <a:pt x="8069593" y="102006"/>
                  </a:lnTo>
                  <a:lnTo>
                    <a:pt x="8096605" y="183883"/>
                  </a:lnTo>
                  <a:lnTo>
                    <a:pt x="8113484" y="231635"/>
                  </a:lnTo>
                  <a:lnTo>
                    <a:pt x="8131238" y="279044"/>
                  </a:lnTo>
                  <a:lnTo>
                    <a:pt x="8150060" y="326034"/>
                  </a:lnTo>
                  <a:lnTo>
                    <a:pt x="8170126" y="372491"/>
                  </a:lnTo>
                  <a:lnTo>
                    <a:pt x="8192224" y="420116"/>
                  </a:lnTo>
                  <a:lnTo>
                    <a:pt x="8215922" y="467017"/>
                  </a:lnTo>
                  <a:lnTo>
                    <a:pt x="8241322" y="513029"/>
                  </a:lnTo>
                  <a:lnTo>
                    <a:pt x="8268513" y="557974"/>
                  </a:lnTo>
                  <a:lnTo>
                    <a:pt x="8297570" y="601687"/>
                  </a:lnTo>
                  <a:lnTo>
                    <a:pt x="8328622" y="643991"/>
                  </a:lnTo>
                  <a:lnTo>
                    <a:pt x="8361731" y="684720"/>
                  </a:lnTo>
                  <a:lnTo>
                    <a:pt x="8396999" y="723696"/>
                  </a:lnTo>
                  <a:lnTo>
                    <a:pt x="8434540" y="760730"/>
                  </a:lnTo>
                  <a:lnTo>
                    <a:pt x="8470608" y="792556"/>
                  </a:lnTo>
                  <a:lnTo>
                    <a:pt x="8508492" y="822337"/>
                  </a:lnTo>
                  <a:lnTo>
                    <a:pt x="8548065" y="849833"/>
                  </a:lnTo>
                  <a:lnTo>
                    <a:pt x="8589251" y="874776"/>
                  </a:lnTo>
                  <a:lnTo>
                    <a:pt x="8631936" y="896924"/>
                  </a:lnTo>
                  <a:lnTo>
                    <a:pt x="8676005" y="916038"/>
                  </a:lnTo>
                  <a:lnTo>
                    <a:pt x="8721357" y="931849"/>
                  </a:lnTo>
                  <a:lnTo>
                    <a:pt x="8767902" y="944143"/>
                  </a:lnTo>
                  <a:lnTo>
                    <a:pt x="8815540" y="952627"/>
                  </a:lnTo>
                  <a:lnTo>
                    <a:pt x="8863419" y="957160"/>
                  </a:lnTo>
                  <a:lnTo>
                    <a:pt x="8911679" y="957834"/>
                  </a:lnTo>
                  <a:lnTo>
                    <a:pt x="8959888" y="954570"/>
                  </a:lnTo>
                  <a:lnTo>
                    <a:pt x="9007627" y="947293"/>
                  </a:lnTo>
                  <a:lnTo>
                    <a:pt x="9054503" y="935901"/>
                  </a:lnTo>
                  <a:lnTo>
                    <a:pt x="9100083" y="920305"/>
                  </a:lnTo>
                  <a:lnTo>
                    <a:pt x="9143962" y="900430"/>
                  </a:lnTo>
                  <a:lnTo>
                    <a:pt x="9143962" y="886079"/>
                  </a:lnTo>
                  <a:close/>
                </a:path>
                <a:path w="9144000" h="5143500">
                  <a:moveTo>
                    <a:pt x="9143962" y="626237"/>
                  </a:moveTo>
                  <a:lnTo>
                    <a:pt x="9089009" y="639508"/>
                  </a:lnTo>
                  <a:lnTo>
                    <a:pt x="9033180" y="648398"/>
                  </a:lnTo>
                  <a:lnTo>
                    <a:pt x="8976830" y="652818"/>
                  </a:lnTo>
                  <a:lnTo>
                    <a:pt x="8920315" y="652653"/>
                  </a:lnTo>
                  <a:lnTo>
                    <a:pt x="8871064" y="648309"/>
                  </a:lnTo>
                  <a:lnTo>
                    <a:pt x="8822220" y="639914"/>
                  </a:lnTo>
                  <a:lnTo>
                    <a:pt x="8774316" y="627253"/>
                  </a:lnTo>
                  <a:lnTo>
                    <a:pt x="8727910" y="610120"/>
                  </a:lnTo>
                  <a:lnTo>
                    <a:pt x="8683511" y="588264"/>
                  </a:lnTo>
                  <a:lnTo>
                    <a:pt x="8641677" y="561467"/>
                  </a:lnTo>
                  <a:lnTo>
                    <a:pt x="8604440" y="530720"/>
                  </a:lnTo>
                  <a:lnTo>
                    <a:pt x="8571789" y="496189"/>
                  </a:lnTo>
                  <a:lnTo>
                    <a:pt x="8543328" y="458406"/>
                  </a:lnTo>
                  <a:lnTo>
                    <a:pt x="8518741" y="417893"/>
                  </a:lnTo>
                  <a:lnTo>
                    <a:pt x="8497659" y="375183"/>
                  </a:lnTo>
                  <a:lnTo>
                    <a:pt x="8479739" y="330784"/>
                  </a:lnTo>
                  <a:lnTo>
                    <a:pt x="8464639" y="285242"/>
                  </a:lnTo>
                  <a:lnTo>
                    <a:pt x="8451634" y="238226"/>
                  </a:lnTo>
                  <a:lnTo>
                    <a:pt x="8440268" y="190754"/>
                  </a:lnTo>
                  <a:lnTo>
                    <a:pt x="8429892" y="143014"/>
                  </a:lnTo>
                  <a:lnTo>
                    <a:pt x="8419859" y="95186"/>
                  </a:lnTo>
                  <a:lnTo>
                    <a:pt x="8409521" y="47447"/>
                  </a:lnTo>
                  <a:lnTo>
                    <a:pt x="8398218" y="0"/>
                  </a:lnTo>
                  <a:lnTo>
                    <a:pt x="8385264" y="0"/>
                  </a:lnTo>
                  <a:lnTo>
                    <a:pt x="8396237" y="45580"/>
                  </a:lnTo>
                  <a:lnTo>
                    <a:pt x="8406282" y="91376"/>
                  </a:lnTo>
                  <a:lnTo>
                    <a:pt x="8425904" y="183083"/>
                  </a:lnTo>
                  <a:lnTo>
                    <a:pt x="8436597" y="228688"/>
                  </a:lnTo>
                  <a:lnTo>
                    <a:pt x="8448637" y="273939"/>
                  </a:lnTo>
                  <a:lnTo>
                    <a:pt x="8462683" y="319468"/>
                  </a:lnTo>
                  <a:lnTo>
                    <a:pt x="8479371" y="364147"/>
                  </a:lnTo>
                  <a:lnTo>
                    <a:pt x="8499069" y="407441"/>
                  </a:lnTo>
                  <a:lnTo>
                    <a:pt x="8522119" y="448843"/>
                  </a:lnTo>
                  <a:lnTo>
                    <a:pt x="8548878" y="487807"/>
                  </a:lnTo>
                  <a:lnTo>
                    <a:pt x="8579726" y="523836"/>
                  </a:lnTo>
                  <a:lnTo>
                    <a:pt x="8615007" y="556387"/>
                  </a:lnTo>
                  <a:lnTo>
                    <a:pt x="8654732" y="585304"/>
                  </a:lnTo>
                  <a:lnTo>
                    <a:pt x="8697252" y="609549"/>
                  </a:lnTo>
                  <a:lnTo>
                    <a:pt x="8742045" y="629246"/>
                  </a:lnTo>
                  <a:lnTo>
                    <a:pt x="8788616" y="644550"/>
                  </a:lnTo>
                  <a:lnTo>
                    <a:pt x="8836431" y="655612"/>
                  </a:lnTo>
                  <a:lnTo>
                    <a:pt x="8885009" y="662559"/>
                  </a:lnTo>
                  <a:lnTo>
                    <a:pt x="8937180" y="665797"/>
                  </a:lnTo>
                  <a:lnTo>
                    <a:pt x="8989454" y="664908"/>
                  </a:lnTo>
                  <a:lnTo>
                    <a:pt x="9041524" y="660082"/>
                  </a:lnTo>
                  <a:lnTo>
                    <a:pt x="9093111" y="651459"/>
                  </a:lnTo>
                  <a:lnTo>
                    <a:pt x="9143962" y="639191"/>
                  </a:lnTo>
                  <a:lnTo>
                    <a:pt x="9143962" y="626237"/>
                  </a:lnTo>
                  <a:close/>
                </a:path>
                <a:path w="9144000" h="5143500">
                  <a:moveTo>
                    <a:pt x="9143962" y="353695"/>
                  </a:moveTo>
                  <a:lnTo>
                    <a:pt x="9097531" y="359892"/>
                  </a:lnTo>
                  <a:lnTo>
                    <a:pt x="9050820" y="363169"/>
                  </a:lnTo>
                  <a:lnTo>
                    <a:pt x="9004338" y="362839"/>
                  </a:lnTo>
                  <a:lnTo>
                    <a:pt x="8958580" y="358228"/>
                  </a:lnTo>
                  <a:lnTo>
                    <a:pt x="8914092" y="348640"/>
                  </a:lnTo>
                  <a:lnTo>
                    <a:pt x="8871369" y="333400"/>
                  </a:lnTo>
                  <a:lnTo>
                    <a:pt x="8830932" y="311810"/>
                  </a:lnTo>
                  <a:lnTo>
                    <a:pt x="8793315" y="283210"/>
                  </a:lnTo>
                  <a:lnTo>
                    <a:pt x="8758771" y="245173"/>
                  </a:lnTo>
                  <a:lnTo>
                    <a:pt x="8731631" y="201980"/>
                  </a:lnTo>
                  <a:lnTo>
                    <a:pt x="8710854" y="155143"/>
                  </a:lnTo>
                  <a:lnTo>
                    <a:pt x="8695398" y="106172"/>
                  </a:lnTo>
                  <a:lnTo>
                    <a:pt x="8684095" y="53327"/>
                  </a:lnTo>
                  <a:lnTo>
                    <a:pt x="8675840" y="0"/>
                  </a:lnTo>
                  <a:lnTo>
                    <a:pt x="8662505" y="0"/>
                  </a:lnTo>
                  <a:lnTo>
                    <a:pt x="8668741" y="40360"/>
                  </a:lnTo>
                  <a:lnTo>
                    <a:pt x="8678875" y="91084"/>
                  </a:lnTo>
                  <a:lnTo>
                    <a:pt x="8700656" y="163601"/>
                  </a:lnTo>
                  <a:lnTo>
                    <a:pt x="8721230" y="209016"/>
                  </a:lnTo>
                  <a:lnTo>
                    <a:pt x="8747722" y="251053"/>
                  </a:lnTo>
                  <a:lnTo>
                    <a:pt x="8780996" y="288290"/>
                  </a:lnTo>
                  <a:lnTo>
                    <a:pt x="8821852" y="320141"/>
                  </a:lnTo>
                  <a:lnTo>
                    <a:pt x="8867432" y="344512"/>
                  </a:lnTo>
                  <a:lnTo>
                    <a:pt x="8916276" y="361746"/>
                  </a:lnTo>
                  <a:lnTo>
                    <a:pt x="8966924" y="372237"/>
                  </a:lnTo>
                  <a:lnTo>
                    <a:pt x="9011209" y="376377"/>
                  </a:lnTo>
                  <a:lnTo>
                    <a:pt x="9055583" y="376453"/>
                  </a:lnTo>
                  <a:lnTo>
                    <a:pt x="9099880" y="373113"/>
                  </a:lnTo>
                  <a:lnTo>
                    <a:pt x="9143962" y="367030"/>
                  </a:lnTo>
                  <a:lnTo>
                    <a:pt x="9143962" y="353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9763" y="2609861"/>
              <a:ext cx="69506" cy="81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74343" y="1553501"/>
              <a:ext cx="1266190" cy="1002665"/>
            </a:xfrm>
            <a:custGeom>
              <a:avLst/>
              <a:gdLst/>
              <a:ahLst/>
              <a:cxnLst/>
              <a:rect l="l" t="t" r="r" b="b"/>
              <a:pathLst>
                <a:path w="1266190" h="1002664">
                  <a:moveTo>
                    <a:pt x="48907" y="26568"/>
                  </a:moveTo>
                  <a:lnTo>
                    <a:pt x="47777" y="17068"/>
                  </a:lnTo>
                  <a:lnTo>
                    <a:pt x="42824" y="9017"/>
                  </a:lnTo>
                  <a:lnTo>
                    <a:pt x="33616" y="2501"/>
                  </a:lnTo>
                  <a:lnTo>
                    <a:pt x="33362" y="2501"/>
                  </a:lnTo>
                  <a:lnTo>
                    <a:pt x="23888" y="0"/>
                  </a:lnTo>
                  <a:lnTo>
                    <a:pt x="15532" y="1765"/>
                  </a:lnTo>
                  <a:lnTo>
                    <a:pt x="8331" y="7454"/>
                  </a:lnTo>
                  <a:lnTo>
                    <a:pt x="2374" y="16725"/>
                  </a:lnTo>
                  <a:lnTo>
                    <a:pt x="0" y="26631"/>
                  </a:lnTo>
                  <a:lnTo>
                    <a:pt x="1193" y="35572"/>
                  </a:lnTo>
                  <a:lnTo>
                    <a:pt x="6159" y="43256"/>
                  </a:lnTo>
                  <a:lnTo>
                    <a:pt x="15074" y="49364"/>
                  </a:lnTo>
                  <a:lnTo>
                    <a:pt x="25019" y="52235"/>
                  </a:lnTo>
                  <a:lnTo>
                    <a:pt x="33629" y="51041"/>
                  </a:lnTo>
                  <a:lnTo>
                    <a:pt x="40728" y="45961"/>
                  </a:lnTo>
                  <a:lnTo>
                    <a:pt x="46189" y="37172"/>
                  </a:lnTo>
                  <a:lnTo>
                    <a:pt x="48907" y="26568"/>
                  </a:lnTo>
                  <a:close/>
                </a:path>
                <a:path w="1266190" h="1002664">
                  <a:moveTo>
                    <a:pt x="474179" y="725766"/>
                  </a:moveTo>
                  <a:lnTo>
                    <a:pt x="471893" y="718146"/>
                  </a:lnTo>
                  <a:lnTo>
                    <a:pt x="470242" y="705446"/>
                  </a:lnTo>
                  <a:lnTo>
                    <a:pt x="469099" y="697953"/>
                  </a:lnTo>
                  <a:lnTo>
                    <a:pt x="462622" y="694905"/>
                  </a:lnTo>
                  <a:lnTo>
                    <a:pt x="461352" y="694270"/>
                  </a:lnTo>
                  <a:lnTo>
                    <a:pt x="459828" y="693889"/>
                  </a:lnTo>
                  <a:lnTo>
                    <a:pt x="439127" y="713066"/>
                  </a:lnTo>
                  <a:lnTo>
                    <a:pt x="440270" y="713193"/>
                  </a:lnTo>
                  <a:lnTo>
                    <a:pt x="441286" y="713574"/>
                  </a:lnTo>
                  <a:lnTo>
                    <a:pt x="448271" y="716876"/>
                  </a:lnTo>
                  <a:lnTo>
                    <a:pt x="451192" y="725004"/>
                  </a:lnTo>
                  <a:lnTo>
                    <a:pt x="457288" y="727798"/>
                  </a:lnTo>
                  <a:lnTo>
                    <a:pt x="459828" y="729068"/>
                  </a:lnTo>
                  <a:lnTo>
                    <a:pt x="463003" y="729322"/>
                  </a:lnTo>
                  <a:lnTo>
                    <a:pt x="474179" y="725766"/>
                  </a:lnTo>
                  <a:close/>
                </a:path>
                <a:path w="1266190" h="1002664">
                  <a:moveTo>
                    <a:pt x="582422" y="639203"/>
                  </a:moveTo>
                  <a:lnTo>
                    <a:pt x="557377" y="614006"/>
                  </a:lnTo>
                  <a:lnTo>
                    <a:pt x="547293" y="615556"/>
                  </a:lnTo>
                  <a:lnTo>
                    <a:pt x="538302" y="621220"/>
                  </a:lnTo>
                  <a:lnTo>
                    <a:pt x="530313" y="630516"/>
                  </a:lnTo>
                  <a:lnTo>
                    <a:pt x="527837" y="642073"/>
                  </a:lnTo>
                  <a:lnTo>
                    <a:pt x="525881" y="653605"/>
                  </a:lnTo>
                  <a:lnTo>
                    <a:pt x="527469" y="664705"/>
                  </a:lnTo>
                  <a:lnTo>
                    <a:pt x="535647" y="674966"/>
                  </a:lnTo>
                  <a:lnTo>
                    <a:pt x="536536" y="675601"/>
                  </a:lnTo>
                  <a:lnTo>
                    <a:pt x="536917" y="675728"/>
                  </a:lnTo>
                  <a:lnTo>
                    <a:pt x="546811" y="675767"/>
                  </a:lnTo>
                  <a:lnTo>
                    <a:pt x="559244" y="669937"/>
                  </a:lnTo>
                  <a:lnTo>
                    <a:pt x="571182" y="660184"/>
                  </a:lnTo>
                  <a:lnTo>
                    <a:pt x="579589" y="648423"/>
                  </a:lnTo>
                  <a:lnTo>
                    <a:pt x="582422" y="639203"/>
                  </a:lnTo>
                  <a:close/>
                </a:path>
                <a:path w="1266190" h="1002664">
                  <a:moveTo>
                    <a:pt x="1265770" y="980401"/>
                  </a:moveTo>
                  <a:lnTo>
                    <a:pt x="1263484" y="976845"/>
                  </a:lnTo>
                  <a:lnTo>
                    <a:pt x="1260055" y="975194"/>
                  </a:lnTo>
                  <a:lnTo>
                    <a:pt x="1258150" y="974178"/>
                  </a:lnTo>
                  <a:lnTo>
                    <a:pt x="1235290" y="1002626"/>
                  </a:lnTo>
                  <a:lnTo>
                    <a:pt x="1246403" y="1001953"/>
                  </a:lnTo>
                  <a:lnTo>
                    <a:pt x="1254785" y="998474"/>
                  </a:lnTo>
                  <a:lnTo>
                    <a:pt x="1260678" y="992555"/>
                  </a:lnTo>
                  <a:lnTo>
                    <a:pt x="1264373" y="984592"/>
                  </a:lnTo>
                  <a:lnTo>
                    <a:pt x="1265770" y="980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6257" y="1771322"/>
              <a:ext cx="113055" cy="1325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6857" y="1756536"/>
              <a:ext cx="35560" cy="36195"/>
            </a:xfrm>
            <a:custGeom>
              <a:avLst/>
              <a:gdLst/>
              <a:ahLst/>
              <a:cxnLst/>
              <a:rect l="l" t="t" r="r" b="b"/>
              <a:pathLst>
                <a:path w="35559" h="36194">
                  <a:moveTo>
                    <a:pt x="19050" y="0"/>
                  </a:moveTo>
                  <a:lnTo>
                    <a:pt x="11465" y="662"/>
                  </a:lnTo>
                  <a:lnTo>
                    <a:pt x="6381" y="4635"/>
                  </a:lnTo>
                  <a:lnTo>
                    <a:pt x="2869" y="11179"/>
                  </a:lnTo>
                  <a:lnTo>
                    <a:pt x="0" y="19558"/>
                  </a:lnTo>
                  <a:lnTo>
                    <a:pt x="1143" y="19685"/>
                  </a:lnTo>
                  <a:lnTo>
                    <a:pt x="2286" y="19938"/>
                  </a:lnTo>
                  <a:lnTo>
                    <a:pt x="3175" y="20447"/>
                  </a:lnTo>
                  <a:lnTo>
                    <a:pt x="9271" y="23240"/>
                  </a:lnTo>
                  <a:lnTo>
                    <a:pt x="12192" y="31368"/>
                  </a:lnTo>
                  <a:lnTo>
                    <a:pt x="18288" y="34289"/>
                  </a:lnTo>
                  <a:lnTo>
                    <a:pt x="20827" y="35433"/>
                  </a:lnTo>
                  <a:lnTo>
                    <a:pt x="23875" y="35813"/>
                  </a:lnTo>
                  <a:lnTo>
                    <a:pt x="27940" y="34416"/>
                  </a:lnTo>
                  <a:lnTo>
                    <a:pt x="35051" y="32130"/>
                  </a:lnTo>
                  <a:lnTo>
                    <a:pt x="32766" y="24511"/>
                  </a:lnTo>
                  <a:lnTo>
                    <a:pt x="31242" y="11811"/>
                  </a:lnTo>
                  <a:lnTo>
                    <a:pt x="30099" y="4317"/>
                  </a:lnTo>
                  <a:lnTo>
                    <a:pt x="23495" y="1270"/>
                  </a:lnTo>
                  <a:lnTo>
                    <a:pt x="22225" y="635"/>
                  </a:lnTo>
                  <a:lnTo>
                    <a:pt x="20700" y="25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7200" y="2259764"/>
              <a:ext cx="113055" cy="1325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09057" y="3435832"/>
              <a:ext cx="3523615" cy="1368425"/>
            </a:xfrm>
            <a:custGeom>
              <a:avLst/>
              <a:gdLst/>
              <a:ahLst/>
              <a:cxnLst/>
              <a:rect l="l" t="t" r="r" b="b"/>
              <a:pathLst>
                <a:path w="3523615" h="1368425">
                  <a:moveTo>
                    <a:pt x="3523488" y="0"/>
                  </a:moveTo>
                  <a:lnTo>
                    <a:pt x="0" y="0"/>
                  </a:lnTo>
                  <a:lnTo>
                    <a:pt x="0" y="1368170"/>
                  </a:lnTo>
                  <a:lnTo>
                    <a:pt x="3523488" y="1368170"/>
                  </a:lnTo>
                  <a:lnTo>
                    <a:pt x="3523488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52947" y="3518661"/>
            <a:ext cx="32346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6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-12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C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2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5" dirty="0">
                <a:solidFill>
                  <a:srgbClr val="1C502C"/>
                </a:solidFill>
                <a:latin typeface="Times New Roman"/>
                <a:cs typeface="Times New Roman"/>
              </a:rPr>
              <a:t>T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I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NS</a:t>
            </a:r>
            <a:r>
              <a:rPr sz="1600" b="1" spc="-15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V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N  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C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O</a:t>
            </a:r>
            <a:r>
              <a:rPr sz="1600" b="1" spc="-85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7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30" dirty="0">
                <a:solidFill>
                  <a:srgbClr val="1C502C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U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I</a:t>
            </a:r>
            <a:r>
              <a:rPr sz="1600" b="1" spc="-15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155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2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O</a:t>
            </a:r>
            <a:r>
              <a:rPr sz="1600" b="1" spc="7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30" dirty="0">
                <a:solidFill>
                  <a:srgbClr val="1C502C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35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7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C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O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-30" dirty="0">
                <a:solidFill>
                  <a:srgbClr val="1C502C"/>
                </a:solidFill>
                <a:latin typeface="Times New Roman"/>
                <a:cs typeface="Times New Roman"/>
              </a:rPr>
              <a:t>A  </a:t>
            </a:r>
            <a:r>
              <a:rPr sz="1600" b="1" spc="35" dirty="0">
                <a:solidFill>
                  <a:srgbClr val="1C502C"/>
                </a:solidFill>
                <a:latin typeface="Times New Roman"/>
                <a:cs typeface="Times New Roman"/>
              </a:rPr>
              <a:t>P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Q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U</a:t>
            </a:r>
            <a:r>
              <a:rPr sz="1600" b="1" spc="-75" dirty="0">
                <a:solidFill>
                  <a:srgbClr val="1C502C"/>
                </a:solidFill>
                <a:latin typeface="Times New Roman"/>
                <a:cs typeface="Times New Roman"/>
              </a:rPr>
              <a:t>È</a:t>
            </a:r>
            <a:r>
              <a:rPr sz="1600" b="1" spc="-14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V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9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V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U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7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3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Q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U</a:t>
            </a:r>
            <a:r>
              <a:rPr sz="1600" b="1" spc="-7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40" dirty="0">
                <a:solidFill>
                  <a:srgbClr val="1C502C"/>
                </a:solidFill>
                <a:latin typeface="Times New Roman"/>
                <a:cs typeface="Times New Roman"/>
              </a:rPr>
              <a:t>S  </a:t>
            </a:r>
            <a:r>
              <a:rPr sz="1600" b="1" spc="-8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8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6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-13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125" dirty="0">
                <a:solidFill>
                  <a:srgbClr val="1C502C"/>
                </a:solidFill>
                <a:latin typeface="Times New Roman"/>
                <a:cs typeface="Times New Roman"/>
              </a:rPr>
              <a:t>/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65" dirty="0">
                <a:solidFill>
                  <a:srgbClr val="1C502C"/>
                </a:solidFill>
                <a:latin typeface="Times New Roman"/>
                <a:cs typeface="Times New Roman"/>
              </a:rPr>
              <a:t>S</a:t>
            </a:r>
            <a:r>
              <a:rPr sz="1600" b="1" spc="-14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1C502C"/>
                </a:solidFill>
                <a:latin typeface="Times New Roman"/>
                <a:cs typeface="Times New Roman"/>
              </a:rPr>
              <a:t>D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L</a:t>
            </a:r>
            <a:r>
              <a:rPr sz="1600" b="1" spc="-12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C502C"/>
                </a:solidFill>
                <a:latin typeface="Times New Roman"/>
                <a:cs typeface="Times New Roman"/>
              </a:rPr>
              <a:t>B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RR</a:t>
            </a:r>
            <a:r>
              <a:rPr sz="1600" b="1" spc="-60" dirty="0">
                <a:solidFill>
                  <a:srgbClr val="1C502C"/>
                </a:solidFill>
                <a:latin typeface="Times New Roman"/>
                <a:cs typeface="Times New Roman"/>
              </a:rPr>
              <a:t>I</a:t>
            </a:r>
            <a:r>
              <a:rPr sz="1600" b="1" spc="-145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8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O</a:t>
            </a:r>
            <a:r>
              <a:rPr sz="1600" b="1" spc="-114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35" dirty="0">
                <a:solidFill>
                  <a:srgbClr val="1C502C"/>
                </a:solidFill>
                <a:latin typeface="Times New Roman"/>
                <a:cs typeface="Times New Roman"/>
              </a:rPr>
              <a:t>T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8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I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N  </a:t>
            </a:r>
            <a:r>
              <a:rPr sz="1600" b="1" spc="-55" dirty="0">
                <a:solidFill>
                  <a:srgbClr val="1C502C"/>
                </a:solidFill>
                <a:latin typeface="Times New Roman"/>
                <a:cs typeface="Times New Roman"/>
              </a:rPr>
              <a:t>O</a:t>
            </a:r>
            <a:r>
              <a:rPr sz="1600" b="1" spc="-90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105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85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5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13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-110" dirty="0">
                <a:solidFill>
                  <a:srgbClr val="1C502C"/>
                </a:solidFill>
                <a:latin typeface="Times New Roman"/>
                <a:cs typeface="Times New Roman"/>
              </a:rPr>
              <a:t> </a:t>
            </a:r>
            <a:r>
              <a:rPr sz="1600" b="1" spc="-45" dirty="0">
                <a:solidFill>
                  <a:srgbClr val="1C502C"/>
                </a:solidFill>
                <a:latin typeface="Times New Roman"/>
                <a:cs typeface="Times New Roman"/>
              </a:rPr>
              <a:t>A</a:t>
            </a:r>
            <a:r>
              <a:rPr sz="1600" b="1" spc="35" dirty="0">
                <a:solidFill>
                  <a:srgbClr val="1C502C"/>
                </a:solidFill>
                <a:latin typeface="Times New Roman"/>
                <a:cs typeface="Times New Roman"/>
              </a:rPr>
              <a:t>P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-85" dirty="0">
                <a:solidFill>
                  <a:srgbClr val="1C502C"/>
                </a:solidFill>
                <a:latin typeface="Times New Roman"/>
                <a:cs typeface="Times New Roman"/>
              </a:rPr>
              <a:t>N</a:t>
            </a:r>
            <a:r>
              <a:rPr sz="1600" b="1" spc="45" dirty="0">
                <a:solidFill>
                  <a:srgbClr val="1C502C"/>
                </a:solidFill>
                <a:latin typeface="Times New Roman"/>
                <a:cs typeface="Times New Roman"/>
              </a:rPr>
              <a:t>D</a:t>
            </a:r>
            <a:r>
              <a:rPr sz="1600" b="1" spc="-10" dirty="0">
                <a:solidFill>
                  <a:srgbClr val="1C502C"/>
                </a:solidFill>
                <a:latin typeface="Times New Roman"/>
                <a:cs typeface="Times New Roman"/>
              </a:rPr>
              <a:t>R</a:t>
            </a:r>
            <a:r>
              <a:rPr sz="1600" b="1" spc="-65" dirty="0">
                <a:solidFill>
                  <a:srgbClr val="1C502C"/>
                </a:solidFill>
                <a:latin typeface="Times New Roman"/>
                <a:cs typeface="Times New Roman"/>
              </a:rPr>
              <a:t>E</a:t>
            </a:r>
            <a:r>
              <a:rPr sz="1600" b="1" spc="20" dirty="0">
                <a:solidFill>
                  <a:srgbClr val="1C502C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504" y="51523"/>
            <a:ext cx="6468745" cy="3815715"/>
            <a:chOff x="107504" y="51523"/>
            <a:chExt cx="6468745" cy="38157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926" y="1087335"/>
              <a:ext cx="3425875" cy="27793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7760" y="979931"/>
              <a:ext cx="1638299" cy="1033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6004" y="1153667"/>
              <a:ext cx="794003" cy="757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4877" y="1007744"/>
              <a:ext cx="1543684" cy="9385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84877" y="1007744"/>
              <a:ext cx="1543685" cy="938530"/>
            </a:xfrm>
            <a:custGeom>
              <a:avLst/>
              <a:gdLst/>
              <a:ahLst/>
              <a:cxnLst/>
              <a:rect l="l" t="t" r="r" b="b"/>
              <a:pathLst>
                <a:path w="1543684" h="938530">
                  <a:moveTo>
                    <a:pt x="145542" y="0"/>
                  </a:moveTo>
                  <a:lnTo>
                    <a:pt x="1543684" y="599058"/>
                  </a:lnTo>
                  <a:lnTo>
                    <a:pt x="1398270" y="938529"/>
                  </a:lnTo>
                  <a:lnTo>
                    <a:pt x="0" y="339470"/>
                  </a:lnTo>
                  <a:lnTo>
                    <a:pt x="145542" y="0"/>
                  </a:lnTo>
                  <a:close/>
                </a:path>
              </a:pathLst>
            </a:custGeom>
            <a:ln w="9525">
              <a:solidFill>
                <a:srgbClr val="C0E7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3056" y="1372489"/>
              <a:ext cx="214054" cy="2071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7722" y="1367155"/>
              <a:ext cx="224722" cy="2178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1005" y="987615"/>
              <a:ext cx="744537" cy="74453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7504" y="51523"/>
              <a:ext cx="1840864" cy="564515"/>
            </a:xfrm>
            <a:custGeom>
              <a:avLst/>
              <a:gdLst/>
              <a:ahLst/>
              <a:cxnLst/>
              <a:rect l="l" t="t" r="r" b="b"/>
              <a:pathLst>
                <a:path w="1840864" h="564515">
                  <a:moveTo>
                    <a:pt x="1840738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840738" y="564299"/>
                  </a:lnTo>
                  <a:lnTo>
                    <a:pt x="1840738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271" y="196596"/>
              <a:ext cx="1508760" cy="266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35023"/>
            <a:ext cx="1604010" cy="1009015"/>
          </a:xfrm>
          <a:custGeom>
            <a:avLst/>
            <a:gdLst/>
            <a:ahLst/>
            <a:cxnLst/>
            <a:rect l="l" t="t" r="r" b="b"/>
            <a:pathLst>
              <a:path w="1604010" h="1009014">
                <a:moveTo>
                  <a:pt x="0" y="0"/>
                </a:moveTo>
                <a:lnTo>
                  <a:pt x="0" y="1008476"/>
                </a:lnTo>
                <a:lnTo>
                  <a:pt x="1603443" y="1008476"/>
                </a:lnTo>
                <a:lnTo>
                  <a:pt x="1585708" y="999311"/>
                </a:lnTo>
                <a:lnTo>
                  <a:pt x="1543637" y="983410"/>
                </a:lnTo>
                <a:lnTo>
                  <a:pt x="1500352" y="970316"/>
                </a:lnTo>
                <a:lnTo>
                  <a:pt x="1456817" y="958125"/>
                </a:lnTo>
                <a:lnTo>
                  <a:pt x="1408514" y="943526"/>
                </a:lnTo>
                <a:lnTo>
                  <a:pt x="1360505" y="927443"/>
                </a:lnTo>
                <a:lnTo>
                  <a:pt x="1312861" y="909892"/>
                </a:lnTo>
                <a:lnTo>
                  <a:pt x="1265651" y="890892"/>
                </a:lnTo>
                <a:lnTo>
                  <a:pt x="1218947" y="870459"/>
                </a:lnTo>
                <a:lnTo>
                  <a:pt x="1172819" y="848611"/>
                </a:lnTo>
                <a:lnTo>
                  <a:pt x="1127339" y="825365"/>
                </a:lnTo>
                <a:lnTo>
                  <a:pt x="1082578" y="800737"/>
                </a:lnTo>
                <a:lnTo>
                  <a:pt x="1038605" y="774745"/>
                </a:lnTo>
                <a:lnTo>
                  <a:pt x="995493" y="747406"/>
                </a:lnTo>
                <a:lnTo>
                  <a:pt x="953312" y="718738"/>
                </a:lnTo>
                <a:lnTo>
                  <a:pt x="912132" y="688757"/>
                </a:lnTo>
                <a:lnTo>
                  <a:pt x="872026" y="657481"/>
                </a:lnTo>
                <a:lnTo>
                  <a:pt x="833062" y="624926"/>
                </a:lnTo>
                <a:lnTo>
                  <a:pt x="795313" y="591111"/>
                </a:lnTo>
                <a:lnTo>
                  <a:pt x="758850" y="556051"/>
                </a:lnTo>
                <a:lnTo>
                  <a:pt x="721551" y="518143"/>
                </a:lnTo>
                <a:lnTo>
                  <a:pt x="685049" y="479930"/>
                </a:lnTo>
                <a:lnTo>
                  <a:pt x="613147" y="403451"/>
                </a:lnTo>
                <a:lnTo>
                  <a:pt x="577100" y="365616"/>
                </a:lnTo>
                <a:lnTo>
                  <a:pt x="540560" y="328336"/>
                </a:lnTo>
                <a:lnTo>
                  <a:pt x="503203" y="291827"/>
                </a:lnTo>
                <a:lnTo>
                  <a:pt x="464707" y="256305"/>
                </a:lnTo>
                <a:lnTo>
                  <a:pt x="424749" y="221983"/>
                </a:lnTo>
                <a:lnTo>
                  <a:pt x="383005" y="189078"/>
                </a:lnTo>
                <a:lnTo>
                  <a:pt x="339153" y="157804"/>
                </a:lnTo>
                <a:lnTo>
                  <a:pt x="294987" y="129353"/>
                </a:lnTo>
                <a:lnTo>
                  <a:pt x="250209" y="103159"/>
                </a:lnTo>
                <a:lnTo>
                  <a:pt x="204867" y="79197"/>
                </a:lnTo>
                <a:lnTo>
                  <a:pt x="159005" y="57444"/>
                </a:lnTo>
                <a:lnTo>
                  <a:pt x="112671" y="37877"/>
                </a:lnTo>
                <a:lnTo>
                  <a:pt x="65911" y="20470"/>
                </a:lnTo>
                <a:lnTo>
                  <a:pt x="18770" y="5201"/>
                </a:lnTo>
                <a:lnTo>
                  <a:pt x="0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63165" y="1063244"/>
            <a:ext cx="581025" cy="614045"/>
            <a:chOff x="8563165" y="1063244"/>
            <a:chExt cx="581025" cy="614045"/>
          </a:xfrm>
        </p:grpSpPr>
        <p:sp>
          <p:nvSpPr>
            <p:cNvPr id="4" name="object 4"/>
            <p:cNvSpPr/>
            <p:nvPr/>
          </p:nvSpPr>
          <p:spPr>
            <a:xfrm>
              <a:off x="8679567" y="1063244"/>
              <a:ext cx="464820" cy="588645"/>
            </a:xfrm>
            <a:custGeom>
              <a:avLst/>
              <a:gdLst/>
              <a:ahLst/>
              <a:cxnLst/>
              <a:rect l="l" t="t" r="r" b="b"/>
              <a:pathLst>
                <a:path w="464820" h="588644">
                  <a:moveTo>
                    <a:pt x="420491" y="0"/>
                  </a:moveTo>
                  <a:lnTo>
                    <a:pt x="376817" y="4607"/>
                  </a:lnTo>
                  <a:lnTo>
                    <a:pt x="334874" y="18084"/>
                  </a:lnTo>
                  <a:lnTo>
                    <a:pt x="297065" y="39913"/>
                  </a:lnTo>
                  <a:lnTo>
                    <a:pt x="265790" y="69575"/>
                  </a:lnTo>
                  <a:lnTo>
                    <a:pt x="243453" y="106552"/>
                  </a:lnTo>
                  <a:lnTo>
                    <a:pt x="217818" y="144809"/>
                  </a:lnTo>
                  <a:lnTo>
                    <a:pt x="184969" y="164671"/>
                  </a:lnTo>
                  <a:lnTo>
                    <a:pt x="146405" y="176651"/>
                  </a:lnTo>
                  <a:lnTo>
                    <a:pt x="103626" y="191261"/>
                  </a:lnTo>
                  <a:lnTo>
                    <a:pt x="45491" y="226123"/>
                  </a:lnTo>
                  <a:lnTo>
                    <a:pt x="6217" y="280415"/>
                  </a:lnTo>
                  <a:lnTo>
                    <a:pt x="0" y="317896"/>
                  </a:lnTo>
                  <a:lnTo>
                    <a:pt x="6201" y="356235"/>
                  </a:lnTo>
                  <a:lnTo>
                    <a:pt x="21236" y="392858"/>
                  </a:lnTo>
                  <a:lnTo>
                    <a:pt x="41523" y="425195"/>
                  </a:lnTo>
                  <a:lnTo>
                    <a:pt x="74339" y="463814"/>
                  </a:lnTo>
                  <a:lnTo>
                    <a:pt x="111252" y="497254"/>
                  </a:lnTo>
                  <a:lnTo>
                    <a:pt x="151724" y="525500"/>
                  </a:lnTo>
                  <a:lnTo>
                    <a:pt x="195217" y="548536"/>
                  </a:lnTo>
                  <a:lnTo>
                    <a:pt x="241194" y="566347"/>
                  </a:lnTo>
                  <a:lnTo>
                    <a:pt x="289117" y="578917"/>
                  </a:lnTo>
                  <a:lnTo>
                    <a:pt x="338449" y="586231"/>
                  </a:lnTo>
                  <a:lnTo>
                    <a:pt x="384169" y="588517"/>
                  </a:lnTo>
                  <a:lnTo>
                    <a:pt x="392551" y="588517"/>
                  </a:lnTo>
                  <a:lnTo>
                    <a:pt x="400806" y="588263"/>
                  </a:lnTo>
                  <a:lnTo>
                    <a:pt x="409188" y="587755"/>
                  </a:lnTo>
                  <a:lnTo>
                    <a:pt x="439890" y="584854"/>
                  </a:lnTo>
                  <a:lnTo>
                    <a:pt x="464432" y="579965"/>
                  </a:lnTo>
                  <a:lnTo>
                    <a:pt x="464432" y="5133"/>
                  </a:lnTo>
                  <a:lnTo>
                    <a:pt x="456066" y="3268"/>
                  </a:lnTo>
                  <a:lnTo>
                    <a:pt x="444335" y="1444"/>
                  </a:lnTo>
                  <a:lnTo>
                    <a:pt x="432460" y="359"/>
                  </a:lnTo>
                  <a:lnTo>
                    <a:pt x="420491" y="0"/>
                  </a:lnTo>
                  <a:close/>
                </a:path>
              </a:pathLst>
            </a:custGeom>
            <a:solidFill>
              <a:srgbClr val="F8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3165" y="1543177"/>
              <a:ext cx="176974" cy="1341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812106" y="4763595"/>
            <a:ext cx="2332355" cy="380365"/>
          </a:xfrm>
          <a:custGeom>
            <a:avLst/>
            <a:gdLst/>
            <a:ahLst/>
            <a:cxnLst/>
            <a:rect l="l" t="t" r="r" b="b"/>
            <a:pathLst>
              <a:path w="2332354" h="380364">
                <a:moveTo>
                  <a:pt x="2331893" y="163974"/>
                </a:moveTo>
                <a:lnTo>
                  <a:pt x="2312444" y="206264"/>
                </a:lnTo>
                <a:lnTo>
                  <a:pt x="2285157" y="249132"/>
                </a:lnTo>
                <a:lnTo>
                  <a:pt x="2253254" y="288989"/>
                </a:lnTo>
                <a:lnTo>
                  <a:pt x="2219879" y="324132"/>
                </a:lnTo>
                <a:lnTo>
                  <a:pt x="2185002" y="354579"/>
                </a:lnTo>
                <a:lnTo>
                  <a:pt x="2149210" y="379904"/>
                </a:lnTo>
                <a:lnTo>
                  <a:pt x="2159487" y="379904"/>
                </a:lnTo>
                <a:lnTo>
                  <a:pt x="2221347" y="331116"/>
                </a:lnTo>
                <a:lnTo>
                  <a:pt x="2256236" y="294855"/>
                </a:lnTo>
                <a:lnTo>
                  <a:pt x="2290110" y="252777"/>
                </a:lnTo>
                <a:lnTo>
                  <a:pt x="2317812" y="209320"/>
                </a:lnTo>
                <a:lnTo>
                  <a:pt x="2331893" y="178809"/>
                </a:lnTo>
                <a:lnTo>
                  <a:pt x="2331893" y="163974"/>
                </a:lnTo>
                <a:close/>
              </a:path>
              <a:path w="2332354" h="380364">
                <a:moveTo>
                  <a:pt x="814614" y="6216"/>
                </a:moveTo>
                <a:lnTo>
                  <a:pt x="695089" y="6216"/>
                </a:lnTo>
                <a:lnTo>
                  <a:pt x="742955" y="6912"/>
                </a:lnTo>
                <a:lnTo>
                  <a:pt x="790835" y="9870"/>
                </a:lnTo>
                <a:lnTo>
                  <a:pt x="838721" y="15088"/>
                </a:lnTo>
                <a:lnTo>
                  <a:pt x="886601" y="22562"/>
                </a:lnTo>
                <a:lnTo>
                  <a:pt x="934467" y="32293"/>
                </a:lnTo>
                <a:lnTo>
                  <a:pt x="982308" y="44277"/>
                </a:lnTo>
                <a:lnTo>
                  <a:pt x="1030114" y="58512"/>
                </a:lnTo>
                <a:lnTo>
                  <a:pt x="1077875" y="74997"/>
                </a:lnTo>
                <a:lnTo>
                  <a:pt x="1125581" y="93730"/>
                </a:lnTo>
                <a:lnTo>
                  <a:pt x="1173222" y="114708"/>
                </a:lnTo>
                <a:lnTo>
                  <a:pt x="1220788" y="137930"/>
                </a:lnTo>
                <a:lnTo>
                  <a:pt x="1268268" y="163394"/>
                </a:lnTo>
                <a:lnTo>
                  <a:pt x="1455136" y="271792"/>
                </a:lnTo>
                <a:lnTo>
                  <a:pt x="1498013" y="295980"/>
                </a:lnTo>
                <a:lnTo>
                  <a:pt x="1541505" y="319602"/>
                </a:lnTo>
                <a:lnTo>
                  <a:pt x="1585507" y="342284"/>
                </a:lnTo>
                <a:lnTo>
                  <a:pt x="1629915" y="363655"/>
                </a:lnTo>
                <a:lnTo>
                  <a:pt x="1666813" y="379904"/>
                </a:lnTo>
                <a:lnTo>
                  <a:pt x="1682930" y="379904"/>
                </a:lnTo>
                <a:lnTo>
                  <a:pt x="1651930" y="366884"/>
                </a:lnTo>
                <a:lnTo>
                  <a:pt x="1604247" y="344629"/>
                </a:lnTo>
                <a:lnTo>
                  <a:pt x="1556959" y="320714"/>
                </a:lnTo>
                <a:lnTo>
                  <a:pt x="1510221" y="295607"/>
                </a:lnTo>
                <a:lnTo>
                  <a:pt x="1464183" y="269776"/>
                </a:lnTo>
                <a:lnTo>
                  <a:pt x="1296508" y="172237"/>
                </a:lnTo>
                <a:lnTo>
                  <a:pt x="1271316" y="157946"/>
                </a:lnTo>
                <a:lnTo>
                  <a:pt x="1223595" y="132357"/>
                </a:lnTo>
                <a:lnTo>
                  <a:pt x="1175782" y="109021"/>
                </a:lnTo>
                <a:lnTo>
                  <a:pt x="1127890" y="87940"/>
                </a:lnTo>
                <a:lnTo>
                  <a:pt x="1079927" y="69116"/>
                </a:lnTo>
                <a:lnTo>
                  <a:pt x="1031905" y="52552"/>
                </a:lnTo>
                <a:lnTo>
                  <a:pt x="983834" y="38247"/>
                </a:lnTo>
                <a:lnTo>
                  <a:pt x="935724" y="26206"/>
                </a:lnTo>
                <a:lnTo>
                  <a:pt x="887586" y="16428"/>
                </a:lnTo>
                <a:lnTo>
                  <a:pt x="839430" y="8917"/>
                </a:lnTo>
                <a:lnTo>
                  <a:pt x="814614" y="6216"/>
                </a:lnTo>
                <a:close/>
              </a:path>
              <a:path w="2332354" h="380364">
                <a:moveTo>
                  <a:pt x="694958" y="0"/>
                </a:moveTo>
                <a:lnTo>
                  <a:pt x="646835" y="1572"/>
                </a:lnTo>
                <a:lnTo>
                  <a:pt x="598746" y="5419"/>
                </a:lnTo>
                <a:lnTo>
                  <a:pt x="550701" y="11544"/>
                </a:lnTo>
                <a:lnTo>
                  <a:pt x="502712" y="19948"/>
                </a:lnTo>
                <a:lnTo>
                  <a:pt x="454706" y="31329"/>
                </a:lnTo>
                <a:lnTo>
                  <a:pt x="407462" y="46072"/>
                </a:lnTo>
                <a:lnTo>
                  <a:pt x="359916" y="64581"/>
                </a:lnTo>
                <a:lnTo>
                  <a:pt x="313520" y="86464"/>
                </a:lnTo>
                <a:lnTo>
                  <a:pt x="268429" y="111639"/>
                </a:lnTo>
                <a:lnTo>
                  <a:pt x="224798" y="140024"/>
                </a:lnTo>
                <a:lnTo>
                  <a:pt x="182784" y="171540"/>
                </a:lnTo>
                <a:lnTo>
                  <a:pt x="142540" y="206104"/>
                </a:lnTo>
                <a:lnTo>
                  <a:pt x="105045" y="242759"/>
                </a:lnTo>
                <a:lnTo>
                  <a:pt x="70251" y="281477"/>
                </a:lnTo>
                <a:lnTo>
                  <a:pt x="38253" y="322109"/>
                </a:lnTo>
                <a:lnTo>
                  <a:pt x="9142" y="364504"/>
                </a:lnTo>
                <a:lnTo>
                  <a:pt x="0" y="379903"/>
                </a:lnTo>
                <a:lnTo>
                  <a:pt x="7414" y="379903"/>
                </a:lnTo>
                <a:lnTo>
                  <a:pt x="9544" y="376245"/>
                </a:lnTo>
                <a:lnTo>
                  <a:pt x="36260" y="336267"/>
                </a:lnTo>
                <a:lnTo>
                  <a:pt x="65365" y="297989"/>
                </a:lnTo>
                <a:lnTo>
                  <a:pt x="96715" y="261540"/>
                </a:lnTo>
                <a:lnTo>
                  <a:pt x="130167" y="227052"/>
                </a:lnTo>
                <a:lnTo>
                  <a:pt x="165578" y="194655"/>
                </a:lnTo>
                <a:lnTo>
                  <a:pt x="202804" y="164480"/>
                </a:lnTo>
                <a:lnTo>
                  <a:pt x="241702" y="136657"/>
                </a:lnTo>
                <a:lnTo>
                  <a:pt x="282128" y="111318"/>
                </a:lnTo>
                <a:lnTo>
                  <a:pt x="323940" y="88593"/>
                </a:lnTo>
                <a:lnTo>
                  <a:pt x="366993" y="68612"/>
                </a:lnTo>
                <a:lnTo>
                  <a:pt x="411145" y="51507"/>
                </a:lnTo>
                <a:lnTo>
                  <a:pt x="457135" y="37166"/>
                </a:lnTo>
                <a:lnTo>
                  <a:pt x="503982" y="26082"/>
                </a:lnTo>
                <a:lnTo>
                  <a:pt x="551686" y="17714"/>
                </a:lnTo>
                <a:lnTo>
                  <a:pt x="599445" y="11614"/>
                </a:lnTo>
                <a:lnTo>
                  <a:pt x="647249" y="7782"/>
                </a:lnTo>
                <a:lnTo>
                  <a:pt x="695089" y="6216"/>
                </a:lnTo>
                <a:lnTo>
                  <a:pt x="814614" y="6216"/>
                </a:lnTo>
                <a:lnTo>
                  <a:pt x="791266" y="3674"/>
                </a:lnTo>
                <a:lnTo>
                  <a:pt x="743106" y="701"/>
                </a:lnTo>
                <a:lnTo>
                  <a:pt x="694958" y="0"/>
                </a:lnTo>
                <a:close/>
              </a:path>
            </a:pathLst>
          </a:custGeom>
          <a:solidFill>
            <a:srgbClr val="86A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5" y="126"/>
            <a:ext cx="511809" cy="1181735"/>
          </a:xfrm>
          <a:custGeom>
            <a:avLst/>
            <a:gdLst/>
            <a:ahLst/>
            <a:cxnLst/>
            <a:rect l="l" t="t" r="r" b="b"/>
            <a:pathLst>
              <a:path w="511809" h="1181735">
                <a:moveTo>
                  <a:pt x="410609" y="0"/>
                </a:moveTo>
                <a:lnTo>
                  <a:pt x="0" y="0"/>
                </a:lnTo>
                <a:lnTo>
                  <a:pt x="0" y="1181735"/>
                </a:lnTo>
                <a:lnTo>
                  <a:pt x="41392" y="1168182"/>
                </a:lnTo>
                <a:lnTo>
                  <a:pt x="81666" y="1151656"/>
                </a:lnTo>
                <a:lnTo>
                  <a:pt x="120732" y="1132262"/>
                </a:lnTo>
                <a:lnTo>
                  <a:pt x="158494" y="1110108"/>
                </a:lnTo>
                <a:lnTo>
                  <a:pt x="194862" y="1085303"/>
                </a:lnTo>
                <a:lnTo>
                  <a:pt x="229743" y="1057954"/>
                </a:lnTo>
                <a:lnTo>
                  <a:pt x="263044" y="1028168"/>
                </a:lnTo>
                <a:lnTo>
                  <a:pt x="294672" y="996054"/>
                </a:lnTo>
                <a:lnTo>
                  <a:pt x="324536" y="961719"/>
                </a:lnTo>
                <a:lnTo>
                  <a:pt x="352542" y="925270"/>
                </a:lnTo>
                <a:lnTo>
                  <a:pt x="378598" y="886817"/>
                </a:lnTo>
                <a:lnTo>
                  <a:pt x="402612" y="846465"/>
                </a:lnTo>
                <a:lnTo>
                  <a:pt x="424491" y="804323"/>
                </a:lnTo>
                <a:lnTo>
                  <a:pt x="444143" y="760499"/>
                </a:lnTo>
                <a:lnTo>
                  <a:pt x="461474" y="715100"/>
                </a:lnTo>
                <a:lnTo>
                  <a:pt x="476393" y="668234"/>
                </a:lnTo>
                <a:lnTo>
                  <a:pt x="488807" y="620009"/>
                </a:lnTo>
                <a:lnTo>
                  <a:pt x="498623" y="570533"/>
                </a:lnTo>
                <a:lnTo>
                  <a:pt x="505749" y="519912"/>
                </a:lnTo>
                <a:lnTo>
                  <a:pt x="510093" y="468256"/>
                </a:lnTo>
                <a:lnTo>
                  <a:pt x="511561" y="415671"/>
                </a:lnTo>
                <a:lnTo>
                  <a:pt x="510208" y="365216"/>
                </a:lnTo>
                <a:lnTo>
                  <a:pt x="506201" y="315602"/>
                </a:lnTo>
                <a:lnTo>
                  <a:pt x="499621" y="266925"/>
                </a:lnTo>
                <a:lnTo>
                  <a:pt x="490548" y="219284"/>
                </a:lnTo>
                <a:lnTo>
                  <a:pt x="479063" y="172774"/>
                </a:lnTo>
                <a:lnTo>
                  <a:pt x="465246" y="127493"/>
                </a:lnTo>
                <a:lnTo>
                  <a:pt x="449178" y="83539"/>
                </a:lnTo>
                <a:lnTo>
                  <a:pt x="430939" y="41009"/>
                </a:lnTo>
                <a:lnTo>
                  <a:pt x="410609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12213" y="195541"/>
            <a:ext cx="6215380" cy="564515"/>
            <a:chOff x="2212213" y="195541"/>
            <a:chExt cx="6215380" cy="564515"/>
          </a:xfrm>
        </p:grpSpPr>
        <p:sp>
          <p:nvSpPr>
            <p:cNvPr id="9" name="object 9"/>
            <p:cNvSpPr/>
            <p:nvPr/>
          </p:nvSpPr>
          <p:spPr>
            <a:xfrm>
              <a:off x="2212213" y="195541"/>
              <a:ext cx="6215380" cy="564515"/>
            </a:xfrm>
            <a:custGeom>
              <a:avLst/>
              <a:gdLst/>
              <a:ahLst/>
              <a:cxnLst/>
              <a:rect l="l" t="t" r="r" b="b"/>
              <a:pathLst>
                <a:path w="6215380" h="564515">
                  <a:moveTo>
                    <a:pt x="6215125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6215125" y="564299"/>
                  </a:lnTo>
                  <a:lnTo>
                    <a:pt x="6215125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8260" y="331597"/>
              <a:ext cx="2928492" cy="271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69029" y="436498"/>
              <a:ext cx="36195" cy="153670"/>
            </a:xfrm>
            <a:custGeom>
              <a:avLst/>
              <a:gdLst/>
              <a:ahLst/>
              <a:cxnLst/>
              <a:rect l="l" t="t" r="r" b="b"/>
              <a:pathLst>
                <a:path w="36195" h="153670">
                  <a:moveTo>
                    <a:pt x="18796" y="0"/>
                  </a:moveTo>
                  <a:lnTo>
                    <a:pt x="14605" y="0"/>
                  </a:lnTo>
                  <a:lnTo>
                    <a:pt x="11175" y="1142"/>
                  </a:lnTo>
                  <a:lnTo>
                    <a:pt x="8762" y="3555"/>
                  </a:lnTo>
                  <a:lnTo>
                    <a:pt x="6223" y="5841"/>
                  </a:lnTo>
                  <a:lnTo>
                    <a:pt x="190" y="48113"/>
                  </a:lnTo>
                  <a:lnTo>
                    <a:pt x="0" y="62991"/>
                  </a:lnTo>
                  <a:lnTo>
                    <a:pt x="0" y="90170"/>
                  </a:lnTo>
                  <a:lnTo>
                    <a:pt x="1232" y="129603"/>
                  </a:lnTo>
                  <a:lnTo>
                    <a:pt x="6731" y="147192"/>
                  </a:lnTo>
                  <a:lnTo>
                    <a:pt x="8636" y="151384"/>
                  </a:lnTo>
                  <a:lnTo>
                    <a:pt x="12573" y="153542"/>
                  </a:lnTo>
                  <a:lnTo>
                    <a:pt x="18415" y="153542"/>
                  </a:lnTo>
                  <a:lnTo>
                    <a:pt x="25654" y="153542"/>
                  </a:lnTo>
                  <a:lnTo>
                    <a:pt x="35627" y="108388"/>
                  </a:lnTo>
                  <a:lnTo>
                    <a:pt x="35813" y="90931"/>
                  </a:lnTo>
                  <a:lnTo>
                    <a:pt x="35813" y="61213"/>
                  </a:lnTo>
                  <a:lnTo>
                    <a:pt x="33938" y="22262"/>
                  </a:lnTo>
                  <a:lnTo>
                    <a:pt x="25654" y="0"/>
                  </a:lnTo>
                  <a:lnTo>
                    <a:pt x="18796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2544" y="326263"/>
              <a:ext cx="2439542" cy="2820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58260" y="348996"/>
              <a:ext cx="421005" cy="254000"/>
            </a:xfrm>
            <a:custGeom>
              <a:avLst/>
              <a:gdLst/>
              <a:ahLst/>
              <a:cxnLst/>
              <a:rect l="l" t="t" r="r" b="b"/>
              <a:pathLst>
                <a:path w="421004" h="254000">
                  <a:moveTo>
                    <a:pt x="331342" y="74549"/>
                  </a:moveTo>
                  <a:lnTo>
                    <a:pt x="370379" y="79978"/>
                  </a:lnTo>
                  <a:lnTo>
                    <a:pt x="408013" y="108503"/>
                  </a:lnTo>
                  <a:lnTo>
                    <a:pt x="420497" y="161670"/>
                  </a:lnTo>
                  <a:lnTo>
                    <a:pt x="414756" y="202082"/>
                  </a:lnTo>
                  <a:lnTo>
                    <a:pt x="397525" y="230933"/>
                  </a:lnTo>
                  <a:lnTo>
                    <a:pt x="368794" y="248235"/>
                  </a:lnTo>
                  <a:lnTo>
                    <a:pt x="328549" y="254000"/>
                  </a:lnTo>
                  <a:lnTo>
                    <a:pt x="307334" y="252547"/>
                  </a:lnTo>
                  <a:lnTo>
                    <a:pt x="260095" y="230758"/>
                  </a:lnTo>
                  <a:lnTo>
                    <a:pt x="238307" y="184753"/>
                  </a:lnTo>
                  <a:lnTo>
                    <a:pt x="236854" y="164464"/>
                  </a:lnTo>
                  <a:lnTo>
                    <a:pt x="238404" y="144154"/>
                  </a:lnTo>
                  <a:lnTo>
                    <a:pt x="261747" y="97916"/>
                  </a:lnTo>
                  <a:lnTo>
                    <a:pt x="310199" y="76003"/>
                  </a:lnTo>
                  <a:lnTo>
                    <a:pt x="331342" y="74549"/>
                  </a:lnTo>
                  <a:close/>
                </a:path>
                <a:path w="421004" h="254000">
                  <a:moveTo>
                    <a:pt x="0" y="0"/>
                  </a:moveTo>
                  <a:lnTo>
                    <a:pt x="101853" y="0"/>
                  </a:lnTo>
                  <a:lnTo>
                    <a:pt x="187451" y="174498"/>
                  </a:lnTo>
                  <a:lnTo>
                    <a:pt x="187451" y="13334"/>
                  </a:lnTo>
                  <a:lnTo>
                    <a:pt x="168275" y="13334"/>
                  </a:lnTo>
                  <a:lnTo>
                    <a:pt x="168275" y="0"/>
                  </a:lnTo>
                  <a:lnTo>
                    <a:pt x="223012" y="0"/>
                  </a:lnTo>
                  <a:lnTo>
                    <a:pt x="223012" y="13334"/>
                  </a:lnTo>
                  <a:lnTo>
                    <a:pt x="203962" y="13334"/>
                  </a:lnTo>
                  <a:lnTo>
                    <a:pt x="203962" y="250570"/>
                  </a:lnTo>
                  <a:lnTo>
                    <a:pt x="149478" y="250570"/>
                  </a:lnTo>
                  <a:lnTo>
                    <a:pt x="35687" y="25145"/>
                  </a:lnTo>
                  <a:lnTo>
                    <a:pt x="35687" y="237236"/>
                  </a:lnTo>
                  <a:lnTo>
                    <a:pt x="54863" y="237236"/>
                  </a:lnTo>
                  <a:lnTo>
                    <a:pt x="54863" y="250570"/>
                  </a:lnTo>
                  <a:lnTo>
                    <a:pt x="0" y="250570"/>
                  </a:lnTo>
                  <a:lnTo>
                    <a:pt x="0" y="237236"/>
                  </a:lnTo>
                  <a:lnTo>
                    <a:pt x="19176" y="237236"/>
                  </a:lnTo>
                  <a:lnTo>
                    <a:pt x="19176" y="13334"/>
                  </a:lnTo>
                  <a:lnTo>
                    <a:pt x="0" y="1333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2011" y="893027"/>
            <a:ext cx="3954779" cy="112323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90977" y="910844"/>
            <a:ext cx="3732529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RECORDEU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AQUESTA IMATGE? 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EL 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PARE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CLARET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VA </a:t>
            </a:r>
            <a:r>
              <a:rPr sz="1050" spc="3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10" dirty="0">
                <a:solidFill>
                  <a:srgbClr val="37A058"/>
                </a:solidFill>
                <a:latin typeface="Arial MT"/>
                <a:cs typeface="Arial MT"/>
              </a:rPr>
              <a:t>NECESSITAR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ALS </a:t>
            </a:r>
            <a:r>
              <a:rPr sz="1050" spc="15" dirty="0">
                <a:solidFill>
                  <a:srgbClr val="37A058"/>
                </a:solidFill>
                <a:latin typeface="Arial MT"/>
                <a:cs typeface="Arial MT"/>
              </a:rPr>
              <a:t>ALTRES 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PER 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PODER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ACONSEGUIR 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35" dirty="0">
                <a:solidFill>
                  <a:srgbClr val="37A058"/>
                </a:solidFill>
                <a:latin typeface="Arial MT"/>
                <a:cs typeface="Arial MT"/>
              </a:rPr>
              <a:t>AJUDAR</a:t>
            </a:r>
            <a:r>
              <a:rPr sz="1050" spc="-1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55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MOLTA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MÉS</a:t>
            </a:r>
            <a:r>
              <a:rPr sz="1050" spc="-1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GENT.</a:t>
            </a:r>
            <a:r>
              <a:rPr sz="1050" spc="1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SEMPRE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DEIA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NO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 SENSE </a:t>
            </a:r>
            <a:r>
              <a:rPr sz="1050" spc="-28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ELS </a:t>
            </a:r>
            <a:r>
              <a:rPr sz="1050" spc="15" dirty="0">
                <a:solidFill>
                  <a:srgbClr val="37A058"/>
                </a:solidFill>
                <a:latin typeface="Arial MT"/>
                <a:cs typeface="Arial MT"/>
              </a:rPr>
              <a:t>ALTRES.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ARA </a:t>
            </a:r>
            <a:r>
              <a:rPr sz="1050" spc="10" dirty="0">
                <a:solidFill>
                  <a:srgbClr val="37A058"/>
                </a:solidFill>
                <a:latin typeface="Arial MT"/>
                <a:cs typeface="Arial MT"/>
              </a:rPr>
              <a:t>MIREU </a:t>
            </a:r>
            <a:r>
              <a:rPr sz="1050" spc="15" dirty="0">
                <a:solidFill>
                  <a:srgbClr val="37A058"/>
                </a:solidFill>
                <a:latin typeface="Arial MT"/>
                <a:cs typeface="Arial MT"/>
              </a:rPr>
              <a:t>AQUEST VÍDEO </a:t>
            </a:r>
            <a:r>
              <a:rPr sz="1050" spc="35" dirty="0">
                <a:solidFill>
                  <a:srgbClr val="37A058"/>
                </a:solidFill>
                <a:latin typeface="Arial MT"/>
                <a:cs typeface="Arial MT"/>
              </a:rPr>
              <a:t>I 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INTENTEU 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37A058"/>
                </a:solidFill>
                <a:latin typeface="Arial MT"/>
                <a:cs typeface="Arial MT"/>
              </a:rPr>
              <a:t>ES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B</a:t>
            </a:r>
            <a:r>
              <a:rPr sz="1050" spc="-5" dirty="0">
                <a:solidFill>
                  <a:srgbClr val="37A058"/>
                </a:solidFill>
                <a:latin typeface="Arial MT"/>
                <a:cs typeface="Arial MT"/>
              </a:rPr>
              <a:t>R</a:t>
            </a:r>
            <a:r>
              <a:rPr sz="1050" spc="35" dirty="0">
                <a:solidFill>
                  <a:srgbClr val="37A058"/>
                </a:solidFill>
                <a:latin typeface="Arial MT"/>
                <a:cs typeface="Arial MT"/>
              </a:rPr>
              <a:t>I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N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dirty="0">
                <a:solidFill>
                  <a:srgbClr val="37A058"/>
                </a:solidFill>
                <a:latin typeface="Arial MT"/>
                <a:cs typeface="Arial MT"/>
              </a:rPr>
              <a:t>R</a:t>
            </a:r>
            <a:r>
              <a:rPr sz="1050" spc="-8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15" dirty="0">
                <a:solidFill>
                  <a:srgbClr val="37A058"/>
                </a:solidFill>
                <a:latin typeface="Arial MT"/>
                <a:cs typeface="Arial MT"/>
              </a:rPr>
              <a:t>Q</a:t>
            </a:r>
            <a:r>
              <a:rPr sz="1050" spc="55" dirty="0">
                <a:solidFill>
                  <a:srgbClr val="37A058"/>
                </a:solidFill>
                <a:latin typeface="Arial MT"/>
                <a:cs typeface="Arial MT"/>
              </a:rPr>
              <a:t>U</a:t>
            </a:r>
            <a:r>
              <a:rPr sz="1050" spc="25" dirty="0">
                <a:solidFill>
                  <a:srgbClr val="37A058"/>
                </a:solidFill>
                <a:latin typeface="Arial MT"/>
                <a:cs typeface="Arial MT"/>
              </a:rPr>
              <a:t>I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NE</a:t>
            </a:r>
            <a:r>
              <a:rPr sz="1050" dirty="0">
                <a:solidFill>
                  <a:srgbClr val="37A058"/>
                </a:solidFill>
                <a:latin typeface="Arial MT"/>
                <a:cs typeface="Arial MT"/>
              </a:rPr>
              <a:t>S</a:t>
            </a:r>
            <a:r>
              <a:rPr sz="1050" spc="-6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30" dirty="0">
                <a:solidFill>
                  <a:srgbClr val="37A058"/>
                </a:solidFill>
                <a:latin typeface="Arial MT"/>
                <a:cs typeface="Arial MT"/>
              </a:rPr>
              <a:t>CL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spc="20" dirty="0">
                <a:solidFill>
                  <a:srgbClr val="37A058"/>
                </a:solidFill>
                <a:latin typeface="Arial MT"/>
                <a:cs typeface="Arial MT"/>
              </a:rPr>
              <a:t>US</a:t>
            </a:r>
            <a:r>
              <a:rPr sz="1050" spc="-5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dirty="0">
                <a:solidFill>
                  <a:srgbClr val="37A058"/>
                </a:solidFill>
                <a:latin typeface="Arial MT"/>
                <a:cs typeface="Arial MT"/>
              </a:rPr>
              <a:t>M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spc="15" dirty="0">
                <a:solidFill>
                  <a:srgbClr val="37A058"/>
                </a:solidFill>
                <a:latin typeface="Arial MT"/>
                <a:cs typeface="Arial MT"/>
              </a:rPr>
              <a:t>G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spc="5" dirty="0">
                <a:solidFill>
                  <a:srgbClr val="37A058"/>
                </a:solidFill>
                <a:latin typeface="Arial MT"/>
                <a:cs typeface="Arial MT"/>
              </a:rPr>
              <a:t>DE</a:t>
            </a:r>
            <a:r>
              <a:rPr sz="1050" spc="10" dirty="0">
                <a:solidFill>
                  <a:srgbClr val="37A058"/>
                </a:solidFill>
                <a:latin typeface="Arial MT"/>
                <a:cs typeface="Arial MT"/>
              </a:rPr>
              <a:t>S</a:t>
            </a:r>
            <a:r>
              <a:rPr sz="1050" spc="-70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40" dirty="0">
                <a:solidFill>
                  <a:srgbClr val="37A058"/>
                </a:solidFill>
                <a:latin typeface="Arial MT"/>
                <a:cs typeface="Arial MT"/>
              </a:rPr>
              <a:t>HI</a:t>
            </a:r>
            <a:r>
              <a:rPr sz="1050" spc="-35" dirty="0">
                <a:solidFill>
                  <a:srgbClr val="37A058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37A058"/>
                </a:solidFill>
                <a:latin typeface="Arial MT"/>
                <a:cs typeface="Arial MT"/>
              </a:rPr>
              <a:t>H</a:t>
            </a:r>
            <a:r>
              <a:rPr sz="1050" spc="40" dirty="0">
                <a:solidFill>
                  <a:srgbClr val="37A058"/>
                </a:solidFill>
                <a:latin typeface="Arial MT"/>
                <a:cs typeface="Arial MT"/>
              </a:rPr>
              <a:t>A</a:t>
            </a:r>
            <a:r>
              <a:rPr sz="1050" spc="35" dirty="0">
                <a:solidFill>
                  <a:srgbClr val="37A058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4271" y="118770"/>
            <a:ext cx="1522095" cy="574040"/>
            <a:chOff x="144271" y="118770"/>
            <a:chExt cx="1522095" cy="574040"/>
          </a:xfrm>
        </p:grpSpPr>
        <p:sp>
          <p:nvSpPr>
            <p:cNvPr id="17" name="object 17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1512189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512189" y="56429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0" y="564299"/>
                  </a:moveTo>
                  <a:lnTo>
                    <a:pt x="1512189" y="564299"/>
                  </a:lnTo>
                  <a:lnTo>
                    <a:pt x="1512189" y="0"/>
                  </a:lnTo>
                  <a:lnTo>
                    <a:pt x="0" y="0"/>
                  </a:lnTo>
                  <a:lnTo>
                    <a:pt x="0" y="564299"/>
                  </a:lnTo>
                  <a:close/>
                </a:path>
              </a:pathLst>
            </a:custGeom>
            <a:ln w="9525">
              <a:solidFill>
                <a:srgbClr val="DFF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43" y="306323"/>
              <a:ext cx="1179576" cy="19202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385" y="1027170"/>
            <a:ext cx="1464592" cy="164850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730496" y="2336292"/>
            <a:ext cx="3264535" cy="1621790"/>
            <a:chOff x="4730496" y="2336292"/>
            <a:chExt cx="3264535" cy="162179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0303" y="2337816"/>
              <a:ext cx="3244604" cy="15681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0496" y="2336292"/>
              <a:ext cx="3201924" cy="16215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8027" y="2355723"/>
              <a:ext cx="3168396" cy="149275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788027" y="2355723"/>
            <a:ext cx="3168650" cy="1492885"/>
          </a:xfrm>
          <a:prstGeom prst="rect">
            <a:avLst/>
          </a:prstGeom>
          <a:ln w="9525">
            <a:solidFill>
              <a:srgbClr val="F4DFE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4160" indent="-172720">
              <a:lnSpc>
                <a:spcPct val="100000"/>
              </a:lnSpc>
              <a:spcBef>
                <a:spcPts val="330"/>
              </a:spcBef>
              <a:buClr>
                <a:srgbClr val="000000"/>
              </a:buClr>
              <a:buFont typeface="Arial MT"/>
              <a:buChar char="•"/>
              <a:tabLst>
                <a:tab pos="264795" algn="l"/>
              </a:tabLst>
            </a:pPr>
            <a:r>
              <a:rPr sz="1100" b="1" spc="-10" dirty="0">
                <a:solidFill>
                  <a:srgbClr val="272727"/>
                </a:solidFill>
                <a:latin typeface="Arial"/>
                <a:cs typeface="Arial"/>
              </a:rPr>
              <a:t>SABEU</a:t>
            </a:r>
            <a:r>
              <a:rPr sz="1100" b="1" spc="2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QUÈ</a:t>
            </a:r>
            <a:r>
              <a:rPr sz="1100" b="1" spc="-3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ÉS?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150">
              <a:latin typeface="Arial"/>
              <a:cs typeface="Arial"/>
            </a:endParaRPr>
          </a:p>
          <a:p>
            <a:pPr marL="264160" marR="182880" indent="-17272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64795" algn="l"/>
              </a:tabLst>
            </a:pPr>
            <a:r>
              <a:rPr sz="1100" b="1" dirty="0">
                <a:solidFill>
                  <a:srgbClr val="272727"/>
                </a:solidFill>
                <a:latin typeface="Arial"/>
                <a:cs typeface="Arial"/>
              </a:rPr>
              <a:t>SÓN</a:t>
            </a:r>
            <a:r>
              <a:rPr sz="1100" b="1" spc="-2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UN EQUIP,</a:t>
            </a:r>
            <a:r>
              <a:rPr sz="1100" b="1" spc="-1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72727"/>
                </a:solidFill>
                <a:latin typeface="Arial"/>
                <a:cs typeface="Arial"/>
              </a:rPr>
              <a:t>TAL</a:t>
            </a:r>
            <a:r>
              <a:rPr sz="1100" b="1" spc="4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72727"/>
                </a:solidFill>
                <a:latin typeface="Arial"/>
                <a:cs typeface="Arial"/>
              </a:rPr>
              <a:t>I</a:t>
            </a:r>
            <a:r>
              <a:rPr sz="1100" b="1" spc="-1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COM</a:t>
            </a:r>
            <a:r>
              <a:rPr sz="1100" b="1" spc="-3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HO </a:t>
            </a:r>
            <a:r>
              <a:rPr sz="1100" b="1" spc="-15" dirty="0">
                <a:solidFill>
                  <a:srgbClr val="272727"/>
                </a:solidFill>
                <a:latin typeface="Arial"/>
                <a:cs typeface="Arial"/>
              </a:rPr>
              <a:t>VAN</a:t>
            </a:r>
            <a:r>
              <a:rPr sz="1100" b="1" spc="4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SER </a:t>
            </a:r>
            <a:r>
              <a:rPr sz="1100" b="1" spc="-29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72727"/>
                </a:solidFill>
                <a:latin typeface="Arial"/>
                <a:cs typeface="Arial"/>
              </a:rPr>
              <a:t>ELS</a:t>
            </a:r>
            <a:r>
              <a:rPr sz="1100" b="1" spc="-1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CLARETIANS?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150">
              <a:latin typeface="Arial"/>
              <a:cs typeface="Arial"/>
            </a:endParaRPr>
          </a:p>
          <a:p>
            <a:pPr marL="264160" indent="-172720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64795" algn="l"/>
              </a:tabLst>
            </a:pP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QUINES</a:t>
            </a:r>
            <a:r>
              <a:rPr sz="1100" b="1" spc="-2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72727"/>
                </a:solidFill>
                <a:latin typeface="Arial"/>
                <a:cs typeface="Arial"/>
              </a:rPr>
              <a:t>CLAUS</a:t>
            </a:r>
            <a:r>
              <a:rPr sz="1100" b="1" spc="3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NECESSITEN</a:t>
            </a:r>
            <a:r>
              <a:rPr sz="1100" b="1" spc="2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PERQUÈ</a:t>
            </a:r>
            <a:endParaRPr sz="11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</a:pP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EL</a:t>
            </a:r>
            <a:r>
              <a:rPr sz="1100" b="1" spc="-1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72727"/>
                </a:solidFill>
                <a:latin typeface="Arial"/>
                <a:cs typeface="Arial"/>
              </a:rPr>
              <a:t>CASTELL</a:t>
            </a:r>
            <a:r>
              <a:rPr sz="1100" b="1" spc="35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72727"/>
                </a:solidFill>
                <a:latin typeface="Arial"/>
                <a:cs typeface="Arial"/>
              </a:rPr>
              <a:t>SURTI</a:t>
            </a:r>
            <a:r>
              <a:rPr sz="1100" b="1" spc="10" dirty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72727"/>
                </a:solidFill>
                <a:latin typeface="Arial"/>
                <a:cs typeface="Arial"/>
              </a:rPr>
              <a:t>BÉ?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17609" y="4207193"/>
            <a:ext cx="445501" cy="311241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580126" y="3877665"/>
            <a:ext cx="2482850" cy="980440"/>
            <a:chOff x="5580126" y="3877665"/>
            <a:chExt cx="2482850" cy="98044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80126" y="3877665"/>
              <a:ext cx="744537" cy="7445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4234" y="4113466"/>
              <a:ext cx="744537" cy="7445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8121" y="4083913"/>
              <a:ext cx="744537" cy="744537"/>
            </a:xfrm>
            <a:prstGeom prst="rect">
              <a:avLst/>
            </a:prstGeom>
          </p:spPr>
        </p:pic>
      </p:grpSp>
      <p:pic>
        <p:nvPicPr>
          <p:cNvPr id="21" name="Imagen 20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7435" y="2571750"/>
            <a:ext cx="1826940" cy="217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92834"/>
            <a:ext cx="1727200" cy="650875"/>
          </a:xfrm>
          <a:custGeom>
            <a:avLst/>
            <a:gdLst/>
            <a:ahLst/>
            <a:cxnLst/>
            <a:rect l="l" t="t" r="r" b="b"/>
            <a:pathLst>
              <a:path w="1727200" h="650875">
                <a:moveTo>
                  <a:pt x="0" y="0"/>
                </a:moveTo>
                <a:lnTo>
                  <a:pt x="0" y="650664"/>
                </a:lnTo>
                <a:lnTo>
                  <a:pt x="1727083" y="650664"/>
                </a:lnTo>
                <a:lnTo>
                  <a:pt x="1689925" y="595911"/>
                </a:lnTo>
                <a:lnTo>
                  <a:pt x="1657226" y="558435"/>
                </a:lnTo>
                <a:lnTo>
                  <a:pt x="1621789" y="523475"/>
                </a:lnTo>
                <a:lnTo>
                  <a:pt x="1584233" y="490622"/>
                </a:lnTo>
                <a:lnTo>
                  <a:pt x="1545032" y="459997"/>
                </a:lnTo>
                <a:lnTo>
                  <a:pt x="1504301" y="431567"/>
                </a:lnTo>
                <a:lnTo>
                  <a:pt x="1462159" y="405300"/>
                </a:lnTo>
                <a:lnTo>
                  <a:pt x="1418721" y="381163"/>
                </a:lnTo>
                <a:lnTo>
                  <a:pt x="1374103" y="359122"/>
                </a:lnTo>
                <a:lnTo>
                  <a:pt x="1328423" y="339146"/>
                </a:lnTo>
                <a:lnTo>
                  <a:pt x="1281796" y="321200"/>
                </a:lnTo>
                <a:lnTo>
                  <a:pt x="1234339" y="305253"/>
                </a:lnTo>
                <a:lnTo>
                  <a:pt x="1186169" y="291271"/>
                </a:lnTo>
                <a:lnTo>
                  <a:pt x="1137401" y="279222"/>
                </a:lnTo>
                <a:lnTo>
                  <a:pt x="1088153" y="269073"/>
                </a:lnTo>
                <a:lnTo>
                  <a:pt x="1038541" y="260791"/>
                </a:lnTo>
                <a:lnTo>
                  <a:pt x="988680" y="254343"/>
                </a:lnTo>
                <a:lnTo>
                  <a:pt x="938689" y="249696"/>
                </a:lnTo>
                <a:lnTo>
                  <a:pt x="888682" y="246818"/>
                </a:lnTo>
                <a:lnTo>
                  <a:pt x="836444" y="245468"/>
                </a:lnTo>
                <a:lnTo>
                  <a:pt x="727392" y="245243"/>
                </a:lnTo>
                <a:lnTo>
                  <a:pt x="678144" y="244984"/>
                </a:lnTo>
                <a:lnTo>
                  <a:pt x="628991" y="243826"/>
                </a:lnTo>
                <a:lnTo>
                  <a:pt x="579987" y="241202"/>
                </a:lnTo>
                <a:lnTo>
                  <a:pt x="531185" y="236543"/>
                </a:lnTo>
                <a:lnTo>
                  <a:pt x="482638" y="229279"/>
                </a:lnTo>
                <a:lnTo>
                  <a:pt x="434113" y="218882"/>
                </a:lnTo>
                <a:lnTo>
                  <a:pt x="386555" y="205602"/>
                </a:lnTo>
                <a:lnTo>
                  <a:pt x="339909" y="189675"/>
                </a:lnTo>
                <a:lnTo>
                  <a:pt x="294119" y="171336"/>
                </a:lnTo>
                <a:lnTo>
                  <a:pt x="249133" y="150820"/>
                </a:lnTo>
                <a:lnTo>
                  <a:pt x="204896" y="128362"/>
                </a:lnTo>
                <a:lnTo>
                  <a:pt x="161353" y="104197"/>
                </a:lnTo>
                <a:lnTo>
                  <a:pt x="118451" y="78561"/>
                </a:lnTo>
                <a:lnTo>
                  <a:pt x="76135" y="51689"/>
                </a:lnTo>
                <a:lnTo>
                  <a:pt x="34351" y="23816"/>
                </a:lnTo>
                <a:lnTo>
                  <a:pt x="0" y="0"/>
                </a:lnTo>
                <a:close/>
              </a:path>
              <a:path w="1727200" h="650875">
                <a:moveTo>
                  <a:pt x="784148" y="245167"/>
                </a:moveTo>
                <a:lnTo>
                  <a:pt x="727392" y="245243"/>
                </a:lnTo>
                <a:lnTo>
                  <a:pt x="811896" y="245243"/>
                </a:lnTo>
                <a:lnTo>
                  <a:pt x="784148" y="245167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52853" y="0"/>
            <a:ext cx="791210" cy="649605"/>
          </a:xfrm>
          <a:custGeom>
            <a:avLst/>
            <a:gdLst/>
            <a:ahLst/>
            <a:cxnLst/>
            <a:rect l="l" t="t" r="r" b="b"/>
            <a:pathLst>
              <a:path w="791209" h="649605">
                <a:moveTo>
                  <a:pt x="791146" y="605675"/>
                </a:moveTo>
                <a:lnTo>
                  <a:pt x="772655" y="614070"/>
                </a:lnTo>
                <a:lnTo>
                  <a:pt x="728865" y="627837"/>
                </a:lnTo>
                <a:lnTo>
                  <a:pt x="683666" y="636536"/>
                </a:lnTo>
                <a:lnTo>
                  <a:pt x="637743" y="640245"/>
                </a:lnTo>
                <a:lnTo>
                  <a:pt x="591756" y="639064"/>
                </a:lnTo>
                <a:lnTo>
                  <a:pt x="544512" y="632675"/>
                </a:lnTo>
                <a:lnTo>
                  <a:pt x="498525" y="621284"/>
                </a:lnTo>
                <a:lnTo>
                  <a:pt x="453999" y="605294"/>
                </a:lnTo>
                <a:lnTo>
                  <a:pt x="411111" y="585139"/>
                </a:lnTo>
                <a:lnTo>
                  <a:pt x="370090" y="561213"/>
                </a:lnTo>
                <a:lnTo>
                  <a:pt x="331127" y="533920"/>
                </a:lnTo>
                <a:lnTo>
                  <a:pt x="294449" y="503682"/>
                </a:lnTo>
                <a:lnTo>
                  <a:pt x="257644" y="468210"/>
                </a:lnTo>
                <a:lnTo>
                  <a:pt x="223647" y="430339"/>
                </a:lnTo>
                <a:lnTo>
                  <a:pt x="192328" y="390321"/>
                </a:lnTo>
                <a:lnTo>
                  <a:pt x="163512" y="348462"/>
                </a:lnTo>
                <a:lnTo>
                  <a:pt x="137058" y="304990"/>
                </a:lnTo>
                <a:lnTo>
                  <a:pt x="112814" y="260210"/>
                </a:lnTo>
                <a:lnTo>
                  <a:pt x="90614" y="214376"/>
                </a:lnTo>
                <a:lnTo>
                  <a:pt x="71120" y="169633"/>
                </a:lnTo>
                <a:lnTo>
                  <a:pt x="53047" y="124269"/>
                </a:lnTo>
                <a:lnTo>
                  <a:pt x="36169" y="78435"/>
                </a:lnTo>
                <a:lnTo>
                  <a:pt x="20256" y="32258"/>
                </a:lnTo>
                <a:lnTo>
                  <a:pt x="9842" y="0"/>
                </a:lnTo>
                <a:lnTo>
                  <a:pt x="0" y="0"/>
                </a:lnTo>
                <a:lnTo>
                  <a:pt x="23914" y="72212"/>
                </a:lnTo>
                <a:lnTo>
                  <a:pt x="40208" y="117322"/>
                </a:lnTo>
                <a:lnTo>
                  <a:pt x="57658" y="162001"/>
                </a:lnTo>
                <a:lnTo>
                  <a:pt x="76517" y="206121"/>
                </a:lnTo>
                <a:lnTo>
                  <a:pt x="98272" y="252387"/>
                </a:lnTo>
                <a:lnTo>
                  <a:pt x="122059" y="297713"/>
                </a:lnTo>
                <a:lnTo>
                  <a:pt x="148031" y="341795"/>
                </a:lnTo>
                <a:lnTo>
                  <a:pt x="176339" y="384378"/>
                </a:lnTo>
                <a:lnTo>
                  <a:pt x="207137" y="425157"/>
                </a:lnTo>
                <a:lnTo>
                  <a:pt x="240576" y="463880"/>
                </a:lnTo>
                <a:lnTo>
                  <a:pt x="276796" y="500253"/>
                </a:lnTo>
                <a:lnTo>
                  <a:pt x="312191" y="530961"/>
                </a:lnTo>
                <a:lnTo>
                  <a:pt x="349834" y="559028"/>
                </a:lnTo>
                <a:lnTo>
                  <a:pt x="389521" y="584047"/>
                </a:lnTo>
                <a:lnTo>
                  <a:pt x="431114" y="605612"/>
                </a:lnTo>
                <a:lnTo>
                  <a:pt x="474433" y="623316"/>
                </a:lnTo>
                <a:lnTo>
                  <a:pt x="519315" y="636765"/>
                </a:lnTo>
                <a:lnTo>
                  <a:pt x="565594" y="645541"/>
                </a:lnTo>
                <a:lnTo>
                  <a:pt x="616470" y="649566"/>
                </a:lnTo>
                <a:lnTo>
                  <a:pt x="667651" y="647814"/>
                </a:lnTo>
                <a:lnTo>
                  <a:pt x="717435" y="640245"/>
                </a:lnTo>
                <a:lnTo>
                  <a:pt x="718261" y="640118"/>
                </a:lnTo>
                <a:lnTo>
                  <a:pt x="767461" y="626287"/>
                </a:lnTo>
                <a:lnTo>
                  <a:pt x="791146" y="616140"/>
                </a:lnTo>
                <a:lnTo>
                  <a:pt x="791146" y="605675"/>
                </a:lnTo>
                <a:close/>
              </a:path>
              <a:path w="791209" h="649605">
                <a:moveTo>
                  <a:pt x="791146" y="403910"/>
                </a:moveTo>
                <a:lnTo>
                  <a:pt x="772744" y="408355"/>
                </a:lnTo>
                <a:lnTo>
                  <a:pt x="730478" y="415124"/>
                </a:lnTo>
                <a:lnTo>
                  <a:pt x="687806" y="418477"/>
                </a:lnTo>
                <a:lnTo>
                  <a:pt x="644969" y="418338"/>
                </a:lnTo>
                <a:lnTo>
                  <a:pt x="589064" y="412242"/>
                </a:lnTo>
                <a:lnTo>
                  <a:pt x="534314" y="399084"/>
                </a:lnTo>
                <a:lnTo>
                  <a:pt x="482092" y="378282"/>
                </a:lnTo>
                <a:lnTo>
                  <a:pt x="433768" y="349250"/>
                </a:lnTo>
                <a:lnTo>
                  <a:pt x="395287" y="315772"/>
                </a:lnTo>
                <a:lnTo>
                  <a:pt x="363347" y="277012"/>
                </a:lnTo>
                <a:lnTo>
                  <a:pt x="337235" y="234061"/>
                </a:lnTo>
                <a:lnTo>
                  <a:pt x="316242" y="188010"/>
                </a:lnTo>
                <a:lnTo>
                  <a:pt x="299656" y="139954"/>
                </a:lnTo>
                <a:lnTo>
                  <a:pt x="285394" y="86360"/>
                </a:lnTo>
                <a:lnTo>
                  <a:pt x="273367" y="32169"/>
                </a:lnTo>
                <a:lnTo>
                  <a:pt x="266573" y="0"/>
                </a:lnTo>
                <a:lnTo>
                  <a:pt x="256870" y="0"/>
                </a:lnTo>
                <a:lnTo>
                  <a:pt x="274243" y="79794"/>
                </a:lnTo>
                <a:lnTo>
                  <a:pt x="287464" y="131318"/>
                </a:lnTo>
                <a:lnTo>
                  <a:pt x="302971" y="179501"/>
                </a:lnTo>
                <a:lnTo>
                  <a:pt x="322592" y="226072"/>
                </a:lnTo>
                <a:lnTo>
                  <a:pt x="347065" y="269951"/>
                </a:lnTo>
                <a:lnTo>
                  <a:pt x="377139" y="310070"/>
                </a:lnTo>
                <a:lnTo>
                  <a:pt x="413575" y="345313"/>
                </a:lnTo>
                <a:lnTo>
                  <a:pt x="459600" y="376885"/>
                </a:lnTo>
                <a:lnTo>
                  <a:pt x="509930" y="400583"/>
                </a:lnTo>
                <a:lnTo>
                  <a:pt x="563270" y="416775"/>
                </a:lnTo>
                <a:lnTo>
                  <a:pt x="618299" y="425831"/>
                </a:lnTo>
                <a:lnTo>
                  <a:pt x="667626" y="428396"/>
                </a:lnTo>
                <a:lnTo>
                  <a:pt x="717054" y="426148"/>
                </a:lnTo>
                <a:lnTo>
                  <a:pt x="766114" y="419341"/>
                </a:lnTo>
                <a:lnTo>
                  <a:pt x="769835" y="418477"/>
                </a:lnTo>
                <a:lnTo>
                  <a:pt x="791146" y="413550"/>
                </a:lnTo>
                <a:lnTo>
                  <a:pt x="791146" y="403910"/>
                </a:lnTo>
                <a:close/>
              </a:path>
              <a:path w="791209" h="649605">
                <a:moveTo>
                  <a:pt x="791146" y="194665"/>
                </a:moveTo>
                <a:lnTo>
                  <a:pt x="767435" y="197612"/>
                </a:lnTo>
                <a:lnTo>
                  <a:pt x="720331" y="199174"/>
                </a:lnTo>
                <a:lnTo>
                  <a:pt x="673963" y="195249"/>
                </a:lnTo>
                <a:lnTo>
                  <a:pt x="629285" y="184632"/>
                </a:lnTo>
                <a:lnTo>
                  <a:pt x="587222" y="166103"/>
                </a:lnTo>
                <a:lnTo>
                  <a:pt x="548703" y="138430"/>
                </a:lnTo>
                <a:lnTo>
                  <a:pt x="522516" y="109562"/>
                </a:lnTo>
                <a:lnTo>
                  <a:pt x="501942" y="76835"/>
                </a:lnTo>
                <a:lnTo>
                  <a:pt x="486206" y="41351"/>
                </a:lnTo>
                <a:lnTo>
                  <a:pt x="474535" y="4191"/>
                </a:lnTo>
                <a:lnTo>
                  <a:pt x="473532" y="0"/>
                </a:lnTo>
                <a:lnTo>
                  <a:pt x="463842" y="0"/>
                </a:lnTo>
                <a:lnTo>
                  <a:pt x="478548" y="47764"/>
                </a:lnTo>
                <a:lnTo>
                  <a:pt x="514159" y="114007"/>
                </a:lnTo>
                <a:lnTo>
                  <a:pt x="570357" y="166382"/>
                </a:lnTo>
                <a:lnTo>
                  <a:pt x="604901" y="184873"/>
                </a:lnTo>
                <a:lnTo>
                  <a:pt x="641908" y="197954"/>
                </a:lnTo>
                <a:lnTo>
                  <a:pt x="680275" y="205867"/>
                </a:lnTo>
                <a:lnTo>
                  <a:pt x="747471" y="209054"/>
                </a:lnTo>
                <a:lnTo>
                  <a:pt x="781011" y="206514"/>
                </a:lnTo>
                <a:lnTo>
                  <a:pt x="791146" y="205130"/>
                </a:lnTo>
                <a:lnTo>
                  <a:pt x="791146" y="199174"/>
                </a:lnTo>
                <a:lnTo>
                  <a:pt x="791146" y="194665"/>
                </a:lnTo>
                <a:close/>
              </a:path>
            </a:pathLst>
          </a:custGeom>
          <a:solidFill>
            <a:srgbClr val="86A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0763" y="4481573"/>
            <a:ext cx="793750" cy="662305"/>
          </a:xfrm>
          <a:custGeom>
            <a:avLst/>
            <a:gdLst/>
            <a:ahLst/>
            <a:cxnLst/>
            <a:rect l="l" t="t" r="r" b="b"/>
            <a:pathLst>
              <a:path w="793750" h="662304">
                <a:moveTo>
                  <a:pt x="793236" y="0"/>
                </a:moveTo>
                <a:lnTo>
                  <a:pt x="748264" y="35205"/>
                </a:lnTo>
                <a:lnTo>
                  <a:pt x="708303" y="69529"/>
                </a:lnTo>
                <a:lnTo>
                  <a:pt x="669808" y="105053"/>
                </a:lnTo>
                <a:lnTo>
                  <a:pt x="632453" y="141563"/>
                </a:lnTo>
                <a:lnTo>
                  <a:pt x="595915" y="178843"/>
                </a:lnTo>
                <a:lnTo>
                  <a:pt x="559871" y="216680"/>
                </a:lnTo>
                <a:lnTo>
                  <a:pt x="487964" y="293159"/>
                </a:lnTo>
                <a:lnTo>
                  <a:pt x="451454" y="331371"/>
                </a:lnTo>
                <a:lnTo>
                  <a:pt x="414141" y="369280"/>
                </a:lnTo>
                <a:lnTo>
                  <a:pt x="377684" y="404339"/>
                </a:lnTo>
                <a:lnTo>
                  <a:pt x="339940" y="438155"/>
                </a:lnTo>
                <a:lnTo>
                  <a:pt x="300981" y="470709"/>
                </a:lnTo>
                <a:lnTo>
                  <a:pt x="260878" y="501985"/>
                </a:lnTo>
                <a:lnTo>
                  <a:pt x="219700" y="531966"/>
                </a:lnTo>
                <a:lnTo>
                  <a:pt x="177520" y="560634"/>
                </a:lnTo>
                <a:lnTo>
                  <a:pt x="134407" y="587972"/>
                </a:lnTo>
                <a:lnTo>
                  <a:pt x="90434" y="613963"/>
                </a:lnTo>
                <a:lnTo>
                  <a:pt x="45670" y="638591"/>
                </a:lnTo>
                <a:lnTo>
                  <a:pt x="0" y="661926"/>
                </a:lnTo>
                <a:lnTo>
                  <a:pt x="793236" y="661926"/>
                </a:lnTo>
                <a:lnTo>
                  <a:pt x="793236" y="0"/>
                </a:lnTo>
                <a:close/>
              </a:path>
            </a:pathLst>
          </a:custGeom>
          <a:solidFill>
            <a:srgbClr val="C5E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2805" y="4738700"/>
            <a:ext cx="251049" cy="2417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575971" y="971550"/>
            <a:ext cx="568325" cy="3115945"/>
          </a:xfrm>
          <a:custGeom>
            <a:avLst/>
            <a:gdLst/>
            <a:ahLst/>
            <a:cxnLst/>
            <a:rect l="l" t="t" r="r" b="b"/>
            <a:pathLst>
              <a:path w="568325" h="3115945">
                <a:moveTo>
                  <a:pt x="223985" y="0"/>
                </a:moveTo>
                <a:lnTo>
                  <a:pt x="176483" y="2282"/>
                </a:lnTo>
                <a:lnTo>
                  <a:pt x="132005" y="19875"/>
                </a:lnTo>
                <a:lnTo>
                  <a:pt x="93290" y="49470"/>
                </a:lnTo>
                <a:lnTo>
                  <a:pt x="63076" y="87757"/>
                </a:lnTo>
                <a:lnTo>
                  <a:pt x="42506" y="131236"/>
                </a:lnTo>
                <a:lnTo>
                  <a:pt x="29675" y="177752"/>
                </a:lnTo>
                <a:lnTo>
                  <a:pt x="23035" y="226006"/>
                </a:lnTo>
                <a:lnTo>
                  <a:pt x="21039" y="274700"/>
                </a:lnTo>
                <a:lnTo>
                  <a:pt x="22325" y="324348"/>
                </a:lnTo>
                <a:lnTo>
                  <a:pt x="26586" y="373809"/>
                </a:lnTo>
                <a:lnTo>
                  <a:pt x="33761" y="422929"/>
                </a:lnTo>
                <a:lnTo>
                  <a:pt x="43786" y="471555"/>
                </a:lnTo>
                <a:lnTo>
                  <a:pt x="56600" y="519532"/>
                </a:lnTo>
                <a:lnTo>
                  <a:pt x="72141" y="566705"/>
                </a:lnTo>
                <a:lnTo>
                  <a:pt x="90345" y="612921"/>
                </a:lnTo>
                <a:lnTo>
                  <a:pt x="111152" y="658024"/>
                </a:lnTo>
                <a:lnTo>
                  <a:pt x="134500" y="701861"/>
                </a:lnTo>
                <a:lnTo>
                  <a:pt x="160324" y="744277"/>
                </a:lnTo>
                <a:lnTo>
                  <a:pt x="188565" y="785118"/>
                </a:lnTo>
                <a:lnTo>
                  <a:pt x="219159" y="824229"/>
                </a:lnTo>
                <a:lnTo>
                  <a:pt x="268752" y="874091"/>
                </a:lnTo>
                <a:lnTo>
                  <a:pt x="327125" y="924744"/>
                </a:lnTo>
                <a:lnTo>
                  <a:pt x="355049" y="950976"/>
                </a:lnTo>
                <a:lnTo>
                  <a:pt x="383814" y="983027"/>
                </a:lnTo>
                <a:lnTo>
                  <a:pt x="406484" y="1018032"/>
                </a:lnTo>
                <a:lnTo>
                  <a:pt x="422558" y="1065177"/>
                </a:lnTo>
                <a:lnTo>
                  <a:pt x="423002" y="1108896"/>
                </a:lnTo>
                <a:lnTo>
                  <a:pt x="412729" y="1150976"/>
                </a:lnTo>
                <a:lnTo>
                  <a:pt x="396653" y="1193202"/>
                </a:lnTo>
                <a:lnTo>
                  <a:pt x="379687" y="1237361"/>
                </a:lnTo>
                <a:lnTo>
                  <a:pt x="370677" y="1284702"/>
                </a:lnTo>
                <a:lnTo>
                  <a:pt x="373948" y="1332174"/>
                </a:lnTo>
                <a:lnTo>
                  <a:pt x="385965" y="1379846"/>
                </a:lnTo>
                <a:lnTo>
                  <a:pt x="403194" y="1427786"/>
                </a:lnTo>
                <a:lnTo>
                  <a:pt x="422101" y="1476065"/>
                </a:lnTo>
                <a:lnTo>
                  <a:pt x="439150" y="1524750"/>
                </a:lnTo>
                <a:lnTo>
                  <a:pt x="450807" y="1573911"/>
                </a:lnTo>
                <a:lnTo>
                  <a:pt x="454309" y="1622033"/>
                </a:lnTo>
                <a:lnTo>
                  <a:pt x="450016" y="1669116"/>
                </a:lnTo>
                <a:lnTo>
                  <a:pt x="438824" y="1715080"/>
                </a:lnTo>
                <a:lnTo>
                  <a:pt x="421623" y="1759847"/>
                </a:lnTo>
                <a:lnTo>
                  <a:pt x="399308" y="1803336"/>
                </a:lnTo>
                <a:lnTo>
                  <a:pt x="372772" y="1845469"/>
                </a:lnTo>
                <a:lnTo>
                  <a:pt x="342907" y="1886166"/>
                </a:lnTo>
                <a:lnTo>
                  <a:pt x="310607" y="1925349"/>
                </a:lnTo>
                <a:lnTo>
                  <a:pt x="276765" y="1962937"/>
                </a:lnTo>
                <a:lnTo>
                  <a:pt x="242273" y="1998852"/>
                </a:lnTo>
                <a:lnTo>
                  <a:pt x="205928" y="2035777"/>
                </a:lnTo>
                <a:lnTo>
                  <a:pt x="170052" y="2073207"/>
                </a:lnTo>
                <a:lnTo>
                  <a:pt x="135572" y="2111772"/>
                </a:lnTo>
                <a:lnTo>
                  <a:pt x="103414" y="2152098"/>
                </a:lnTo>
                <a:lnTo>
                  <a:pt x="74506" y="2194814"/>
                </a:lnTo>
                <a:lnTo>
                  <a:pt x="51371" y="2237375"/>
                </a:lnTo>
                <a:lnTo>
                  <a:pt x="32649" y="2281649"/>
                </a:lnTo>
                <a:lnTo>
                  <a:pt x="18243" y="2327337"/>
                </a:lnTo>
                <a:lnTo>
                  <a:pt x="8055" y="2374142"/>
                </a:lnTo>
                <a:lnTo>
                  <a:pt x="1989" y="2421763"/>
                </a:lnTo>
                <a:lnTo>
                  <a:pt x="0" y="2470707"/>
                </a:lnTo>
                <a:lnTo>
                  <a:pt x="2063" y="2519858"/>
                </a:lnTo>
                <a:lnTo>
                  <a:pt x="8069" y="2568895"/>
                </a:lnTo>
                <a:lnTo>
                  <a:pt x="17908" y="2617497"/>
                </a:lnTo>
                <a:lnTo>
                  <a:pt x="31470" y="2665340"/>
                </a:lnTo>
                <a:lnTo>
                  <a:pt x="48645" y="2712104"/>
                </a:lnTo>
                <a:lnTo>
                  <a:pt x="69323" y="2757466"/>
                </a:lnTo>
                <a:lnTo>
                  <a:pt x="93395" y="2801106"/>
                </a:lnTo>
                <a:lnTo>
                  <a:pt x="120749" y="2842702"/>
                </a:lnTo>
                <a:lnTo>
                  <a:pt x="151277" y="2881931"/>
                </a:lnTo>
                <a:lnTo>
                  <a:pt x="184869" y="2918472"/>
                </a:lnTo>
                <a:lnTo>
                  <a:pt x="233228" y="2962070"/>
                </a:lnTo>
                <a:lnTo>
                  <a:pt x="272393" y="2991647"/>
                </a:lnTo>
                <a:lnTo>
                  <a:pt x="313574" y="3018424"/>
                </a:lnTo>
                <a:lnTo>
                  <a:pt x="356552" y="3042397"/>
                </a:lnTo>
                <a:lnTo>
                  <a:pt x="401108" y="3063560"/>
                </a:lnTo>
                <a:lnTo>
                  <a:pt x="447021" y="3081909"/>
                </a:lnTo>
                <a:lnTo>
                  <a:pt x="494074" y="3097439"/>
                </a:lnTo>
                <a:lnTo>
                  <a:pt x="542045" y="3110144"/>
                </a:lnTo>
                <a:lnTo>
                  <a:pt x="568028" y="3115416"/>
                </a:lnTo>
                <a:lnTo>
                  <a:pt x="568028" y="243212"/>
                </a:lnTo>
                <a:lnTo>
                  <a:pt x="510706" y="190247"/>
                </a:lnTo>
                <a:lnTo>
                  <a:pt x="473424" y="157186"/>
                </a:lnTo>
                <a:lnTo>
                  <a:pt x="435528" y="125205"/>
                </a:lnTo>
                <a:lnTo>
                  <a:pt x="396858" y="94653"/>
                </a:lnTo>
                <a:lnTo>
                  <a:pt x="357257" y="65882"/>
                </a:lnTo>
                <a:lnTo>
                  <a:pt x="316568" y="39242"/>
                </a:lnTo>
                <a:lnTo>
                  <a:pt x="272086" y="14668"/>
                </a:lnTo>
                <a:lnTo>
                  <a:pt x="248559" y="5524"/>
                </a:lnTo>
                <a:lnTo>
                  <a:pt x="223985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7205" y="4858434"/>
            <a:ext cx="497205" cy="285115"/>
          </a:xfrm>
          <a:custGeom>
            <a:avLst/>
            <a:gdLst/>
            <a:ahLst/>
            <a:cxnLst/>
            <a:rect l="l" t="t" r="r" b="b"/>
            <a:pathLst>
              <a:path w="497204" h="285114">
                <a:moveTo>
                  <a:pt x="263466" y="0"/>
                </a:moveTo>
                <a:lnTo>
                  <a:pt x="216113" y="4415"/>
                </a:lnTo>
                <a:lnTo>
                  <a:pt x="173888" y="14186"/>
                </a:lnTo>
                <a:lnTo>
                  <a:pt x="134059" y="34386"/>
                </a:lnTo>
                <a:lnTo>
                  <a:pt x="103128" y="65206"/>
                </a:lnTo>
                <a:lnTo>
                  <a:pt x="78889" y="103683"/>
                </a:lnTo>
                <a:lnTo>
                  <a:pt x="59134" y="146854"/>
                </a:lnTo>
                <a:lnTo>
                  <a:pt x="41659" y="191755"/>
                </a:lnTo>
                <a:lnTo>
                  <a:pt x="24258" y="235423"/>
                </a:lnTo>
                <a:lnTo>
                  <a:pt x="4724" y="274894"/>
                </a:lnTo>
                <a:lnTo>
                  <a:pt x="0" y="285065"/>
                </a:lnTo>
                <a:lnTo>
                  <a:pt x="442295" y="285065"/>
                </a:lnTo>
                <a:lnTo>
                  <a:pt x="471387" y="266992"/>
                </a:lnTo>
                <a:lnTo>
                  <a:pt x="494563" y="227080"/>
                </a:lnTo>
                <a:lnTo>
                  <a:pt x="497140" y="203240"/>
                </a:lnTo>
                <a:lnTo>
                  <a:pt x="492705" y="179446"/>
                </a:lnTo>
                <a:lnTo>
                  <a:pt x="470941" y="134608"/>
                </a:lnTo>
                <a:lnTo>
                  <a:pt x="436476" y="85891"/>
                </a:lnTo>
                <a:lnTo>
                  <a:pt x="396773" y="41402"/>
                </a:lnTo>
                <a:lnTo>
                  <a:pt x="395757" y="40488"/>
                </a:lnTo>
                <a:lnTo>
                  <a:pt x="393979" y="38748"/>
                </a:lnTo>
                <a:lnTo>
                  <a:pt x="356629" y="15181"/>
                </a:lnTo>
                <a:lnTo>
                  <a:pt x="311715" y="2926"/>
                </a:lnTo>
                <a:lnTo>
                  <a:pt x="263466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666239" cy="1319530"/>
            <a:chOff x="0" y="0"/>
            <a:chExt cx="1666239" cy="131953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870585" cy="1319530"/>
            </a:xfrm>
            <a:custGeom>
              <a:avLst/>
              <a:gdLst/>
              <a:ahLst/>
              <a:cxnLst/>
              <a:rect l="l" t="t" r="r" b="b"/>
              <a:pathLst>
                <a:path w="870585" h="1319530">
                  <a:moveTo>
                    <a:pt x="870247" y="0"/>
                  </a:moveTo>
                  <a:lnTo>
                    <a:pt x="863453" y="0"/>
                  </a:lnTo>
                  <a:lnTo>
                    <a:pt x="862276" y="2846"/>
                  </a:lnTo>
                  <a:lnTo>
                    <a:pt x="840233" y="48594"/>
                  </a:lnTo>
                  <a:lnTo>
                    <a:pt x="815060" y="92837"/>
                  </a:lnTo>
                  <a:lnTo>
                    <a:pt x="783483" y="138532"/>
                  </a:lnTo>
                  <a:lnTo>
                    <a:pt x="748640" y="179382"/>
                  </a:lnTo>
                  <a:lnTo>
                    <a:pt x="710975" y="215051"/>
                  </a:lnTo>
                  <a:lnTo>
                    <a:pt x="670935" y="245204"/>
                  </a:lnTo>
                  <a:lnTo>
                    <a:pt x="628968" y="269505"/>
                  </a:lnTo>
                  <a:lnTo>
                    <a:pt x="585518" y="287620"/>
                  </a:lnTo>
                  <a:lnTo>
                    <a:pt x="541032" y="299212"/>
                  </a:lnTo>
                  <a:lnTo>
                    <a:pt x="481977" y="305752"/>
                  </a:lnTo>
                  <a:lnTo>
                    <a:pt x="421093" y="306959"/>
                  </a:lnTo>
                  <a:lnTo>
                    <a:pt x="389788" y="306959"/>
                  </a:lnTo>
                  <a:lnTo>
                    <a:pt x="338062" y="307821"/>
                  </a:lnTo>
                  <a:lnTo>
                    <a:pt x="287631" y="312213"/>
                  </a:lnTo>
                  <a:lnTo>
                    <a:pt x="240006" y="322842"/>
                  </a:lnTo>
                  <a:lnTo>
                    <a:pt x="196699" y="342413"/>
                  </a:lnTo>
                  <a:lnTo>
                    <a:pt x="159219" y="373634"/>
                  </a:lnTo>
                  <a:lnTo>
                    <a:pt x="131603" y="415617"/>
                  </a:lnTo>
                  <a:lnTo>
                    <a:pt x="117055" y="462613"/>
                  </a:lnTo>
                  <a:lnTo>
                    <a:pt x="112868" y="513159"/>
                  </a:lnTo>
                  <a:lnTo>
                    <a:pt x="116334" y="565789"/>
                  </a:lnTo>
                  <a:lnTo>
                    <a:pt x="124745" y="619040"/>
                  </a:lnTo>
                  <a:lnTo>
                    <a:pt x="135394" y="671449"/>
                  </a:lnTo>
                  <a:lnTo>
                    <a:pt x="140536" y="696039"/>
                  </a:lnTo>
                  <a:lnTo>
                    <a:pt x="142972" y="708042"/>
                  </a:lnTo>
                  <a:lnTo>
                    <a:pt x="145288" y="719963"/>
                  </a:lnTo>
                  <a:lnTo>
                    <a:pt x="152638" y="767628"/>
                  </a:lnTo>
                  <a:lnTo>
                    <a:pt x="156706" y="815570"/>
                  </a:lnTo>
                  <a:lnTo>
                    <a:pt x="157563" y="863584"/>
                  </a:lnTo>
                  <a:lnTo>
                    <a:pt x="155280" y="911465"/>
                  </a:lnTo>
                  <a:lnTo>
                    <a:pt x="149928" y="959007"/>
                  </a:lnTo>
                  <a:lnTo>
                    <a:pt x="141578" y="1006005"/>
                  </a:lnTo>
                  <a:lnTo>
                    <a:pt x="130303" y="1052254"/>
                  </a:lnTo>
                  <a:lnTo>
                    <a:pt x="116172" y="1097549"/>
                  </a:lnTo>
                  <a:lnTo>
                    <a:pt x="99222" y="1141763"/>
                  </a:lnTo>
                  <a:lnTo>
                    <a:pt x="79630" y="1184456"/>
                  </a:lnTo>
                  <a:lnTo>
                    <a:pt x="57361" y="1225658"/>
                  </a:lnTo>
                  <a:lnTo>
                    <a:pt x="32522" y="1265084"/>
                  </a:lnTo>
                  <a:lnTo>
                    <a:pt x="5184" y="1302531"/>
                  </a:lnTo>
                  <a:lnTo>
                    <a:pt x="0" y="1308672"/>
                  </a:lnTo>
                  <a:lnTo>
                    <a:pt x="0" y="1318964"/>
                  </a:lnTo>
                  <a:lnTo>
                    <a:pt x="38501" y="1268444"/>
                  </a:lnTo>
                  <a:lnTo>
                    <a:pt x="63875" y="1228241"/>
                  </a:lnTo>
                  <a:lnTo>
                    <a:pt x="86656" y="1185969"/>
                  </a:lnTo>
                  <a:lnTo>
                    <a:pt x="106780" y="1141685"/>
                  </a:lnTo>
                  <a:lnTo>
                    <a:pt x="124063" y="1095755"/>
                  </a:lnTo>
                  <a:lnTo>
                    <a:pt x="138145" y="1049545"/>
                  </a:lnTo>
                  <a:lnTo>
                    <a:pt x="149207" y="1002748"/>
                  </a:lnTo>
                  <a:lnTo>
                    <a:pt x="157236" y="955528"/>
                  </a:lnTo>
                  <a:lnTo>
                    <a:pt x="162221" y="908049"/>
                  </a:lnTo>
                  <a:lnTo>
                    <a:pt x="164150" y="860476"/>
                  </a:lnTo>
                  <a:lnTo>
                    <a:pt x="163012" y="812970"/>
                  </a:lnTo>
                  <a:lnTo>
                    <a:pt x="158794" y="765697"/>
                  </a:lnTo>
                  <a:lnTo>
                    <a:pt x="151485" y="718820"/>
                  </a:lnTo>
                  <a:lnTo>
                    <a:pt x="141592" y="670178"/>
                  </a:lnTo>
                  <a:lnTo>
                    <a:pt x="130718" y="616772"/>
                  </a:lnTo>
                  <a:lnTo>
                    <a:pt x="122275" y="563814"/>
                  </a:lnTo>
                  <a:lnTo>
                    <a:pt x="118817" y="512365"/>
                  </a:lnTo>
                  <a:lnTo>
                    <a:pt x="122895" y="463488"/>
                  </a:lnTo>
                  <a:lnTo>
                    <a:pt x="137061" y="418245"/>
                  </a:lnTo>
                  <a:lnTo>
                    <a:pt x="163868" y="377698"/>
                  </a:lnTo>
                  <a:lnTo>
                    <a:pt x="200413" y="347238"/>
                  </a:lnTo>
                  <a:lnTo>
                    <a:pt x="242591" y="328269"/>
                  </a:lnTo>
                  <a:lnTo>
                    <a:pt x="289342" y="318079"/>
                  </a:lnTo>
                  <a:lnTo>
                    <a:pt x="339603" y="313954"/>
                  </a:lnTo>
                  <a:lnTo>
                    <a:pt x="392315" y="313182"/>
                  </a:lnTo>
                  <a:lnTo>
                    <a:pt x="423062" y="313182"/>
                  </a:lnTo>
                  <a:lnTo>
                    <a:pt x="453286" y="312953"/>
                  </a:lnTo>
                  <a:lnTo>
                    <a:pt x="513186" y="309592"/>
                  </a:lnTo>
                  <a:lnTo>
                    <a:pt x="587379" y="293641"/>
                  </a:lnTo>
                  <a:lnTo>
                    <a:pt x="631515" y="275249"/>
                  </a:lnTo>
                  <a:lnTo>
                    <a:pt x="674138" y="250597"/>
                  </a:lnTo>
                  <a:lnTo>
                    <a:pt x="714794" y="220022"/>
                  </a:lnTo>
                  <a:lnTo>
                    <a:pt x="753025" y="183863"/>
                  </a:lnTo>
                  <a:lnTo>
                    <a:pt x="788377" y="142455"/>
                  </a:lnTo>
                  <a:lnTo>
                    <a:pt x="820394" y="96138"/>
                  </a:lnTo>
                  <a:lnTo>
                    <a:pt x="845738" y="51631"/>
                  </a:lnTo>
                  <a:lnTo>
                    <a:pt x="867916" y="5632"/>
                  </a:lnTo>
                  <a:lnTo>
                    <a:pt x="870247" y="0"/>
                  </a:lnTo>
                  <a:close/>
                </a:path>
              </a:pathLst>
            </a:custGeom>
            <a:solidFill>
              <a:srgbClr val="86A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1512189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512189" y="56429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0" y="564299"/>
                  </a:moveTo>
                  <a:lnTo>
                    <a:pt x="1512189" y="564299"/>
                  </a:lnTo>
                  <a:lnTo>
                    <a:pt x="1512189" y="0"/>
                  </a:lnTo>
                  <a:lnTo>
                    <a:pt x="0" y="0"/>
                  </a:lnTo>
                  <a:lnTo>
                    <a:pt x="0" y="564299"/>
                  </a:lnTo>
                  <a:close/>
                </a:path>
              </a:pathLst>
            </a:custGeom>
            <a:ln w="9525">
              <a:solidFill>
                <a:srgbClr val="DFF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5" y="306324"/>
              <a:ext cx="1322832" cy="19202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195702" y="123532"/>
            <a:ext cx="5544820" cy="564515"/>
            <a:chOff x="2195702" y="123532"/>
            <a:chExt cx="5544820" cy="564515"/>
          </a:xfrm>
        </p:grpSpPr>
        <p:sp>
          <p:nvSpPr>
            <p:cNvPr id="14" name="object 14"/>
            <p:cNvSpPr/>
            <p:nvPr/>
          </p:nvSpPr>
          <p:spPr>
            <a:xfrm>
              <a:off x="2195702" y="123532"/>
              <a:ext cx="5544820" cy="564515"/>
            </a:xfrm>
            <a:custGeom>
              <a:avLst/>
              <a:gdLst/>
              <a:ahLst/>
              <a:cxnLst/>
              <a:rect l="l" t="t" r="r" b="b"/>
              <a:pathLst>
                <a:path w="5544820" h="564515">
                  <a:moveTo>
                    <a:pt x="5544566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5544566" y="564299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253" y="279019"/>
              <a:ext cx="399288" cy="252094"/>
            </a:xfrm>
            <a:prstGeom prst="rect">
              <a:avLst/>
            </a:prstGeom>
            <a:solidFill>
              <a:srgbClr val="DFF7E7"/>
            </a:solidFill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0995" y="296418"/>
              <a:ext cx="1073022" cy="2346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3486" y="261239"/>
              <a:ext cx="956563" cy="26987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381755" y="1086611"/>
            <a:ext cx="3749040" cy="1216660"/>
            <a:chOff x="3381755" y="1086611"/>
            <a:chExt cx="3749040" cy="121666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1755" y="1088135"/>
              <a:ext cx="3749040" cy="11841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4803" y="1086611"/>
              <a:ext cx="3733800" cy="12161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9855" y="1106373"/>
              <a:ext cx="3672459" cy="110799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419855" y="1106373"/>
            <a:ext cx="3672840" cy="1108075"/>
          </a:xfrm>
          <a:prstGeom prst="rect">
            <a:avLst/>
          </a:prstGeom>
          <a:ln w="9525">
            <a:solidFill>
              <a:srgbClr val="DAF1E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130810">
              <a:lnSpc>
                <a:spcPct val="100000"/>
              </a:lnSpc>
              <a:spcBef>
                <a:spcPts val="330"/>
              </a:spcBef>
            </a:pP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LA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NOSTRA</a:t>
            </a:r>
            <a:r>
              <a:rPr sz="1100" b="1" spc="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CLASSE</a:t>
            </a:r>
            <a:r>
              <a:rPr sz="1100" b="1" spc="4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TAMBÉ</a:t>
            </a:r>
            <a:r>
              <a:rPr sz="1100" b="1" spc="4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ÉS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UN</a:t>
            </a:r>
            <a:r>
              <a:rPr sz="1100" b="1" spc="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LLOC</a:t>
            </a:r>
            <a:r>
              <a:rPr sz="1100" b="1" spc="-2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ON </a:t>
            </a:r>
            <a:r>
              <a:rPr sz="1100" b="1" spc="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CALEN</a:t>
            </a:r>
            <a:r>
              <a:rPr sz="1100" b="1" spc="4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MOLTES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 CLAUS</a:t>
            </a:r>
            <a:r>
              <a:rPr sz="1100" b="1" spc="4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PERQUÈ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 EL DIA</a:t>
            </a:r>
            <a:r>
              <a:rPr sz="1100" b="1" spc="-15" dirty="0">
                <a:solidFill>
                  <a:srgbClr val="37A058"/>
                </a:solidFill>
                <a:latin typeface="Arial"/>
                <a:cs typeface="Arial"/>
              </a:rPr>
              <a:t> VAGI</a:t>
            </a:r>
            <a:r>
              <a:rPr sz="1100" b="1" spc="2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BÉ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 I </a:t>
            </a:r>
            <a:r>
              <a:rPr sz="1100" b="1" spc="-29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TOTS ENS HI SEMTIM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FELIÇOS.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MIREU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EL VÍDEO I </a:t>
            </a:r>
            <a:r>
              <a:rPr sz="1100" b="1" spc="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DESCOBRIU</a:t>
            </a:r>
            <a:r>
              <a:rPr sz="1100" b="1" spc="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QUÈ</a:t>
            </a:r>
            <a:r>
              <a:rPr sz="1100" b="1" spc="-1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EXPLIQUEN 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AQUESTS</a:t>
            </a:r>
            <a:r>
              <a:rPr sz="1100" b="1" spc="45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NENS.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COM</a:t>
            </a:r>
            <a:r>
              <a:rPr sz="1100" b="1" spc="-2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ÉS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PER</a:t>
            </a:r>
            <a:r>
              <a:rPr sz="1100" b="1" spc="1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A 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ELLS, </a:t>
            </a:r>
            <a:r>
              <a:rPr sz="1100" b="1" dirty="0">
                <a:solidFill>
                  <a:srgbClr val="37A058"/>
                </a:solidFill>
                <a:latin typeface="Arial"/>
                <a:cs typeface="Arial"/>
              </a:rPr>
              <a:t>LA</a:t>
            </a:r>
            <a:r>
              <a:rPr sz="1100" b="1" spc="-5" dirty="0">
                <a:solidFill>
                  <a:srgbClr val="37A058"/>
                </a:solidFill>
                <a:latin typeface="Arial"/>
                <a:cs typeface="Arial"/>
              </a:rPr>
              <a:t> SEVA</a:t>
            </a:r>
            <a:r>
              <a:rPr sz="1100" b="1" spc="10" dirty="0">
                <a:solidFill>
                  <a:srgbClr val="37A05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37A058"/>
                </a:solidFill>
                <a:latin typeface="Arial"/>
                <a:cs typeface="Arial"/>
              </a:rPr>
              <a:t>ESCOLA?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523" y="1131569"/>
            <a:ext cx="2709418" cy="174167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490472" y="2973323"/>
            <a:ext cx="4970145" cy="1952625"/>
            <a:chOff x="1490472" y="2973323"/>
            <a:chExt cx="4970145" cy="195262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9616" y="2976371"/>
              <a:ext cx="4919472" cy="19110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0472" y="2973323"/>
              <a:ext cx="4969764" cy="19522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622" y="3003829"/>
              <a:ext cx="4824476" cy="181584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47622" y="3003829"/>
            <a:ext cx="4824730" cy="1816100"/>
          </a:xfrm>
          <a:prstGeom prst="rect">
            <a:avLst/>
          </a:prstGeom>
          <a:ln w="9525">
            <a:solidFill>
              <a:srgbClr val="F4DFEC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1440" marR="97790">
              <a:lnSpc>
                <a:spcPct val="100000"/>
              </a:lnSpc>
              <a:spcBef>
                <a:spcPts val="334"/>
              </a:spcBef>
            </a:pP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ARA,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ENS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TOCA </a:t>
            </a:r>
            <a:r>
              <a:rPr sz="1400" b="1" spc="-5" dirty="0">
                <a:solidFill>
                  <a:srgbClr val="C22C8E"/>
                </a:solidFill>
                <a:latin typeface="Arial"/>
                <a:cs typeface="Arial"/>
              </a:rPr>
              <a:t>A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NOSALTRES.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FEU </a:t>
            </a:r>
            <a:r>
              <a:rPr sz="1400" b="1" spc="60" dirty="0">
                <a:solidFill>
                  <a:srgbClr val="C22C8E"/>
                </a:solidFill>
                <a:latin typeface="Arial"/>
                <a:cs typeface="Arial"/>
              </a:rPr>
              <a:t>UN </a:t>
            </a:r>
            <a:r>
              <a:rPr sz="1400" b="1" spc="10" dirty="0">
                <a:solidFill>
                  <a:srgbClr val="C22C8E"/>
                </a:solidFill>
                <a:latin typeface="Arial"/>
                <a:cs typeface="Arial"/>
              </a:rPr>
              <a:t>LLISTAT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C22C8E"/>
                </a:solidFill>
                <a:latin typeface="Arial"/>
                <a:cs typeface="Arial"/>
              </a:rPr>
              <a:t>DEL</a:t>
            </a:r>
            <a:r>
              <a:rPr sz="1400" b="1" spc="-6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QUE</a:t>
            </a:r>
            <a:r>
              <a:rPr sz="1400" b="1" spc="-8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CREIEU</a:t>
            </a:r>
            <a:r>
              <a:rPr sz="1400" b="1" spc="-9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QUE</a:t>
            </a:r>
            <a:r>
              <a:rPr sz="1400" b="1" spc="-7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C22C8E"/>
                </a:solidFill>
                <a:latin typeface="Arial"/>
                <a:cs typeface="Arial"/>
              </a:rPr>
              <a:t>ÉS</a:t>
            </a:r>
            <a:r>
              <a:rPr sz="1400" b="1" spc="-5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NECESSARI</a:t>
            </a:r>
            <a:r>
              <a:rPr sz="1400" b="1" spc="-8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QUE</a:t>
            </a:r>
            <a:r>
              <a:rPr sz="1400" b="1" spc="-7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TOTHOM </a:t>
            </a:r>
            <a:r>
              <a:rPr sz="1400" b="1" spc="-37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FACI </a:t>
            </a:r>
            <a:r>
              <a:rPr sz="1400" b="1" spc="-5" dirty="0">
                <a:solidFill>
                  <a:srgbClr val="C22C8E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C22C8E"/>
                </a:solidFill>
                <a:latin typeface="Arial"/>
                <a:cs typeface="Arial"/>
              </a:rPr>
              <a:t>LA </a:t>
            </a:r>
            <a:r>
              <a:rPr sz="1400" b="1" spc="5" dirty="0">
                <a:solidFill>
                  <a:srgbClr val="C22C8E"/>
                </a:solidFill>
                <a:latin typeface="Arial"/>
                <a:cs typeface="Arial"/>
              </a:rPr>
              <a:t>CLASSE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PERQUÈ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TOTS </a:t>
            </a:r>
            <a:r>
              <a:rPr sz="1400" b="1" spc="50" dirty="0">
                <a:solidFill>
                  <a:srgbClr val="C22C8E"/>
                </a:solidFill>
                <a:latin typeface="Arial"/>
                <a:cs typeface="Arial"/>
              </a:rPr>
              <a:t>I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TOTES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ENS </a:t>
            </a:r>
            <a:r>
              <a:rPr sz="1400" b="1" spc="55" dirty="0">
                <a:solidFill>
                  <a:srgbClr val="C22C8E"/>
                </a:solidFill>
                <a:latin typeface="Arial"/>
                <a:cs typeface="Arial"/>
              </a:rPr>
              <a:t>HI </a:t>
            </a:r>
            <a:r>
              <a:rPr sz="1400" b="1" spc="6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SENTIM </a:t>
            </a:r>
            <a:r>
              <a:rPr sz="1400" b="1" spc="-5" dirty="0">
                <a:solidFill>
                  <a:srgbClr val="C22C8E"/>
                </a:solidFill>
                <a:latin typeface="Arial"/>
                <a:cs typeface="Arial"/>
              </a:rPr>
              <a:t>A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GUST,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PERQUÈ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POGUEM </a:t>
            </a:r>
            <a:r>
              <a:rPr sz="1400" b="1" spc="10" dirty="0">
                <a:solidFill>
                  <a:srgbClr val="C22C8E"/>
                </a:solidFill>
                <a:latin typeface="Arial"/>
                <a:cs typeface="Arial"/>
              </a:rPr>
              <a:t>APRENDRE </a:t>
            </a:r>
            <a:r>
              <a:rPr sz="1400" b="1" spc="50" dirty="0">
                <a:solidFill>
                  <a:srgbClr val="C22C8E"/>
                </a:solidFill>
                <a:latin typeface="Arial"/>
                <a:cs typeface="Arial"/>
              </a:rPr>
              <a:t>I </a:t>
            </a:r>
            <a:r>
              <a:rPr sz="1400" b="1" spc="5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ENS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SENTIM </a:t>
            </a:r>
            <a:r>
              <a:rPr sz="1400" b="1" spc="5" dirty="0">
                <a:solidFill>
                  <a:srgbClr val="C22C8E"/>
                </a:solidFill>
                <a:latin typeface="Arial"/>
                <a:cs typeface="Arial"/>
              </a:rPr>
              <a:t>RESPECTATS </a:t>
            </a:r>
            <a:r>
              <a:rPr sz="1400" b="1" spc="50" dirty="0">
                <a:solidFill>
                  <a:srgbClr val="C22C8E"/>
                </a:solidFill>
                <a:latin typeface="Arial"/>
                <a:cs typeface="Arial"/>
              </a:rPr>
              <a:t>I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ESTIMATS.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PODEU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ESCRIURE-HO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EN </a:t>
            </a:r>
            <a:r>
              <a:rPr sz="1400" b="1" spc="45" dirty="0">
                <a:solidFill>
                  <a:srgbClr val="C22C8E"/>
                </a:solidFill>
                <a:latin typeface="Arial"/>
                <a:cs typeface="Arial"/>
              </a:rPr>
              <a:t>UNA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CARTOLINA </a:t>
            </a:r>
            <a:r>
              <a:rPr sz="1400" b="1" spc="50" dirty="0">
                <a:solidFill>
                  <a:srgbClr val="C22C8E"/>
                </a:solidFill>
                <a:latin typeface="Arial"/>
                <a:cs typeface="Arial"/>
              </a:rPr>
              <a:t>I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CONVERTIR-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C22C8E"/>
                </a:solidFill>
                <a:latin typeface="Arial"/>
                <a:cs typeface="Arial"/>
              </a:rPr>
              <a:t>HO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EN </a:t>
            </a:r>
            <a:r>
              <a:rPr sz="1400" b="1" dirty="0">
                <a:solidFill>
                  <a:srgbClr val="C22C8E"/>
                </a:solidFill>
                <a:latin typeface="Arial"/>
                <a:cs typeface="Arial"/>
              </a:rPr>
              <a:t>EL </a:t>
            </a:r>
            <a:r>
              <a:rPr sz="1400" b="1" spc="15" dirty="0">
                <a:solidFill>
                  <a:srgbClr val="C22C8E"/>
                </a:solidFill>
                <a:latin typeface="Arial"/>
                <a:cs typeface="Arial"/>
              </a:rPr>
              <a:t>VOSTRE COMPROMÍS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DE </a:t>
            </a:r>
            <a:r>
              <a:rPr sz="1400" b="1" spc="25" dirty="0">
                <a:solidFill>
                  <a:srgbClr val="C22C8E"/>
                </a:solidFill>
                <a:latin typeface="Arial"/>
                <a:cs typeface="Arial"/>
              </a:rPr>
              <a:t>GRUP. </a:t>
            </a:r>
            <a:r>
              <a:rPr sz="1400" b="1" spc="30" dirty="0">
                <a:solidFill>
                  <a:srgbClr val="C22C8E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C22C8E"/>
                </a:solidFill>
                <a:latin typeface="Arial"/>
                <a:cs typeface="Arial"/>
              </a:rPr>
              <a:t>ENDAVANT!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83096" y="2235707"/>
            <a:ext cx="2660903" cy="288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014079"/>
            <a:ext cx="5763260" cy="3366770"/>
          </a:xfrm>
          <a:custGeom>
            <a:avLst/>
            <a:gdLst/>
            <a:ahLst/>
            <a:cxnLst/>
            <a:rect l="l" t="t" r="r" b="b"/>
            <a:pathLst>
              <a:path w="5763259" h="3366770">
                <a:moveTo>
                  <a:pt x="5763006" y="0"/>
                </a:moveTo>
                <a:lnTo>
                  <a:pt x="0" y="0"/>
                </a:lnTo>
                <a:lnTo>
                  <a:pt x="0" y="3366262"/>
                </a:lnTo>
                <a:lnTo>
                  <a:pt x="5763006" y="3366262"/>
                </a:lnTo>
                <a:lnTo>
                  <a:pt x="5763006" y="0"/>
                </a:lnTo>
                <a:close/>
              </a:path>
            </a:pathLst>
          </a:custGeom>
          <a:solidFill>
            <a:srgbClr val="F8E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5086" y="946992"/>
            <a:ext cx="1814830" cy="3366770"/>
            <a:chOff x="720153" y="1237233"/>
            <a:chExt cx="1814830" cy="3366770"/>
          </a:xfrm>
        </p:grpSpPr>
        <p:sp>
          <p:nvSpPr>
            <p:cNvPr id="4" name="object 4"/>
            <p:cNvSpPr/>
            <p:nvPr/>
          </p:nvSpPr>
          <p:spPr>
            <a:xfrm>
              <a:off x="720153" y="1237233"/>
              <a:ext cx="1814830" cy="3366770"/>
            </a:xfrm>
            <a:custGeom>
              <a:avLst/>
              <a:gdLst/>
              <a:ahLst/>
              <a:cxnLst/>
              <a:rect l="l" t="t" r="r" b="b"/>
              <a:pathLst>
                <a:path w="1814830" h="3366770">
                  <a:moveTo>
                    <a:pt x="1814702" y="0"/>
                  </a:moveTo>
                  <a:lnTo>
                    <a:pt x="0" y="0"/>
                  </a:lnTo>
                  <a:lnTo>
                    <a:pt x="0" y="3366262"/>
                  </a:lnTo>
                  <a:lnTo>
                    <a:pt x="1814702" y="3366262"/>
                  </a:lnTo>
                  <a:lnTo>
                    <a:pt x="1814702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3966" y="1630806"/>
              <a:ext cx="470534" cy="1103630"/>
            </a:xfrm>
            <a:custGeom>
              <a:avLst/>
              <a:gdLst/>
              <a:ahLst/>
              <a:cxnLst/>
              <a:rect l="l" t="t" r="r" b="b"/>
              <a:pathLst>
                <a:path w="470535" h="1103630">
                  <a:moveTo>
                    <a:pt x="26162" y="1083183"/>
                  </a:moveTo>
                  <a:lnTo>
                    <a:pt x="20320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422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320" y="1103376"/>
                  </a:lnTo>
                  <a:lnTo>
                    <a:pt x="26162" y="1097534"/>
                  </a:lnTo>
                  <a:lnTo>
                    <a:pt x="26162" y="1083183"/>
                  </a:lnTo>
                  <a:close/>
                </a:path>
                <a:path w="470535" h="1103630">
                  <a:moveTo>
                    <a:pt x="26162" y="985266"/>
                  </a:moveTo>
                  <a:lnTo>
                    <a:pt x="20320" y="979424"/>
                  </a:lnTo>
                  <a:lnTo>
                    <a:pt x="5842" y="979424"/>
                  </a:lnTo>
                  <a:lnTo>
                    <a:pt x="0" y="985266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320" y="1005459"/>
                  </a:lnTo>
                  <a:lnTo>
                    <a:pt x="26162" y="999617"/>
                  </a:lnTo>
                  <a:lnTo>
                    <a:pt x="26162" y="985266"/>
                  </a:lnTo>
                  <a:close/>
                </a:path>
                <a:path w="470535" h="1103630">
                  <a:moveTo>
                    <a:pt x="26162" y="887349"/>
                  </a:moveTo>
                  <a:lnTo>
                    <a:pt x="20320" y="881507"/>
                  </a:lnTo>
                  <a:lnTo>
                    <a:pt x="5842" y="881507"/>
                  </a:lnTo>
                  <a:lnTo>
                    <a:pt x="0" y="887349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320" y="907542"/>
                  </a:lnTo>
                  <a:lnTo>
                    <a:pt x="26162" y="901700"/>
                  </a:lnTo>
                  <a:lnTo>
                    <a:pt x="26162" y="887349"/>
                  </a:lnTo>
                  <a:close/>
                </a:path>
                <a:path w="470535" h="1103630">
                  <a:moveTo>
                    <a:pt x="26162" y="789305"/>
                  </a:moveTo>
                  <a:lnTo>
                    <a:pt x="20320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320" y="809625"/>
                  </a:lnTo>
                  <a:lnTo>
                    <a:pt x="26162" y="803783"/>
                  </a:lnTo>
                  <a:lnTo>
                    <a:pt x="26162" y="789305"/>
                  </a:lnTo>
                  <a:close/>
                </a:path>
                <a:path w="470535" h="1103630">
                  <a:moveTo>
                    <a:pt x="26162" y="691388"/>
                  </a:moveTo>
                  <a:lnTo>
                    <a:pt x="20320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320" y="711708"/>
                  </a:lnTo>
                  <a:lnTo>
                    <a:pt x="26162" y="705866"/>
                  </a:lnTo>
                  <a:lnTo>
                    <a:pt x="26162" y="691388"/>
                  </a:lnTo>
                  <a:close/>
                </a:path>
                <a:path w="470535" h="1103630">
                  <a:moveTo>
                    <a:pt x="26162" y="593471"/>
                  </a:moveTo>
                  <a:lnTo>
                    <a:pt x="20320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320" y="613791"/>
                  </a:lnTo>
                  <a:lnTo>
                    <a:pt x="26162" y="607949"/>
                  </a:lnTo>
                  <a:lnTo>
                    <a:pt x="26162" y="593471"/>
                  </a:lnTo>
                  <a:close/>
                </a:path>
                <a:path w="470535" h="1103630">
                  <a:moveTo>
                    <a:pt x="26162" y="495554"/>
                  </a:moveTo>
                  <a:lnTo>
                    <a:pt x="20320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320" y="515747"/>
                  </a:lnTo>
                  <a:lnTo>
                    <a:pt x="26162" y="509905"/>
                  </a:lnTo>
                  <a:lnTo>
                    <a:pt x="26162" y="495554"/>
                  </a:lnTo>
                  <a:close/>
                </a:path>
                <a:path w="470535" h="1103630">
                  <a:moveTo>
                    <a:pt x="26162" y="397637"/>
                  </a:moveTo>
                  <a:lnTo>
                    <a:pt x="20320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320" y="417830"/>
                  </a:lnTo>
                  <a:lnTo>
                    <a:pt x="26162" y="411988"/>
                  </a:lnTo>
                  <a:lnTo>
                    <a:pt x="26162" y="397637"/>
                  </a:lnTo>
                  <a:close/>
                </a:path>
                <a:path w="470535" h="1103630">
                  <a:moveTo>
                    <a:pt x="26162" y="299720"/>
                  </a:moveTo>
                  <a:lnTo>
                    <a:pt x="20320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320" y="319913"/>
                  </a:lnTo>
                  <a:lnTo>
                    <a:pt x="26162" y="314071"/>
                  </a:lnTo>
                  <a:lnTo>
                    <a:pt x="26162" y="299720"/>
                  </a:lnTo>
                  <a:close/>
                </a:path>
                <a:path w="470535" h="1103630">
                  <a:moveTo>
                    <a:pt x="26162" y="201803"/>
                  </a:moveTo>
                  <a:lnTo>
                    <a:pt x="20320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320" y="221996"/>
                  </a:lnTo>
                  <a:lnTo>
                    <a:pt x="26162" y="216154"/>
                  </a:lnTo>
                  <a:lnTo>
                    <a:pt x="26162" y="201803"/>
                  </a:lnTo>
                  <a:close/>
                </a:path>
                <a:path w="470535" h="1103630">
                  <a:moveTo>
                    <a:pt x="26162" y="103759"/>
                  </a:moveTo>
                  <a:lnTo>
                    <a:pt x="20320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320" y="124079"/>
                  </a:lnTo>
                  <a:lnTo>
                    <a:pt x="26162" y="118237"/>
                  </a:lnTo>
                  <a:lnTo>
                    <a:pt x="26162" y="103759"/>
                  </a:lnTo>
                  <a:close/>
                </a:path>
                <a:path w="470535" h="1103630">
                  <a:moveTo>
                    <a:pt x="26162" y="5842"/>
                  </a:moveTo>
                  <a:lnTo>
                    <a:pt x="20320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320" y="26162"/>
                  </a:lnTo>
                  <a:lnTo>
                    <a:pt x="26162" y="20320"/>
                  </a:lnTo>
                  <a:lnTo>
                    <a:pt x="26162" y="5842"/>
                  </a:lnTo>
                  <a:close/>
                </a:path>
                <a:path w="470535" h="1103630">
                  <a:moveTo>
                    <a:pt x="114935" y="1083183"/>
                  </a:moveTo>
                  <a:lnTo>
                    <a:pt x="109093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422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9093" y="1103376"/>
                  </a:lnTo>
                  <a:lnTo>
                    <a:pt x="114935" y="1097534"/>
                  </a:lnTo>
                  <a:lnTo>
                    <a:pt x="114935" y="1083183"/>
                  </a:lnTo>
                  <a:close/>
                </a:path>
                <a:path w="470535" h="1103630">
                  <a:moveTo>
                    <a:pt x="114935" y="985266"/>
                  </a:moveTo>
                  <a:lnTo>
                    <a:pt x="109093" y="979424"/>
                  </a:lnTo>
                  <a:lnTo>
                    <a:pt x="94615" y="979424"/>
                  </a:lnTo>
                  <a:lnTo>
                    <a:pt x="88773" y="985266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9093" y="1005459"/>
                  </a:lnTo>
                  <a:lnTo>
                    <a:pt x="114935" y="999617"/>
                  </a:lnTo>
                  <a:lnTo>
                    <a:pt x="114935" y="985266"/>
                  </a:lnTo>
                  <a:close/>
                </a:path>
                <a:path w="470535" h="1103630">
                  <a:moveTo>
                    <a:pt x="114935" y="887349"/>
                  </a:moveTo>
                  <a:lnTo>
                    <a:pt x="109093" y="881507"/>
                  </a:lnTo>
                  <a:lnTo>
                    <a:pt x="94615" y="881507"/>
                  </a:lnTo>
                  <a:lnTo>
                    <a:pt x="88773" y="887349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9093" y="907542"/>
                  </a:lnTo>
                  <a:lnTo>
                    <a:pt x="114935" y="901700"/>
                  </a:lnTo>
                  <a:lnTo>
                    <a:pt x="114935" y="887349"/>
                  </a:lnTo>
                  <a:close/>
                </a:path>
                <a:path w="470535" h="1103630">
                  <a:moveTo>
                    <a:pt x="114935" y="789305"/>
                  </a:moveTo>
                  <a:lnTo>
                    <a:pt x="109093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9093" y="809625"/>
                  </a:lnTo>
                  <a:lnTo>
                    <a:pt x="114935" y="803783"/>
                  </a:lnTo>
                  <a:lnTo>
                    <a:pt x="114935" y="789305"/>
                  </a:lnTo>
                  <a:close/>
                </a:path>
                <a:path w="470535" h="1103630">
                  <a:moveTo>
                    <a:pt x="114935" y="691388"/>
                  </a:moveTo>
                  <a:lnTo>
                    <a:pt x="109093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9093" y="711708"/>
                  </a:lnTo>
                  <a:lnTo>
                    <a:pt x="114935" y="705866"/>
                  </a:lnTo>
                  <a:lnTo>
                    <a:pt x="114935" y="691388"/>
                  </a:lnTo>
                  <a:close/>
                </a:path>
                <a:path w="470535" h="1103630">
                  <a:moveTo>
                    <a:pt x="114935" y="593471"/>
                  </a:moveTo>
                  <a:lnTo>
                    <a:pt x="109093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949"/>
                  </a:lnTo>
                  <a:lnTo>
                    <a:pt x="94615" y="613791"/>
                  </a:lnTo>
                  <a:lnTo>
                    <a:pt x="109093" y="613791"/>
                  </a:lnTo>
                  <a:lnTo>
                    <a:pt x="114935" y="607949"/>
                  </a:lnTo>
                  <a:lnTo>
                    <a:pt x="114935" y="593471"/>
                  </a:lnTo>
                  <a:close/>
                </a:path>
                <a:path w="470535" h="1103630">
                  <a:moveTo>
                    <a:pt x="114935" y="495554"/>
                  </a:moveTo>
                  <a:lnTo>
                    <a:pt x="109093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9093" y="515747"/>
                  </a:lnTo>
                  <a:lnTo>
                    <a:pt x="114935" y="509905"/>
                  </a:lnTo>
                  <a:lnTo>
                    <a:pt x="114935" y="495554"/>
                  </a:lnTo>
                  <a:close/>
                </a:path>
                <a:path w="470535" h="1103630">
                  <a:moveTo>
                    <a:pt x="114935" y="397637"/>
                  </a:moveTo>
                  <a:lnTo>
                    <a:pt x="109093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876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9093" y="417830"/>
                  </a:lnTo>
                  <a:lnTo>
                    <a:pt x="114935" y="411988"/>
                  </a:lnTo>
                  <a:lnTo>
                    <a:pt x="114935" y="397637"/>
                  </a:lnTo>
                  <a:close/>
                </a:path>
                <a:path w="470535" h="1103630">
                  <a:moveTo>
                    <a:pt x="114935" y="299720"/>
                  </a:moveTo>
                  <a:lnTo>
                    <a:pt x="109093" y="293878"/>
                  </a:lnTo>
                  <a:lnTo>
                    <a:pt x="94615" y="293878"/>
                  </a:lnTo>
                  <a:lnTo>
                    <a:pt x="88773" y="299720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9093" y="319913"/>
                  </a:lnTo>
                  <a:lnTo>
                    <a:pt x="114935" y="314071"/>
                  </a:lnTo>
                  <a:lnTo>
                    <a:pt x="114935" y="299720"/>
                  </a:lnTo>
                  <a:close/>
                </a:path>
                <a:path w="470535" h="1103630">
                  <a:moveTo>
                    <a:pt x="114935" y="201803"/>
                  </a:moveTo>
                  <a:lnTo>
                    <a:pt x="109093" y="195961"/>
                  </a:lnTo>
                  <a:lnTo>
                    <a:pt x="94615" y="195961"/>
                  </a:lnTo>
                  <a:lnTo>
                    <a:pt x="88773" y="201803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9093" y="221996"/>
                  </a:lnTo>
                  <a:lnTo>
                    <a:pt x="114935" y="216154"/>
                  </a:lnTo>
                  <a:lnTo>
                    <a:pt x="114935" y="201803"/>
                  </a:lnTo>
                  <a:close/>
                </a:path>
                <a:path w="470535" h="1103630">
                  <a:moveTo>
                    <a:pt x="114935" y="103759"/>
                  </a:moveTo>
                  <a:lnTo>
                    <a:pt x="109093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9093" y="124079"/>
                  </a:lnTo>
                  <a:lnTo>
                    <a:pt x="114935" y="118237"/>
                  </a:lnTo>
                  <a:lnTo>
                    <a:pt x="114935" y="103759"/>
                  </a:lnTo>
                  <a:close/>
                </a:path>
                <a:path w="470535" h="1103630">
                  <a:moveTo>
                    <a:pt x="114935" y="5842"/>
                  </a:moveTo>
                  <a:lnTo>
                    <a:pt x="109093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9093" y="26162"/>
                  </a:lnTo>
                  <a:lnTo>
                    <a:pt x="114935" y="20320"/>
                  </a:lnTo>
                  <a:lnTo>
                    <a:pt x="114935" y="5842"/>
                  </a:lnTo>
                  <a:close/>
                </a:path>
                <a:path w="470535" h="1103630">
                  <a:moveTo>
                    <a:pt x="203708" y="1083183"/>
                  </a:moveTo>
                  <a:lnTo>
                    <a:pt x="197866" y="1077341"/>
                  </a:lnTo>
                  <a:lnTo>
                    <a:pt x="183388" y="1077341"/>
                  </a:lnTo>
                  <a:lnTo>
                    <a:pt x="177546" y="1083183"/>
                  </a:lnTo>
                  <a:lnTo>
                    <a:pt x="177546" y="1090422"/>
                  </a:lnTo>
                  <a:lnTo>
                    <a:pt x="177546" y="1097534"/>
                  </a:lnTo>
                  <a:lnTo>
                    <a:pt x="183388" y="1103376"/>
                  </a:lnTo>
                  <a:lnTo>
                    <a:pt x="197866" y="1103376"/>
                  </a:lnTo>
                  <a:lnTo>
                    <a:pt x="203708" y="1097534"/>
                  </a:lnTo>
                  <a:lnTo>
                    <a:pt x="203708" y="1083183"/>
                  </a:lnTo>
                  <a:close/>
                </a:path>
                <a:path w="470535" h="1103630">
                  <a:moveTo>
                    <a:pt x="203708" y="985266"/>
                  </a:moveTo>
                  <a:lnTo>
                    <a:pt x="197866" y="979424"/>
                  </a:lnTo>
                  <a:lnTo>
                    <a:pt x="183388" y="979424"/>
                  </a:lnTo>
                  <a:lnTo>
                    <a:pt x="177546" y="985266"/>
                  </a:lnTo>
                  <a:lnTo>
                    <a:pt x="177546" y="992378"/>
                  </a:lnTo>
                  <a:lnTo>
                    <a:pt x="177546" y="999617"/>
                  </a:lnTo>
                  <a:lnTo>
                    <a:pt x="183388" y="1005459"/>
                  </a:lnTo>
                  <a:lnTo>
                    <a:pt x="197866" y="1005459"/>
                  </a:lnTo>
                  <a:lnTo>
                    <a:pt x="203708" y="999617"/>
                  </a:lnTo>
                  <a:lnTo>
                    <a:pt x="203708" y="985266"/>
                  </a:lnTo>
                  <a:close/>
                </a:path>
                <a:path w="470535" h="1103630">
                  <a:moveTo>
                    <a:pt x="203708" y="887349"/>
                  </a:moveTo>
                  <a:lnTo>
                    <a:pt x="197866" y="881507"/>
                  </a:lnTo>
                  <a:lnTo>
                    <a:pt x="183388" y="881507"/>
                  </a:lnTo>
                  <a:lnTo>
                    <a:pt x="177546" y="887349"/>
                  </a:lnTo>
                  <a:lnTo>
                    <a:pt x="177546" y="894461"/>
                  </a:lnTo>
                  <a:lnTo>
                    <a:pt x="177546" y="901700"/>
                  </a:lnTo>
                  <a:lnTo>
                    <a:pt x="183388" y="907542"/>
                  </a:lnTo>
                  <a:lnTo>
                    <a:pt x="197866" y="907542"/>
                  </a:lnTo>
                  <a:lnTo>
                    <a:pt x="203708" y="901700"/>
                  </a:lnTo>
                  <a:lnTo>
                    <a:pt x="203708" y="887349"/>
                  </a:lnTo>
                  <a:close/>
                </a:path>
                <a:path w="470535" h="1103630">
                  <a:moveTo>
                    <a:pt x="203708" y="789305"/>
                  </a:moveTo>
                  <a:lnTo>
                    <a:pt x="197866" y="783463"/>
                  </a:lnTo>
                  <a:lnTo>
                    <a:pt x="183388" y="783463"/>
                  </a:lnTo>
                  <a:lnTo>
                    <a:pt x="177546" y="789305"/>
                  </a:lnTo>
                  <a:lnTo>
                    <a:pt x="177546" y="796544"/>
                  </a:lnTo>
                  <a:lnTo>
                    <a:pt x="177546" y="803783"/>
                  </a:lnTo>
                  <a:lnTo>
                    <a:pt x="183388" y="809625"/>
                  </a:lnTo>
                  <a:lnTo>
                    <a:pt x="197866" y="809625"/>
                  </a:lnTo>
                  <a:lnTo>
                    <a:pt x="203708" y="803783"/>
                  </a:lnTo>
                  <a:lnTo>
                    <a:pt x="203708" y="789305"/>
                  </a:lnTo>
                  <a:close/>
                </a:path>
                <a:path w="470535" h="1103630">
                  <a:moveTo>
                    <a:pt x="203708" y="691388"/>
                  </a:moveTo>
                  <a:lnTo>
                    <a:pt x="197866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866" y="711708"/>
                  </a:lnTo>
                  <a:lnTo>
                    <a:pt x="203708" y="705866"/>
                  </a:lnTo>
                  <a:lnTo>
                    <a:pt x="203708" y="691388"/>
                  </a:lnTo>
                  <a:close/>
                </a:path>
                <a:path w="470535" h="1103630">
                  <a:moveTo>
                    <a:pt x="203708" y="593471"/>
                  </a:moveTo>
                  <a:lnTo>
                    <a:pt x="197866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949"/>
                  </a:lnTo>
                  <a:lnTo>
                    <a:pt x="183388" y="613791"/>
                  </a:lnTo>
                  <a:lnTo>
                    <a:pt x="197866" y="613791"/>
                  </a:lnTo>
                  <a:lnTo>
                    <a:pt x="203708" y="607949"/>
                  </a:lnTo>
                  <a:lnTo>
                    <a:pt x="203708" y="593471"/>
                  </a:lnTo>
                  <a:close/>
                </a:path>
                <a:path w="470535" h="1103630">
                  <a:moveTo>
                    <a:pt x="203708" y="495554"/>
                  </a:moveTo>
                  <a:lnTo>
                    <a:pt x="197866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866" y="515747"/>
                  </a:lnTo>
                  <a:lnTo>
                    <a:pt x="203708" y="509905"/>
                  </a:lnTo>
                  <a:lnTo>
                    <a:pt x="203708" y="495554"/>
                  </a:lnTo>
                  <a:close/>
                </a:path>
                <a:path w="470535" h="1103630">
                  <a:moveTo>
                    <a:pt x="203708" y="397637"/>
                  </a:moveTo>
                  <a:lnTo>
                    <a:pt x="197866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876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866" y="417830"/>
                  </a:lnTo>
                  <a:lnTo>
                    <a:pt x="203708" y="411988"/>
                  </a:lnTo>
                  <a:lnTo>
                    <a:pt x="203708" y="397637"/>
                  </a:lnTo>
                  <a:close/>
                </a:path>
                <a:path w="470535" h="1103630">
                  <a:moveTo>
                    <a:pt x="203708" y="299720"/>
                  </a:moveTo>
                  <a:lnTo>
                    <a:pt x="197866" y="293878"/>
                  </a:lnTo>
                  <a:lnTo>
                    <a:pt x="183388" y="293878"/>
                  </a:lnTo>
                  <a:lnTo>
                    <a:pt x="177546" y="299720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866" y="319913"/>
                  </a:lnTo>
                  <a:lnTo>
                    <a:pt x="203708" y="314071"/>
                  </a:lnTo>
                  <a:lnTo>
                    <a:pt x="203708" y="299720"/>
                  </a:lnTo>
                  <a:close/>
                </a:path>
                <a:path w="470535" h="1103630">
                  <a:moveTo>
                    <a:pt x="203708" y="201803"/>
                  </a:moveTo>
                  <a:lnTo>
                    <a:pt x="197866" y="195961"/>
                  </a:lnTo>
                  <a:lnTo>
                    <a:pt x="183388" y="195961"/>
                  </a:lnTo>
                  <a:lnTo>
                    <a:pt x="177546" y="201803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866" y="221996"/>
                  </a:lnTo>
                  <a:lnTo>
                    <a:pt x="203708" y="216154"/>
                  </a:lnTo>
                  <a:lnTo>
                    <a:pt x="203708" y="201803"/>
                  </a:lnTo>
                  <a:close/>
                </a:path>
                <a:path w="470535" h="1103630">
                  <a:moveTo>
                    <a:pt x="203708" y="103759"/>
                  </a:moveTo>
                  <a:lnTo>
                    <a:pt x="197866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866" y="124079"/>
                  </a:lnTo>
                  <a:lnTo>
                    <a:pt x="203708" y="118237"/>
                  </a:lnTo>
                  <a:lnTo>
                    <a:pt x="203708" y="103759"/>
                  </a:lnTo>
                  <a:close/>
                </a:path>
                <a:path w="470535" h="1103630">
                  <a:moveTo>
                    <a:pt x="203708" y="5842"/>
                  </a:moveTo>
                  <a:lnTo>
                    <a:pt x="197866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866" y="26162"/>
                  </a:lnTo>
                  <a:lnTo>
                    <a:pt x="203708" y="20320"/>
                  </a:lnTo>
                  <a:lnTo>
                    <a:pt x="203708" y="5842"/>
                  </a:lnTo>
                  <a:close/>
                </a:path>
                <a:path w="470535" h="1103630">
                  <a:moveTo>
                    <a:pt x="292481" y="1083183"/>
                  </a:moveTo>
                  <a:lnTo>
                    <a:pt x="286639" y="1077341"/>
                  </a:lnTo>
                  <a:lnTo>
                    <a:pt x="272161" y="1077341"/>
                  </a:lnTo>
                  <a:lnTo>
                    <a:pt x="266319" y="1083183"/>
                  </a:lnTo>
                  <a:lnTo>
                    <a:pt x="266319" y="1090422"/>
                  </a:lnTo>
                  <a:lnTo>
                    <a:pt x="266319" y="1097534"/>
                  </a:lnTo>
                  <a:lnTo>
                    <a:pt x="272161" y="1103376"/>
                  </a:lnTo>
                  <a:lnTo>
                    <a:pt x="286639" y="1103376"/>
                  </a:lnTo>
                  <a:lnTo>
                    <a:pt x="292481" y="1097534"/>
                  </a:lnTo>
                  <a:lnTo>
                    <a:pt x="292481" y="1083183"/>
                  </a:lnTo>
                  <a:close/>
                </a:path>
                <a:path w="470535" h="1103630">
                  <a:moveTo>
                    <a:pt x="292481" y="985266"/>
                  </a:moveTo>
                  <a:lnTo>
                    <a:pt x="286639" y="979424"/>
                  </a:lnTo>
                  <a:lnTo>
                    <a:pt x="272161" y="979424"/>
                  </a:lnTo>
                  <a:lnTo>
                    <a:pt x="266319" y="985266"/>
                  </a:lnTo>
                  <a:lnTo>
                    <a:pt x="266319" y="992378"/>
                  </a:lnTo>
                  <a:lnTo>
                    <a:pt x="266319" y="999617"/>
                  </a:lnTo>
                  <a:lnTo>
                    <a:pt x="272161" y="1005459"/>
                  </a:lnTo>
                  <a:lnTo>
                    <a:pt x="286639" y="1005459"/>
                  </a:lnTo>
                  <a:lnTo>
                    <a:pt x="292481" y="999617"/>
                  </a:lnTo>
                  <a:lnTo>
                    <a:pt x="292481" y="985266"/>
                  </a:lnTo>
                  <a:close/>
                </a:path>
                <a:path w="470535" h="1103630">
                  <a:moveTo>
                    <a:pt x="292481" y="887349"/>
                  </a:moveTo>
                  <a:lnTo>
                    <a:pt x="286639" y="881507"/>
                  </a:lnTo>
                  <a:lnTo>
                    <a:pt x="272161" y="881507"/>
                  </a:lnTo>
                  <a:lnTo>
                    <a:pt x="266319" y="887349"/>
                  </a:lnTo>
                  <a:lnTo>
                    <a:pt x="266319" y="894461"/>
                  </a:lnTo>
                  <a:lnTo>
                    <a:pt x="266319" y="901700"/>
                  </a:lnTo>
                  <a:lnTo>
                    <a:pt x="272161" y="907542"/>
                  </a:lnTo>
                  <a:lnTo>
                    <a:pt x="286639" y="907542"/>
                  </a:lnTo>
                  <a:lnTo>
                    <a:pt x="292481" y="901700"/>
                  </a:lnTo>
                  <a:lnTo>
                    <a:pt x="292481" y="887349"/>
                  </a:lnTo>
                  <a:close/>
                </a:path>
                <a:path w="470535" h="1103630">
                  <a:moveTo>
                    <a:pt x="292481" y="789305"/>
                  </a:moveTo>
                  <a:lnTo>
                    <a:pt x="286639" y="783463"/>
                  </a:lnTo>
                  <a:lnTo>
                    <a:pt x="272161" y="783463"/>
                  </a:lnTo>
                  <a:lnTo>
                    <a:pt x="266319" y="789305"/>
                  </a:lnTo>
                  <a:lnTo>
                    <a:pt x="266319" y="796544"/>
                  </a:lnTo>
                  <a:lnTo>
                    <a:pt x="266319" y="803783"/>
                  </a:lnTo>
                  <a:lnTo>
                    <a:pt x="272161" y="809625"/>
                  </a:lnTo>
                  <a:lnTo>
                    <a:pt x="286639" y="809625"/>
                  </a:lnTo>
                  <a:lnTo>
                    <a:pt x="292481" y="803783"/>
                  </a:lnTo>
                  <a:lnTo>
                    <a:pt x="292481" y="789305"/>
                  </a:lnTo>
                  <a:close/>
                </a:path>
                <a:path w="470535" h="110363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627"/>
                  </a:lnTo>
                  <a:lnTo>
                    <a:pt x="266319" y="705866"/>
                  </a:lnTo>
                  <a:lnTo>
                    <a:pt x="272161" y="711708"/>
                  </a:lnTo>
                  <a:lnTo>
                    <a:pt x="286639" y="711708"/>
                  </a:lnTo>
                  <a:lnTo>
                    <a:pt x="292481" y="705866"/>
                  </a:lnTo>
                  <a:lnTo>
                    <a:pt x="292481" y="691388"/>
                  </a:lnTo>
                  <a:close/>
                </a:path>
                <a:path w="470535" h="110363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710"/>
                  </a:lnTo>
                  <a:lnTo>
                    <a:pt x="266319" y="607949"/>
                  </a:lnTo>
                  <a:lnTo>
                    <a:pt x="272161" y="613791"/>
                  </a:lnTo>
                  <a:lnTo>
                    <a:pt x="286639" y="613791"/>
                  </a:lnTo>
                  <a:lnTo>
                    <a:pt x="292481" y="607949"/>
                  </a:lnTo>
                  <a:lnTo>
                    <a:pt x="292481" y="593471"/>
                  </a:lnTo>
                  <a:close/>
                </a:path>
                <a:path w="470535" h="1103630">
                  <a:moveTo>
                    <a:pt x="292481" y="495554"/>
                  </a:moveTo>
                  <a:lnTo>
                    <a:pt x="286639" y="489712"/>
                  </a:lnTo>
                  <a:lnTo>
                    <a:pt x="272161" y="489712"/>
                  </a:lnTo>
                  <a:lnTo>
                    <a:pt x="266319" y="495554"/>
                  </a:lnTo>
                  <a:lnTo>
                    <a:pt x="266319" y="502793"/>
                  </a:lnTo>
                  <a:lnTo>
                    <a:pt x="266319" y="509905"/>
                  </a:lnTo>
                  <a:lnTo>
                    <a:pt x="272161" y="515747"/>
                  </a:lnTo>
                  <a:lnTo>
                    <a:pt x="286639" y="515747"/>
                  </a:lnTo>
                  <a:lnTo>
                    <a:pt x="292481" y="509905"/>
                  </a:lnTo>
                  <a:lnTo>
                    <a:pt x="292481" y="495554"/>
                  </a:lnTo>
                  <a:close/>
                </a:path>
                <a:path w="470535" h="1103630">
                  <a:moveTo>
                    <a:pt x="292481" y="397637"/>
                  </a:moveTo>
                  <a:lnTo>
                    <a:pt x="286639" y="391795"/>
                  </a:lnTo>
                  <a:lnTo>
                    <a:pt x="272161" y="391795"/>
                  </a:lnTo>
                  <a:lnTo>
                    <a:pt x="266319" y="397637"/>
                  </a:lnTo>
                  <a:lnTo>
                    <a:pt x="266319" y="404876"/>
                  </a:lnTo>
                  <a:lnTo>
                    <a:pt x="266319" y="411988"/>
                  </a:lnTo>
                  <a:lnTo>
                    <a:pt x="272161" y="417830"/>
                  </a:lnTo>
                  <a:lnTo>
                    <a:pt x="286639" y="417830"/>
                  </a:lnTo>
                  <a:lnTo>
                    <a:pt x="292481" y="411988"/>
                  </a:lnTo>
                  <a:lnTo>
                    <a:pt x="292481" y="397637"/>
                  </a:lnTo>
                  <a:close/>
                </a:path>
                <a:path w="470535" h="1103630">
                  <a:moveTo>
                    <a:pt x="292481" y="299720"/>
                  </a:moveTo>
                  <a:lnTo>
                    <a:pt x="286639" y="293878"/>
                  </a:lnTo>
                  <a:lnTo>
                    <a:pt x="272161" y="293878"/>
                  </a:lnTo>
                  <a:lnTo>
                    <a:pt x="266319" y="299720"/>
                  </a:lnTo>
                  <a:lnTo>
                    <a:pt x="266319" y="306832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720"/>
                  </a:lnTo>
                  <a:close/>
                </a:path>
                <a:path w="470535" h="1103630">
                  <a:moveTo>
                    <a:pt x="292481" y="201803"/>
                  </a:moveTo>
                  <a:lnTo>
                    <a:pt x="286639" y="195961"/>
                  </a:lnTo>
                  <a:lnTo>
                    <a:pt x="272161" y="195961"/>
                  </a:lnTo>
                  <a:lnTo>
                    <a:pt x="266319" y="201803"/>
                  </a:lnTo>
                  <a:lnTo>
                    <a:pt x="266319" y="208915"/>
                  </a:lnTo>
                  <a:lnTo>
                    <a:pt x="266319" y="216154"/>
                  </a:lnTo>
                  <a:lnTo>
                    <a:pt x="272161" y="221996"/>
                  </a:lnTo>
                  <a:lnTo>
                    <a:pt x="286639" y="221996"/>
                  </a:lnTo>
                  <a:lnTo>
                    <a:pt x="292481" y="216154"/>
                  </a:lnTo>
                  <a:lnTo>
                    <a:pt x="292481" y="201803"/>
                  </a:lnTo>
                  <a:close/>
                </a:path>
                <a:path w="470535" h="1103630">
                  <a:moveTo>
                    <a:pt x="292481" y="103759"/>
                  </a:moveTo>
                  <a:lnTo>
                    <a:pt x="286639" y="97917"/>
                  </a:lnTo>
                  <a:lnTo>
                    <a:pt x="272161" y="97917"/>
                  </a:lnTo>
                  <a:lnTo>
                    <a:pt x="266319" y="103759"/>
                  </a:lnTo>
                  <a:lnTo>
                    <a:pt x="266319" y="110998"/>
                  </a:lnTo>
                  <a:lnTo>
                    <a:pt x="266319" y="118237"/>
                  </a:lnTo>
                  <a:lnTo>
                    <a:pt x="272161" y="124079"/>
                  </a:lnTo>
                  <a:lnTo>
                    <a:pt x="286639" y="124079"/>
                  </a:lnTo>
                  <a:lnTo>
                    <a:pt x="292481" y="118237"/>
                  </a:lnTo>
                  <a:lnTo>
                    <a:pt x="292481" y="103759"/>
                  </a:lnTo>
                  <a:close/>
                </a:path>
                <a:path w="470535" h="1103630">
                  <a:moveTo>
                    <a:pt x="292481" y="5842"/>
                  </a:moveTo>
                  <a:lnTo>
                    <a:pt x="286639" y="0"/>
                  </a:lnTo>
                  <a:lnTo>
                    <a:pt x="272161" y="0"/>
                  </a:lnTo>
                  <a:lnTo>
                    <a:pt x="266319" y="5842"/>
                  </a:lnTo>
                  <a:lnTo>
                    <a:pt x="266319" y="13081"/>
                  </a:lnTo>
                  <a:lnTo>
                    <a:pt x="266319" y="20320"/>
                  </a:lnTo>
                  <a:lnTo>
                    <a:pt x="272161" y="26162"/>
                  </a:lnTo>
                  <a:lnTo>
                    <a:pt x="286639" y="26162"/>
                  </a:lnTo>
                  <a:lnTo>
                    <a:pt x="292481" y="20320"/>
                  </a:lnTo>
                  <a:lnTo>
                    <a:pt x="292481" y="5842"/>
                  </a:lnTo>
                  <a:close/>
                </a:path>
                <a:path w="470535" h="1103630">
                  <a:moveTo>
                    <a:pt x="381254" y="1083183"/>
                  </a:moveTo>
                  <a:lnTo>
                    <a:pt x="375412" y="1077341"/>
                  </a:lnTo>
                  <a:lnTo>
                    <a:pt x="361061" y="1077341"/>
                  </a:lnTo>
                  <a:lnTo>
                    <a:pt x="355219" y="1083183"/>
                  </a:lnTo>
                  <a:lnTo>
                    <a:pt x="355219" y="1090422"/>
                  </a:lnTo>
                  <a:lnTo>
                    <a:pt x="355219" y="1097534"/>
                  </a:lnTo>
                  <a:lnTo>
                    <a:pt x="361061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470535" h="1103630">
                  <a:moveTo>
                    <a:pt x="381254" y="985266"/>
                  </a:moveTo>
                  <a:lnTo>
                    <a:pt x="375412" y="979424"/>
                  </a:lnTo>
                  <a:lnTo>
                    <a:pt x="361061" y="979424"/>
                  </a:lnTo>
                  <a:lnTo>
                    <a:pt x="355219" y="985266"/>
                  </a:lnTo>
                  <a:lnTo>
                    <a:pt x="355219" y="992378"/>
                  </a:lnTo>
                  <a:lnTo>
                    <a:pt x="355219" y="999617"/>
                  </a:lnTo>
                  <a:lnTo>
                    <a:pt x="361061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266"/>
                  </a:lnTo>
                  <a:close/>
                </a:path>
                <a:path w="470535" h="1103630">
                  <a:moveTo>
                    <a:pt x="381254" y="887349"/>
                  </a:moveTo>
                  <a:lnTo>
                    <a:pt x="375412" y="881507"/>
                  </a:lnTo>
                  <a:lnTo>
                    <a:pt x="361061" y="881507"/>
                  </a:lnTo>
                  <a:lnTo>
                    <a:pt x="355219" y="887349"/>
                  </a:lnTo>
                  <a:lnTo>
                    <a:pt x="355219" y="894461"/>
                  </a:lnTo>
                  <a:lnTo>
                    <a:pt x="355219" y="901700"/>
                  </a:lnTo>
                  <a:lnTo>
                    <a:pt x="361061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349"/>
                  </a:lnTo>
                  <a:close/>
                </a:path>
                <a:path w="470535" h="1103630">
                  <a:moveTo>
                    <a:pt x="381254" y="789305"/>
                  </a:moveTo>
                  <a:lnTo>
                    <a:pt x="375412" y="783463"/>
                  </a:lnTo>
                  <a:lnTo>
                    <a:pt x="361061" y="783463"/>
                  </a:lnTo>
                  <a:lnTo>
                    <a:pt x="355219" y="789305"/>
                  </a:lnTo>
                  <a:lnTo>
                    <a:pt x="355219" y="796544"/>
                  </a:lnTo>
                  <a:lnTo>
                    <a:pt x="355219" y="803783"/>
                  </a:lnTo>
                  <a:lnTo>
                    <a:pt x="361061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470535" h="1103630">
                  <a:moveTo>
                    <a:pt x="381254" y="691388"/>
                  </a:moveTo>
                  <a:lnTo>
                    <a:pt x="375412" y="685546"/>
                  </a:lnTo>
                  <a:lnTo>
                    <a:pt x="361061" y="685546"/>
                  </a:lnTo>
                  <a:lnTo>
                    <a:pt x="355219" y="691388"/>
                  </a:lnTo>
                  <a:lnTo>
                    <a:pt x="355219" y="698627"/>
                  </a:lnTo>
                  <a:lnTo>
                    <a:pt x="355219" y="705866"/>
                  </a:lnTo>
                  <a:lnTo>
                    <a:pt x="361061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470535" h="1103630">
                  <a:moveTo>
                    <a:pt x="381254" y="593471"/>
                  </a:moveTo>
                  <a:lnTo>
                    <a:pt x="375412" y="587629"/>
                  </a:lnTo>
                  <a:lnTo>
                    <a:pt x="361061" y="587629"/>
                  </a:lnTo>
                  <a:lnTo>
                    <a:pt x="355219" y="593471"/>
                  </a:lnTo>
                  <a:lnTo>
                    <a:pt x="355219" y="600710"/>
                  </a:lnTo>
                  <a:lnTo>
                    <a:pt x="355219" y="607949"/>
                  </a:lnTo>
                  <a:lnTo>
                    <a:pt x="361061" y="613791"/>
                  </a:lnTo>
                  <a:lnTo>
                    <a:pt x="375412" y="613791"/>
                  </a:lnTo>
                  <a:lnTo>
                    <a:pt x="381254" y="607949"/>
                  </a:lnTo>
                  <a:lnTo>
                    <a:pt x="381254" y="593471"/>
                  </a:lnTo>
                  <a:close/>
                </a:path>
                <a:path w="470535" h="1103630">
                  <a:moveTo>
                    <a:pt x="381254" y="495554"/>
                  </a:moveTo>
                  <a:lnTo>
                    <a:pt x="375412" y="489712"/>
                  </a:lnTo>
                  <a:lnTo>
                    <a:pt x="361061" y="489712"/>
                  </a:lnTo>
                  <a:lnTo>
                    <a:pt x="355219" y="495554"/>
                  </a:lnTo>
                  <a:lnTo>
                    <a:pt x="355219" y="502793"/>
                  </a:lnTo>
                  <a:lnTo>
                    <a:pt x="355219" y="509905"/>
                  </a:lnTo>
                  <a:lnTo>
                    <a:pt x="361061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470535" h="1103630">
                  <a:moveTo>
                    <a:pt x="381254" y="397637"/>
                  </a:moveTo>
                  <a:lnTo>
                    <a:pt x="375412" y="391795"/>
                  </a:lnTo>
                  <a:lnTo>
                    <a:pt x="361061" y="391795"/>
                  </a:lnTo>
                  <a:lnTo>
                    <a:pt x="355219" y="397637"/>
                  </a:lnTo>
                  <a:lnTo>
                    <a:pt x="355219" y="404876"/>
                  </a:lnTo>
                  <a:lnTo>
                    <a:pt x="355219" y="411988"/>
                  </a:lnTo>
                  <a:lnTo>
                    <a:pt x="361061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470535" h="1103630">
                  <a:moveTo>
                    <a:pt x="381254" y="299720"/>
                  </a:moveTo>
                  <a:lnTo>
                    <a:pt x="375412" y="293878"/>
                  </a:lnTo>
                  <a:lnTo>
                    <a:pt x="361061" y="293878"/>
                  </a:lnTo>
                  <a:lnTo>
                    <a:pt x="355219" y="299720"/>
                  </a:lnTo>
                  <a:lnTo>
                    <a:pt x="355219" y="306832"/>
                  </a:lnTo>
                  <a:lnTo>
                    <a:pt x="355219" y="314071"/>
                  </a:lnTo>
                  <a:lnTo>
                    <a:pt x="361061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720"/>
                  </a:lnTo>
                  <a:close/>
                </a:path>
                <a:path w="470535" h="1103630">
                  <a:moveTo>
                    <a:pt x="381254" y="201803"/>
                  </a:moveTo>
                  <a:lnTo>
                    <a:pt x="375412" y="195961"/>
                  </a:lnTo>
                  <a:lnTo>
                    <a:pt x="361061" y="195961"/>
                  </a:lnTo>
                  <a:lnTo>
                    <a:pt x="355219" y="201803"/>
                  </a:lnTo>
                  <a:lnTo>
                    <a:pt x="355219" y="208915"/>
                  </a:lnTo>
                  <a:lnTo>
                    <a:pt x="355219" y="216154"/>
                  </a:lnTo>
                  <a:lnTo>
                    <a:pt x="361061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470535" h="1103630">
                  <a:moveTo>
                    <a:pt x="381254" y="103759"/>
                  </a:moveTo>
                  <a:lnTo>
                    <a:pt x="375412" y="97917"/>
                  </a:lnTo>
                  <a:lnTo>
                    <a:pt x="361061" y="97917"/>
                  </a:lnTo>
                  <a:lnTo>
                    <a:pt x="355219" y="103759"/>
                  </a:lnTo>
                  <a:lnTo>
                    <a:pt x="355219" y="110998"/>
                  </a:lnTo>
                  <a:lnTo>
                    <a:pt x="355219" y="118237"/>
                  </a:lnTo>
                  <a:lnTo>
                    <a:pt x="361061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470535" h="1103630">
                  <a:moveTo>
                    <a:pt x="381254" y="5842"/>
                  </a:moveTo>
                  <a:lnTo>
                    <a:pt x="375412" y="0"/>
                  </a:lnTo>
                  <a:lnTo>
                    <a:pt x="361061" y="0"/>
                  </a:lnTo>
                  <a:lnTo>
                    <a:pt x="355219" y="5842"/>
                  </a:lnTo>
                  <a:lnTo>
                    <a:pt x="355219" y="13081"/>
                  </a:lnTo>
                  <a:lnTo>
                    <a:pt x="355219" y="20320"/>
                  </a:lnTo>
                  <a:lnTo>
                    <a:pt x="361061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470535" h="1103630">
                  <a:moveTo>
                    <a:pt x="470027" y="985266"/>
                  </a:moveTo>
                  <a:lnTo>
                    <a:pt x="464185" y="979424"/>
                  </a:lnTo>
                  <a:lnTo>
                    <a:pt x="449834" y="979424"/>
                  </a:lnTo>
                  <a:lnTo>
                    <a:pt x="443992" y="985266"/>
                  </a:lnTo>
                  <a:lnTo>
                    <a:pt x="443992" y="992378"/>
                  </a:lnTo>
                  <a:lnTo>
                    <a:pt x="443992" y="999617"/>
                  </a:lnTo>
                  <a:lnTo>
                    <a:pt x="449834" y="1005459"/>
                  </a:lnTo>
                  <a:lnTo>
                    <a:pt x="464185" y="1005459"/>
                  </a:lnTo>
                  <a:lnTo>
                    <a:pt x="470027" y="999617"/>
                  </a:lnTo>
                  <a:lnTo>
                    <a:pt x="470027" y="985266"/>
                  </a:lnTo>
                  <a:close/>
                </a:path>
                <a:path w="470535" h="1103630">
                  <a:moveTo>
                    <a:pt x="470027" y="887349"/>
                  </a:moveTo>
                  <a:lnTo>
                    <a:pt x="464185" y="881507"/>
                  </a:lnTo>
                  <a:lnTo>
                    <a:pt x="449834" y="881507"/>
                  </a:lnTo>
                  <a:lnTo>
                    <a:pt x="443992" y="887349"/>
                  </a:lnTo>
                  <a:lnTo>
                    <a:pt x="443992" y="894461"/>
                  </a:lnTo>
                  <a:lnTo>
                    <a:pt x="443992" y="901700"/>
                  </a:lnTo>
                  <a:lnTo>
                    <a:pt x="449834" y="907542"/>
                  </a:lnTo>
                  <a:lnTo>
                    <a:pt x="464185" y="907542"/>
                  </a:lnTo>
                  <a:lnTo>
                    <a:pt x="470027" y="901700"/>
                  </a:lnTo>
                  <a:lnTo>
                    <a:pt x="470027" y="887349"/>
                  </a:lnTo>
                  <a:close/>
                </a:path>
                <a:path w="470535" h="1103630">
                  <a:moveTo>
                    <a:pt x="470027" y="789305"/>
                  </a:moveTo>
                  <a:lnTo>
                    <a:pt x="464185" y="783463"/>
                  </a:lnTo>
                  <a:lnTo>
                    <a:pt x="449834" y="783463"/>
                  </a:lnTo>
                  <a:lnTo>
                    <a:pt x="443992" y="789305"/>
                  </a:lnTo>
                  <a:lnTo>
                    <a:pt x="443992" y="796544"/>
                  </a:lnTo>
                  <a:lnTo>
                    <a:pt x="443992" y="803783"/>
                  </a:lnTo>
                  <a:lnTo>
                    <a:pt x="449834" y="809625"/>
                  </a:lnTo>
                  <a:lnTo>
                    <a:pt x="464185" y="809625"/>
                  </a:lnTo>
                  <a:lnTo>
                    <a:pt x="470027" y="803783"/>
                  </a:lnTo>
                  <a:lnTo>
                    <a:pt x="470027" y="789305"/>
                  </a:lnTo>
                  <a:close/>
                </a:path>
                <a:path w="470535" h="1103630">
                  <a:moveTo>
                    <a:pt x="470027" y="691388"/>
                  </a:moveTo>
                  <a:lnTo>
                    <a:pt x="464185" y="685546"/>
                  </a:lnTo>
                  <a:lnTo>
                    <a:pt x="449834" y="685546"/>
                  </a:lnTo>
                  <a:lnTo>
                    <a:pt x="443992" y="691388"/>
                  </a:lnTo>
                  <a:lnTo>
                    <a:pt x="443992" y="698627"/>
                  </a:lnTo>
                  <a:lnTo>
                    <a:pt x="443992" y="705866"/>
                  </a:lnTo>
                  <a:lnTo>
                    <a:pt x="449834" y="711708"/>
                  </a:lnTo>
                  <a:lnTo>
                    <a:pt x="464185" y="711708"/>
                  </a:lnTo>
                  <a:lnTo>
                    <a:pt x="470027" y="705866"/>
                  </a:lnTo>
                  <a:lnTo>
                    <a:pt x="470027" y="691388"/>
                  </a:lnTo>
                  <a:close/>
                </a:path>
                <a:path w="470535" h="1103630">
                  <a:moveTo>
                    <a:pt x="470027" y="593471"/>
                  </a:moveTo>
                  <a:lnTo>
                    <a:pt x="464185" y="587629"/>
                  </a:lnTo>
                  <a:lnTo>
                    <a:pt x="449834" y="587629"/>
                  </a:lnTo>
                  <a:lnTo>
                    <a:pt x="443992" y="593471"/>
                  </a:lnTo>
                  <a:lnTo>
                    <a:pt x="443992" y="600710"/>
                  </a:lnTo>
                  <a:lnTo>
                    <a:pt x="443992" y="607949"/>
                  </a:lnTo>
                  <a:lnTo>
                    <a:pt x="449834" y="613791"/>
                  </a:lnTo>
                  <a:lnTo>
                    <a:pt x="464185" y="613791"/>
                  </a:lnTo>
                  <a:lnTo>
                    <a:pt x="470027" y="607949"/>
                  </a:lnTo>
                  <a:lnTo>
                    <a:pt x="470027" y="593471"/>
                  </a:lnTo>
                  <a:close/>
                </a:path>
                <a:path w="470535" h="1103630">
                  <a:moveTo>
                    <a:pt x="470027" y="495554"/>
                  </a:moveTo>
                  <a:lnTo>
                    <a:pt x="464185" y="489712"/>
                  </a:lnTo>
                  <a:lnTo>
                    <a:pt x="449834" y="489712"/>
                  </a:lnTo>
                  <a:lnTo>
                    <a:pt x="443992" y="495554"/>
                  </a:lnTo>
                  <a:lnTo>
                    <a:pt x="443992" y="502793"/>
                  </a:lnTo>
                  <a:lnTo>
                    <a:pt x="443992" y="509905"/>
                  </a:lnTo>
                  <a:lnTo>
                    <a:pt x="449834" y="515747"/>
                  </a:lnTo>
                  <a:lnTo>
                    <a:pt x="464185" y="515747"/>
                  </a:lnTo>
                  <a:lnTo>
                    <a:pt x="470027" y="509905"/>
                  </a:lnTo>
                  <a:lnTo>
                    <a:pt x="470027" y="495554"/>
                  </a:lnTo>
                  <a:close/>
                </a:path>
                <a:path w="470535" h="1103630">
                  <a:moveTo>
                    <a:pt x="470027" y="397637"/>
                  </a:moveTo>
                  <a:lnTo>
                    <a:pt x="464185" y="391795"/>
                  </a:lnTo>
                  <a:lnTo>
                    <a:pt x="449834" y="391795"/>
                  </a:lnTo>
                  <a:lnTo>
                    <a:pt x="443992" y="397637"/>
                  </a:lnTo>
                  <a:lnTo>
                    <a:pt x="443992" y="404876"/>
                  </a:lnTo>
                  <a:lnTo>
                    <a:pt x="443992" y="411988"/>
                  </a:lnTo>
                  <a:lnTo>
                    <a:pt x="449834" y="417830"/>
                  </a:lnTo>
                  <a:lnTo>
                    <a:pt x="464185" y="417830"/>
                  </a:lnTo>
                  <a:lnTo>
                    <a:pt x="470027" y="411988"/>
                  </a:lnTo>
                  <a:lnTo>
                    <a:pt x="470027" y="397637"/>
                  </a:lnTo>
                  <a:close/>
                </a:path>
                <a:path w="470535" h="1103630">
                  <a:moveTo>
                    <a:pt x="470027" y="299720"/>
                  </a:moveTo>
                  <a:lnTo>
                    <a:pt x="464185" y="293878"/>
                  </a:lnTo>
                  <a:lnTo>
                    <a:pt x="449834" y="293878"/>
                  </a:lnTo>
                  <a:lnTo>
                    <a:pt x="443992" y="299720"/>
                  </a:lnTo>
                  <a:lnTo>
                    <a:pt x="443992" y="306832"/>
                  </a:lnTo>
                  <a:lnTo>
                    <a:pt x="443992" y="314071"/>
                  </a:lnTo>
                  <a:lnTo>
                    <a:pt x="449834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720"/>
                  </a:lnTo>
                  <a:close/>
                </a:path>
                <a:path w="470535" h="1103630">
                  <a:moveTo>
                    <a:pt x="470027" y="201803"/>
                  </a:moveTo>
                  <a:lnTo>
                    <a:pt x="464185" y="195961"/>
                  </a:lnTo>
                  <a:lnTo>
                    <a:pt x="449834" y="195961"/>
                  </a:lnTo>
                  <a:lnTo>
                    <a:pt x="443992" y="201803"/>
                  </a:lnTo>
                  <a:lnTo>
                    <a:pt x="443992" y="208915"/>
                  </a:lnTo>
                  <a:lnTo>
                    <a:pt x="443992" y="216154"/>
                  </a:lnTo>
                  <a:lnTo>
                    <a:pt x="449834" y="221996"/>
                  </a:lnTo>
                  <a:lnTo>
                    <a:pt x="464185" y="221996"/>
                  </a:lnTo>
                  <a:lnTo>
                    <a:pt x="470027" y="216154"/>
                  </a:lnTo>
                  <a:lnTo>
                    <a:pt x="470027" y="201803"/>
                  </a:lnTo>
                  <a:close/>
                </a:path>
                <a:path w="470535" h="1103630">
                  <a:moveTo>
                    <a:pt x="470027" y="103759"/>
                  </a:moveTo>
                  <a:lnTo>
                    <a:pt x="464185" y="97917"/>
                  </a:lnTo>
                  <a:lnTo>
                    <a:pt x="449834" y="97917"/>
                  </a:lnTo>
                  <a:lnTo>
                    <a:pt x="443992" y="103759"/>
                  </a:lnTo>
                  <a:lnTo>
                    <a:pt x="443992" y="110998"/>
                  </a:lnTo>
                  <a:lnTo>
                    <a:pt x="443992" y="118237"/>
                  </a:lnTo>
                  <a:lnTo>
                    <a:pt x="449834" y="124079"/>
                  </a:lnTo>
                  <a:lnTo>
                    <a:pt x="464185" y="124079"/>
                  </a:lnTo>
                  <a:lnTo>
                    <a:pt x="470027" y="118237"/>
                  </a:lnTo>
                  <a:lnTo>
                    <a:pt x="470027" y="103759"/>
                  </a:lnTo>
                  <a:close/>
                </a:path>
                <a:path w="470535" h="1103630">
                  <a:moveTo>
                    <a:pt x="470027" y="5842"/>
                  </a:moveTo>
                  <a:lnTo>
                    <a:pt x="464185" y="0"/>
                  </a:lnTo>
                  <a:lnTo>
                    <a:pt x="449834" y="0"/>
                  </a:lnTo>
                  <a:lnTo>
                    <a:pt x="443992" y="5842"/>
                  </a:lnTo>
                  <a:lnTo>
                    <a:pt x="443992" y="13081"/>
                  </a:lnTo>
                  <a:lnTo>
                    <a:pt x="443992" y="20320"/>
                  </a:lnTo>
                  <a:lnTo>
                    <a:pt x="449834" y="26162"/>
                  </a:lnTo>
                  <a:lnTo>
                    <a:pt x="464185" y="26162"/>
                  </a:lnTo>
                  <a:lnTo>
                    <a:pt x="470027" y="20320"/>
                  </a:lnTo>
                  <a:lnTo>
                    <a:pt x="47002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7647" y="1630806"/>
              <a:ext cx="736600" cy="1501775"/>
            </a:xfrm>
            <a:custGeom>
              <a:avLst/>
              <a:gdLst/>
              <a:ahLst/>
              <a:cxnLst/>
              <a:rect l="l" t="t" r="r" b="b"/>
              <a:pathLst>
                <a:path w="736600" h="1501775">
                  <a:moveTo>
                    <a:pt x="26035" y="1376934"/>
                  </a:moveTo>
                  <a:lnTo>
                    <a:pt x="20193" y="1371092"/>
                  </a:lnTo>
                  <a:lnTo>
                    <a:pt x="5842" y="1371092"/>
                  </a:lnTo>
                  <a:lnTo>
                    <a:pt x="0" y="1376934"/>
                  </a:lnTo>
                  <a:lnTo>
                    <a:pt x="0" y="1384173"/>
                  </a:lnTo>
                  <a:lnTo>
                    <a:pt x="0" y="1391412"/>
                  </a:lnTo>
                  <a:lnTo>
                    <a:pt x="5842" y="1397254"/>
                  </a:lnTo>
                  <a:lnTo>
                    <a:pt x="20193" y="1397254"/>
                  </a:lnTo>
                  <a:lnTo>
                    <a:pt x="26035" y="1391412"/>
                  </a:lnTo>
                  <a:lnTo>
                    <a:pt x="26035" y="1376934"/>
                  </a:lnTo>
                  <a:close/>
                </a:path>
                <a:path w="736600" h="1501775">
                  <a:moveTo>
                    <a:pt x="26035" y="1279017"/>
                  </a:moveTo>
                  <a:lnTo>
                    <a:pt x="20193" y="1273175"/>
                  </a:lnTo>
                  <a:lnTo>
                    <a:pt x="5842" y="1273175"/>
                  </a:lnTo>
                  <a:lnTo>
                    <a:pt x="0" y="1279017"/>
                  </a:lnTo>
                  <a:lnTo>
                    <a:pt x="0" y="1286256"/>
                  </a:lnTo>
                  <a:lnTo>
                    <a:pt x="0" y="1293495"/>
                  </a:lnTo>
                  <a:lnTo>
                    <a:pt x="5842" y="1299337"/>
                  </a:lnTo>
                  <a:lnTo>
                    <a:pt x="20193" y="1299337"/>
                  </a:lnTo>
                  <a:lnTo>
                    <a:pt x="26035" y="1293495"/>
                  </a:lnTo>
                  <a:lnTo>
                    <a:pt x="26035" y="1279017"/>
                  </a:lnTo>
                  <a:close/>
                </a:path>
                <a:path w="736600" h="1501775">
                  <a:moveTo>
                    <a:pt x="26035" y="1181100"/>
                  </a:moveTo>
                  <a:lnTo>
                    <a:pt x="20193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193" y="1201293"/>
                  </a:lnTo>
                  <a:lnTo>
                    <a:pt x="26035" y="1195451"/>
                  </a:lnTo>
                  <a:lnTo>
                    <a:pt x="26035" y="1181100"/>
                  </a:lnTo>
                  <a:close/>
                </a:path>
                <a:path w="736600" h="1501775">
                  <a:moveTo>
                    <a:pt x="26035" y="1083183"/>
                  </a:moveTo>
                  <a:lnTo>
                    <a:pt x="20193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422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193" y="1103376"/>
                  </a:lnTo>
                  <a:lnTo>
                    <a:pt x="26035" y="1097534"/>
                  </a:lnTo>
                  <a:lnTo>
                    <a:pt x="26035" y="1083183"/>
                  </a:lnTo>
                  <a:close/>
                </a:path>
                <a:path w="736600" h="1501775">
                  <a:moveTo>
                    <a:pt x="26035" y="985266"/>
                  </a:moveTo>
                  <a:lnTo>
                    <a:pt x="20193" y="979424"/>
                  </a:lnTo>
                  <a:lnTo>
                    <a:pt x="5842" y="979424"/>
                  </a:lnTo>
                  <a:lnTo>
                    <a:pt x="0" y="985266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193" y="1005459"/>
                  </a:lnTo>
                  <a:lnTo>
                    <a:pt x="26035" y="999617"/>
                  </a:lnTo>
                  <a:lnTo>
                    <a:pt x="26035" y="985266"/>
                  </a:lnTo>
                  <a:close/>
                </a:path>
                <a:path w="736600" h="1501775">
                  <a:moveTo>
                    <a:pt x="26035" y="887349"/>
                  </a:moveTo>
                  <a:lnTo>
                    <a:pt x="20193" y="881507"/>
                  </a:lnTo>
                  <a:lnTo>
                    <a:pt x="5842" y="881507"/>
                  </a:lnTo>
                  <a:lnTo>
                    <a:pt x="0" y="887349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193" y="907542"/>
                  </a:lnTo>
                  <a:lnTo>
                    <a:pt x="26035" y="901700"/>
                  </a:lnTo>
                  <a:lnTo>
                    <a:pt x="26035" y="887349"/>
                  </a:lnTo>
                  <a:close/>
                </a:path>
                <a:path w="736600" h="1501775">
                  <a:moveTo>
                    <a:pt x="26035" y="789305"/>
                  </a:moveTo>
                  <a:lnTo>
                    <a:pt x="20193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193" y="809625"/>
                  </a:lnTo>
                  <a:lnTo>
                    <a:pt x="26035" y="803783"/>
                  </a:lnTo>
                  <a:lnTo>
                    <a:pt x="26035" y="789305"/>
                  </a:lnTo>
                  <a:close/>
                </a:path>
                <a:path w="736600" h="1501775">
                  <a:moveTo>
                    <a:pt x="26035" y="691388"/>
                  </a:moveTo>
                  <a:lnTo>
                    <a:pt x="20193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193" y="711708"/>
                  </a:lnTo>
                  <a:lnTo>
                    <a:pt x="26035" y="705866"/>
                  </a:lnTo>
                  <a:lnTo>
                    <a:pt x="26035" y="691388"/>
                  </a:lnTo>
                  <a:close/>
                </a:path>
                <a:path w="736600" h="1501775">
                  <a:moveTo>
                    <a:pt x="26035" y="593471"/>
                  </a:moveTo>
                  <a:lnTo>
                    <a:pt x="20193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193" y="613791"/>
                  </a:lnTo>
                  <a:lnTo>
                    <a:pt x="26035" y="607949"/>
                  </a:lnTo>
                  <a:lnTo>
                    <a:pt x="26035" y="593471"/>
                  </a:lnTo>
                  <a:close/>
                </a:path>
                <a:path w="736600" h="1501775">
                  <a:moveTo>
                    <a:pt x="26035" y="495554"/>
                  </a:moveTo>
                  <a:lnTo>
                    <a:pt x="20193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193" y="515747"/>
                  </a:lnTo>
                  <a:lnTo>
                    <a:pt x="26035" y="509905"/>
                  </a:lnTo>
                  <a:lnTo>
                    <a:pt x="26035" y="495554"/>
                  </a:lnTo>
                  <a:close/>
                </a:path>
                <a:path w="736600" h="1501775">
                  <a:moveTo>
                    <a:pt x="26035" y="397637"/>
                  </a:moveTo>
                  <a:lnTo>
                    <a:pt x="20193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193" y="417830"/>
                  </a:lnTo>
                  <a:lnTo>
                    <a:pt x="26035" y="411988"/>
                  </a:lnTo>
                  <a:lnTo>
                    <a:pt x="26035" y="397637"/>
                  </a:lnTo>
                  <a:close/>
                </a:path>
                <a:path w="736600" h="1501775">
                  <a:moveTo>
                    <a:pt x="26035" y="299720"/>
                  </a:moveTo>
                  <a:lnTo>
                    <a:pt x="20193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193" y="319913"/>
                  </a:lnTo>
                  <a:lnTo>
                    <a:pt x="26035" y="314071"/>
                  </a:lnTo>
                  <a:lnTo>
                    <a:pt x="26035" y="299720"/>
                  </a:lnTo>
                  <a:close/>
                </a:path>
                <a:path w="736600" h="1501775">
                  <a:moveTo>
                    <a:pt x="26035" y="201803"/>
                  </a:moveTo>
                  <a:lnTo>
                    <a:pt x="20193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193" y="221996"/>
                  </a:lnTo>
                  <a:lnTo>
                    <a:pt x="26035" y="216154"/>
                  </a:lnTo>
                  <a:lnTo>
                    <a:pt x="26035" y="201803"/>
                  </a:lnTo>
                  <a:close/>
                </a:path>
                <a:path w="736600" h="1501775">
                  <a:moveTo>
                    <a:pt x="26035" y="103759"/>
                  </a:moveTo>
                  <a:lnTo>
                    <a:pt x="20193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193" y="124079"/>
                  </a:lnTo>
                  <a:lnTo>
                    <a:pt x="26035" y="118237"/>
                  </a:lnTo>
                  <a:lnTo>
                    <a:pt x="26035" y="103759"/>
                  </a:lnTo>
                  <a:close/>
                </a:path>
                <a:path w="736600" h="1501775">
                  <a:moveTo>
                    <a:pt x="26035" y="5842"/>
                  </a:moveTo>
                  <a:lnTo>
                    <a:pt x="20193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193" y="26162"/>
                  </a:lnTo>
                  <a:lnTo>
                    <a:pt x="26035" y="20320"/>
                  </a:lnTo>
                  <a:lnTo>
                    <a:pt x="26035" y="5842"/>
                  </a:lnTo>
                  <a:close/>
                </a:path>
                <a:path w="736600" h="1501775">
                  <a:moveTo>
                    <a:pt x="114808" y="1376934"/>
                  </a:moveTo>
                  <a:lnTo>
                    <a:pt x="108966" y="1371092"/>
                  </a:lnTo>
                  <a:lnTo>
                    <a:pt x="94615" y="1371092"/>
                  </a:lnTo>
                  <a:lnTo>
                    <a:pt x="88773" y="1376934"/>
                  </a:lnTo>
                  <a:lnTo>
                    <a:pt x="88773" y="1384173"/>
                  </a:lnTo>
                  <a:lnTo>
                    <a:pt x="88773" y="1391412"/>
                  </a:lnTo>
                  <a:lnTo>
                    <a:pt x="94615" y="1397254"/>
                  </a:lnTo>
                  <a:lnTo>
                    <a:pt x="108966" y="1397254"/>
                  </a:lnTo>
                  <a:lnTo>
                    <a:pt x="114808" y="1391412"/>
                  </a:lnTo>
                  <a:lnTo>
                    <a:pt x="114808" y="1376934"/>
                  </a:lnTo>
                  <a:close/>
                </a:path>
                <a:path w="736600" h="1501775">
                  <a:moveTo>
                    <a:pt x="114808" y="1279017"/>
                  </a:moveTo>
                  <a:lnTo>
                    <a:pt x="108966" y="1273175"/>
                  </a:lnTo>
                  <a:lnTo>
                    <a:pt x="94615" y="1273175"/>
                  </a:lnTo>
                  <a:lnTo>
                    <a:pt x="88773" y="1279017"/>
                  </a:lnTo>
                  <a:lnTo>
                    <a:pt x="88773" y="1286256"/>
                  </a:lnTo>
                  <a:lnTo>
                    <a:pt x="88773" y="1293495"/>
                  </a:lnTo>
                  <a:lnTo>
                    <a:pt x="94615" y="1299337"/>
                  </a:lnTo>
                  <a:lnTo>
                    <a:pt x="108966" y="1299337"/>
                  </a:lnTo>
                  <a:lnTo>
                    <a:pt x="114808" y="1293495"/>
                  </a:lnTo>
                  <a:lnTo>
                    <a:pt x="114808" y="1279017"/>
                  </a:lnTo>
                  <a:close/>
                </a:path>
                <a:path w="736600" h="1501775">
                  <a:moveTo>
                    <a:pt x="114808" y="1181100"/>
                  </a:moveTo>
                  <a:lnTo>
                    <a:pt x="108966" y="1175258"/>
                  </a:lnTo>
                  <a:lnTo>
                    <a:pt x="94615" y="1175258"/>
                  </a:lnTo>
                  <a:lnTo>
                    <a:pt x="88773" y="1181100"/>
                  </a:lnTo>
                  <a:lnTo>
                    <a:pt x="88773" y="1188339"/>
                  </a:lnTo>
                  <a:lnTo>
                    <a:pt x="88773" y="1195451"/>
                  </a:lnTo>
                  <a:lnTo>
                    <a:pt x="94615" y="1201293"/>
                  </a:lnTo>
                  <a:lnTo>
                    <a:pt x="108966" y="1201293"/>
                  </a:lnTo>
                  <a:lnTo>
                    <a:pt x="114808" y="1195451"/>
                  </a:lnTo>
                  <a:lnTo>
                    <a:pt x="114808" y="1181100"/>
                  </a:lnTo>
                  <a:close/>
                </a:path>
                <a:path w="736600" h="1501775">
                  <a:moveTo>
                    <a:pt x="114808" y="1083183"/>
                  </a:moveTo>
                  <a:lnTo>
                    <a:pt x="108966" y="1077341"/>
                  </a:lnTo>
                  <a:lnTo>
                    <a:pt x="94615" y="1077341"/>
                  </a:lnTo>
                  <a:lnTo>
                    <a:pt x="88773" y="1083183"/>
                  </a:lnTo>
                  <a:lnTo>
                    <a:pt x="88773" y="1090422"/>
                  </a:lnTo>
                  <a:lnTo>
                    <a:pt x="88773" y="1097534"/>
                  </a:lnTo>
                  <a:lnTo>
                    <a:pt x="94615" y="1103376"/>
                  </a:lnTo>
                  <a:lnTo>
                    <a:pt x="108966" y="1103376"/>
                  </a:lnTo>
                  <a:lnTo>
                    <a:pt x="114808" y="1097534"/>
                  </a:lnTo>
                  <a:lnTo>
                    <a:pt x="114808" y="1083183"/>
                  </a:lnTo>
                  <a:close/>
                </a:path>
                <a:path w="736600" h="1501775">
                  <a:moveTo>
                    <a:pt x="114808" y="985266"/>
                  </a:moveTo>
                  <a:lnTo>
                    <a:pt x="108966" y="979424"/>
                  </a:lnTo>
                  <a:lnTo>
                    <a:pt x="94615" y="979424"/>
                  </a:lnTo>
                  <a:lnTo>
                    <a:pt x="88773" y="985266"/>
                  </a:lnTo>
                  <a:lnTo>
                    <a:pt x="88773" y="992378"/>
                  </a:lnTo>
                  <a:lnTo>
                    <a:pt x="88773" y="999617"/>
                  </a:lnTo>
                  <a:lnTo>
                    <a:pt x="94615" y="1005459"/>
                  </a:lnTo>
                  <a:lnTo>
                    <a:pt x="108966" y="1005459"/>
                  </a:lnTo>
                  <a:lnTo>
                    <a:pt x="114808" y="999617"/>
                  </a:lnTo>
                  <a:lnTo>
                    <a:pt x="114808" y="985266"/>
                  </a:lnTo>
                  <a:close/>
                </a:path>
                <a:path w="736600" h="1501775">
                  <a:moveTo>
                    <a:pt x="114808" y="887349"/>
                  </a:moveTo>
                  <a:lnTo>
                    <a:pt x="108966" y="881507"/>
                  </a:lnTo>
                  <a:lnTo>
                    <a:pt x="94615" y="881507"/>
                  </a:lnTo>
                  <a:lnTo>
                    <a:pt x="88773" y="887349"/>
                  </a:lnTo>
                  <a:lnTo>
                    <a:pt x="88773" y="894461"/>
                  </a:lnTo>
                  <a:lnTo>
                    <a:pt x="88773" y="901700"/>
                  </a:lnTo>
                  <a:lnTo>
                    <a:pt x="94615" y="907542"/>
                  </a:lnTo>
                  <a:lnTo>
                    <a:pt x="108966" y="907542"/>
                  </a:lnTo>
                  <a:lnTo>
                    <a:pt x="114808" y="901700"/>
                  </a:lnTo>
                  <a:lnTo>
                    <a:pt x="114808" y="887349"/>
                  </a:lnTo>
                  <a:close/>
                </a:path>
                <a:path w="736600" h="1501775">
                  <a:moveTo>
                    <a:pt x="114808" y="789305"/>
                  </a:moveTo>
                  <a:lnTo>
                    <a:pt x="108966" y="783463"/>
                  </a:lnTo>
                  <a:lnTo>
                    <a:pt x="94615" y="783463"/>
                  </a:lnTo>
                  <a:lnTo>
                    <a:pt x="88773" y="789305"/>
                  </a:lnTo>
                  <a:lnTo>
                    <a:pt x="88773" y="796544"/>
                  </a:lnTo>
                  <a:lnTo>
                    <a:pt x="88773" y="803783"/>
                  </a:lnTo>
                  <a:lnTo>
                    <a:pt x="94615" y="809625"/>
                  </a:lnTo>
                  <a:lnTo>
                    <a:pt x="108966" y="809625"/>
                  </a:lnTo>
                  <a:lnTo>
                    <a:pt x="114808" y="803783"/>
                  </a:lnTo>
                  <a:lnTo>
                    <a:pt x="114808" y="789305"/>
                  </a:lnTo>
                  <a:close/>
                </a:path>
                <a:path w="736600" h="1501775">
                  <a:moveTo>
                    <a:pt x="114808" y="691388"/>
                  </a:moveTo>
                  <a:lnTo>
                    <a:pt x="108966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627"/>
                  </a:lnTo>
                  <a:lnTo>
                    <a:pt x="88773" y="705866"/>
                  </a:lnTo>
                  <a:lnTo>
                    <a:pt x="94615" y="711708"/>
                  </a:lnTo>
                  <a:lnTo>
                    <a:pt x="108966" y="711708"/>
                  </a:lnTo>
                  <a:lnTo>
                    <a:pt x="114808" y="705866"/>
                  </a:lnTo>
                  <a:lnTo>
                    <a:pt x="114808" y="691388"/>
                  </a:lnTo>
                  <a:close/>
                </a:path>
                <a:path w="736600" h="1501775">
                  <a:moveTo>
                    <a:pt x="114808" y="593471"/>
                  </a:moveTo>
                  <a:lnTo>
                    <a:pt x="108966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710"/>
                  </a:lnTo>
                  <a:lnTo>
                    <a:pt x="88773" y="607949"/>
                  </a:lnTo>
                  <a:lnTo>
                    <a:pt x="94615" y="613791"/>
                  </a:lnTo>
                  <a:lnTo>
                    <a:pt x="108966" y="613791"/>
                  </a:lnTo>
                  <a:lnTo>
                    <a:pt x="114808" y="607949"/>
                  </a:lnTo>
                  <a:lnTo>
                    <a:pt x="114808" y="593471"/>
                  </a:lnTo>
                  <a:close/>
                </a:path>
                <a:path w="736600" h="1501775">
                  <a:moveTo>
                    <a:pt x="114808" y="495554"/>
                  </a:moveTo>
                  <a:lnTo>
                    <a:pt x="108966" y="489712"/>
                  </a:lnTo>
                  <a:lnTo>
                    <a:pt x="94615" y="489712"/>
                  </a:lnTo>
                  <a:lnTo>
                    <a:pt x="88773" y="495554"/>
                  </a:lnTo>
                  <a:lnTo>
                    <a:pt x="88773" y="502793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8966" y="515747"/>
                  </a:lnTo>
                  <a:lnTo>
                    <a:pt x="114808" y="509905"/>
                  </a:lnTo>
                  <a:lnTo>
                    <a:pt x="114808" y="495554"/>
                  </a:lnTo>
                  <a:close/>
                </a:path>
                <a:path w="736600" h="1501775">
                  <a:moveTo>
                    <a:pt x="114808" y="397637"/>
                  </a:moveTo>
                  <a:lnTo>
                    <a:pt x="108966" y="391795"/>
                  </a:lnTo>
                  <a:lnTo>
                    <a:pt x="94615" y="391795"/>
                  </a:lnTo>
                  <a:lnTo>
                    <a:pt x="88773" y="397637"/>
                  </a:lnTo>
                  <a:lnTo>
                    <a:pt x="88773" y="404876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8966" y="417830"/>
                  </a:lnTo>
                  <a:lnTo>
                    <a:pt x="114808" y="411988"/>
                  </a:lnTo>
                  <a:lnTo>
                    <a:pt x="114808" y="397637"/>
                  </a:lnTo>
                  <a:close/>
                </a:path>
                <a:path w="736600" h="1501775">
                  <a:moveTo>
                    <a:pt x="114808" y="299720"/>
                  </a:moveTo>
                  <a:lnTo>
                    <a:pt x="108966" y="293878"/>
                  </a:lnTo>
                  <a:lnTo>
                    <a:pt x="94615" y="293878"/>
                  </a:lnTo>
                  <a:lnTo>
                    <a:pt x="88773" y="299720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8966" y="319913"/>
                  </a:lnTo>
                  <a:lnTo>
                    <a:pt x="114808" y="314071"/>
                  </a:lnTo>
                  <a:lnTo>
                    <a:pt x="114808" y="299720"/>
                  </a:lnTo>
                  <a:close/>
                </a:path>
                <a:path w="736600" h="1501775">
                  <a:moveTo>
                    <a:pt x="114808" y="201803"/>
                  </a:moveTo>
                  <a:lnTo>
                    <a:pt x="108966" y="195961"/>
                  </a:lnTo>
                  <a:lnTo>
                    <a:pt x="94615" y="195961"/>
                  </a:lnTo>
                  <a:lnTo>
                    <a:pt x="88773" y="201803"/>
                  </a:lnTo>
                  <a:lnTo>
                    <a:pt x="88773" y="208915"/>
                  </a:lnTo>
                  <a:lnTo>
                    <a:pt x="88773" y="216154"/>
                  </a:lnTo>
                  <a:lnTo>
                    <a:pt x="94615" y="221996"/>
                  </a:lnTo>
                  <a:lnTo>
                    <a:pt x="108966" y="221996"/>
                  </a:lnTo>
                  <a:lnTo>
                    <a:pt x="114808" y="216154"/>
                  </a:lnTo>
                  <a:lnTo>
                    <a:pt x="114808" y="201803"/>
                  </a:lnTo>
                  <a:close/>
                </a:path>
                <a:path w="736600" h="1501775">
                  <a:moveTo>
                    <a:pt x="114808" y="103759"/>
                  </a:moveTo>
                  <a:lnTo>
                    <a:pt x="108966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237"/>
                  </a:lnTo>
                  <a:lnTo>
                    <a:pt x="94615" y="124079"/>
                  </a:lnTo>
                  <a:lnTo>
                    <a:pt x="108966" y="124079"/>
                  </a:lnTo>
                  <a:lnTo>
                    <a:pt x="114808" y="118237"/>
                  </a:lnTo>
                  <a:lnTo>
                    <a:pt x="114808" y="103759"/>
                  </a:lnTo>
                  <a:close/>
                </a:path>
                <a:path w="736600" h="1501775">
                  <a:moveTo>
                    <a:pt x="114808" y="5842"/>
                  </a:moveTo>
                  <a:lnTo>
                    <a:pt x="108966" y="0"/>
                  </a:lnTo>
                  <a:lnTo>
                    <a:pt x="94615" y="0"/>
                  </a:lnTo>
                  <a:lnTo>
                    <a:pt x="88773" y="5842"/>
                  </a:lnTo>
                  <a:lnTo>
                    <a:pt x="88773" y="13081"/>
                  </a:lnTo>
                  <a:lnTo>
                    <a:pt x="88773" y="20320"/>
                  </a:lnTo>
                  <a:lnTo>
                    <a:pt x="94615" y="26162"/>
                  </a:lnTo>
                  <a:lnTo>
                    <a:pt x="108966" y="26162"/>
                  </a:lnTo>
                  <a:lnTo>
                    <a:pt x="114808" y="20320"/>
                  </a:lnTo>
                  <a:lnTo>
                    <a:pt x="114808" y="5842"/>
                  </a:lnTo>
                  <a:close/>
                </a:path>
                <a:path w="736600" h="1501775">
                  <a:moveTo>
                    <a:pt x="203581" y="1376934"/>
                  </a:moveTo>
                  <a:lnTo>
                    <a:pt x="197739" y="1371092"/>
                  </a:lnTo>
                  <a:lnTo>
                    <a:pt x="183388" y="1371092"/>
                  </a:lnTo>
                  <a:lnTo>
                    <a:pt x="177546" y="1376934"/>
                  </a:lnTo>
                  <a:lnTo>
                    <a:pt x="177546" y="1384173"/>
                  </a:lnTo>
                  <a:lnTo>
                    <a:pt x="177546" y="1391412"/>
                  </a:lnTo>
                  <a:lnTo>
                    <a:pt x="183388" y="1397254"/>
                  </a:lnTo>
                  <a:lnTo>
                    <a:pt x="197739" y="1397254"/>
                  </a:lnTo>
                  <a:lnTo>
                    <a:pt x="203581" y="1391412"/>
                  </a:lnTo>
                  <a:lnTo>
                    <a:pt x="203581" y="1376934"/>
                  </a:lnTo>
                  <a:close/>
                </a:path>
                <a:path w="736600" h="1501775">
                  <a:moveTo>
                    <a:pt x="203581" y="1279017"/>
                  </a:moveTo>
                  <a:lnTo>
                    <a:pt x="197739" y="1273175"/>
                  </a:lnTo>
                  <a:lnTo>
                    <a:pt x="183388" y="1273175"/>
                  </a:lnTo>
                  <a:lnTo>
                    <a:pt x="177546" y="1279017"/>
                  </a:lnTo>
                  <a:lnTo>
                    <a:pt x="177546" y="1286256"/>
                  </a:lnTo>
                  <a:lnTo>
                    <a:pt x="177546" y="1293495"/>
                  </a:lnTo>
                  <a:lnTo>
                    <a:pt x="183388" y="1299337"/>
                  </a:lnTo>
                  <a:lnTo>
                    <a:pt x="197739" y="1299337"/>
                  </a:lnTo>
                  <a:lnTo>
                    <a:pt x="203581" y="1293495"/>
                  </a:lnTo>
                  <a:lnTo>
                    <a:pt x="203581" y="1279017"/>
                  </a:lnTo>
                  <a:close/>
                </a:path>
                <a:path w="736600" h="1501775">
                  <a:moveTo>
                    <a:pt x="203581" y="1181100"/>
                  </a:moveTo>
                  <a:lnTo>
                    <a:pt x="197739" y="1175258"/>
                  </a:lnTo>
                  <a:lnTo>
                    <a:pt x="183388" y="1175258"/>
                  </a:lnTo>
                  <a:lnTo>
                    <a:pt x="177546" y="1181100"/>
                  </a:lnTo>
                  <a:lnTo>
                    <a:pt x="177546" y="1188339"/>
                  </a:lnTo>
                  <a:lnTo>
                    <a:pt x="177546" y="1195451"/>
                  </a:lnTo>
                  <a:lnTo>
                    <a:pt x="183388" y="1201293"/>
                  </a:lnTo>
                  <a:lnTo>
                    <a:pt x="197739" y="1201293"/>
                  </a:lnTo>
                  <a:lnTo>
                    <a:pt x="203581" y="1195451"/>
                  </a:lnTo>
                  <a:lnTo>
                    <a:pt x="203581" y="1181100"/>
                  </a:lnTo>
                  <a:close/>
                </a:path>
                <a:path w="736600" h="1501775">
                  <a:moveTo>
                    <a:pt x="203581" y="1083183"/>
                  </a:moveTo>
                  <a:lnTo>
                    <a:pt x="197739" y="1077341"/>
                  </a:lnTo>
                  <a:lnTo>
                    <a:pt x="183388" y="1077341"/>
                  </a:lnTo>
                  <a:lnTo>
                    <a:pt x="177546" y="1083183"/>
                  </a:lnTo>
                  <a:lnTo>
                    <a:pt x="177546" y="1090422"/>
                  </a:lnTo>
                  <a:lnTo>
                    <a:pt x="177546" y="1097534"/>
                  </a:lnTo>
                  <a:lnTo>
                    <a:pt x="183388" y="1103376"/>
                  </a:lnTo>
                  <a:lnTo>
                    <a:pt x="197739" y="1103376"/>
                  </a:lnTo>
                  <a:lnTo>
                    <a:pt x="203581" y="1097534"/>
                  </a:lnTo>
                  <a:lnTo>
                    <a:pt x="203581" y="1083183"/>
                  </a:lnTo>
                  <a:close/>
                </a:path>
                <a:path w="736600" h="1501775">
                  <a:moveTo>
                    <a:pt x="203581" y="985266"/>
                  </a:moveTo>
                  <a:lnTo>
                    <a:pt x="197739" y="979424"/>
                  </a:lnTo>
                  <a:lnTo>
                    <a:pt x="183388" y="979424"/>
                  </a:lnTo>
                  <a:lnTo>
                    <a:pt x="177546" y="985266"/>
                  </a:lnTo>
                  <a:lnTo>
                    <a:pt x="177546" y="992378"/>
                  </a:lnTo>
                  <a:lnTo>
                    <a:pt x="177546" y="999617"/>
                  </a:lnTo>
                  <a:lnTo>
                    <a:pt x="183388" y="1005459"/>
                  </a:lnTo>
                  <a:lnTo>
                    <a:pt x="197739" y="1005459"/>
                  </a:lnTo>
                  <a:lnTo>
                    <a:pt x="203581" y="999617"/>
                  </a:lnTo>
                  <a:lnTo>
                    <a:pt x="203581" y="985266"/>
                  </a:lnTo>
                  <a:close/>
                </a:path>
                <a:path w="736600" h="1501775">
                  <a:moveTo>
                    <a:pt x="203581" y="887349"/>
                  </a:moveTo>
                  <a:lnTo>
                    <a:pt x="197739" y="881507"/>
                  </a:lnTo>
                  <a:lnTo>
                    <a:pt x="183388" y="881507"/>
                  </a:lnTo>
                  <a:lnTo>
                    <a:pt x="177546" y="887349"/>
                  </a:lnTo>
                  <a:lnTo>
                    <a:pt x="177546" y="894461"/>
                  </a:lnTo>
                  <a:lnTo>
                    <a:pt x="177546" y="901700"/>
                  </a:lnTo>
                  <a:lnTo>
                    <a:pt x="183388" y="907542"/>
                  </a:lnTo>
                  <a:lnTo>
                    <a:pt x="197739" y="907542"/>
                  </a:lnTo>
                  <a:lnTo>
                    <a:pt x="203581" y="901700"/>
                  </a:lnTo>
                  <a:lnTo>
                    <a:pt x="203581" y="887349"/>
                  </a:lnTo>
                  <a:close/>
                </a:path>
                <a:path w="736600" h="1501775">
                  <a:moveTo>
                    <a:pt x="203581" y="789305"/>
                  </a:moveTo>
                  <a:lnTo>
                    <a:pt x="197739" y="783463"/>
                  </a:lnTo>
                  <a:lnTo>
                    <a:pt x="183388" y="783463"/>
                  </a:lnTo>
                  <a:lnTo>
                    <a:pt x="177546" y="789305"/>
                  </a:lnTo>
                  <a:lnTo>
                    <a:pt x="177546" y="796544"/>
                  </a:lnTo>
                  <a:lnTo>
                    <a:pt x="177546" y="803783"/>
                  </a:lnTo>
                  <a:lnTo>
                    <a:pt x="183388" y="809625"/>
                  </a:lnTo>
                  <a:lnTo>
                    <a:pt x="197739" y="809625"/>
                  </a:lnTo>
                  <a:lnTo>
                    <a:pt x="203581" y="803783"/>
                  </a:lnTo>
                  <a:lnTo>
                    <a:pt x="203581" y="789305"/>
                  </a:lnTo>
                  <a:close/>
                </a:path>
                <a:path w="736600" h="1501775">
                  <a:moveTo>
                    <a:pt x="203581" y="691388"/>
                  </a:moveTo>
                  <a:lnTo>
                    <a:pt x="197739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627"/>
                  </a:lnTo>
                  <a:lnTo>
                    <a:pt x="177546" y="705866"/>
                  </a:lnTo>
                  <a:lnTo>
                    <a:pt x="183388" y="711708"/>
                  </a:lnTo>
                  <a:lnTo>
                    <a:pt x="197739" y="711708"/>
                  </a:lnTo>
                  <a:lnTo>
                    <a:pt x="203581" y="705866"/>
                  </a:lnTo>
                  <a:lnTo>
                    <a:pt x="203581" y="691388"/>
                  </a:lnTo>
                  <a:close/>
                </a:path>
                <a:path w="736600" h="1501775">
                  <a:moveTo>
                    <a:pt x="203581" y="593471"/>
                  </a:moveTo>
                  <a:lnTo>
                    <a:pt x="197739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710"/>
                  </a:lnTo>
                  <a:lnTo>
                    <a:pt x="177546" y="607949"/>
                  </a:lnTo>
                  <a:lnTo>
                    <a:pt x="183388" y="613791"/>
                  </a:lnTo>
                  <a:lnTo>
                    <a:pt x="197739" y="613791"/>
                  </a:lnTo>
                  <a:lnTo>
                    <a:pt x="203581" y="607949"/>
                  </a:lnTo>
                  <a:lnTo>
                    <a:pt x="203581" y="593471"/>
                  </a:lnTo>
                  <a:close/>
                </a:path>
                <a:path w="736600" h="1501775">
                  <a:moveTo>
                    <a:pt x="203581" y="495554"/>
                  </a:moveTo>
                  <a:lnTo>
                    <a:pt x="197739" y="489712"/>
                  </a:lnTo>
                  <a:lnTo>
                    <a:pt x="183388" y="489712"/>
                  </a:lnTo>
                  <a:lnTo>
                    <a:pt x="177546" y="495554"/>
                  </a:lnTo>
                  <a:lnTo>
                    <a:pt x="177546" y="502793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739" y="515747"/>
                  </a:lnTo>
                  <a:lnTo>
                    <a:pt x="203581" y="509905"/>
                  </a:lnTo>
                  <a:lnTo>
                    <a:pt x="203581" y="495554"/>
                  </a:lnTo>
                  <a:close/>
                </a:path>
                <a:path w="736600" h="1501775">
                  <a:moveTo>
                    <a:pt x="203581" y="397637"/>
                  </a:moveTo>
                  <a:lnTo>
                    <a:pt x="197739" y="391795"/>
                  </a:lnTo>
                  <a:lnTo>
                    <a:pt x="183388" y="391795"/>
                  </a:lnTo>
                  <a:lnTo>
                    <a:pt x="177546" y="397637"/>
                  </a:lnTo>
                  <a:lnTo>
                    <a:pt x="177546" y="404876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739" y="417830"/>
                  </a:lnTo>
                  <a:lnTo>
                    <a:pt x="203581" y="411988"/>
                  </a:lnTo>
                  <a:lnTo>
                    <a:pt x="203581" y="397637"/>
                  </a:lnTo>
                  <a:close/>
                </a:path>
                <a:path w="736600" h="1501775">
                  <a:moveTo>
                    <a:pt x="203581" y="299720"/>
                  </a:moveTo>
                  <a:lnTo>
                    <a:pt x="197739" y="293878"/>
                  </a:lnTo>
                  <a:lnTo>
                    <a:pt x="183388" y="293878"/>
                  </a:lnTo>
                  <a:lnTo>
                    <a:pt x="177546" y="299720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739" y="319913"/>
                  </a:lnTo>
                  <a:lnTo>
                    <a:pt x="203581" y="314071"/>
                  </a:lnTo>
                  <a:lnTo>
                    <a:pt x="203581" y="299720"/>
                  </a:lnTo>
                  <a:close/>
                </a:path>
                <a:path w="736600" h="1501775">
                  <a:moveTo>
                    <a:pt x="203581" y="201803"/>
                  </a:moveTo>
                  <a:lnTo>
                    <a:pt x="197739" y="195961"/>
                  </a:lnTo>
                  <a:lnTo>
                    <a:pt x="183388" y="195961"/>
                  </a:lnTo>
                  <a:lnTo>
                    <a:pt x="177546" y="201803"/>
                  </a:lnTo>
                  <a:lnTo>
                    <a:pt x="177546" y="208915"/>
                  </a:lnTo>
                  <a:lnTo>
                    <a:pt x="177546" y="216154"/>
                  </a:lnTo>
                  <a:lnTo>
                    <a:pt x="183388" y="221996"/>
                  </a:lnTo>
                  <a:lnTo>
                    <a:pt x="197739" y="221996"/>
                  </a:lnTo>
                  <a:lnTo>
                    <a:pt x="203581" y="216154"/>
                  </a:lnTo>
                  <a:lnTo>
                    <a:pt x="203581" y="201803"/>
                  </a:lnTo>
                  <a:close/>
                </a:path>
                <a:path w="736600" h="1501775">
                  <a:moveTo>
                    <a:pt x="203581" y="103759"/>
                  </a:moveTo>
                  <a:lnTo>
                    <a:pt x="197739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237"/>
                  </a:lnTo>
                  <a:lnTo>
                    <a:pt x="183388" y="124079"/>
                  </a:lnTo>
                  <a:lnTo>
                    <a:pt x="197739" y="124079"/>
                  </a:lnTo>
                  <a:lnTo>
                    <a:pt x="203581" y="118237"/>
                  </a:lnTo>
                  <a:lnTo>
                    <a:pt x="203581" y="103759"/>
                  </a:lnTo>
                  <a:close/>
                </a:path>
                <a:path w="736600" h="1501775">
                  <a:moveTo>
                    <a:pt x="203581" y="5842"/>
                  </a:moveTo>
                  <a:lnTo>
                    <a:pt x="197739" y="0"/>
                  </a:lnTo>
                  <a:lnTo>
                    <a:pt x="183388" y="0"/>
                  </a:lnTo>
                  <a:lnTo>
                    <a:pt x="177546" y="5842"/>
                  </a:lnTo>
                  <a:lnTo>
                    <a:pt x="177546" y="13081"/>
                  </a:lnTo>
                  <a:lnTo>
                    <a:pt x="177546" y="20320"/>
                  </a:lnTo>
                  <a:lnTo>
                    <a:pt x="183388" y="26162"/>
                  </a:lnTo>
                  <a:lnTo>
                    <a:pt x="197739" y="26162"/>
                  </a:lnTo>
                  <a:lnTo>
                    <a:pt x="203581" y="20320"/>
                  </a:lnTo>
                  <a:lnTo>
                    <a:pt x="203581" y="5842"/>
                  </a:lnTo>
                  <a:close/>
                </a:path>
                <a:path w="736600" h="1501775">
                  <a:moveTo>
                    <a:pt x="292481" y="1481582"/>
                  </a:moveTo>
                  <a:lnTo>
                    <a:pt x="286639" y="1475740"/>
                  </a:lnTo>
                  <a:lnTo>
                    <a:pt x="272161" y="1475740"/>
                  </a:lnTo>
                  <a:lnTo>
                    <a:pt x="266319" y="1481582"/>
                  </a:lnTo>
                  <a:lnTo>
                    <a:pt x="266319" y="1488694"/>
                  </a:lnTo>
                  <a:lnTo>
                    <a:pt x="266319" y="1495933"/>
                  </a:lnTo>
                  <a:lnTo>
                    <a:pt x="272161" y="1501775"/>
                  </a:lnTo>
                  <a:lnTo>
                    <a:pt x="286639" y="1501775"/>
                  </a:lnTo>
                  <a:lnTo>
                    <a:pt x="292481" y="1495933"/>
                  </a:lnTo>
                  <a:lnTo>
                    <a:pt x="292481" y="1481582"/>
                  </a:lnTo>
                  <a:close/>
                </a:path>
                <a:path w="736600" h="1501775">
                  <a:moveTo>
                    <a:pt x="292481" y="1376934"/>
                  </a:moveTo>
                  <a:lnTo>
                    <a:pt x="286639" y="1371092"/>
                  </a:lnTo>
                  <a:lnTo>
                    <a:pt x="272161" y="1371092"/>
                  </a:lnTo>
                  <a:lnTo>
                    <a:pt x="266319" y="1376934"/>
                  </a:lnTo>
                  <a:lnTo>
                    <a:pt x="266319" y="1384173"/>
                  </a:lnTo>
                  <a:lnTo>
                    <a:pt x="266319" y="1391412"/>
                  </a:lnTo>
                  <a:lnTo>
                    <a:pt x="272161" y="1397254"/>
                  </a:lnTo>
                  <a:lnTo>
                    <a:pt x="286639" y="1397254"/>
                  </a:lnTo>
                  <a:lnTo>
                    <a:pt x="292481" y="1391412"/>
                  </a:lnTo>
                  <a:lnTo>
                    <a:pt x="292481" y="1376934"/>
                  </a:lnTo>
                  <a:close/>
                </a:path>
                <a:path w="736600" h="1501775">
                  <a:moveTo>
                    <a:pt x="292481" y="1279017"/>
                  </a:moveTo>
                  <a:lnTo>
                    <a:pt x="286639" y="1273175"/>
                  </a:lnTo>
                  <a:lnTo>
                    <a:pt x="272161" y="1273175"/>
                  </a:lnTo>
                  <a:lnTo>
                    <a:pt x="266319" y="1279017"/>
                  </a:lnTo>
                  <a:lnTo>
                    <a:pt x="266319" y="1286256"/>
                  </a:lnTo>
                  <a:lnTo>
                    <a:pt x="266319" y="1293495"/>
                  </a:lnTo>
                  <a:lnTo>
                    <a:pt x="272161" y="1299337"/>
                  </a:lnTo>
                  <a:lnTo>
                    <a:pt x="286639" y="1299337"/>
                  </a:lnTo>
                  <a:lnTo>
                    <a:pt x="292481" y="1293495"/>
                  </a:lnTo>
                  <a:lnTo>
                    <a:pt x="292481" y="1279017"/>
                  </a:lnTo>
                  <a:close/>
                </a:path>
                <a:path w="736600" h="1501775">
                  <a:moveTo>
                    <a:pt x="292481" y="1181100"/>
                  </a:moveTo>
                  <a:lnTo>
                    <a:pt x="286639" y="1175258"/>
                  </a:lnTo>
                  <a:lnTo>
                    <a:pt x="272161" y="1175258"/>
                  </a:lnTo>
                  <a:lnTo>
                    <a:pt x="266319" y="1181100"/>
                  </a:lnTo>
                  <a:lnTo>
                    <a:pt x="266319" y="1188339"/>
                  </a:lnTo>
                  <a:lnTo>
                    <a:pt x="266319" y="1195451"/>
                  </a:lnTo>
                  <a:lnTo>
                    <a:pt x="272161" y="1201293"/>
                  </a:lnTo>
                  <a:lnTo>
                    <a:pt x="286639" y="1201293"/>
                  </a:lnTo>
                  <a:lnTo>
                    <a:pt x="292481" y="1195451"/>
                  </a:lnTo>
                  <a:lnTo>
                    <a:pt x="292481" y="1181100"/>
                  </a:lnTo>
                  <a:close/>
                </a:path>
                <a:path w="736600" h="1501775">
                  <a:moveTo>
                    <a:pt x="381254" y="1481582"/>
                  </a:moveTo>
                  <a:lnTo>
                    <a:pt x="375412" y="1475740"/>
                  </a:lnTo>
                  <a:lnTo>
                    <a:pt x="360934" y="1475740"/>
                  </a:lnTo>
                  <a:lnTo>
                    <a:pt x="355092" y="1481582"/>
                  </a:lnTo>
                  <a:lnTo>
                    <a:pt x="355092" y="1488694"/>
                  </a:lnTo>
                  <a:lnTo>
                    <a:pt x="355092" y="1495933"/>
                  </a:lnTo>
                  <a:lnTo>
                    <a:pt x="360934" y="1501775"/>
                  </a:lnTo>
                  <a:lnTo>
                    <a:pt x="375412" y="1501775"/>
                  </a:lnTo>
                  <a:lnTo>
                    <a:pt x="381254" y="1495933"/>
                  </a:lnTo>
                  <a:lnTo>
                    <a:pt x="381254" y="1481582"/>
                  </a:lnTo>
                  <a:close/>
                </a:path>
                <a:path w="736600" h="1501775">
                  <a:moveTo>
                    <a:pt x="381254" y="1376934"/>
                  </a:moveTo>
                  <a:lnTo>
                    <a:pt x="375412" y="1371092"/>
                  </a:lnTo>
                  <a:lnTo>
                    <a:pt x="360934" y="1371092"/>
                  </a:lnTo>
                  <a:lnTo>
                    <a:pt x="355092" y="1376934"/>
                  </a:lnTo>
                  <a:lnTo>
                    <a:pt x="355092" y="1384173"/>
                  </a:lnTo>
                  <a:lnTo>
                    <a:pt x="355092" y="1391412"/>
                  </a:lnTo>
                  <a:lnTo>
                    <a:pt x="360934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34"/>
                  </a:lnTo>
                  <a:close/>
                </a:path>
                <a:path w="736600" h="1501775">
                  <a:moveTo>
                    <a:pt x="381254" y="1279017"/>
                  </a:moveTo>
                  <a:lnTo>
                    <a:pt x="375412" y="1273175"/>
                  </a:lnTo>
                  <a:lnTo>
                    <a:pt x="360934" y="1273175"/>
                  </a:lnTo>
                  <a:lnTo>
                    <a:pt x="355092" y="1279017"/>
                  </a:lnTo>
                  <a:lnTo>
                    <a:pt x="355092" y="1286256"/>
                  </a:lnTo>
                  <a:lnTo>
                    <a:pt x="355092" y="1293495"/>
                  </a:lnTo>
                  <a:lnTo>
                    <a:pt x="360934" y="1299337"/>
                  </a:lnTo>
                  <a:lnTo>
                    <a:pt x="375412" y="1299337"/>
                  </a:lnTo>
                  <a:lnTo>
                    <a:pt x="381254" y="1293495"/>
                  </a:lnTo>
                  <a:lnTo>
                    <a:pt x="381254" y="1279017"/>
                  </a:lnTo>
                  <a:close/>
                </a:path>
                <a:path w="736600" h="1501775">
                  <a:moveTo>
                    <a:pt x="381254" y="1181100"/>
                  </a:moveTo>
                  <a:lnTo>
                    <a:pt x="375412" y="1175258"/>
                  </a:lnTo>
                  <a:lnTo>
                    <a:pt x="360934" y="1175258"/>
                  </a:lnTo>
                  <a:lnTo>
                    <a:pt x="355092" y="1181100"/>
                  </a:lnTo>
                  <a:lnTo>
                    <a:pt x="355092" y="1188339"/>
                  </a:lnTo>
                  <a:lnTo>
                    <a:pt x="355092" y="1195451"/>
                  </a:lnTo>
                  <a:lnTo>
                    <a:pt x="360934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736600" h="1501775">
                  <a:moveTo>
                    <a:pt x="470027" y="1481582"/>
                  </a:moveTo>
                  <a:lnTo>
                    <a:pt x="464185" y="1475740"/>
                  </a:lnTo>
                  <a:lnTo>
                    <a:pt x="449707" y="1475740"/>
                  </a:lnTo>
                  <a:lnTo>
                    <a:pt x="443865" y="1481582"/>
                  </a:lnTo>
                  <a:lnTo>
                    <a:pt x="443865" y="1488694"/>
                  </a:lnTo>
                  <a:lnTo>
                    <a:pt x="443865" y="1495933"/>
                  </a:lnTo>
                  <a:lnTo>
                    <a:pt x="449707" y="1501775"/>
                  </a:lnTo>
                  <a:lnTo>
                    <a:pt x="464185" y="1501775"/>
                  </a:lnTo>
                  <a:lnTo>
                    <a:pt x="470027" y="1495933"/>
                  </a:lnTo>
                  <a:lnTo>
                    <a:pt x="470027" y="1481582"/>
                  </a:lnTo>
                  <a:close/>
                </a:path>
                <a:path w="736600" h="1501775">
                  <a:moveTo>
                    <a:pt x="470027" y="1376934"/>
                  </a:moveTo>
                  <a:lnTo>
                    <a:pt x="464185" y="1371092"/>
                  </a:lnTo>
                  <a:lnTo>
                    <a:pt x="449707" y="1371092"/>
                  </a:lnTo>
                  <a:lnTo>
                    <a:pt x="443865" y="1376934"/>
                  </a:lnTo>
                  <a:lnTo>
                    <a:pt x="443865" y="1384173"/>
                  </a:lnTo>
                  <a:lnTo>
                    <a:pt x="443865" y="1391412"/>
                  </a:lnTo>
                  <a:lnTo>
                    <a:pt x="449707" y="1397254"/>
                  </a:lnTo>
                  <a:lnTo>
                    <a:pt x="464185" y="1397254"/>
                  </a:lnTo>
                  <a:lnTo>
                    <a:pt x="470027" y="1391412"/>
                  </a:lnTo>
                  <a:lnTo>
                    <a:pt x="470027" y="1376934"/>
                  </a:lnTo>
                  <a:close/>
                </a:path>
                <a:path w="736600" h="1501775">
                  <a:moveTo>
                    <a:pt x="470027" y="1279017"/>
                  </a:moveTo>
                  <a:lnTo>
                    <a:pt x="464185" y="1273175"/>
                  </a:lnTo>
                  <a:lnTo>
                    <a:pt x="449707" y="1273175"/>
                  </a:lnTo>
                  <a:lnTo>
                    <a:pt x="443865" y="1279017"/>
                  </a:lnTo>
                  <a:lnTo>
                    <a:pt x="443865" y="1286256"/>
                  </a:lnTo>
                  <a:lnTo>
                    <a:pt x="443865" y="1293495"/>
                  </a:lnTo>
                  <a:lnTo>
                    <a:pt x="449707" y="1299337"/>
                  </a:lnTo>
                  <a:lnTo>
                    <a:pt x="464185" y="1299337"/>
                  </a:lnTo>
                  <a:lnTo>
                    <a:pt x="470027" y="1293495"/>
                  </a:lnTo>
                  <a:lnTo>
                    <a:pt x="470027" y="1279017"/>
                  </a:lnTo>
                  <a:close/>
                </a:path>
                <a:path w="736600" h="1501775">
                  <a:moveTo>
                    <a:pt x="470027" y="1181100"/>
                  </a:moveTo>
                  <a:lnTo>
                    <a:pt x="464185" y="1175258"/>
                  </a:lnTo>
                  <a:lnTo>
                    <a:pt x="449707" y="1175258"/>
                  </a:lnTo>
                  <a:lnTo>
                    <a:pt x="443865" y="1181100"/>
                  </a:lnTo>
                  <a:lnTo>
                    <a:pt x="443865" y="1188339"/>
                  </a:lnTo>
                  <a:lnTo>
                    <a:pt x="443865" y="1195451"/>
                  </a:lnTo>
                  <a:lnTo>
                    <a:pt x="449707" y="1201293"/>
                  </a:lnTo>
                  <a:lnTo>
                    <a:pt x="464185" y="1201293"/>
                  </a:lnTo>
                  <a:lnTo>
                    <a:pt x="470027" y="1195451"/>
                  </a:lnTo>
                  <a:lnTo>
                    <a:pt x="470027" y="1181100"/>
                  </a:lnTo>
                  <a:close/>
                </a:path>
                <a:path w="736600" h="1501775">
                  <a:moveTo>
                    <a:pt x="558800" y="1481582"/>
                  </a:moveTo>
                  <a:lnTo>
                    <a:pt x="552958" y="1475740"/>
                  </a:lnTo>
                  <a:lnTo>
                    <a:pt x="538480" y="1475740"/>
                  </a:lnTo>
                  <a:lnTo>
                    <a:pt x="532638" y="1481582"/>
                  </a:lnTo>
                  <a:lnTo>
                    <a:pt x="532638" y="1488694"/>
                  </a:lnTo>
                  <a:lnTo>
                    <a:pt x="532638" y="1495933"/>
                  </a:lnTo>
                  <a:lnTo>
                    <a:pt x="538480" y="1501775"/>
                  </a:lnTo>
                  <a:lnTo>
                    <a:pt x="552958" y="1501775"/>
                  </a:lnTo>
                  <a:lnTo>
                    <a:pt x="558800" y="1495933"/>
                  </a:lnTo>
                  <a:lnTo>
                    <a:pt x="558800" y="1481582"/>
                  </a:lnTo>
                  <a:close/>
                </a:path>
                <a:path w="736600" h="1501775">
                  <a:moveTo>
                    <a:pt x="558800" y="1376934"/>
                  </a:moveTo>
                  <a:lnTo>
                    <a:pt x="552958" y="1371092"/>
                  </a:lnTo>
                  <a:lnTo>
                    <a:pt x="538480" y="1371092"/>
                  </a:lnTo>
                  <a:lnTo>
                    <a:pt x="532638" y="1376934"/>
                  </a:lnTo>
                  <a:lnTo>
                    <a:pt x="532638" y="1384173"/>
                  </a:lnTo>
                  <a:lnTo>
                    <a:pt x="532638" y="1391412"/>
                  </a:lnTo>
                  <a:lnTo>
                    <a:pt x="538480" y="1397254"/>
                  </a:lnTo>
                  <a:lnTo>
                    <a:pt x="552958" y="1397254"/>
                  </a:lnTo>
                  <a:lnTo>
                    <a:pt x="558800" y="1391412"/>
                  </a:lnTo>
                  <a:lnTo>
                    <a:pt x="558800" y="1376934"/>
                  </a:lnTo>
                  <a:close/>
                </a:path>
                <a:path w="736600" h="1501775">
                  <a:moveTo>
                    <a:pt x="558800" y="1279017"/>
                  </a:moveTo>
                  <a:lnTo>
                    <a:pt x="552958" y="1273175"/>
                  </a:lnTo>
                  <a:lnTo>
                    <a:pt x="538480" y="1273175"/>
                  </a:lnTo>
                  <a:lnTo>
                    <a:pt x="532638" y="1279017"/>
                  </a:lnTo>
                  <a:lnTo>
                    <a:pt x="532638" y="1286256"/>
                  </a:lnTo>
                  <a:lnTo>
                    <a:pt x="532638" y="1293495"/>
                  </a:lnTo>
                  <a:lnTo>
                    <a:pt x="538480" y="1299337"/>
                  </a:lnTo>
                  <a:lnTo>
                    <a:pt x="552958" y="1299337"/>
                  </a:lnTo>
                  <a:lnTo>
                    <a:pt x="558800" y="1293495"/>
                  </a:lnTo>
                  <a:lnTo>
                    <a:pt x="558800" y="1279017"/>
                  </a:lnTo>
                  <a:close/>
                </a:path>
                <a:path w="736600" h="1501775">
                  <a:moveTo>
                    <a:pt x="558800" y="1181100"/>
                  </a:moveTo>
                  <a:lnTo>
                    <a:pt x="552958" y="1175258"/>
                  </a:lnTo>
                  <a:lnTo>
                    <a:pt x="538480" y="1175258"/>
                  </a:lnTo>
                  <a:lnTo>
                    <a:pt x="532638" y="1181100"/>
                  </a:lnTo>
                  <a:lnTo>
                    <a:pt x="532638" y="1188339"/>
                  </a:lnTo>
                  <a:lnTo>
                    <a:pt x="532638" y="1195451"/>
                  </a:lnTo>
                  <a:lnTo>
                    <a:pt x="538480" y="1201293"/>
                  </a:lnTo>
                  <a:lnTo>
                    <a:pt x="552958" y="1201293"/>
                  </a:lnTo>
                  <a:lnTo>
                    <a:pt x="558800" y="1195451"/>
                  </a:lnTo>
                  <a:lnTo>
                    <a:pt x="558800" y="1181100"/>
                  </a:lnTo>
                  <a:close/>
                </a:path>
                <a:path w="736600" h="1501775">
                  <a:moveTo>
                    <a:pt x="647573" y="1481582"/>
                  </a:moveTo>
                  <a:lnTo>
                    <a:pt x="641731" y="1475740"/>
                  </a:lnTo>
                  <a:lnTo>
                    <a:pt x="627380" y="1475740"/>
                  </a:lnTo>
                  <a:lnTo>
                    <a:pt x="621538" y="1481582"/>
                  </a:lnTo>
                  <a:lnTo>
                    <a:pt x="621538" y="1488694"/>
                  </a:lnTo>
                  <a:lnTo>
                    <a:pt x="621538" y="1495933"/>
                  </a:lnTo>
                  <a:lnTo>
                    <a:pt x="627380" y="1501775"/>
                  </a:lnTo>
                  <a:lnTo>
                    <a:pt x="641731" y="1501775"/>
                  </a:lnTo>
                  <a:lnTo>
                    <a:pt x="647573" y="1495933"/>
                  </a:lnTo>
                  <a:lnTo>
                    <a:pt x="647573" y="1481582"/>
                  </a:lnTo>
                  <a:close/>
                </a:path>
                <a:path w="736600" h="1501775">
                  <a:moveTo>
                    <a:pt x="647573" y="1376934"/>
                  </a:moveTo>
                  <a:lnTo>
                    <a:pt x="641731" y="1371092"/>
                  </a:lnTo>
                  <a:lnTo>
                    <a:pt x="627380" y="1371092"/>
                  </a:lnTo>
                  <a:lnTo>
                    <a:pt x="621538" y="1376934"/>
                  </a:lnTo>
                  <a:lnTo>
                    <a:pt x="621538" y="1384173"/>
                  </a:lnTo>
                  <a:lnTo>
                    <a:pt x="621538" y="1391412"/>
                  </a:lnTo>
                  <a:lnTo>
                    <a:pt x="627380" y="1397254"/>
                  </a:lnTo>
                  <a:lnTo>
                    <a:pt x="641731" y="1397254"/>
                  </a:lnTo>
                  <a:lnTo>
                    <a:pt x="647573" y="1391412"/>
                  </a:lnTo>
                  <a:lnTo>
                    <a:pt x="647573" y="1376934"/>
                  </a:lnTo>
                  <a:close/>
                </a:path>
                <a:path w="736600" h="1501775">
                  <a:moveTo>
                    <a:pt x="647573" y="1279017"/>
                  </a:moveTo>
                  <a:lnTo>
                    <a:pt x="641731" y="1273175"/>
                  </a:lnTo>
                  <a:lnTo>
                    <a:pt x="627380" y="1273175"/>
                  </a:lnTo>
                  <a:lnTo>
                    <a:pt x="621538" y="1279017"/>
                  </a:lnTo>
                  <a:lnTo>
                    <a:pt x="621538" y="1286256"/>
                  </a:lnTo>
                  <a:lnTo>
                    <a:pt x="621538" y="1293495"/>
                  </a:lnTo>
                  <a:lnTo>
                    <a:pt x="627380" y="1299337"/>
                  </a:lnTo>
                  <a:lnTo>
                    <a:pt x="641731" y="1299337"/>
                  </a:lnTo>
                  <a:lnTo>
                    <a:pt x="647573" y="1293495"/>
                  </a:lnTo>
                  <a:lnTo>
                    <a:pt x="647573" y="1279017"/>
                  </a:lnTo>
                  <a:close/>
                </a:path>
                <a:path w="736600" h="1501775">
                  <a:moveTo>
                    <a:pt x="647573" y="1181100"/>
                  </a:moveTo>
                  <a:lnTo>
                    <a:pt x="641731" y="1175258"/>
                  </a:lnTo>
                  <a:lnTo>
                    <a:pt x="627380" y="1175258"/>
                  </a:lnTo>
                  <a:lnTo>
                    <a:pt x="621538" y="1181100"/>
                  </a:lnTo>
                  <a:lnTo>
                    <a:pt x="621538" y="1188339"/>
                  </a:lnTo>
                  <a:lnTo>
                    <a:pt x="621538" y="1195451"/>
                  </a:lnTo>
                  <a:lnTo>
                    <a:pt x="627380" y="1201293"/>
                  </a:lnTo>
                  <a:lnTo>
                    <a:pt x="641731" y="1201293"/>
                  </a:lnTo>
                  <a:lnTo>
                    <a:pt x="647573" y="1195451"/>
                  </a:lnTo>
                  <a:lnTo>
                    <a:pt x="647573" y="1181100"/>
                  </a:lnTo>
                  <a:close/>
                </a:path>
                <a:path w="736600" h="1501775">
                  <a:moveTo>
                    <a:pt x="647573" y="1083183"/>
                  </a:moveTo>
                  <a:lnTo>
                    <a:pt x="641731" y="1077341"/>
                  </a:lnTo>
                  <a:lnTo>
                    <a:pt x="627380" y="1077341"/>
                  </a:lnTo>
                  <a:lnTo>
                    <a:pt x="621538" y="1083183"/>
                  </a:lnTo>
                  <a:lnTo>
                    <a:pt x="621538" y="1090422"/>
                  </a:lnTo>
                  <a:lnTo>
                    <a:pt x="621538" y="1097534"/>
                  </a:lnTo>
                  <a:lnTo>
                    <a:pt x="627380" y="1103376"/>
                  </a:lnTo>
                  <a:lnTo>
                    <a:pt x="641731" y="1103376"/>
                  </a:lnTo>
                  <a:lnTo>
                    <a:pt x="647573" y="1097534"/>
                  </a:lnTo>
                  <a:lnTo>
                    <a:pt x="647573" y="1083183"/>
                  </a:lnTo>
                  <a:close/>
                </a:path>
                <a:path w="736600" h="1501775">
                  <a:moveTo>
                    <a:pt x="736346" y="1481582"/>
                  </a:moveTo>
                  <a:lnTo>
                    <a:pt x="730504" y="1475740"/>
                  </a:lnTo>
                  <a:lnTo>
                    <a:pt x="716153" y="1475740"/>
                  </a:lnTo>
                  <a:lnTo>
                    <a:pt x="710311" y="1481582"/>
                  </a:lnTo>
                  <a:lnTo>
                    <a:pt x="710311" y="1488694"/>
                  </a:lnTo>
                  <a:lnTo>
                    <a:pt x="710311" y="1495933"/>
                  </a:lnTo>
                  <a:lnTo>
                    <a:pt x="716153" y="1501775"/>
                  </a:lnTo>
                  <a:lnTo>
                    <a:pt x="730504" y="1501775"/>
                  </a:lnTo>
                  <a:lnTo>
                    <a:pt x="736346" y="1495933"/>
                  </a:lnTo>
                  <a:lnTo>
                    <a:pt x="736346" y="1481582"/>
                  </a:lnTo>
                  <a:close/>
                </a:path>
                <a:path w="736600" h="1501775">
                  <a:moveTo>
                    <a:pt x="736346" y="1376934"/>
                  </a:moveTo>
                  <a:lnTo>
                    <a:pt x="730504" y="1371092"/>
                  </a:lnTo>
                  <a:lnTo>
                    <a:pt x="716153" y="1371092"/>
                  </a:lnTo>
                  <a:lnTo>
                    <a:pt x="710311" y="1376934"/>
                  </a:lnTo>
                  <a:lnTo>
                    <a:pt x="710311" y="1384173"/>
                  </a:lnTo>
                  <a:lnTo>
                    <a:pt x="710311" y="1391412"/>
                  </a:lnTo>
                  <a:lnTo>
                    <a:pt x="716153" y="1397254"/>
                  </a:lnTo>
                  <a:lnTo>
                    <a:pt x="730504" y="1397254"/>
                  </a:lnTo>
                  <a:lnTo>
                    <a:pt x="736346" y="1391412"/>
                  </a:lnTo>
                  <a:lnTo>
                    <a:pt x="736346" y="1376934"/>
                  </a:lnTo>
                  <a:close/>
                </a:path>
                <a:path w="736600" h="1501775">
                  <a:moveTo>
                    <a:pt x="736346" y="1279017"/>
                  </a:moveTo>
                  <a:lnTo>
                    <a:pt x="730504" y="1273175"/>
                  </a:lnTo>
                  <a:lnTo>
                    <a:pt x="716153" y="1273175"/>
                  </a:lnTo>
                  <a:lnTo>
                    <a:pt x="710311" y="1279017"/>
                  </a:lnTo>
                  <a:lnTo>
                    <a:pt x="710311" y="1286256"/>
                  </a:lnTo>
                  <a:lnTo>
                    <a:pt x="710311" y="1293495"/>
                  </a:lnTo>
                  <a:lnTo>
                    <a:pt x="716153" y="1299337"/>
                  </a:lnTo>
                  <a:lnTo>
                    <a:pt x="730504" y="1299337"/>
                  </a:lnTo>
                  <a:lnTo>
                    <a:pt x="736346" y="1293495"/>
                  </a:lnTo>
                  <a:lnTo>
                    <a:pt x="736346" y="1279017"/>
                  </a:lnTo>
                  <a:close/>
                </a:path>
                <a:path w="736600" h="1501775">
                  <a:moveTo>
                    <a:pt x="736346" y="1181100"/>
                  </a:moveTo>
                  <a:lnTo>
                    <a:pt x="730504" y="1175258"/>
                  </a:lnTo>
                  <a:lnTo>
                    <a:pt x="716153" y="1175258"/>
                  </a:lnTo>
                  <a:lnTo>
                    <a:pt x="710311" y="1181100"/>
                  </a:lnTo>
                  <a:lnTo>
                    <a:pt x="710311" y="1188339"/>
                  </a:lnTo>
                  <a:lnTo>
                    <a:pt x="710311" y="1195451"/>
                  </a:lnTo>
                  <a:lnTo>
                    <a:pt x="716153" y="1201293"/>
                  </a:lnTo>
                  <a:lnTo>
                    <a:pt x="730504" y="1201293"/>
                  </a:lnTo>
                  <a:lnTo>
                    <a:pt x="736346" y="1195451"/>
                  </a:lnTo>
                  <a:lnTo>
                    <a:pt x="736346" y="1181100"/>
                  </a:lnTo>
                  <a:close/>
                </a:path>
                <a:path w="736600" h="1501775">
                  <a:moveTo>
                    <a:pt x="736346" y="1083183"/>
                  </a:moveTo>
                  <a:lnTo>
                    <a:pt x="730504" y="1077341"/>
                  </a:lnTo>
                  <a:lnTo>
                    <a:pt x="716153" y="1077341"/>
                  </a:lnTo>
                  <a:lnTo>
                    <a:pt x="710311" y="1083183"/>
                  </a:lnTo>
                  <a:lnTo>
                    <a:pt x="710311" y="1090422"/>
                  </a:lnTo>
                  <a:lnTo>
                    <a:pt x="710311" y="1097534"/>
                  </a:lnTo>
                  <a:lnTo>
                    <a:pt x="716153" y="1103376"/>
                  </a:lnTo>
                  <a:lnTo>
                    <a:pt x="730504" y="1103376"/>
                  </a:lnTo>
                  <a:lnTo>
                    <a:pt x="736346" y="1097534"/>
                  </a:lnTo>
                  <a:lnTo>
                    <a:pt x="736346" y="1083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3966" y="3106546"/>
              <a:ext cx="470534" cy="1201420"/>
            </a:xfrm>
            <a:custGeom>
              <a:avLst/>
              <a:gdLst/>
              <a:ahLst/>
              <a:cxnLst/>
              <a:rect l="l" t="t" r="r" b="b"/>
              <a:pathLst>
                <a:path w="470535" h="1201420">
                  <a:moveTo>
                    <a:pt x="26162" y="1181023"/>
                  </a:moveTo>
                  <a:lnTo>
                    <a:pt x="20320" y="1175181"/>
                  </a:lnTo>
                  <a:lnTo>
                    <a:pt x="5842" y="1175181"/>
                  </a:lnTo>
                  <a:lnTo>
                    <a:pt x="0" y="1181023"/>
                  </a:lnTo>
                  <a:lnTo>
                    <a:pt x="0" y="1188237"/>
                  </a:lnTo>
                  <a:lnTo>
                    <a:pt x="0" y="1195438"/>
                  </a:lnTo>
                  <a:lnTo>
                    <a:pt x="5842" y="1201280"/>
                  </a:lnTo>
                  <a:lnTo>
                    <a:pt x="20320" y="1201280"/>
                  </a:lnTo>
                  <a:lnTo>
                    <a:pt x="26162" y="1195438"/>
                  </a:lnTo>
                  <a:lnTo>
                    <a:pt x="26162" y="1181023"/>
                  </a:lnTo>
                  <a:close/>
                </a:path>
                <a:path w="470535" h="1201420">
                  <a:moveTo>
                    <a:pt x="26162" y="1083094"/>
                  </a:moveTo>
                  <a:lnTo>
                    <a:pt x="20320" y="1077252"/>
                  </a:lnTo>
                  <a:lnTo>
                    <a:pt x="5842" y="1077252"/>
                  </a:lnTo>
                  <a:lnTo>
                    <a:pt x="0" y="1083094"/>
                  </a:lnTo>
                  <a:lnTo>
                    <a:pt x="0" y="1090295"/>
                  </a:lnTo>
                  <a:lnTo>
                    <a:pt x="0" y="1097508"/>
                  </a:lnTo>
                  <a:lnTo>
                    <a:pt x="5842" y="1103350"/>
                  </a:lnTo>
                  <a:lnTo>
                    <a:pt x="20320" y="1103350"/>
                  </a:lnTo>
                  <a:lnTo>
                    <a:pt x="26162" y="1097508"/>
                  </a:lnTo>
                  <a:lnTo>
                    <a:pt x="26162" y="1083094"/>
                  </a:lnTo>
                  <a:close/>
                </a:path>
                <a:path w="470535" h="1201420">
                  <a:moveTo>
                    <a:pt x="26162" y="985151"/>
                  </a:moveTo>
                  <a:lnTo>
                    <a:pt x="20320" y="979309"/>
                  </a:lnTo>
                  <a:lnTo>
                    <a:pt x="5842" y="979309"/>
                  </a:lnTo>
                  <a:lnTo>
                    <a:pt x="0" y="985151"/>
                  </a:lnTo>
                  <a:lnTo>
                    <a:pt x="0" y="992365"/>
                  </a:lnTo>
                  <a:lnTo>
                    <a:pt x="0" y="999566"/>
                  </a:lnTo>
                  <a:lnTo>
                    <a:pt x="5842" y="1005408"/>
                  </a:lnTo>
                  <a:lnTo>
                    <a:pt x="20320" y="1005408"/>
                  </a:lnTo>
                  <a:lnTo>
                    <a:pt x="26162" y="999566"/>
                  </a:lnTo>
                  <a:lnTo>
                    <a:pt x="26162" y="985151"/>
                  </a:lnTo>
                  <a:close/>
                </a:path>
                <a:path w="470535" h="1201420">
                  <a:moveTo>
                    <a:pt x="26162" y="887222"/>
                  </a:moveTo>
                  <a:lnTo>
                    <a:pt x="20320" y="881380"/>
                  </a:lnTo>
                  <a:lnTo>
                    <a:pt x="5842" y="881380"/>
                  </a:lnTo>
                  <a:lnTo>
                    <a:pt x="0" y="887222"/>
                  </a:lnTo>
                  <a:lnTo>
                    <a:pt x="0" y="894422"/>
                  </a:lnTo>
                  <a:lnTo>
                    <a:pt x="0" y="901636"/>
                  </a:lnTo>
                  <a:lnTo>
                    <a:pt x="5842" y="907478"/>
                  </a:lnTo>
                  <a:lnTo>
                    <a:pt x="20320" y="907478"/>
                  </a:lnTo>
                  <a:lnTo>
                    <a:pt x="26162" y="901636"/>
                  </a:lnTo>
                  <a:lnTo>
                    <a:pt x="26162" y="887222"/>
                  </a:lnTo>
                  <a:close/>
                </a:path>
                <a:path w="470535" h="1201420">
                  <a:moveTo>
                    <a:pt x="26162" y="789279"/>
                  </a:moveTo>
                  <a:lnTo>
                    <a:pt x="20320" y="783437"/>
                  </a:lnTo>
                  <a:lnTo>
                    <a:pt x="5842" y="783437"/>
                  </a:lnTo>
                  <a:lnTo>
                    <a:pt x="0" y="789279"/>
                  </a:lnTo>
                  <a:lnTo>
                    <a:pt x="0" y="796493"/>
                  </a:lnTo>
                  <a:lnTo>
                    <a:pt x="0" y="803694"/>
                  </a:lnTo>
                  <a:lnTo>
                    <a:pt x="5842" y="809536"/>
                  </a:lnTo>
                  <a:lnTo>
                    <a:pt x="20320" y="809536"/>
                  </a:lnTo>
                  <a:lnTo>
                    <a:pt x="26162" y="803694"/>
                  </a:lnTo>
                  <a:lnTo>
                    <a:pt x="26162" y="789279"/>
                  </a:lnTo>
                  <a:close/>
                </a:path>
                <a:path w="470535" h="1201420">
                  <a:moveTo>
                    <a:pt x="26162" y="691388"/>
                  </a:moveTo>
                  <a:lnTo>
                    <a:pt x="20320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500"/>
                  </a:lnTo>
                  <a:lnTo>
                    <a:pt x="0" y="705739"/>
                  </a:lnTo>
                  <a:lnTo>
                    <a:pt x="5842" y="711581"/>
                  </a:lnTo>
                  <a:lnTo>
                    <a:pt x="20320" y="711581"/>
                  </a:lnTo>
                  <a:lnTo>
                    <a:pt x="26162" y="705739"/>
                  </a:lnTo>
                  <a:lnTo>
                    <a:pt x="26162" y="691388"/>
                  </a:lnTo>
                  <a:close/>
                </a:path>
                <a:path w="470535" h="1201420">
                  <a:moveTo>
                    <a:pt x="26162" y="593471"/>
                  </a:moveTo>
                  <a:lnTo>
                    <a:pt x="20320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583"/>
                  </a:lnTo>
                  <a:lnTo>
                    <a:pt x="0" y="607822"/>
                  </a:lnTo>
                  <a:lnTo>
                    <a:pt x="5842" y="613664"/>
                  </a:lnTo>
                  <a:lnTo>
                    <a:pt x="20320" y="613664"/>
                  </a:lnTo>
                  <a:lnTo>
                    <a:pt x="26162" y="607822"/>
                  </a:lnTo>
                  <a:lnTo>
                    <a:pt x="26162" y="593471"/>
                  </a:lnTo>
                  <a:close/>
                </a:path>
                <a:path w="470535" h="1201420">
                  <a:moveTo>
                    <a:pt x="26162" y="495427"/>
                  </a:moveTo>
                  <a:lnTo>
                    <a:pt x="20320" y="489585"/>
                  </a:lnTo>
                  <a:lnTo>
                    <a:pt x="5842" y="489585"/>
                  </a:lnTo>
                  <a:lnTo>
                    <a:pt x="0" y="495427"/>
                  </a:lnTo>
                  <a:lnTo>
                    <a:pt x="0" y="502666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320" y="515747"/>
                  </a:lnTo>
                  <a:lnTo>
                    <a:pt x="26162" y="509905"/>
                  </a:lnTo>
                  <a:lnTo>
                    <a:pt x="26162" y="495427"/>
                  </a:lnTo>
                  <a:close/>
                </a:path>
                <a:path w="470535" h="1201420">
                  <a:moveTo>
                    <a:pt x="26162" y="397510"/>
                  </a:moveTo>
                  <a:lnTo>
                    <a:pt x="20320" y="391668"/>
                  </a:lnTo>
                  <a:lnTo>
                    <a:pt x="5842" y="391668"/>
                  </a:lnTo>
                  <a:lnTo>
                    <a:pt x="0" y="397510"/>
                  </a:lnTo>
                  <a:lnTo>
                    <a:pt x="0" y="404749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320" y="417830"/>
                  </a:lnTo>
                  <a:lnTo>
                    <a:pt x="26162" y="411988"/>
                  </a:lnTo>
                  <a:lnTo>
                    <a:pt x="26162" y="397510"/>
                  </a:lnTo>
                  <a:close/>
                </a:path>
                <a:path w="470535" h="1201420">
                  <a:moveTo>
                    <a:pt x="26162" y="299593"/>
                  </a:moveTo>
                  <a:lnTo>
                    <a:pt x="20320" y="293751"/>
                  </a:lnTo>
                  <a:lnTo>
                    <a:pt x="5842" y="293751"/>
                  </a:lnTo>
                  <a:lnTo>
                    <a:pt x="0" y="299593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320" y="319913"/>
                  </a:lnTo>
                  <a:lnTo>
                    <a:pt x="26162" y="314071"/>
                  </a:lnTo>
                  <a:lnTo>
                    <a:pt x="26162" y="299593"/>
                  </a:lnTo>
                  <a:close/>
                </a:path>
                <a:path w="470535" h="1201420">
                  <a:moveTo>
                    <a:pt x="26162" y="201676"/>
                  </a:moveTo>
                  <a:lnTo>
                    <a:pt x="20320" y="195834"/>
                  </a:lnTo>
                  <a:lnTo>
                    <a:pt x="5842" y="195834"/>
                  </a:lnTo>
                  <a:lnTo>
                    <a:pt x="0" y="201676"/>
                  </a:lnTo>
                  <a:lnTo>
                    <a:pt x="0" y="208915"/>
                  </a:lnTo>
                  <a:lnTo>
                    <a:pt x="0" y="216027"/>
                  </a:lnTo>
                  <a:lnTo>
                    <a:pt x="5842" y="221869"/>
                  </a:lnTo>
                  <a:lnTo>
                    <a:pt x="20320" y="221869"/>
                  </a:lnTo>
                  <a:lnTo>
                    <a:pt x="26162" y="216027"/>
                  </a:lnTo>
                  <a:lnTo>
                    <a:pt x="26162" y="201676"/>
                  </a:lnTo>
                  <a:close/>
                </a:path>
                <a:path w="470535" h="1201420">
                  <a:moveTo>
                    <a:pt x="26162" y="103759"/>
                  </a:moveTo>
                  <a:lnTo>
                    <a:pt x="20320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110"/>
                  </a:lnTo>
                  <a:lnTo>
                    <a:pt x="5842" y="123952"/>
                  </a:lnTo>
                  <a:lnTo>
                    <a:pt x="20320" y="123952"/>
                  </a:lnTo>
                  <a:lnTo>
                    <a:pt x="26162" y="118110"/>
                  </a:lnTo>
                  <a:lnTo>
                    <a:pt x="26162" y="103759"/>
                  </a:lnTo>
                  <a:close/>
                </a:path>
                <a:path w="470535" h="1201420">
                  <a:moveTo>
                    <a:pt x="114935" y="1181023"/>
                  </a:moveTo>
                  <a:lnTo>
                    <a:pt x="109093" y="1175181"/>
                  </a:lnTo>
                  <a:lnTo>
                    <a:pt x="94615" y="1175181"/>
                  </a:lnTo>
                  <a:lnTo>
                    <a:pt x="88773" y="1181023"/>
                  </a:lnTo>
                  <a:lnTo>
                    <a:pt x="88773" y="1188237"/>
                  </a:lnTo>
                  <a:lnTo>
                    <a:pt x="88773" y="1195438"/>
                  </a:lnTo>
                  <a:lnTo>
                    <a:pt x="94615" y="1201280"/>
                  </a:lnTo>
                  <a:lnTo>
                    <a:pt x="109093" y="1201280"/>
                  </a:lnTo>
                  <a:lnTo>
                    <a:pt x="114935" y="1195438"/>
                  </a:lnTo>
                  <a:lnTo>
                    <a:pt x="114935" y="1181023"/>
                  </a:lnTo>
                  <a:close/>
                </a:path>
                <a:path w="470535" h="1201420">
                  <a:moveTo>
                    <a:pt x="114935" y="1083094"/>
                  </a:moveTo>
                  <a:lnTo>
                    <a:pt x="109093" y="1077252"/>
                  </a:lnTo>
                  <a:lnTo>
                    <a:pt x="94615" y="1077252"/>
                  </a:lnTo>
                  <a:lnTo>
                    <a:pt x="88773" y="1083094"/>
                  </a:lnTo>
                  <a:lnTo>
                    <a:pt x="88773" y="1090295"/>
                  </a:lnTo>
                  <a:lnTo>
                    <a:pt x="88773" y="1097508"/>
                  </a:lnTo>
                  <a:lnTo>
                    <a:pt x="94615" y="1103350"/>
                  </a:lnTo>
                  <a:lnTo>
                    <a:pt x="109093" y="1103350"/>
                  </a:lnTo>
                  <a:lnTo>
                    <a:pt x="114935" y="1097508"/>
                  </a:lnTo>
                  <a:lnTo>
                    <a:pt x="114935" y="1083094"/>
                  </a:lnTo>
                  <a:close/>
                </a:path>
                <a:path w="470535" h="1201420">
                  <a:moveTo>
                    <a:pt x="114935" y="985151"/>
                  </a:moveTo>
                  <a:lnTo>
                    <a:pt x="109093" y="979309"/>
                  </a:lnTo>
                  <a:lnTo>
                    <a:pt x="94615" y="979309"/>
                  </a:lnTo>
                  <a:lnTo>
                    <a:pt x="88773" y="985151"/>
                  </a:lnTo>
                  <a:lnTo>
                    <a:pt x="88773" y="992365"/>
                  </a:lnTo>
                  <a:lnTo>
                    <a:pt x="88773" y="999566"/>
                  </a:lnTo>
                  <a:lnTo>
                    <a:pt x="94615" y="1005408"/>
                  </a:lnTo>
                  <a:lnTo>
                    <a:pt x="109093" y="1005408"/>
                  </a:lnTo>
                  <a:lnTo>
                    <a:pt x="114935" y="999566"/>
                  </a:lnTo>
                  <a:lnTo>
                    <a:pt x="114935" y="985151"/>
                  </a:lnTo>
                  <a:close/>
                </a:path>
                <a:path w="470535" h="1201420">
                  <a:moveTo>
                    <a:pt x="114935" y="887222"/>
                  </a:moveTo>
                  <a:lnTo>
                    <a:pt x="109093" y="881380"/>
                  </a:lnTo>
                  <a:lnTo>
                    <a:pt x="94615" y="881380"/>
                  </a:lnTo>
                  <a:lnTo>
                    <a:pt x="88773" y="887222"/>
                  </a:lnTo>
                  <a:lnTo>
                    <a:pt x="88773" y="894422"/>
                  </a:lnTo>
                  <a:lnTo>
                    <a:pt x="88773" y="901636"/>
                  </a:lnTo>
                  <a:lnTo>
                    <a:pt x="94615" y="907478"/>
                  </a:lnTo>
                  <a:lnTo>
                    <a:pt x="109093" y="907478"/>
                  </a:lnTo>
                  <a:lnTo>
                    <a:pt x="114935" y="901636"/>
                  </a:lnTo>
                  <a:lnTo>
                    <a:pt x="114935" y="887222"/>
                  </a:lnTo>
                  <a:close/>
                </a:path>
                <a:path w="470535" h="1201420">
                  <a:moveTo>
                    <a:pt x="114935" y="789279"/>
                  </a:moveTo>
                  <a:lnTo>
                    <a:pt x="109093" y="783437"/>
                  </a:lnTo>
                  <a:lnTo>
                    <a:pt x="94615" y="783437"/>
                  </a:lnTo>
                  <a:lnTo>
                    <a:pt x="88773" y="789279"/>
                  </a:lnTo>
                  <a:lnTo>
                    <a:pt x="88773" y="796493"/>
                  </a:lnTo>
                  <a:lnTo>
                    <a:pt x="88773" y="803694"/>
                  </a:lnTo>
                  <a:lnTo>
                    <a:pt x="94615" y="809536"/>
                  </a:lnTo>
                  <a:lnTo>
                    <a:pt x="109093" y="809536"/>
                  </a:lnTo>
                  <a:lnTo>
                    <a:pt x="114935" y="803694"/>
                  </a:lnTo>
                  <a:lnTo>
                    <a:pt x="114935" y="789279"/>
                  </a:lnTo>
                  <a:close/>
                </a:path>
                <a:path w="470535" h="1201420">
                  <a:moveTo>
                    <a:pt x="114935" y="691388"/>
                  </a:moveTo>
                  <a:lnTo>
                    <a:pt x="109093" y="685546"/>
                  </a:lnTo>
                  <a:lnTo>
                    <a:pt x="94615" y="685546"/>
                  </a:lnTo>
                  <a:lnTo>
                    <a:pt x="88773" y="691388"/>
                  </a:lnTo>
                  <a:lnTo>
                    <a:pt x="88773" y="698500"/>
                  </a:lnTo>
                  <a:lnTo>
                    <a:pt x="88773" y="705739"/>
                  </a:lnTo>
                  <a:lnTo>
                    <a:pt x="94615" y="711581"/>
                  </a:lnTo>
                  <a:lnTo>
                    <a:pt x="109093" y="711581"/>
                  </a:lnTo>
                  <a:lnTo>
                    <a:pt x="114935" y="705739"/>
                  </a:lnTo>
                  <a:lnTo>
                    <a:pt x="114935" y="691388"/>
                  </a:lnTo>
                  <a:close/>
                </a:path>
                <a:path w="470535" h="1201420">
                  <a:moveTo>
                    <a:pt x="114935" y="593471"/>
                  </a:moveTo>
                  <a:lnTo>
                    <a:pt x="109093" y="587629"/>
                  </a:lnTo>
                  <a:lnTo>
                    <a:pt x="94615" y="587629"/>
                  </a:lnTo>
                  <a:lnTo>
                    <a:pt x="88773" y="593471"/>
                  </a:lnTo>
                  <a:lnTo>
                    <a:pt x="88773" y="600583"/>
                  </a:lnTo>
                  <a:lnTo>
                    <a:pt x="88773" y="607822"/>
                  </a:lnTo>
                  <a:lnTo>
                    <a:pt x="94615" y="613664"/>
                  </a:lnTo>
                  <a:lnTo>
                    <a:pt x="109093" y="613664"/>
                  </a:lnTo>
                  <a:lnTo>
                    <a:pt x="114935" y="607822"/>
                  </a:lnTo>
                  <a:lnTo>
                    <a:pt x="114935" y="593471"/>
                  </a:lnTo>
                  <a:close/>
                </a:path>
                <a:path w="470535" h="1201420">
                  <a:moveTo>
                    <a:pt x="114935" y="495427"/>
                  </a:moveTo>
                  <a:lnTo>
                    <a:pt x="109093" y="489585"/>
                  </a:lnTo>
                  <a:lnTo>
                    <a:pt x="94615" y="489585"/>
                  </a:lnTo>
                  <a:lnTo>
                    <a:pt x="88773" y="495427"/>
                  </a:lnTo>
                  <a:lnTo>
                    <a:pt x="88773" y="502666"/>
                  </a:lnTo>
                  <a:lnTo>
                    <a:pt x="88773" y="509905"/>
                  </a:lnTo>
                  <a:lnTo>
                    <a:pt x="94615" y="515747"/>
                  </a:lnTo>
                  <a:lnTo>
                    <a:pt x="109093" y="515747"/>
                  </a:lnTo>
                  <a:lnTo>
                    <a:pt x="114935" y="509905"/>
                  </a:lnTo>
                  <a:lnTo>
                    <a:pt x="114935" y="495427"/>
                  </a:lnTo>
                  <a:close/>
                </a:path>
                <a:path w="470535" h="1201420">
                  <a:moveTo>
                    <a:pt x="114935" y="397510"/>
                  </a:moveTo>
                  <a:lnTo>
                    <a:pt x="109093" y="391668"/>
                  </a:lnTo>
                  <a:lnTo>
                    <a:pt x="94615" y="391668"/>
                  </a:lnTo>
                  <a:lnTo>
                    <a:pt x="88773" y="397510"/>
                  </a:lnTo>
                  <a:lnTo>
                    <a:pt x="88773" y="404749"/>
                  </a:lnTo>
                  <a:lnTo>
                    <a:pt x="88773" y="411988"/>
                  </a:lnTo>
                  <a:lnTo>
                    <a:pt x="94615" y="417830"/>
                  </a:lnTo>
                  <a:lnTo>
                    <a:pt x="109093" y="417830"/>
                  </a:lnTo>
                  <a:lnTo>
                    <a:pt x="114935" y="411988"/>
                  </a:lnTo>
                  <a:lnTo>
                    <a:pt x="114935" y="397510"/>
                  </a:lnTo>
                  <a:close/>
                </a:path>
                <a:path w="470535" h="1201420">
                  <a:moveTo>
                    <a:pt x="114935" y="299593"/>
                  </a:moveTo>
                  <a:lnTo>
                    <a:pt x="109093" y="293751"/>
                  </a:lnTo>
                  <a:lnTo>
                    <a:pt x="94615" y="293751"/>
                  </a:lnTo>
                  <a:lnTo>
                    <a:pt x="88773" y="299593"/>
                  </a:lnTo>
                  <a:lnTo>
                    <a:pt x="88773" y="306832"/>
                  </a:lnTo>
                  <a:lnTo>
                    <a:pt x="88773" y="314071"/>
                  </a:lnTo>
                  <a:lnTo>
                    <a:pt x="94615" y="319913"/>
                  </a:lnTo>
                  <a:lnTo>
                    <a:pt x="109093" y="319913"/>
                  </a:lnTo>
                  <a:lnTo>
                    <a:pt x="114935" y="314071"/>
                  </a:lnTo>
                  <a:lnTo>
                    <a:pt x="114935" y="299593"/>
                  </a:lnTo>
                  <a:close/>
                </a:path>
                <a:path w="470535" h="1201420">
                  <a:moveTo>
                    <a:pt x="114935" y="201676"/>
                  </a:moveTo>
                  <a:lnTo>
                    <a:pt x="109093" y="195834"/>
                  </a:lnTo>
                  <a:lnTo>
                    <a:pt x="94615" y="195834"/>
                  </a:lnTo>
                  <a:lnTo>
                    <a:pt x="88773" y="201676"/>
                  </a:lnTo>
                  <a:lnTo>
                    <a:pt x="88773" y="208915"/>
                  </a:lnTo>
                  <a:lnTo>
                    <a:pt x="88773" y="216027"/>
                  </a:lnTo>
                  <a:lnTo>
                    <a:pt x="94615" y="221869"/>
                  </a:lnTo>
                  <a:lnTo>
                    <a:pt x="109093" y="221869"/>
                  </a:lnTo>
                  <a:lnTo>
                    <a:pt x="114935" y="216027"/>
                  </a:lnTo>
                  <a:lnTo>
                    <a:pt x="114935" y="201676"/>
                  </a:lnTo>
                  <a:close/>
                </a:path>
                <a:path w="470535" h="1201420">
                  <a:moveTo>
                    <a:pt x="114935" y="103759"/>
                  </a:moveTo>
                  <a:lnTo>
                    <a:pt x="109093" y="97917"/>
                  </a:lnTo>
                  <a:lnTo>
                    <a:pt x="94615" y="97917"/>
                  </a:lnTo>
                  <a:lnTo>
                    <a:pt x="88773" y="103759"/>
                  </a:lnTo>
                  <a:lnTo>
                    <a:pt x="88773" y="110998"/>
                  </a:lnTo>
                  <a:lnTo>
                    <a:pt x="88773" y="118110"/>
                  </a:lnTo>
                  <a:lnTo>
                    <a:pt x="94615" y="123952"/>
                  </a:lnTo>
                  <a:lnTo>
                    <a:pt x="109093" y="123952"/>
                  </a:lnTo>
                  <a:lnTo>
                    <a:pt x="114935" y="118110"/>
                  </a:lnTo>
                  <a:lnTo>
                    <a:pt x="114935" y="103759"/>
                  </a:lnTo>
                  <a:close/>
                </a:path>
                <a:path w="470535" h="1201420">
                  <a:moveTo>
                    <a:pt x="203708" y="1181023"/>
                  </a:moveTo>
                  <a:lnTo>
                    <a:pt x="197866" y="1175181"/>
                  </a:lnTo>
                  <a:lnTo>
                    <a:pt x="183388" y="1175181"/>
                  </a:lnTo>
                  <a:lnTo>
                    <a:pt x="177546" y="1181023"/>
                  </a:lnTo>
                  <a:lnTo>
                    <a:pt x="177546" y="1188237"/>
                  </a:lnTo>
                  <a:lnTo>
                    <a:pt x="177546" y="1195438"/>
                  </a:lnTo>
                  <a:lnTo>
                    <a:pt x="183388" y="1201280"/>
                  </a:lnTo>
                  <a:lnTo>
                    <a:pt x="197866" y="1201280"/>
                  </a:lnTo>
                  <a:lnTo>
                    <a:pt x="203708" y="1195438"/>
                  </a:lnTo>
                  <a:lnTo>
                    <a:pt x="203708" y="1181023"/>
                  </a:lnTo>
                  <a:close/>
                </a:path>
                <a:path w="470535" h="1201420">
                  <a:moveTo>
                    <a:pt x="203708" y="1083094"/>
                  </a:moveTo>
                  <a:lnTo>
                    <a:pt x="197866" y="1077252"/>
                  </a:lnTo>
                  <a:lnTo>
                    <a:pt x="183388" y="1077252"/>
                  </a:lnTo>
                  <a:lnTo>
                    <a:pt x="177546" y="1083094"/>
                  </a:lnTo>
                  <a:lnTo>
                    <a:pt x="177546" y="1090295"/>
                  </a:lnTo>
                  <a:lnTo>
                    <a:pt x="177546" y="1097508"/>
                  </a:lnTo>
                  <a:lnTo>
                    <a:pt x="183388" y="1103350"/>
                  </a:lnTo>
                  <a:lnTo>
                    <a:pt x="197866" y="1103350"/>
                  </a:lnTo>
                  <a:lnTo>
                    <a:pt x="203708" y="1097508"/>
                  </a:lnTo>
                  <a:lnTo>
                    <a:pt x="203708" y="1083094"/>
                  </a:lnTo>
                  <a:close/>
                </a:path>
                <a:path w="470535" h="1201420">
                  <a:moveTo>
                    <a:pt x="203708" y="985151"/>
                  </a:moveTo>
                  <a:lnTo>
                    <a:pt x="197866" y="979309"/>
                  </a:lnTo>
                  <a:lnTo>
                    <a:pt x="183388" y="979309"/>
                  </a:lnTo>
                  <a:lnTo>
                    <a:pt x="177546" y="985151"/>
                  </a:lnTo>
                  <a:lnTo>
                    <a:pt x="177546" y="992365"/>
                  </a:lnTo>
                  <a:lnTo>
                    <a:pt x="177546" y="999566"/>
                  </a:lnTo>
                  <a:lnTo>
                    <a:pt x="183388" y="1005408"/>
                  </a:lnTo>
                  <a:lnTo>
                    <a:pt x="197866" y="1005408"/>
                  </a:lnTo>
                  <a:lnTo>
                    <a:pt x="203708" y="999566"/>
                  </a:lnTo>
                  <a:lnTo>
                    <a:pt x="203708" y="985151"/>
                  </a:lnTo>
                  <a:close/>
                </a:path>
                <a:path w="470535" h="1201420">
                  <a:moveTo>
                    <a:pt x="203708" y="887222"/>
                  </a:moveTo>
                  <a:lnTo>
                    <a:pt x="197866" y="881380"/>
                  </a:lnTo>
                  <a:lnTo>
                    <a:pt x="183388" y="881380"/>
                  </a:lnTo>
                  <a:lnTo>
                    <a:pt x="177546" y="887222"/>
                  </a:lnTo>
                  <a:lnTo>
                    <a:pt x="177546" y="894422"/>
                  </a:lnTo>
                  <a:lnTo>
                    <a:pt x="177546" y="901636"/>
                  </a:lnTo>
                  <a:lnTo>
                    <a:pt x="183388" y="907478"/>
                  </a:lnTo>
                  <a:lnTo>
                    <a:pt x="197866" y="907478"/>
                  </a:lnTo>
                  <a:lnTo>
                    <a:pt x="203708" y="901636"/>
                  </a:lnTo>
                  <a:lnTo>
                    <a:pt x="203708" y="887222"/>
                  </a:lnTo>
                  <a:close/>
                </a:path>
                <a:path w="470535" h="1201420">
                  <a:moveTo>
                    <a:pt x="203708" y="789279"/>
                  </a:moveTo>
                  <a:lnTo>
                    <a:pt x="197866" y="783437"/>
                  </a:lnTo>
                  <a:lnTo>
                    <a:pt x="183388" y="783437"/>
                  </a:lnTo>
                  <a:lnTo>
                    <a:pt x="177546" y="789279"/>
                  </a:lnTo>
                  <a:lnTo>
                    <a:pt x="177546" y="796493"/>
                  </a:lnTo>
                  <a:lnTo>
                    <a:pt x="177546" y="803694"/>
                  </a:lnTo>
                  <a:lnTo>
                    <a:pt x="183388" y="809536"/>
                  </a:lnTo>
                  <a:lnTo>
                    <a:pt x="197866" y="809536"/>
                  </a:lnTo>
                  <a:lnTo>
                    <a:pt x="203708" y="803694"/>
                  </a:lnTo>
                  <a:lnTo>
                    <a:pt x="203708" y="789279"/>
                  </a:lnTo>
                  <a:close/>
                </a:path>
                <a:path w="470535" h="1201420">
                  <a:moveTo>
                    <a:pt x="203708" y="691388"/>
                  </a:moveTo>
                  <a:lnTo>
                    <a:pt x="197866" y="685546"/>
                  </a:lnTo>
                  <a:lnTo>
                    <a:pt x="183388" y="685546"/>
                  </a:lnTo>
                  <a:lnTo>
                    <a:pt x="177546" y="691388"/>
                  </a:lnTo>
                  <a:lnTo>
                    <a:pt x="177546" y="698500"/>
                  </a:lnTo>
                  <a:lnTo>
                    <a:pt x="177546" y="705739"/>
                  </a:lnTo>
                  <a:lnTo>
                    <a:pt x="183388" y="711581"/>
                  </a:lnTo>
                  <a:lnTo>
                    <a:pt x="197866" y="711581"/>
                  </a:lnTo>
                  <a:lnTo>
                    <a:pt x="203708" y="705739"/>
                  </a:lnTo>
                  <a:lnTo>
                    <a:pt x="203708" y="691388"/>
                  </a:lnTo>
                  <a:close/>
                </a:path>
                <a:path w="470535" h="1201420">
                  <a:moveTo>
                    <a:pt x="203708" y="593471"/>
                  </a:moveTo>
                  <a:lnTo>
                    <a:pt x="197866" y="587629"/>
                  </a:lnTo>
                  <a:lnTo>
                    <a:pt x="183388" y="587629"/>
                  </a:lnTo>
                  <a:lnTo>
                    <a:pt x="177546" y="593471"/>
                  </a:lnTo>
                  <a:lnTo>
                    <a:pt x="177546" y="600583"/>
                  </a:lnTo>
                  <a:lnTo>
                    <a:pt x="177546" y="607822"/>
                  </a:lnTo>
                  <a:lnTo>
                    <a:pt x="183388" y="613664"/>
                  </a:lnTo>
                  <a:lnTo>
                    <a:pt x="197866" y="613664"/>
                  </a:lnTo>
                  <a:lnTo>
                    <a:pt x="203708" y="607822"/>
                  </a:lnTo>
                  <a:lnTo>
                    <a:pt x="203708" y="593471"/>
                  </a:lnTo>
                  <a:close/>
                </a:path>
                <a:path w="470535" h="1201420">
                  <a:moveTo>
                    <a:pt x="203708" y="495427"/>
                  </a:moveTo>
                  <a:lnTo>
                    <a:pt x="197866" y="489585"/>
                  </a:lnTo>
                  <a:lnTo>
                    <a:pt x="183388" y="489585"/>
                  </a:lnTo>
                  <a:lnTo>
                    <a:pt x="177546" y="495427"/>
                  </a:lnTo>
                  <a:lnTo>
                    <a:pt x="177546" y="502666"/>
                  </a:lnTo>
                  <a:lnTo>
                    <a:pt x="177546" y="509905"/>
                  </a:lnTo>
                  <a:lnTo>
                    <a:pt x="183388" y="515747"/>
                  </a:lnTo>
                  <a:lnTo>
                    <a:pt x="197866" y="515747"/>
                  </a:lnTo>
                  <a:lnTo>
                    <a:pt x="203708" y="509905"/>
                  </a:lnTo>
                  <a:lnTo>
                    <a:pt x="203708" y="495427"/>
                  </a:lnTo>
                  <a:close/>
                </a:path>
                <a:path w="470535" h="1201420">
                  <a:moveTo>
                    <a:pt x="203708" y="397510"/>
                  </a:moveTo>
                  <a:lnTo>
                    <a:pt x="197866" y="391668"/>
                  </a:lnTo>
                  <a:lnTo>
                    <a:pt x="183388" y="391668"/>
                  </a:lnTo>
                  <a:lnTo>
                    <a:pt x="177546" y="397510"/>
                  </a:lnTo>
                  <a:lnTo>
                    <a:pt x="177546" y="404749"/>
                  </a:lnTo>
                  <a:lnTo>
                    <a:pt x="177546" y="411988"/>
                  </a:lnTo>
                  <a:lnTo>
                    <a:pt x="183388" y="417830"/>
                  </a:lnTo>
                  <a:lnTo>
                    <a:pt x="197866" y="417830"/>
                  </a:lnTo>
                  <a:lnTo>
                    <a:pt x="203708" y="411988"/>
                  </a:lnTo>
                  <a:lnTo>
                    <a:pt x="203708" y="397510"/>
                  </a:lnTo>
                  <a:close/>
                </a:path>
                <a:path w="470535" h="1201420">
                  <a:moveTo>
                    <a:pt x="203708" y="299593"/>
                  </a:moveTo>
                  <a:lnTo>
                    <a:pt x="197866" y="293751"/>
                  </a:lnTo>
                  <a:lnTo>
                    <a:pt x="183388" y="293751"/>
                  </a:lnTo>
                  <a:lnTo>
                    <a:pt x="177546" y="299593"/>
                  </a:lnTo>
                  <a:lnTo>
                    <a:pt x="177546" y="306832"/>
                  </a:lnTo>
                  <a:lnTo>
                    <a:pt x="177546" y="314071"/>
                  </a:lnTo>
                  <a:lnTo>
                    <a:pt x="183388" y="319913"/>
                  </a:lnTo>
                  <a:lnTo>
                    <a:pt x="197866" y="319913"/>
                  </a:lnTo>
                  <a:lnTo>
                    <a:pt x="203708" y="314071"/>
                  </a:lnTo>
                  <a:lnTo>
                    <a:pt x="203708" y="299593"/>
                  </a:lnTo>
                  <a:close/>
                </a:path>
                <a:path w="470535" h="1201420">
                  <a:moveTo>
                    <a:pt x="203708" y="201676"/>
                  </a:moveTo>
                  <a:lnTo>
                    <a:pt x="197866" y="195834"/>
                  </a:lnTo>
                  <a:lnTo>
                    <a:pt x="183388" y="195834"/>
                  </a:lnTo>
                  <a:lnTo>
                    <a:pt x="177546" y="201676"/>
                  </a:lnTo>
                  <a:lnTo>
                    <a:pt x="177546" y="208915"/>
                  </a:lnTo>
                  <a:lnTo>
                    <a:pt x="177546" y="216027"/>
                  </a:lnTo>
                  <a:lnTo>
                    <a:pt x="183388" y="221869"/>
                  </a:lnTo>
                  <a:lnTo>
                    <a:pt x="197866" y="221869"/>
                  </a:lnTo>
                  <a:lnTo>
                    <a:pt x="203708" y="216027"/>
                  </a:lnTo>
                  <a:lnTo>
                    <a:pt x="203708" y="201676"/>
                  </a:lnTo>
                  <a:close/>
                </a:path>
                <a:path w="470535" h="1201420">
                  <a:moveTo>
                    <a:pt x="203708" y="103759"/>
                  </a:moveTo>
                  <a:lnTo>
                    <a:pt x="197866" y="97917"/>
                  </a:lnTo>
                  <a:lnTo>
                    <a:pt x="183388" y="97917"/>
                  </a:lnTo>
                  <a:lnTo>
                    <a:pt x="177546" y="103759"/>
                  </a:lnTo>
                  <a:lnTo>
                    <a:pt x="177546" y="110998"/>
                  </a:lnTo>
                  <a:lnTo>
                    <a:pt x="177546" y="118110"/>
                  </a:lnTo>
                  <a:lnTo>
                    <a:pt x="183388" y="123952"/>
                  </a:lnTo>
                  <a:lnTo>
                    <a:pt x="197866" y="123952"/>
                  </a:lnTo>
                  <a:lnTo>
                    <a:pt x="203708" y="118110"/>
                  </a:lnTo>
                  <a:lnTo>
                    <a:pt x="203708" y="103759"/>
                  </a:lnTo>
                  <a:close/>
                </a:path>
                <a:path w="470535" h="1201420">
                  <a:moveTo>
                    <a:pt x="292481" y="1181023"/>
                  </a:moveTo>
                  <a:lnTo>
                    <a:pt x="286639" y="1175181"/>
                  </a:lnTo>
                  <a:lnTo>
                    <a:pt x="272161" y="1175181"/>
                  </a:lnTo>
                  <a:lnTo>
                    <a:pt x="266319" y="1181023"/>
                  </a:lnTo>
                  <a:lnTo>
                    <a:pt x="266319" y="1188237"/>
                  </a:lnTo>
                  <a:lnTo>
                    <a:pt x="266319" y="1195438"/>
                  </a:lnTo>
                  <a:lnTo>
                    <a:pt x="272161" y="1201280"/>
                  </a:lnTo>
                  <a:lnTo>
                    <a:pt x="286639" y="1201280"/>
                  </a:lnTo>
                  <a:lnTo>
                    <a:pt x="292481" y="1195438"/>
                  </a:lnTo>
                  <a:lnTo>
                    <a:pt x="292481" y="1181023"/>
                  </a:lnTo>
                  <a:close/>
                </a:path>
                <a:path w="470535" h="1201420">
                  <a:moveTo>
                    <a:pt x="292481" y="1083094"/>
                  </a:moveTo>
                  <a:lnTo>
                    <a:pt x="286639" y="1077252"/>
                  </a:lnTo>
                  <a:lnTo>
                    <a:pt x="272161" y="1077252"/>
                  </a:lnTo>
                  <a:lnTo>
                    <a:pt x="266319" y="1083094"/>
                  </a:lnTo>
                  <a:lnTo>
                    <a:pt x="266319" y="1090295"/>
                  </a:lnTo>
                  <a:lnTo>
                    <a:pt x="266319" y="1097508"/>
                  </a:lnTo>
                  <a:lnTo>
                    <a:pt x="272161" y="1103350"/>
                  </a:lnTo>
                  <a:lnTo>
                    <a:pt x="286639" y="1103350"/>
                  </a:lnTo>
                  <a:lnTo>
                    <a:pt x="292481" y="1097508"/>
                  </a:lnTo>
                  <a:lnTo>
                    <a:pt x="292481" y="1083094"/>
                  </a:lnTo>
                  <a:close/>
                </a:path>
                <a:path w="470535" h="1201420">
                  <a:moveTo>
                    <a:pt x="292481" y="985151"/>
                  </a:moveTo>
                  <a:lnTo>
                    <a:pt x="286639" y="979309"/>
                  </a:lnTo>
                  <a:lnTo>
                    <a:pt x="272161" y="979309"/>
                  </a:lnTo>
                  <a:lnTo>
                    <a:pt x="266319" y="985151"/>
                  </a:lnTo>
                  <a:lnTo>
                    <a:pt x="266319" y="992365"/>
                  </a:lnTo>
                  <a:lnTo>
                    <a:pt x="266319" y="999566"/>
                  </a:lnTo>
                  <a:lnTo>
                    <a:pt x="272161" y="1005408"/>
                  </a:lnTo>
                  <a:lnTo>
                    <a:pt x="286639" y="1005408"/>
                  </a:lnTo>
                  <a:lnTo>
                    <a:pt x="292481" y="999566"/>
                  </a:lnTo>
                  <a:lnTo>
                    <a:pt x="292481" y="985151"/>
                  </a:lnTo>
                  <a:close/>
                </a:path>
                <a:path w="470535" h="1201420">
                  <a:moveTo>
                    <a:pt x="292481" y="887222"/>
                  </a:moveTo>
                  <a:lnTo>
                    <a:pt x="286639" y="881380"/>
                  </a:lnTo>
                  <a:lnTo>
                    <a:pt x="272161" y="881380"/>
                  </a:lnTo>
                  <a:lnTo>
                    <a:pt x="266319" y="887222"/>
                  </a:lnTo>
                  <a:lnTo>
                    <a:pt x="266319" y="894422"/>
                  </a:lnTo>
                  <a:lnTo>
                    <a:pt x="266319" y="901636"/>
                  </a:lnTo>
                  <a:lnTo>
                    <a:pt x="272161" y="907478"/>
                  </a:lnTo>
                  <a:lnTo>
                    <a:pt x="286639" y="907478"/>
                  </a:lnTo>
                  <a:lnTo>
                    <a:pt x="292481" y="901636"/>
                  </a:lnTo>
                  <a:lnTo>
                    <a:pt x="292481" y="887222"/>
                  </a:lnTo>
                  <a:close/>
                </a:path>
                <a:path w="470535" h="1201420">
                  <a:moveTo>
                    <a:pt x="292481" y="789279"/>
                  </a:moveTo>
                  <a:lnTo>
                    <a:pt x="286639" y="783437"/>
                  </a:lnTo>
                  <a:lnTo>
                    <a:pt x="272161" y="783437"/>
                  </a:lnTo>
                  <a:lnTo>
                    <a:pt x="266319" y="789279"/>
                  </a:lnTo>
                  <a:lnTo>
                    <a:pt x="266319" y="796493"/>
                  </a:lnTo>
                  <a:lnTo>
                    <a:pt x="266319" y="803694"/>
                  </a:lnTo>
                  <a:lnTo>
                    <a:pt x="272161" y="809536"/>
                  </a:lnTo>
                  <a:lnTo>
                    <a:pt x="286639" y="809536"/>
                  </a:lnTo>
                  <a:lnTo>
                    <a:pt x="292481" y="803694"/>
                  </a:lnTo>
                  <a:lnTo>
                    <a:pt x="292481" y="789279"/>
                  </a:lnTo>
                  <a:close/>
                </a:path>
                <a:path w="470535" h="1201420">
                  <a:moveTo>
                    <a:pt x="292481" y="691388"/>
                  </a:moveTo>
                  <a:lnTo>
                    <a:pt x="286639" y="685546"/>
                  </a:lnTo>
                  <a:lnTo>
                    <a:pt x="272161" y="685546"/>
                  </a:lnTo>
                  <a:lnTo>
                    <a:pt x="266319" y="691388"/>
                  </a:lnTo>
                  <a:lnTo>
                    <a:pt x="266319" y="698500"/>
                  </a:lnTo>
                  <a:lnTo>
                    <a:pt x="266319" y="705739"/>
                  </a:lnTo>
                  <a:lnTo>
                    <a:pt x="272161" y="711581"/>
                  </a:lnTo>
                  <a:lnTo>
                    <a:pt x="286639" y="711581"/>
                  </a:lnTo>
                  <a:lnTo>
                    <a:pt x="292481" y="705739"/>
                  </a:lnTo>
                  <a:lnTo>
                    <a:pt x="292481" y="691388"/>
                  </a:lnTo>
                  <a:close/>
                </a:path>
                <a:path w="470535" h="1201420">
                  <a:moveTo>
                    <a:pt x="292481" y="593471"/>
                  </a:moveTo>
                  <a:lnTo>
                    <a:pt x="286639" y="587629"/>
                  </a:lnTo>
                  <a:lnTo>
                    <a:pt x="272161" y="587629"/>
                  </a:lnTo>
                  <a:lnTo>
                    <a:pt x="266319" y="593471"/>
                  </a:lnTo>
                  <a:lnTo>
                    <a:pt x="266319" y="600583"/>
                  </a:lnTo>
                  <a:lnTo>
                    <a:pt x="266319" y="607822"/>
                  </a:lnTo>
                  <a:lnTo>
                    <a:pt x="272161" y="613664"/>
                  </a:lnTo>
                  <a:lnTo>
                    <a:pt x="286639" y="613664"/>
                  </a:lnTo>
                  <a:lnTo>
                    <a:pt x="292481" y="607822"/>
                  </a:lnTo>
                  <a:lnTo>
                    <a:pt x="292481" y="593471"/>
                  </a:lnTo>
                  <a:close/>
                </a:path>
                <a:path w="470535" h="1201420">
                  <a:moveTo>
                    <a:pt x="292481" y="495427"/>
                  </a:moveTo>
                  <a:lnTo>
                    <a:pt x="286639" y="489585"/>
                  </a:lnTo>
                  <a:lnTo>
                    <a:pt x="272161" y="489585"/>
                  </a:lnTo>
                  <a:lnTo>
                    <a:pt x="266319" y="495427"/>
                  </a:lnTo>
                  <a:lnTo>
                    <a:pt x="266319" y="502666"/>
                  </a:lnTo>
                  <a:lnTo>
                    <a:pt x="266319" y="509905"/>
                  </a:lnTo>
                  <a:lnTo>
                    <a:pt x="272161" y="515747"/>
                  </a:lnTo>
                  <a:lnTo>
                    <a:pt x="286639" y="515747"/>
                  </a:lnTo>
                  <a:lnTo>
                    <a:pt x="292481" y="509905"/>
                  </a:lnTo>
                  <a:lnTo>
                    <a:pt x="292481" y="495427"/>
                  </a:lnTo>
                  <a:close/>
                </a:path>
                <a:path w="470535" h="1201420">
                  <a:moveTo>
                    <a:pt x="292481" y="397510"/>
                  </a:moveTo>
                  <a:lnTo>
                    <a:pt x="286639" y="391668"/>
                  </a:lnTo>
                  <a:lnTo>
                    <a:pt x="272161" y="391668"/>
                  </a:lnTo>
                  <a:lnTo>
                    <a:pt x="266319" y="397510"/>
                  </a:lnTo>
                  <a:lnTo>
                    <a:pt x="266319" y="404749"/>
                  </a:lnTo>
                  <a:lnTo>
                    <a:pt x="266319" y="411988"/>
                  </a:lnTo>
                  <a:lnTo>
                    <a:pt x="272161" y="417830"/>
                  </a:lnTo>
                  <a:lnTo>
                    <a:pt x="286639" y="417830"/>
                  </a:lnTo>
                  <a:lnTo>
                    <a:pt x="292481" y="411988"/>
                  </a:lnTo>
                  <a:lnTo>
                    <a:pt x="292481" y="397510"/>
                  </a:lnTo>
                  <a:close/>
                </a:path>
                <a:path w="470535" h="1201420">
                  <a:moveTo>
                    <a:pt x="292481" y="299593"/>
                  </a:moveTo>
                  <a:lnTo>
                    <a:pt x="286639" y="293751"/>
                  </a:lnTo>
                  <a:lnTo>
                    <a:pt x="272161" y="293751"/>
                  </a:lnTo>
                  <a:lnTo>
                    <a:pt x="266319" y="299593"/>
                  </a:lnTo>
                  <a:lnTo>
                    <a:pt x="266319" y="306832"/>
                  </a:lnTo>
                  <a:lnTo>
                    <a:pt x="266319" y="314071"/>
                  </a:lnTo>
                  <a:lnTo>
                    <a:pt x="272161" y="319913"/>
                  </a:lnTo>
                  <a:lnTo>
                    <a:pt x="286639" y="319913"/>
                  </a:lnTo>
                  <a:lnTo>
                    <a:pt x="292481" y="314071"/>
                  </a:lnTo>
                  <a:lnTo>
                    <a:pt x="292481" y="299593"/>
                  </a:lnTo>
                  <a:close/>
                </a:path>
                <a:path w="470535" h="1201420">
                  <a:moveTo>
                    <a:pt x="292481" y="201676"/>
                  </a:moveTo>
                  <a:lnTo>
                    <a:pt x="286639" y="195834"/>
                  </a:lnTo>
                  <a:lnTo>
                    <a:pt x="272161" y="195834"/>
                  </a:lnTo>
                  <a:lnTo>
                    <a:pt x="266319" y="201676"/>
                  </a:lnTo>
                  <a:lnTo>
                    <a:pt x="266319" y="208915"/>
                  </a:lnTo>
                  <a:lnTo>
                    <a:pt x="266319" y="216027"/>
                  </a:lnTo>
                  <a:lnTo>
                    <a:pt x="272161" y="221869"/>
                  </a:lnTo>
                  <a:lnTo>
                    <a:pt x="286639" y="221869"/>
                  </a:lnTo>
                  <a:lnTo>
                    <a:pt x="292481" y="216027"/>
                  </a:lnTo>
                  <a:lnTo>
                    <a:pt x="292481" y="201676"/>
                  </a:lnTo>
                  <a:close/>
                </a:path>
                <a:path w="470535" h="1201420">
                  <a:moveTo>
                    <a:pt x="292481" y="103759"/>
                  </a:moveTo>
                  <a:lnTo>
                    <a:pt x="286639" y="97917"/>
                  </a:lnTo>
                  <a:lnTo>
                    <a:pt x="272161" y="97917"/>
                  </a:lnTo>
                  <a:lnTo>
                    <a:pt x="266319" y="103759"/>
                  </a:lnTo>
                  <a:lnTo>
                    <a:pt x="266319" y="110998"/>
                  </a:lnTo>
                  <a:lnTo>
                    <a:pt x="266319" y="118110"/>
                  </a:lnTo>
                  <a:lnTo>
                    <a:pt x="272161" y="123952"/>
                  </a:lnTo>
                  <a:lnTo>
                    <a:pt x="286639" y="123952"/>
                  </a:lnTo>
                  <a:lnTo>
                    <a:pt x="292481" y="118110"/>
                  </a:lnTo>
                  <a:lnTo>
                    <a:pt x="292481" y="103759"/>
                  </a:lnTo>
                  <a:close/>
                </a:path>
                <a:path w="470535" h="1201420">
                  <a:moveTo>
                    <a:pt x="381254" y="1083094"/>
                  </a:moveTo>
                  <a:lnTo>
                    <a:pt x="375412" y="1077252"/>
                  </a:lnTo>
                  <a:lnTo>
                    <a:pt x="361061" y="1077252"/>
                  </a:lnTo>
                  <a:lnTo>
                    <a:pt x="355219" y="1083094"/>
                  </a:lnTo>
                  <a:lnTo>
                    <a:pt x="355219" y="1090295"/>
                  </a:lnTo>
                  <a:lnTo>
                    <a:pt x="355219" y="1097508"/>
                  </a:lnTo>
                  <a:lnTo>
                    <a:pt x="361061" y="1103350"/>
                  </a:lnTo>
                  <a:lnTo>
                    <a:pt x="375412" y="1103350"/>
                  </a:lnTo>
                  <a:lnTo>
                    <a:pt x="381254" y="1097508"/>
                  </a:lnTo>
                  <a:lnTo>
                    <a:pt x="381254" y="1083094"/>
                  </a:lnTo>
                  <a:close/>
                </a:path>
                <a:path w="470535" h="1201420">
                  <a:moveTo>
                    <a:pt x="381254" y="985151"/>
                  </a:moveTo>
                  <a:lnTo>
                    <a:pt x="375412" y="979309"/>
                  </a:lnTo>
                  <a:lnTo>
                    <a:pt x="361061" y="979309"/>
                  </a:lnTo>
                  <a:lnTo>
                    <a:pt x="355219" y="985151"/>
                  </a:lnTo>
                  <a:lnTo>
                    <a:pt x="355219" y="992365"/>
                  </a:lnTo>
                  <a:lnTo>
                    <a:pt x="355219" y="999566"/>
                  </a:lnTo>
                  <a:lnTo>
                    <a:pt x="361061" y="1005408"/>
                  </a:lnTo>
                  <a:lnTo>
                    <a:pt x="375412" y="1005408"/>
                  </a:lnTo>
                  <a:lnTo>
                    <a:pt x="381254" y="999566"/>
                  </a:lnTo>
                  <a:lnTo>
                    <a:pt x="381254" y="985151"/>
                  </a:lnTo>
                  <a:close/>
                </a:path>
                <a:path w="470535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1061" y="881380"/>
                  </a:lnTo>
                  <a:lnTo>
                    <a:pt x="355219" y="887222"/>
                  </a:lnTo>
                  <a:lnTo>
                    <a:pt x="355219" y="894422"/>
                  </a:lnTo>
                  <a:lnTo>
                    <a:pt x="355219" y="901636"/>
                  </a:lnTo>
                  <a:lnTo>
                    <a:pt x="361061" y="907478"/>
                  </a:lnTo>
                  <a:lnTo>
                    <a:pt x="375412" y="907478"/>
                  </a:lnTo>
                  <a:lnTo>
                    <a:pt x="381254" y="901636"/>
                  </a:lnTo>
                  <a:lnTo>
                    <a:pt x="381254" y="887222"/>
                  </a:lnTo>
                  <a:close/>
                </a:path>
                <a:path w="470535" h="1201420">
                  <a:moveTo>
                    <a:pt x="381254" y="789279"/>
                  </a:moveTo>
                  <a:lnTo>
                    <a:pt x="375412" y="783437"/>
                  </a:lnTo>
                  <a:lnTo>
                    <a:pt x="361061" y="783437"/>
                  </a:lnTo>
                  <a:lnTo>
                    <a:pt x="355219" y="789279"/>
                  </a:lnTo>
                  <a:lnTo>
                    <a:pt x="355219" y="796493"/>
                  </a:lnTo>
                  <a:lnTo>
                    <a:pt x="355219" y="803694"/>
                  </a:lnTo>
                  <a:lnTo>
                    <a:pt x="361061" y="809536"/>
                  </a:lnTo>
                  <a:lnTo>
                    <a:pt x="375412" y="809536"/>
                  </a:lnTo>
                  <a:lnTo>
                    <a:pt x="381254" y="803694"/>
                  </a:lnTo>
                  <a:lnTo>
                    <a:pt x="381254" y="789279"/>
                  </a:lnTo>
                  <a:close/>
                </a:path>
                <a:path w="470535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1061" y="685546"/>
                  </a:lnTo>
                  <a:lnTo>
                    <a:pt x="355219" y="691388"/>
                  </a:lnTo>
                  <a:lnTo>
                    <a:pt x="355219" y="698500"/>
                  </a:lnTo>
                  <a:lnTo>
                    <a:pt x="355219" y="705739"/>
                  </a:lnTo>
                  <a:lnTo>
                    <a:pt x="361061" y="711581"/>
                  </a:lnTo>
                  <a:lnTo>
                    <a:pt x="375412" y="711581"/>
                  </a:lnTo>
                  <a:lnTo>
                    <a:pt x="381254" y="705739"/>
                  </a:lnTo>
                  <a:lnTo>
                    <a:pt x="381254" y="691388"/>
                  </a:lnTo>
                  <a:close/>
                </a:path>
                <a:path w="470535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1061" y="587629"/>
                  </a:lnTo>
                  <a:lnTo>
                    <a:pt x="355219" y="593471"/>
                  </a:lnTo>
                  <a:lnTo>
                    <a:pt x="355219" y="600583"/>
                  </a:lnTo>
                  <a:lnTo>
                    <a:pt x="355219" y="607822"/>
                  </a:lnTo>
                  <a:lnTo>
                    <a:pt x="361061" y="613664"/>
                  </a:lnTo>
                  <a:lnTo>
                    <a:pt x="375412" y="613664"/>
                  </a:lnTo>
                  <a:lnTo>
                    <a:pt x="381254" y="607822"/>
                  </a:lnTo>
                  <a:lnTo>
                    <a:pt x="381254" y="593471"/>
                  </a:lnTo>
                  <a:close/>
                </a:path>
                <a:path w="470535" h="1201420">
                  <a:moveTo>
                    <a:pt x="381254" y="495427"/>
                  </a:moveTo>
                  <a:lnTo>
                    <a:pt x="375412" y="489585"/>
                  </a:lnTo>
                  <a:lnTo>
                    <a:pt x="361061" y="489585"/>
                  </a:lnTo>
                  <a:lnTo>
                    <a:pt x="355219" y="495427"/>
                  </a:lnTo>
                  <a:lnTo>
                    <a:pt x="355219" y="502666"/>
                  </a:lnTo>
                  <a:lnTo>
                    <a:pt x="355219" y="509905"/>
                  </a:lnTo>
                  <a:lnTo>
                    <a:pt x="361061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427"/>
                  </a:lnTo>
                  <a:close/>
                </a:path>
                <a:path w="470535" h="1201420">
                  <a:moveTo>
                    <a:pt x="381254" y="397510"/>
                  </a:moveTo>
                  <a:lnTo>
                    <a:pt x="375412" y="391668"/>
                  </a:lnTo>
                  <a:lnTo>
                    <a:pt x="361061" y="391668"/>
                  </a:lnTo>
                  <a:lnTo>
                    <a:pt x="355219" y="397510"/>
                  </a:lnTo>
                  <a:lnTo>
                    <a:pt x="355219" y="404749"/>
                  </a:lnTo>
                  <a:lnTo>
                    <a:pt x="355219" y="411988"/>
                  </a:lnTo>
                  <a:lnTo>
                    <a:pt x="361061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510"/>
                  </a:lnTo>
                  <a:close/>
                </a:path>
                <a:path w="470535" h="1201420">
                  <a:moveTo>
                    <a:pt x="381254" y="299593"/>
                  </a:moveTo>
                  <a:lnTo>
                    <a:pt x="375412" y="293751"/>
                  </a:lnTo>
                  <a:lnTo>
                    <a:pt x="361061" y="293751"/>
                  </a:lnTo>
                  <a:lnTo>
                    <a:pt x="355219" y="299593"/>
                  </a:lnTo>
                  <a:lnTo>
                    <a:pt x="355219" y="306832"/>
                  </a:lnTo>
                  <a:lnTo>
                    <a:pt x="355219" y="314071"/>
                  </a:lnTo>
                  <a:lnTo>
                    <a:pt x="361061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593"/>
                  </a:lnTo>
                  <a:close/>
                </a:path>
                <a:path w="470535" h="1201420">
                  <a:moveTo>
                    <a:pt x="381254" y="201676"/>
                  </a:moveTo>
                  <a:lnTo>
                    <a:pt x="375412" y="195834"/>
                  </a:lnTo>
                  <a:lnTo>
                    <a:pt x="361061" y="195834"/>
                  </a:lnTo>
                  <a:lnTo>
                    <a:pt x="355219" y="201676"/>
                  </a:lnTo>
                  <a:lnTo>
                    <a:pt x="355219" y="208915"/>
                  </a:lnTo>
                  <a:lnTo>
                    <a:pt x="355219" y="216027"/>
                  </a:lnTo>
                  <a:lnTo>
                    <a:pt x="361061" y="221869"/>
                  </a:lnTo>
                  <a:lnTo>
                    <a:pt x="375412" y="221869"/>
                  </a:lnTo>
                  <a:lnTo>
                    <a:pt x="381254" y="216027"/>
                  </a:lnTo>
                  <a:lnTo>
                    <a:pt x="381254" y="201676"/>
                  </a:lnTo>
                  <a:close/>
                </a:path>
                <a:path w="470535" h="1201420">
                  <a:moveTo>
                    <a:pt x="381254" y="103759"/>
                  </a:moveTo>
                  <a:lnTo>
                    <a:pt x="375412" y="97917"/>
                  </a:lnTo>
                  <a:lnTo>
                    <a:pt x="361061" y="97917"/>
                  </a:lnTo>
                  <a:lnTo>
                    <a:pt x="355219" y="103759"/>
                  </a:lnTo>
                  <a:lnTo>
                    <a:pt x="355219" y="110998"/>
                  </a:lnTo>
                  <a:lnTo>
                    <a:pt x="355219" y="118110"/>
                  </a:lnTo>
                  <a:lnTo>
                    <a:pt x="361061" y="123952"/>
                  </a:lnTo>
                  <a:lnTo>
                    <a:pt x="375412" y="123952"/>
                  </a:lnTo>
                  <a:lnTo>
                    <a:pt x="381254" y="118110"/>
                  </a:lnTo>
                  <a:lnTo>
                    <a:pt x="381254" y="103759"/>
                  </a:lnTo>
                  <a:close/>
                </a:path>
                <a:path w="470535" h="1201420">
                  <a:moveTo>
                    <a:pt x="470027" y="1083094"/>
                  </a:moveTo>
                  <a:lnTo>
                    <a:pt x="464185" y="1077252"/>
                  </a:lnTo>
                  <a:lnTo>
                    <a:pt x="449834" y="1077252"/>
                  </a:lnTo>
                  <a:lnTo>
                    <a:pt x="443992" y="1083094"/>
                  </a:lnTo>
                  <a:lnTo>
                    <a:pt x="443992" y="1090295"/>
                  </a:lnTo>
                  <a:lnTo>
                    <a:pt x="443992" y="1097508"/>
                  </a:lnTo>
                  <a:lnTo>
                    <a:pt x="449834" y="1103350"/>
                  </a:lnTo>
                  <a:lnTo>
                    <a:pt x="464185" y="1103350"/>
                  </a:lnTo>
                  <a:lnTo>
                    <a:pt x="470027" y="1097508"/>
                  </a:lnTo>
                  <a:lnTo>
                    <a:pt x="470027" y="1083094"/>
                  </a:lnTo>
                  <a:close/>
                </a:path>
                <a:path w="470535" h="1201420">
                  <a:moveTo>
                    <a:pt x="470027" y="985151"/>
                  </a:moveTo>
                  <a:lnTo>
                    <a:pt x="464185" y="979309"/>
                  </a:lnTo>
                  <a:lnTo>
                    <a:pt x="449834" y="979309"/>
                  </a:lnTo>
                  <a:lnTo>
                    <a:pt x="443992" y="985151"/>
                  </a:lnTo>
                  <a:lnTo>
                    <a:pt x="443992" y="992365"/>
                  </a:lnTo>
                  <a:lnTo>
                    <a:pt x="443992" y="999566"/>
                  </a:lnTo>
                  <a:lnTo>
                    <a:pt x="449834" y="1005408"/>
                  </a:lnTo>
                  <a:lnTo>
                    <a:pt x="464185" y="1005408"/>
                  </a:lnTo>
                  <a:lnTo>
                    <a:pt x="470027" y="999566"/>
                  </a:lnTo>
                  <a:lnTo>
                    <a:pt x="470027" y="985151"/>
                  </a:lnTo>
                  <a:close/>
                </a:path>
                <a:path w="470535" h="1201420">
                  <a:moveTo>
                    <a:pt x="470027" y="887222"/>
                  </a:moveTo>
                  <a:lnTo>
                    <a:pt x="464185" y="881380"/>
                  </a:lnTo>
                  <a:lnTo>
                    <a:pt x="449834" y="881380"/>
                  </a:lnTo>
                  <a:lnTo>
                    <a:pt x="443992" y="887222"/>
                  </a:lnTo>
                  <a:lnTo>
                    <a:pt x="443992" y="894422"/>
                  </a:lnTo>
                  <a:lnTo>
                    <a:pt x="443992" y="901636"/>
                  </a:lnTo>
                  <a:lnTo>
                    <a:pt x="449834" y="907478"/>
                  </a:lnTo>
                  <a:lnTo>
                    <a:pt x="464185" y="907478"/>
                  </a:lnTo>
                  <a:lnTo>
                    <a:pt x="470027" y="901636"/>
                  </a:lnTo>
                  <a:lnTo>
                    <a:pt x="470027" y="887222"/>
                  </a:lnTo>
                  <a:close/>
                </a:path>
                <a:path w="470535" h="1201420">
                  <a:moveTo>
                    <a:pt x="470027" y="789279"/>
                  </a:moveTo>
                  <a:lnTo>
                    <a:pt x="464185" y="783437"/>
                  </a:lnTo>
                  <a:lnTo>
                    <a:pt x="449834" y="783437"/>
                  </a:lnTo>
                  <a:lnTo>
                    <a:pt x="443992" y="789279"/>
                  </a:lnTo>
                  <a:lnTo>
                    <a:pt x="443992" y="796493"/>
                  </a:lnTo>
                  <a:lnTo>
                    <a:pt x="443992" y="803694"/>
                  </a:lnTo>
                  <a:lnTo>
                    <a:pt x="449834" y="809536"/>
                  </a:lnTo>
                  <a:lnTo>
                    <a:pt x="464185" y="809536"/>
                  </a:lnTo>
                  <a:lnTo>
                    <a:pt x="470027" y="803694"/>
                  </a:lnTo>
                  <a:lnTo>
                    <a:pt x="470027" y="789279"/>
                  </a:lnTo>
                  <a:close/>
                </a:path>
                <a:path w="470535" h="1201420">
                  <a:moveTo>
                    <a:pt x="470027" y="691388"/>
                  </a:moveTo>
                  <a:lnTo>
                    <a:pt x="464185" y="685546"/>
                  </a:lnTo>
                  <a:lnTo>
                    <a:pt x="449834" y="685546"/>
                  </a:lnTo>
                  <a:lnTo>
                    <a:pt x="443992" y="691388"/>
                  </a:lnTo>
                  <a:lnTo>
                    <a:pt x="443992" y="698500"/>
                  </a:lnTo>
                  <a:lnTo>
                    <a:pt x="443992" y="705739"/>
                  </a:lnTo>
                  <a:lnTo>
                    <a:pt x="449834" y="711581"/>
                  </a:lnTo>
                  <a:lnTo>
                    <a:pt x="464185" y="711581"/>
                  </a:lnTo>
                  <a:lnTo>
                    <a:pt x="470027" y="705739"/>
                  </a:lnTo>
                  <a:lnTo>
                    <a:pt x="470027" y="691388"/>
                  </a:lnTo>
                  <a:close/>
                </a:path>
                <a:path w="470535" h="1201420">
                  <a:moveTo>
                    <a:pt x="470027" y="593471"/>
                  </a:moveTo>
                  <a:lnTo>
                    <a:pt x="464185" y="587629"/>
                  </a:lnTo>
                  <a:lnTo>
                    <a:pt x="449834" y="587629"/>
                  </a:lnTo>
                  <a:lnTo>
                    <a:pt x="443992" y="593471"/>
                  </a:lnTo>
                  <a:lnTo>
                    <a:pt x="443992" y="600583"/>
                  </a:lnTo>
                  <a:lnTo>
                    <a:pt x="443992" y="607822"/>
                  </a:lnTo>
                  <a:lnTo>
                    <a:pt x="449834" y="613664"/>
                  </a:lnTo>
                  <a:lnTo>
                    <a:pt x="464185" y="613664"/>
                  </a:lnTo>
                  <a:lnTo>
                    <a:pt x="470027" y="607822"/>
                  </a:lnTo>
                  <a:lnTo>
                    <a:pt x="470027" y="593471"/>
                  </a:lnTo>
                  <a:close/>
                </a:path>
                <a:path w="470535" h="1201420">
                  <a:moveTo>
                    <a:pt x="470027" y="495427"/>
                  </a:moveTo>
                  <a:lnTo>
                    <a:pt x="464185" y="489585"/>
                  </a:lnTo>
                  <a:lnTo>
                    <a:pt x="449834" y="489585"/>
                  </a:lnTo>
                  <a:lnTo>
                    <a:pt x="443992" y="495427"/>
                  </a:lnTo>
                  <a:lnTo>
                    <a:pt x="443992" y="502666"/>
                  </a:lnTo>
                  <a:lnTo>
                    <a:pt x="443992" y="509905"/>
                  </a:lnTo>
                  <a:lnTo>
                    <a:pt x="449834" y="515747"/>
                  </a:lnTo>
                  <a:lnTo>
                    <a:pt x="464185" y="515747"/>
                  </a:lnTo>
                  <a:lnTo>
                    <a:pt x="470027" y="509905"/>
                  </a:lnTo>
                  <a:lnTo>
                    <a:pt x="470027" y="495427"/>
                  </a:lnTo>
                  <a:close/>
                </a:path>
                <a:path w="470535" h="1201420">
                  <a:moveTo>
                    <a:pt x="470027" y="397510"/>
                  </a:moveTo>
                  <a:lnTo>
                    <a:pt x="464185" y="391668"/>
                  </a:lnTo>
                  <a:lnTo>
                    <a:pt x="449834" y="391668"/>
                  </a:lnTo>
                  <a:lnTo>
                    <a:pt x="443992" y="397510"/>
                  </a:lnTo>
                  <a:lnTo>
                    <a:pt x="443992" y="404749"/>
                  </a:lnTo>
                  <a:lnTo>
                    <a:pt x="443992" y="411988"/>
                  </a:lnTo>
                  <a:lnTo>
                    <a:pt x="449834" y="417830"/>
                  </a:lnTo>
                  <a:lnTo>
                    <a:pt x="464185" y="417830"/>
                  </a:lnTo>
                  <a:lnTo>
                    <a:pt x="470027" y="411988"/>
                  </a:lnTo>
                  <a:lnTo>
                    <a:pt x="470027" y="397510"/>
                  </a:lnTo>
                  <a:close/>
                </a:path>
                <a:path w="470535" h="1201420">
                  <a:moveTo>
                    <a:pt x="470027" y="299593"/>
                  </a:moveTo>
                  <a:lnTo>
                    <a:pt x="464185" y="293751"/>
                  </a:lnTo>
                  <a:lnTo>
                    <a:pt x="449834" y="293751"/>
                  </a:lnTo>
                  <a:lnTo>
                    <a:pt x="443992" y="299593"/>
                  </a:lnTo>
                  <a:lnTo>
                    <a:pt x="443992" y="306832"/>
                  </a:lnTo>
                  <a:lnTo>
                    <a:pt x="443992" y="314071"/>
                  </a:lnTo>
                  <a:lnTo>
                    <a:pt x="449834" y="319913"/>
                  </a:lnTo>
                  <a:lnTo>
                    <a:pt x="464185" y="319913"/>
                  </a:lnTo>
                  <a:lnTo>
                    <a:pt x="470027" y="314071"/>
                  </a:lnTo>
                  <a:lnTo>
                    <a:pt x="470027" y="299593"/>
                  </a:lnTo>
                  <a:close/>
                </a:path>
                <a:path w="470535" h="1201420">
                  <a:moveTo>
                    <a:pt x="470027" y="201676"/>
                  </a:moveTo>
                  <a:lnTo>
                    <a:pt x="464185" y="195834"/>
                  </a:lnTo>
                  <a:lnTo>
                    <a:pt x="449834" y="195834"/>
                  </a:lnTo>
                  <a:lnTo>
                    <a:pt x="443992" y="201676"/>
                  </a:lnTo>
                  <a:lnTo>
                    <a:pt x="443992" y="208915"/>
                  </a:lnTo>
                  <a:lnTo>
                    <a:pt x="443992" y="216027"/>
                  </a:lnTo>
                  <a:lnTo>
                    <a:pt x="449834" y="221869"/>
                  </a:lnTo>
                  <a:lnTo>
                    <a:pt x="464185" y="221869"/>
                  </a:lnTo>
                  <a:lnTo>
                    <a:pt x="470027" y="216027"/>
                  </a:lnTo>
                  <a:lnTo>
                    <a:pt x="470027" y="201676"/>
                  </a:lnTo>
                  <a:close/>
                </a:path>
                <a:path w="470535" h="1201420">
                  <a:moveTo>
                    <a:pt x="470027" y="103759"/>
                  </a:moveTo>
                  <a:lnTo>
                    <a:pt x="464185" y="97917"/>
                  </a:lnTo>
                  <a:lnTo>
                    <a:pt x="449834" y="97917"/>
                  </a:lnTo>
                  <a:lnTo>
                    <a:pt x="443992" y="103759"/>
                  </a:lnTo>
                  <a:lnTo>
                    <a:pt x="443992" y="110998"/>
                  </a:lnTo>
                  <a:lnTo>
                    <a:pt x="443992" y="118110"/>
                  </a:lnTo>
                  <a:lnTo>
                    <a:pt x="449834" y="123952"/>
                  </a:lnTo>
                  <a:lnTo>
                    <a:pt x="464185" y="123952"/>
                  </a:lnTo>
                  <a:lnTo>
                    <a:pt x="470027" y="118110"/>
                  </a:lnTo>
                  <a:lnTo>
                    <a:pt x="470027" y="103759"/>
                  </a:lnTo>
                  <a:close/>
                </a:path>
                <a:path w="470535" h="1201420">
                  <a:moveTo>
                    <a:pt x="470027" y="5842"/>
                  </a:moveTo>
                  <a:lnTo>
                    <a:pt x="464185" y="0"/>
                  </a:lnTo>
                  <a:lnTo>
                    <a:pt x="449834" y="0"/>
                  </a:lnTo>
                  <a:lnTo>
                    <a:pt x="443992" y="5842"/>
                  </a:lnTo>
                  <a:lnTo>
                    <a:pt x="443992" y="12954"/>
                  </a:lnTo>
                  <a:lnTo>
                    <a:pt x="443992" y="20193"/>
                  </a:lnTo>
                  <a:lnTo>
                    <a:pt x="449834" y="26035"/>
                  </a:lnTo>
                  <a:lnTo>
                    <a:pt x="464185" y="26035"/>
                  </a:lnTo>
                  <a:lnTo>
                    <a:pt x="470027" y="20193"/>
                  </a:lnTo>
                  <a:lnTo>
                    <a:pt x="47002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9751" y="1630806"/>
              <a:ext cx="1624330" cy="2873375"/>
            </a:xfrm>
            <a:custGeom>
              <a:avLst/>
              <a:gdLst/>
              <a:ahLst/>
              <a:cxnLst/>
              <a:rect l="l" t="t" r="r" b="b"/>
              <a:pathLst>
                <a:path w="1624330" h="2873375">
                  <a:moveTo>
                    <a:pt x="26098" y="103759"/>
                  </a:moveTo>
                  <a:lnTo>
                    <a:pt x="20256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759"/>
                  </a:lnTo>
                  <a:close/>
                </a:path>
                <a:path w="1624330" h="2873375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1624330" h="2873375">
                  <a:moveTo>
                    <a:pt x="114884" y="103759"/>
                  </a:moveTo>
                  <a:lnTo>
                    <a:pt x="109042" y="97917"/>
                  </a:lnTo>
                  <a:lnTo>
                    <a:pt x="94627" y="97917"/>
                  </a:lnTo>
                  <a:lnTo>
                    <a:pt x="88785" y="103759"/>
                  </a:lnTo>
                  <a:lnTo>
                    <a:pt x="88785" y="110998"/>
                  </a:lnTo>
                  <a:lnTo>
                    <a:pt x="88785" y="118237"/>
                  </a:lnTo>
                  <a:lnTo>
                    <a:pt x="94627" y="124079"/>
                  </a:lnTo>
                  <a:lnTo>
                    <a:pt x="109042" y="124079"/>
                  </a:lnTo>
                  <a:lnTo>
                    <a:pt x="114884" y="118237"/>
                  </a:lnTo>
                  <a:lnTo>
                    <a:pt x="114884" y="103759"/>
                  </a:lnTo>
                  <a:close/>
                </a:path>
                <a:path w="1624330" h="2873375">
                  <a:moveTo>
                    <a:pt x="114884" y="5842"/>
                  </a:moveTo>
                  <a:lnTo>
                    <a:pt x="109042" y="0"/>
                  </a:lnTo>
                  <a:lnTo>
                    <a:pt x="94627" y="0"/>
                  </a:lnTo>
                  <a:lnTo>
                    <a:pt x="88785" y="5842"/>
                  </a:lnTo>
                  <a:lnTo>
                    <a:pt x="88785" y="13081"/>
                  </a:lnTo>
                  <a:lnTo>
                    <a:pt x="88785" y="20320"/>
                  </a:lnTo>
                  <a:lnTo>
                    <a:pt x="94627" y="26162"/>
                  </a:lnTo>
                  <a:lnTo>
                    <a:pt x="109042" y="26162"/>
                  </a:lnTo>
                  <a:lnTo>
                    <a:pt x="114884" y="20320"/>
                  </a:lnTo>
                  <a:lnTo>
                    <a:pt x="114884" y="5842"/>
                  </a:lnTo>
                  <a:close/>
                </a:path>
                <a:path w="1624330" h="2873375">
                  <a:moveTo>
                    <a:pt x="203669" y="103759"/>
                  </a:moveTo>
                  <a:lnTo>
                    <a:pt x="197827" y="97917"/>
                  </a:lnTo>
                  <a:lnTo>
                    <a:pt x="183413" y="97917"/>
                  </a:lnTo>
                  <a:lnTo>
                    <a:pt x="177571" y="103759"/>
                  </a:lnTo>
                  <a:lnTo>
                    <a:pt x="177571" y="110998"/>
                  </a:lnTo>
                  <a:lnTo>
                    <a:pt x="177571" y="118237"/>
                  </a:lnTo>
                  <a:lnTo>
                    <a:pt x="183413" y="124079"/>
                  </a:lnTo>
                  <a:lnTo>
                    <a:pt x="197827" y="124079"/>
                  </a:lnTo>
                  <a:lnTo>
                    <a:pt x="203669" y="118237"/>
                  </a:lnTo>
                  <a:lnTo>
                    <a:pt x="203669" y="103759"/>
                  </a:lnTo>
                  <a:close/>
                </a:path>
                <a:path w="1624330" h="2873375">
                  <a:moveTo>
                    <a:pt x="203669" y="5842"/>
                  </a:moveTo>
                  <a:lnTo>
                    <a:pt x="197827" y="0"/>
                  </a:lnTo>
                  <a:lnTo>
                    <a:pt x="183413" y="0"/>
                  </a:lnTo>
                  <a:lnTo>
                    <a:pt x="177571" y="5842"/>
                  </a:lnTo>
                  <a:lnTo>
                    <a:pt x="177571" y="13081"/>
                  </a:lnTo>
                  <a:lnTo>
                    <a:pt x="177571" y="20320"/>
                  </a:lnTo>
                  <a:lnTo>
                    <a:pt x="183413" y="26162"/>
                  </a:lnTo>
                  <a:lnTo>
                    <a:pt x="197827" y="26162"/>
                  </a:lnTo>
                  <a:lnTo>
                    <a:pt x="203669" y="20320"/>
                  </a:lnTo>
                  <a:lnTo>
                    <a:pt x="203669" y="5842"/>
                  </a:lnTo>
                  <a:close/>
                </a:path>
                <a:path w="1624330" h="2873375">
                  <a:moveTo>
                    <a:pt x="292468" y="103759"/>
                  </a:moveTo>
                  <a:lnTo>
                    <a:pt x="286626" y="97917"/>
                  </a:lnTo>
                  <a:lnTo>
                    <a:pt x="272211" y="97917"/>
                  </a:lnTo>
                  <a:lnTo>
                    <a:pt x="266369" y="103759"/>
                  </a:lnTo>
                  <a:lnTo>
                    <a:pt x="266369" y="110998"/>
                  </a:lnTo>
                  <a:lnTo>
                    <a:pt x="266369" y="118237"/>
                  </a:lnTo>
                  <a:lnTo>
                    <a:pt x="272211" y="124079"/>
                  </a:lnTo>
                  <a:lnTo>
                    <a:pt x="286626" y="124079"/>
                  </a:lnTo>
                  <a:lnTo>
                    <a:pt x="292468" y="118237"/>
                  </a:lnTo>
                  <a:lnTo>
                    <a:pt x="292468" y="103759"/>
                  </a:lnTo>
                  <a:close/>
                </a:path>
                <a:path w="1624330" h="2873375">
                  <a:moveTo>
                    <a:pt x="292468" y="5842"/>
                  </a:moveTo>
                  <a:lnTo>
                    <a:pt x="286626" y="0"/>
                  </a:lnTo>
                  <a:lnTo>
                    <a:pt x="272211" y="0"/>
                  </a:lnTo>
                  <a:lnTo>
                    <a:pt x="266369" y="5842"/>
                  </a:lnTo>
                  <a:lnTo>
                    <a:pt x="266369" y="13081"/>
                  </a:lnTo>
                  <a:lnTo>
                    <a:pt x="266369" y="20320"/>
                  </a:lnTo>
                  <a:lnTo>
                    <a:pt x="272211" y="26162"/>
                  </a:lnTo>
                  <a:lnTo>
                    <a:pt x="286626" y="26162"/>
                  </a:lnTo>
                  <a:lnTo>
                    <a:pt x="292468" y="20320"/>
                  </a:lnTo>
                  <a:lnTo>
                    <a:pt x="292468" y="5842"/>
                  </a:lnTo>
                  <a:close/>
                </a:path>
                <a:path w="1624330" h="2873375">
                  <a:moveTo>
                    <a:pt x="381254" y="103759"/>
                  </a:moveTo>
                  <a:lnTo>
                    <a:pt x="375412" y="97917"/>
                  </a:lnTo>
                  <a:lnTo>
                    <a:pt x="360997" y="97917"/>
                  </a:lnTo>
                  <a:lnTo>
                    <a:pt x="355155" y="103759"/>
                  </a:lnTo>
                  <a:lnTo>
                    <a:pt x="355155" y="110998"/>
                  </a:lnTo>
                  <a:lnTo>
                    <a:pt x="355155" y="118237"/>
                  </a:lnTo>
                  <a:lnTo>
                    <a:pt x="360997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1624330" h="2873375">
                  <a:moveTo>
                    <a:pt x="381254" y="5842"/>
                  </a:moveTo>
                  <a:lnTo>
                    <a:pt x="375412" y="0"/>
                  </a:lnTo>
                  <a:lnTo>
                    <a:pt x="360997" y="0"/>
                  </a:lnTo>
                  <a:lnTo>
                    <a:pt x="355155" y="5842"/>
                  </a:lnTo>
                  <a:lnTo>
                    <a:pt x="355155" y="13081"/>
                  </a:lnTo>
                  <a:lnTo>
                    <a:pt x="355155" y="20320"/>
                  </a:lnTo>
                  <a:lnTo>
                    <a:pt x="360997" y="26162"/>
                  </a:lnTo>
                  <a:lnTo>
                    <a:pt x="375412" y="26162"/>
                  </a:lnTo>
                  <a:lnTo>
                    <a:pt x="381254" y="20320"/>
                  </a:lnTo>
                  <a:lnTo>
                    <a:pt x="381254" y="5842"/>
                  </a:lnTo>
                  <a:close/>
                </a:path>
                <a:path w="1624330" h="2873375">
                  <a:moveTo>
                    <a:pt x="470065" y="5842"/>
                  </a:moveTo>
                  <a:lnTo>
                    <a:pt x="464223" y="0"/>
                  </a:lnTo>
                  <a:lnTo>
                    <a:pt x="449745" y="0"/>
                  </a:lnTo>
                  <a:lnTo>
                    <a:pt x="443903" y="5842"/>
                  </a:lnTo>
                  <a:lnTo>
                    <a:pt x="443903" y="13081"/>
                  </a:lnTo>
                  <a:lnTo>
                    <a:pt x="443903" y="20320"/>
                  </a:lnTo>
                  <a:lnTo>
                    <a:pt x="449745" y="26162"/>
                  </a:lnTo>
                  <a:lnTo>
                    <a:pt x="464223" y="26162"/>
                  </a:lnTo>
                  <a:lnTo>
                    <a:pt x="470065" y="20320"/>
                  </a:lnTo>
                  <a:lnTo>
                    <a:pt x="470065" y="5842"/>
                  </a:lnTo>
                  <a:close/>
                </a:path>
                <a:path w="1624330" h="2873375">
                  <a:moveTo>
                    <a:pt x="913930" y="2852636"/>
                  </a:moveTo>
                  <a:lnTo>
                    <a:pt x="908088" y="2846794"/>
                  </a:lnTo>
                  <a:lnTo>
                    <a:pt x="893737" y="2846794"/>
                  </a:lnTo>
                  <a:lnTo>
                    <a:pt x="887895" y="2852636"/>
                  </a:lnTo>
                  <a:lnTo>
                    <a:pt x="887895" y="2859849"/>
                  </a:lnTo>
                  <a:lnTo>
                    <a:pt x="887895" y="2867050"/>
                  </a:lnTo>
                  <a:lnTo>
                    <a:pt x="893737" y="2872892"/>
                  </a:lnTo>
                  <a:lnTo>
                    <a:pt x="908088" y="2872892"/>
                  </a:lnTo>
                  <a:lnTo>
                    <a:pt x="913930" y="2867050"/>
                  </a:lnTo>
                  <a:lnTo>
                    <a:pt x="913930" y="2852636"/>
                  </a:lnTo>
                  <a:close/>
                </a:path>
                <a:path w="1624330" h="2873375">
                  <a:moveTo>
                    <a:pt x="913930" y="2754706"/>
                  </a:moveTo>
                  <a:lnTo>
                    <a:pt x="908088" y="2748851"/>
                  </a:lnTo>
                  <a:lnTo>
                    <a:pt x="893737" y="2748851"/>
                  </a:lnTo>
                  <a:lnTo>
                    <a:pt x="887895" y="2754706"/>
                  </a:lnTo>
                  <a:lnTo>
                    <a:pt x="887895" y="2761907"/>
                  </a:lnTo>
                  <a:lnTo>
                    <a:pt x="887895" y="2769120"/>
                  </a:lnTo>
                  <a:lnTo>
                    <a:pt x="893737" y="2774962"/>
                  </a:lnTo>
                  <a:lnTo>
                    <a:pt x="908088" y="2774962"/>
                  </a:lnTo>
                  <a:lnTo>
                    <a:pt x="913930" y="2769120"/>
                  </a:lnTo>
                  <a:lnTo>
                    <a:pt x="913930" y="2754706"/>
                  </a:lnTo>
                  <a:close/>
                </a:path>
                <a:path w="1624330" h="2873375">
                  <a:moveTo>
                    <a:pt x="913930" y="2656763"/>
                  </a:moveTo>
                  <a:lnTo>
                    <a:pt x="908088" y="2650921"/>
                  </a:lnTo>
                  <a:lnTo>
                    <a:pt x="893737" y="2650921"/>
                  </a:lnTo>
                  <a:lnTo>
                    <a:pt x="887895" y="2656763"/>
                  </a:lnTo>
                  <a:lnTo>
                    <a:pt x="887895" y="2663977"/>
                  </a:lnTo>
                  <a:lnTo>
                    <a:pt x="887895" y="2671178"/>
                  </a:lnTo>
                  <a:lnTo>
                    <a:pt x="893737" y="2677020"/>
                  </a:lnTo>
                  <a:lnTo>
                    <a:pt x="908088" y="2677020"/>
                  </a:lnTo>
                  <a:lnTo>
                    <a:pt x="913930" y="2671178"/>
                  </a:lnTo>
                  <a:lnTo>
                    <a:pt x="913930" y="2656763"/>
                  </a:lnTo>
                  <a:close/>
                </a:path>
                <a:path w="1624330" h="2873375">
                  <a:moveTo>
                    <a:pt x="913930" y="2558834"/>
                  </a:moveTo>
                  <a:lnTo>
                    <a:pt x="908088" y="2552992"/>
                  </a:lnTo>
                  <a:lnTo>
                    <a:pt x="893737" y="2552992"/>
                  </a:lnTo>
                  <a:lnTo>
                    <a:pt x="887895" y="2558834"/>
                  </a:lnTo>
                  <a:lnTo>
                    <a:pt x="887895" y="2566035"/>
                  </a:lnTo>
                  <a:lnTo>
                    <a:pt x="887895" y="2573248"/>
                  </a:lnTo>
                  <a:lnTo>
                    <a:pt x="893737" y="2579090"/>
                  </a:lnTo>
                  <a:lnTo>
                    <a:pt x="908088" y="2579090"/>
                  </a:lnTo>
                  <a:lnTo>
                    <a:pt x="913930" y="2573248"/>
                  </a:lnTo>
                  <a:lnTo>
                    <a:pt x="913930" y="2558834"/>
                  </a:lnTo>
                  <a:close/>
                </a:path>
                <a:path w="1624330" h="2873375">
                  <a:moveTo>
                    <a:pt x="913930" y="2460891"/>
                  </a:moveTo>
                  <a:lnTo>
                    <a:pt x="908088" y="2455049"/>
                  </a:lnTo>
                  <a:lnTo>
                    <a:pt x="893737" y="2455049"/>
                  </a:lnTo>
                  <a:lnTo>
                    <a:pt x="887895" y="2460891"/>
                  </a:lnTo>
                  <a:lnTo>
                    <a:pt x="887895" y="2468105"/>
                  </a:lnTo>
                  <a:lnTo>
                    <a:pt x="887895" y="2475306"/>
                  </a:lnTo>
                  <a:lnTo>
                    <a:pt x="893737" y="2481148"/>
                  </a:lnTo>
                  <a:lnTo>
                    <a:pt x="908088" y="2481148"/>
                  </a:lnTo>
                  <a:lnTo>
                    <a:pt x="913930" y="2475306"/>
                  </a:lnTo>
                  <a:lnTo>
                    <a:pt x="913930" y="2460891"/>
                  </a:lnTo>
                  <a:close/>
                </a:path>
                <a:path w="1624330" h="2873375">
                  <a:moveTo>
                    <a:pt x="913930" y="2362962"/>
                  </a:moveTo>
                  <a:lnTo>
                    <a:pt x="908088" y="2357120"/>
                  </a:lnTo>
                  <a:lnTo>
                    <a:pt x="893737" y="2357120"/>
                  </a:lnTo>
                  <a:lnTo>
                    <a:pt x="887895" y="2362962"/>
                  </a:lnTo>
                  <a:lnTo>
                    <a:pt x="887895" y="2370163"/>
                  </a:lnTo>
                  <a:lnTo>
                    <a:pt x="887895" y="2377376"/>
                  </a:lnTo>
                  <a:lnTo>
                    <a:pt x="893737" y="2383218"/>
                  </a:lnTo>
                  <a:lnTo>
                    <a:pt x="908088" y="2383218"/>
                  </a:lnTo>
                  <a:lnTo>
                    <a:pt x="913930" y="2377376"/>
                  </a:lnTo>
                  <a:lnTo>
                    <a:pt x="913930" y="2362962"/>
                  </a:lnTo>
                  <a:close/>
                </a:path>
                <a:path w="1624330" h="2873375">
                  <a:moveTo>
                    <a:pt x="913930" y="2265019"/>
                  </a:moveTo>
                  <a:lnTo>
                    <a:pt x="908088" y="2259177"/>
                  </a:lnTo>
                  <a:lnTo>
                    <a:pt x="893737" y="2259177"/>
                  </a:lnTo>
                  <a:lnTo>
                    <a:pt x="887895" y="2265019"/>
                  </a:lnTo>
                  <a:lnTo>
                    <a:pt x="887895" y="2272233"/>
                  </a:lnTo>
                  <a:lnTo>
                    <a:pt x="887895" y="2279434"/>
                  </a:lnTo>
                  <a:lnTo>
                    <a:pt x="893737" y="2285276"/>
                  </a:lnTo>
                  <a:lnTo>
                    <a:pt x="908088" y="2285276"/>
                  </a:lnTo>
                  <a:lnTo>
                    <a:pt x="913930" y="2279434"/>
                  </a:lnTo>
                  <a:lnTo>
                    <a:pt x="913930" y="2265019"/>
                  </a:lnTo>
                  <a:close/>
                </a:path>
                <a:path w="1624330" h="2873375">
                  <a:moveTo>
                    <a:pt x="913930" y="2167128"/>
                  </a:moveTo>
                  <a:lnTo>
                    <a:pt x="908088" y="2161286"/>
                  </a:lnTo>
                  <a:lnTo>
                    <a:pt x="893737" y="2161286"/>
                  </a:lnTo>
                  <a:lnTo>
                    <a:pt x="887895" y="2167128"/>
                  </a:lnTo>
                  <a:lnTo>
                    <a:pt x="887895" y="2174240"/>
                  </a:lnTo>
                  <a:lnTo>
                    <a:pt x="887895" y="2181479"/>
                  </a:lnTo>
                  <a:lnTo>
                    <a:pt x="893737" y="2187321"/>
                  </a:lnTo>
                  <a:lnTo>
                    <a:pt x="908088" y="2187321"/>
                  </a:lnTo>
                  <a:lnTo>
                    <a:pt x="913930" y="2181479"/>
                  </a:lnTo>
                  <a:lnTo>
                    <a:pt x="913930" y="2167128"/>
                  </a:lnTo>
                  <a:close/>
                </a:path>
                <a:path w="1624330" h="2873375">
                  <a:moveTo>
                    <a:pt x="913930" y="2069211"/>
                  </a:moveTo>
                  <a:lnTo>
                    <a:pt x="908088" y="2063369"/>
                  </a:lnTo>
                  <a:lnTo>
                    <a:pt x="893737" y="2063369"/>
                  </a:lnTo>
                  <a:lnTo>
                    <a:pt x="887895" y="2069211"/>
                  </a:lnTo>
                  <a:lnTo>
                    <a:pt x="887895" y="2076323"/>
                  </a:lnTo>
                  <a:lnTo>
                    <a:pt x="887895" y="2083562"/>
                  </a:lnTo>
                  <a:lnTo>
                    <a:pt x="893737" y="2089404"/>
                  </a:lnTo>
                  <a:lnTo>
                    <a:pt x="908088" y="2089404"/>
                  </a:lnTo>
                  <a:lnTo>
                    <a:pt x="913930" y="2083562"/>
                  </a:lnTo>
                  <a:lnTo>
                    <a:pt x="913930" y="2069211"/>
                  </a:lnTo>
                  <a:close/>
                </a:path>
                <a:path w="1624330" h="2873375">
                  <a:moveTo>
                    <a:pt x="913930" y="1971167"/>
                  </a:moveTo>
                  <a:lnTo>
                    <a:pt x="908088" y="1965325"/>
                  </a:lnTo>
                  <a:lnTo>
                    <a:pt x="893737" y="1965325"/>
                  </a:lnTo>
                  <a:lnTo>
                    <a:pt x="887895" y="1971167"/>
                  </a:lnTo>
                  <a:lnTo>
                    <a:pt x="887895" y="1978406"/>
                  </a:lnTo>
                  <a:lnTo>
                    <a:pt x="887895" y="1985645"/>
                  </a:lnTo>
                  <a:lnTo>
                    <a:pt x="893737" y="1991487"/>
                  </a:lnTo>
                  <a:lnTo>
                    <a:pt x="908088" y="1991487"/>
                  </a:lnTo>
                  <a:lnTo>
                    <a:pt x="913930" y="1985645"/>
                  </a:lnTo>
                  <a:lnTo>
                    <a:pt x="913930" y="1971167"/>
                  </a:lnTo>
                  <a:close/>
                </a:path>
                <a:path w="1624330" h="2873375">
                  <a:moveTo>
                    <a:pt x="913930" y="1873250"/>
                  </a:moveTo>
                  <a:lnTo>
                    <a:pt x="908088" y="1867408"/>
                  </a:lnTo>
                  <a:lnTo>
                    <a:pt x="893737" y="1867408"/>
                  </a:lnTo>
                  <a:lnTo>
                    <a:pt x="887895" y="1873250"/>
                  </a:lnTo>
                  <a:lnTo>
                    <a:pt x="887895" y="1880489"/>
                  </a:lnTo>
                  <a:lnTo>
                    <a:pt x="887895" y="1887728"/>
                  </a:lnTo>
                  <a:lnTo>
                    <a:pt x="893737" y="1893570"/>
                  </a:lnTo>
                  <a:lnTo>
                    <a:pt x="908088" y="1893570"/>
                  </a:lnTo>
                  <a:lnTo>
                    <a:pt x="913930" y="1887728"/>
                  </a:lnTo>
                  <a:lnTo>
                    <a:pt x="913930" y="1873250"/>
                  </a:lnTo>
                  <a:close/>
                </a:path>
                <a:path w="1624330" h="2873375">
                  <a:moveTo>
                    <a:pt x="913930" y="1775333"/>
                  </a:moveTo>
                  <a:lnTo>
                    <a:pt x="908088" y="1769491"/>
                  </a:lnTo>
                  <a:lnTo>
                    <a:pt x="893737" y="1769491"/>
                  </a:lnTo>
                  <a:lnTo>
                    <a:pt x="887895" y="1775333"/>
                  </a:lnTo>
                  <a:lnTo>
                    <a:pt x="887895" y="1782572"/>
                  </a:lnTo>
                  <a:lnTo>
                    <a:pt x="887895" y="1789811"/>
                  </a:lnTo>
                  <a:lnTo>
                    <a:pt x="893737" y="1795653"/>
                  </a:lnTo>
                  <a:lnTo>
                    <a:pt x="908088" y="1795653"/>
                  </a:lnTo>
                  <a:lnTo>
                    <a:pt x="913930" y="1789811"/>
                  </a:lnTo>
                  <a:lnTo>
                    <a:pt x="913930" y="1775333"/>
                  </a:lnTo>
                  <a:close/>
                </a:path>
                <a:path w="1624330" h="2873375">
                  <a:moveTo>
                    <a:pt x="913930" y="1677416"/>
                  </a:moveTo>
                  <a:lnTo>
                    <a:pt x="908088" y="1671574"/>
                  </a:lnTo>
                  <a:lnTo>
                    <a:pt x="893737" y="1671574"/>
                  </a:lnTo>
                  <a:lnTo>
                    <a:pt x="887895" y="1677416"/>
                  </a:lnTo>
                  <a:lnTo>
                    <a:pt x="887895" y="1684655"/>
                  </a:lnTo>
                  <a:lnTo>
                    <a:pt x="887895" y="1691767"/>
                  </a:lnTo>
                  <a:lnTo>
                    <a:pt x="893737" y="1697609"/>
                  </a:lnTo>
                  <a:lnTo>
                    <a:pt x="908088" y="1697609"/>
                  </a:lnTo>
                  <a:lnTo>
                    <a:pt x="913930" y="1691767"/>
                  </a:lnTo>
                  <a:lnTo>
                    <a:pt x="913930" y="1677416"/>
                  </a:lnTo>
                  <a:close/>
                </a:path>
                <a:path w="1624330" h="2873375">
                  <a:moveTo>
                    <a:pt x="913930" y="1579499"/>
                  </a:moveTo>
                  <a:lnTo>
                    <a:pt x="908088" y="1573657"/>
                  </a:lnTo>
                  <a:lnTo>
                    <a:pt x="893737" y="1573657"/>
                  </a:lnTo>
                  <a:lnTo>
                    <a:pt x="887895" y="1579499"/>
                  </a:lnTo>
                  <a:lnTo>
                    <a:pt x="887895" y="1586738"/>
                  </a:lnTo>
                  <a:lnTo>
                    <a:pt x="887895" y="1593850"/>
                  </a:lnTo>
                  <a:lnTo>
                    <a:pt x="893737" y="1599692"/>
                  </a:lnTo>
                  <a:lnTo>
                    <a:pt x="908088" y="1599692"/>
                  </a:lnTo>
                  <a:lnTo>
                    <a:pt x="913930" y="1593850"/>
                  </a:lnTo>
                  <a:lnTo>
                    <a:pt x="913930" y="1579499"/>
                  </a:lnTo>
                  <a:close/>
                </a:path>
                <a:path w="1624330" h="2873375">
                  <a:moveTo>
                    <a:pt x="913930" y="1481582"/>
                  </a:moveTo>
                  <a:lnTo>
                    <a:pt x="908088" y="1475740"/>
                  </a:lnTo>
                  <a:lnTo>
                    <a:pt x="893737" y="1475740"/>
                  </a:lnTo>
                  <a:lnTo>
                    <a:pt x="887895" y="1481582"/>
                  </a:lnTo>
                  <a:lnTo>
                    <a:pt x="887895" y="1488694"/>
                  </a:lnTo>
                  <a:lnTo>
                    <a:pt x="887895" y="1495933"/>
                  </a:lnTo>
                  <a:lnTo>
                    <a:pt x="893737" y="1501775"/>
                  </a:lnTo>
                  <a:lnTo>
                    <a:pt x="908088" y="1501775"/>
                  </a:lnTo>
                  <a:lnTo>
                    <a:pt x="913930" y="1495933"/>
                  </a:lnTo>
                  <a:lnTo>
                    <a:pt x="913930" y="1481582"/>
                  </a:lnTo>
                  <a:close/>
                </a:path>
                <a:path w="1624330" h="2873375">
                  <a:moveTo>
                    <a:pt x="1002703" y="2852636"/>
                  </a:moveTo>
                  <a:lnTo>
                    <a:pt x="996861" y="2846794"/>
                  </a:lnTo>
                  <a:lnTo>
                    <a:pt x="982510" y="2846794"/>
                  </a:lnTo>
                  <a:lnTo>
                    <a:pt x="976668" y="2852636"/>
                  </a:lnTo>
                  <a:lnTo>
                    <a:pt x="976668" y="2859849"/>
                  </a:lnTo>
                  <a:lnTo>
                    <a:pt x="976668" y="2867050"/>
                  </a:lnTo>
                  <a:lnTo>
                    <a:pt x="982510" y="2872892"/>
                  </a:lnTo>
                  <a:lnTo>
                    <a:pt x="996861" y="2872892"/>
                  </a:lnTo>
                  <a:lnTo>
                    <a:pt x="1002703" y="2867050"/>
                  </a:lnTo>
                  <a:lnTo>
                    <a:pt x="1002703" y="2852636"/>
                  </a:lnTo>
                  <a:close/>
                </a:path>
                <a:path w="1624330" h="2873375">
                  <a:moveTo>
                    <a:pt x="1002703" y="2754706"/>
                  </a:moveTo>
                  <a:lnTo>
                    <a:pt x="996861" y="2748851"/>
                  </a:lnTo>
                  <a:lnTo>
                    <a:pt x="982510" y="2748851"/>
                  </a:lnTo>
                  <a:lnTo>
                    <a:pt x="976668" y="2754706"/>
                  </a:lnTo>
                  <a:lnTo>
                    <a:pt x="976668" y="2761907"/>
                  </a:lnTo>
                  <a:lnTo>
                    <a:pt x="976668" y="2769120"/>
                  </a:lnTo>
                  <a:lnTo>
                    <a:pt x="982510" y="2774962"/>
                  </a:lnTo>
                  <a:lnTo>
                    <a:pt x="996861" y="2774962"/>
                  </a:lnTo>
                  <a:lnTo>
                    <a:pt x="1002703" y="2769120"/>
                  </a:lnTo>
                  <a:lnTo>
                    <a:pt x="1002703" y="2754706"/>
                  </a:lnTo>
                  <a:close/>
                </a:path>
                <a:path w="1624330" h="2873375">
                  <a:moveTo>
                    <a:pt x="1002703" y="2656763"/>
                  </a:moveTo>
                  <a:lnTo>
                    <a:pt x="996861" y="2650921"/>
                  </a:lnTo>
                  <a:lnTo>
                    <a:pt x="982510" y="2650921"/>
                  </a:lnTo>
                  <a:lnTo>
                    <a:pt x="976668" y="2656763"/>
                  </a:lnTo>
                  <a:lnTo>
                    <a:pt x="976668" y="2663977"/>
                  </a:lnTo>
                  <a:lnTo>
                    <a:pt x="976668" y="2671178"/>
                  </a:lnTo>
                  <a:lnTo>
                    <a:pt x="982510" y="2677020"/>
                  </a:lnTo>
                  <a:lnTo>
                    <a:pt x="996861" y="2677020"/>
                  </a:lnTo>
                  <a:lnTo>
                    <a:pt x="1002703" y="2671178"/>
                  </a:lnTo>
                  <a:lnTo>
                    <a:pt x="1002703" y="2656763"/>
                  </a:lnTo>
                  <a:close/>
                </a:path>
                <a:path w="1624330" h="2873375">
                  <a:moveTo>
                    <a:pt x="1002703" y="2558834"/>
                  </a:moveTo>
                  <a:lnTo>
                    <a:pt x="996861" y="2552992"/>
                  </a:lnTo>
                  <a:lnTo>
                    <a:pt x="982510" y="2552992"/>
                  </a:lnTo>
                  <a:lnTo>
                    <a:pt x="976668" y="2558834"/>
                  </a:lnTo>
                  <a:lnTo>
                    <a:pt x="976668" y="2566035"/>
                  </a:lnTo>
                  <a:lnTo>
                    <a:pt x="976668" y="2573248"/>
                  </a:lnTo>
                  <a:lnTo>
                    <a:pt x="982510" y="2579090"/>
                  </a:lnTo>
                  <a:lnTo>
                    <a:pt x="996861" y="2579090"/>
                  </a:lnTo>
                  <a:lnTo>
                    <a:pt x="1002703" y="2573248"/>
                  </a:lnTo>
                  <a:lnTo>
                    <a:pt x="1002703" y="2558834"/>
                  </a:lnTo>
                  <a:close/>
                </a:path>
                <a:path w="1624330" h="2873375">
                  <a:moveTo>
                    <a:pt x="1002703" y="2460891"/>
                  </a:moveTo>
                  <a:lnTo>
                    <a:pt x="996861" y="2455049"/>
                  </a:lnTo>
                  <a:lnTo>
                    <a:pt x="982510" y="2455049"/>
                  </a:lnTo>
                  <a:lnTo>
                    <a:pt x="976668" y="2460891"/>
                  </a:lnTo>
                  <a:lnTo>
                    <a:pt x="976668" y="2468105"/>
                  </a:lnTo>
                  <a:lnTo>
                    <a:pt x="976668" y="2475306"/>
                  </a:lnTo>
                  <a:lnTo>
                    <a:pt x="982510" y="2481148"/>
                  </a:lnTo>
                  <a:lnTo>
                    <a:pt x="996861" y="2481148"/>
                  </a:lnTo>
                  <a:lnTo>
                    <a:pt x="1002703" y="2475306"/>
                  </a:lnTo>
                  <a:lnTo>
                    <a:pt x="1002703" y="2460891"/>
                  </a:lnTo>
                  <a:close/>
                </a:path>
                <a:path w="1624330" h="2873375">
                  <a:moveTo>
                    <a:pt x="1002703" y="2362962"/>
                  </a:moveTo>
                  <a:lnTo>
                    <a:pt x="996861" y="2357120"/>
                  </a:lnTo>
                  <a:lnTo>
                    <a:pt x="982510" y="2357120"/>
                  </a:lnTo>
                  <a:lnTo>
                    <a:pt x="976668" y="2362962"/>
                  </a:lnTo>
                  <a:lnTo>
                    <a:pt x="976668" y="2370163"/>
                  </a:lnTo>
                  <a:lnTo>
                    <a:pt x="976668" y="2377376"/>
                  </a:lnTo>
                  <a:lnTo>
                    <a:pt x="982510" y="2383218"/>
                  </a:lnTo>
                  <a:lnTo>
                    <a:pt x="996861" y="2383218"/>
                  </a:lnTo>
                  <a:lnTo>
                    <a:pt x="1002703" y="2377376"/>
                  </a:lnTo>
                  <a:lnTo>
                    <a:pt x="1002703" y="2362962"/>
                  </a:lnTo>
                  <a:close/>
                </a:path>
                <a:path w="1624330" h="2873375">
                  <a:moveTo>
                    <a:pt x="1002703" y="2265019"/>
                  </a:moveTo>
                  <a:lnTo>
                    <a:pt x="996861" y="2259177"/>
                  </a:lnTo>
                  <a:lnTo>
                    <a:pt x="982510" y="2259177"/>
                  </a:lnTo>
                  <a:lnTo>
                    <a:pt x="976668" y="2265019"/>
                  </a:lnTo>
                  <a:lnTo>
                    <a:pt x="976668" y="2272233"/>
                  </a:lnTo>
                  <a:lnTo>
                    <a:pt x="976668" y="2279434"/>
                  </a:lnTo>
                  <a:lnTo>
                    <a:pt x="982510" y="2285276"/>
                  </a:lnTo>
                  <a:lnTo>
                    <a:pt x="996861" y="2285276"/>
                  </a:lnTo>
                  <a:lnTo>
                    <a:pt x="1002703" y="2279434"/>
                  </a:lnTo>
                  <a:lnTo>
                    <a:pt x="1002703" y="2265019"/>
                  </a:lnTo>
                  <a:close/>
                </a:path>
                <a:path w="1624330" h="2873375">
                  <a:moveTo>
                    <a:pt x="1002703" y="2167128"/>
                  </a:moveTo>
                  <a:lnTo>
                    <a:pt x="996861" y="2161286"/>
                  </a:lnTo>
                  <a:lnTo>
                    <a:pt x="982510" y="2161286"/>
                  </a:lnTo>
                  <a:lnTo>
                    <a:pt x="976668" y="2167128"/>
                  </a:lnTo>
                  <a:lnTo>
                    <a:pt x="976668" y="2174240"/>
                  </a:lnTo>
                  <a:lnTo>
                    <a:pt x="976668" y="2181479"/>
                  </a:lnTo>
                  <a:lnTo>
                    <a:pt x="982510" y="2187321"/>
                  </a:lnTo>
                  <a:lnTo>
                    <a:pt x="996861" y="2187321"/>
                  </a:lnTo>
                  <a:lnTo>
                    <a:pt x="1002703" y="2181479"/>
                  </a:lnTo>
                  <a:lnTo>
                    <a:pt x="1002703" y="2167128"/>
                  </a:lnTo>
                  <a:close/>
                </a:path>
                <a:path w="1624330" h="2873375">
                  <a:moveTo>
                    <a:pt x="1002703" y="2069211"/>
                  </a:moveTo>
                  <a:lnTo>
                    <a:pt x="996861" y="2063369"/>
                  </a:lnTo>
                  <a:lnTo>
                    <a:pt x="982510" y="2063369"/>
                  </a:lnTo>
                  <a:lnTo>
                    <a:pt x="976668" y="2069211"/>
                  </a:lnTo>
                  <a:lnTo>
                    <a:pt x="976668" y="2076323"/>
                  </a:lnTo>
                  <a:lnTo>
                    <a:pt x="976668" y="2083562"/>
                  </a:lnTo>
                  <a:lnTo>
                    <a:pt x="982510" y="2089404"/>
                  </a:lnTo>
                  <a:lnTo>
                    <a:pt x="996861" y="2089404"/>
                  </a:lnTo>
                  <a:lnTo>
                    <a:pt x="1002703" y="2083562"/>
                  </a:lnTo>
                  <a:lnTo>
                    <a:pt x="1002703" y="2069211"/>
                  </a:lnTo>
                  <a:close/>
                </a:path>
                <a:path w="1624330" h="2873375">
                  <a:moveTo>
                    <a:pt x="1002703" y="1971167"/>
                  </a:moveTo>
                  <a:lnTo>
                    <a:pt x="996861" y="1965325"/>
                  </a:lnTo>
                  <a:lnTo>
                    <a:pt x="982510" y="1965325"/>
                  </a:lnTo>
                  <a:lnTo>
                    <a:pt x="976668" y="1971167"/>
                  </a:lnTo>
                  <a:lnTo>
                    <a:pt x="976668" y="1978406"/>
                  </a:lnTo>
                  <a:lnTo>
                    <a:pt x="976668" y="1985645"/>
                  </a:lnTo>
                  <a:lnTo>
                    <a:pt x="982510" y="1991487"/>
                  </a:lnTo>
                  <a:lnTo>
                    <a:pt x="996861" y="1991487"/>
                  </a:lnTo>
                  <a:lnTo>
                    <a:pt x="1002703" y="1985645"/>
                  </a:lnTo>
                  <a:lnTo>
                    <a:pt x="1002703" y="1971167"/>
                  </a:lnTo>
                  <a:close/>
                </a:path>
                <a:path w="1624330" h="2873375">
                  <a:moveTo>
                    <a:pt x="1002703" y="1873250"/>
                  </a:moveTo>
                  <a:lnTo>
                    <a:pt x="996861" y="1867408"/>
                  </a:lnTo>
                  <a:lnTo>
                    <a:pt x="982510" y="1867408"/>
                  </a:lnTo>
                  <a:lnTo>
                    <a:pt x="976668" y="1873250"/>
                  </a:lnTo>
                  <a:lnTo>
                    <a:pt x="976668" y="1880489"/>
                  </a:lnTo>
                  <a:lnTo>
                    <a:pt x="976668" y="1887728"/>
                  </a:lnTo>
                  <a:lnTo>
                    <a:pt x="982510" y="1893570"/>
                  </a:lnTo>
                  <a:lnTo>
                    <a:pt x="996861" y="1893570"/>
                  </a:lnTo>
                  <a:lnTo>
                    <a:pt x="1002703" y="1887728"/>
                  </a:lnTo>
                  <a:lnTo>
                    <a:pt x="1002703" y="1873250"/>
                  </a:lnTo>
                  <a:close/>
                </a:path>
                <a:path w="1624330" h="2873375">
                  <a:moveTo>
                    <a:pt x="1002703" y="1775333"/>
                  </a:moveTo>
                  <a:lnTo>
                    <a:pt x="996861" y="1769491"/>
                  </a:lnTo>
                  <a:lnTo>
                    <a:pt x="982510" y="1769491"/>
                  </a:lnTo>
                  <a:lnTo>
                    <a:pt x="976668" y="1775333"/>
                  </a:lnTo>
                  <a:lnTo>
                    <a:pt x="976668" y="1782572"/>
                  </a:lnTo>
                  <a:lnTo>
                    <a:pt x="976668" y="1789811"/>
                  </a:lnTo>
                  <a:lnTo>
                    <a:pt x="982510" y="1795653"/>
                  </a:lnTo>
                  <a:lnTo>
                    <a:pt x="996861" y="1795653"/>
                  </a:lnTo>
                  <a:lnTo>
                    <a:pt x="1002703" y="1789811"/>
                  </a:lnTo>
                  <a:lnTo>
                    <a:pt x="1002703" y="1775333"/>
                  </a:lnTo>
                  <a:close/>
                </a:path>
                <a:path w="1624330" h="2873375">
                  <a:moveTo>
                    <a:pt x="1002703" y="1677416"/>
                  </a:moveTo>
                  <a:lnTo>
                    <a:pt x="996861" y="1671574"/>
                  </a:lnTo>
                  <a:lnTo>
                    <a:pt x="982510" y="1671574"/>
                  </a:lnTo>
                  <a:lnTo>
                    <a:pt x="976668" y="1677416"/>
                  </a:lnTo>
                  <a:lnTo>
                    <a:pt x="976668" y="1684655"/>
                  </a:lnTo>
                  <a:lnTo>
                    <a:pt x="976668" y="1691767"/>
                  </a:lnTo>
                  <a:lnTo>
                    <a:pt x="982510" y="1697609"/>
                  </a:lnTo>
                  <a:lnTo>
                    <a:pt x="996861" y="1697609"/>
                  </a:lnTo>
                  <a:lnTo>
                    <a:pt x="1002703" y="1691767"/>
                  </a:lnTo>
                  <a:lnTo>
                    <a:pt x="1002703" y="1677416"/>
                  </a:lnTo>
                  <a:close/>
                </a:path>
                <a:path w="1624330" h="2873375">
                  <a:moveTo>
                    <a:pt x="1002703" y="1579499"/>
                  </a:moveTo>
                  <a:lnTo>
                    <a:pt x="996861" y="1573657"/>
                  </a:lnTo>
                  <a:lnTo>
                    <a:pt x="982510" y="1573657"/>
                  </a:lnTo>
                  <a:lnTo>
                    <a:pt x="976668" y="1579499"/>
                  </a:lnTo>
                  <a:lnTo>
                    <a:pt x="976668" y="1586738"/>
                  </a:lnTo>
                  <a:lnTo>
                    <a:pt x="976668" y="1593850"/>
                  </a:lnTo>
                  <a:lnTo>
                    <a:pt x="982510" y="1599692"/>
                  </a:lnTo>
                  <a:lnTo>
                    <a:pt x="996861" y="1599692"/>
                  </a:lnTo>
                  <a:lnTo>
                    <a:pt x="1002703" y="1593850"/>
                  </a:lnTo>
                  <a:lnTo>
                    <a:pt x="1002703" y="1579499"/>
                  </a:lnTo>
                  <a:close/>
                </a:path>
                <a:path w="1624330" h="2873375">
                  <a:moveTo>
                    <a:pt x="1002703" y="1481582"/>
                  </a:moveTo>
                  <a:lnTo>
                    <a:pt x="996861" y="1475740"/>
                  </a:lnTo>
                  <a:lnTo>
                    <a:pt x="982510" y="1475740"/>
                  </a:lnTo>
                  <a:lnTo>
                    <a:pt x="976668" y="1481582"/>
                  </a:lnTo>
                  <a:lnTo>
                    <a:pt x="976668" y="1488694"/>
                  </a:lnTo>
                  <a:lnTo>
                    <a:pt x="976668" y="1495933"/>
                  </a:lnTo>
                  <a:lnTo>
                    <a:pt x="982510" y="1501775"/>
                  </a:lnTo>
                  <a:lnTo>
                    <a:pt x="996861" y="1501775"/>
                  </a:lnTo>
                  <a:lnTo>
                    <a:pt x="1002703" y="1495933"/>
                  </a:lnTo>
                  <a:lnTo>
                    <a:pt x="1002703" y="1481582"/>
                  </a:lnTo>
                  <a:close/>
                </a:path>
                <a:path w="1624330" h="2873375">
                  <a:moveTo>
                    <a:pt x="1091476" y="2852636"/>
                  </a:moveTo>
                  <a:lnTo>
                    <a:pt x="1085634" y="2846794"/>
                  </a:lnTo>
                  <a:lnTo>
                    <a:pt x="1071283" y="2846794"/>
                  </a:lnTo>
                  <a:lnTo>
                    <a:pt x="1065441" y="2852636"/>
                  </a:lnTo>
                  <a:lnTo>
                    <a:pt x="1065441" y="2859849"/>
                  </a:lnTo>
                  <a:lnTo>
                    <a:pt x="1065441" y="2867050"/>
                  </a:lnTo>
                  <a:lnTo>
                    <a:pt x="1071283" y="2872892"/>
                  </a:lnTo>
                  <a:lnTo>
                    <a:pt x="1085634" y="2872892"/>
                  </a:lnTo>
                  <a:lnTo>
                    <a:pt x="1091476" y="2867050"/>
                  </a:lnTo>
                  <a:lnTo>
                    <a:pt x="1091476" y="2852636"/>
                  </a:lnTo>
                  <a:close/>
                </a:path>
                <a:path w="1624330" h="2873375">
                  <a:moveTo>
                    <a:pt x="1091476" y="2754706"/>
                  </a:moveTo>
                  <a:lnTo>
                    <a:pt x="1085634" y="2748851"/>
                  </a:lnTo>
                  <a:lnTo>
                    <a:pt x="1071283" y="2748851"/>
                  </a:lnTo>
                  <a:lnTo>
                    <a:pt x="1065441" y="2754706"/>
                  </a:lnTo>
                  <a:lnTo>
                    <a:pt x="1065441" y="2761907"/>
                  </a:lnTo>
                  <a:lnTo>
                    <a:pt x="1065441" y="2769120"/>
                  </a:lnTo>
                  <a:lnTo>
                    <a:pt x="1071283" y="2774962"/>
                  </a:lnTo>
                  <a:lnTo>
                    <a:pt x="1085634" y="2774962"/>
                  </a:lnTo>
                  <a:lnTo>
                    <a:pt x="1091476" y="2769120"/>
                  </a:lnTo>
                  <a:lnTo>
                    <a:pt x="1091476" y="2754706"/>
                  </a:lnTo>
                  <a:close/>
                </a:path>
                <a:path w="1624330" h="2873375">
                  <a:moveTo>
                    <a:pt x="1091476" y="2656763"/>
                  </a:moveTo>
                  <a:lnTo>
                    <a:pt x="1085634" y="2650921"/>
                  </a:lnTo>
                  <a:lnTo>
                    <a:pt x="1071283" y="2650921"/>
                  </a:lnTo>
                  <a:lnTo>
                    <a:pt x="1065441" y="2656763"/>
                  </a:lnTo>
                  <a:lnTo>
                    <a:pt x="1065441" y="2663977"/>
                  </a:lnTo>
                  <a:lnTo>
                    <a:pt x="1065441" y="2671178"/>
                  </a:lnTo>
                  <a:lnTo>
                    <a:pt x="1071283" y="2677020"/>
                  </a:lnTo>
                  <a:lnTo>
                    <a:pt x="1085634" y="2677020"/>
                  </a:lnTo>
                  <a:lnTo>
                    <a:pt x="1091476" y="2671178"/>
                  </a:lnTo>
                  <a:lnTo>
                    <a:pt x="1091476" y="2656763"/>
                  </a:lnTo>
                  <a:close/>
                </a:path>
                <a:path w="1624330" h="2873375">
                  <a:moveTo>
                    <a:pt x="1091476" y="2558834"/>
                  </a:moveTo>
                  <a:lnTo>
                    <a:pt x="1085634" y="2552992"/>
                  </a:lnTo>
                  <a:lnTo>
                    <a:pt x="1071283" y="2552992"/>
                  </a:lnTo>
                  <a:lnTo>
                    <a:pt x="1065441" y="2558834"/>
                  </a:lnTo>
                  <a:lnTo>
                    <a:pt x="1065441" y="2566035"/>
                  </a:lnTo>
                  <a:lnTo>
                    <a:pt x="1065441" y="2573248"/>
                  </a:lnTo>
                  <a:lnTo>
                    <a:pt x="1071283" y="2579090"/>
                  </a:lnTo>
                  <a:lnTo>
                    <a:pt x="1085634" y="2579090"/>
                  </a:lnTo>
                  <a:lnTo>
                    <a:pt x="1091476" y="2573248"/>
                  </a:lnTo>
                  <a:lnTo>
                    <a:pt x="1091476" y="2558834"/>
                  </a:lnTo>
                  <a:close/>
                </a:path>
                <a:path w="1624330" h="2873375">
                  <a:moveTo>
                    <a:pt x="1091476" y="2460891"/>
                  </a:moveTo>
                  <a:lnTo>
                    <a:pt x="1085634" y="2455049"/>
                  </a:lnTo>
                  <a:lnTo>
                    <a:pt x="1071283" y="2455049"/>
                  </a:lnTo>
                  <a:lnTo>
                    <a:pt x="1065441" y="2460891"/>
                  </a:lnTo>
                  <a:lnTo>
                    <a:pt x="1065441" y="2468105"/>
                  </a:lnTo>
                  <a:lnTo>
                    <a:pt x="1065441" y="2475306"/>
                  </a:lnTo>
                  <a:lnTo>
                    <a:pt x="1071283" y="2481148"/>
                  </a:lnTo>
                  <a:lnTo>
                    <a:pt x="1085634" y="2481148"/>
                  </a:lnTo>
                  <a:lnTo>
                    <a:pt x="1091476" y="2475306"/>
                  </a:lnTo>
                  <a:lnTo>
                    <a:pt x="1091476" y="2460891"/>
                  </a:lnTo>
                  <a:close/>
                </a:path>
                <a:path w="1624330" h="2873375">
                  <a:moveTo>
                    <a:pt x="1091476" y="2362962"/>
                  </a:moveTo>
                  <a:lnTo>
                    <a:pt x="1085634" y="2357120"/>
                  </a:lnTo>
                  <a:lnTo>
                    <a:pt x="1071283" y="2357120"/>
                  </a:lnTo>
                  <a:lnTo>
                    <a:pt x="1065441" y="2362962"/>
                  </a:lnTo>
                  <a:lnTo>
                    <a:pt x="1065441" y="2370163"/>
                  </a:lnTo>
                  <a:lnTo>
                    <a:pt x="1065441" y="2377376"/>
                  </a:lnTo>
                  <a:lnTo>
                    <a:pt x="1071283" y="2383218"/>
                  </a:lnTo>
                  <a:lnTo>
                    <a:pt x="1085634" y="2383218"/>
                  </a:lnTo>
                  <a:lnTo>
                    <a:pt x="1091476" y="2377376"/>
                  </a:lnTo>
                  <a:lnTo>
                    <a:pt x="1091476" y="2362962"/>
                  </a:lnTo>
                  <a:close/>
                </a:path>
                <a:path w="1624330" h="2873375">
                  <a:moveTo>
                    <a:pt x="1091476" y="2265019"/>
                  </a:moveTo>
                  <a:lnTo>
                    <a:pt x="1085634" y="2259177"/>
                  </a:lnTo>
                  <a:lnTo>
                    <a:pt x="1071283" y="2259177"/>
                  </a:lnTo>
                  <a:lnTo>
                    <a:pt x="1065441" y="2265019"/>
                  </a:lnTo>
                  <a:lnTo>
                    <a:pt x="1065441" y="2272233"/>
                  </a:lnTo>
                  <a:lnTo>
                    <a:pt x="1065441" y="2279434"/>
                  </a:lnTo>
                  <a:lnTo>
                    <a:pt x="1071283" y="2285276"/>
                  </a:lnTo>
                  <a:lnTo>
                    <a:pt x="1085634" y="2285276"/>
                  </a:lnTo>
                  <a:lnTo>
                    <a:pt x="1091476" y="2279434"/>
                  </a:lnTo>
                  <a:lnTo>
                    <a:pt x="1091476" y="2265019"/>
                  </a:lnTo>
                  <a:close/>
                </a:path>
                <a:path w="1624330" h="2873375">
                  <a:moveTo>
                    <a:pt x="1091476" y="2167128"/>
                  </a:moveTo>
                  <a:lnTo>
                    <a:pt x="1085634" y="2161286"/>
                  </a:lnTo>
                  <a:lnTo>
                    <a:pt x="1071283" y="2161286"/>
                  </a:lnTo>
                  <a:lnTo>
                    <a:pt x="1065441" y="2167128"/>
                  </a:lnTo>
                  <a:lnTo>
                    <a:pt x="1065441" y="2174240"/>
                  </a:lnTo>
                  <a:lnTo>
                    <a:pt x="1065441" y="2181479"/>
                  </a:lnTo>
                  <a:lnTo>
                    <a:pt x="1071283" y="2187321"/>
                  </a:lnTo>
                  <a:lnTo>
                    <a:pt x="1085634" y="2187321"/>
                  </a:lnTo>
                  <a:lnTo>
                    <a:pt x="1091476" y="2181479"/>
                  </a:lnTo>
                  <a:lnTo>
                    <a:pt x="1091476" y="2167128"/>
                  </a:lnTo>
                  <a:close/>
                </a:path>
                <a:path w="1624330" h="2873375">
                  <a:moveTo>
                    <a:pt x="1091476" y="2069211"/>
                  </a:moveTo>
                  <a:lnTo>
                    <a:pt x="1085634" y="2063369"/>
                  </a:lnTo>
                  <a:lnTo>
                    <a:pt x="1071283" y="2063369"/>
                  </a:lnTo>
                  <a:lnTo>
                    <a:pt x="1065441" y="2069211"/>
                  </a:lnTo>
                  <a:lnTo>
                    <a:pt x="1065441" y="2076323"/>
                  </a:lnTo>
                  <a:lnTo>
                    <a:pt x="1065441" y="2083562"/>
                  </a:lnTo>
                  <a:lnTo>
                    <a:pt x="1071283" y="2089404"/>
                  </a:lnTo>
                  <a:lnTo>
                    <a:pt x="1085634" y="2089404"/>
                  </a:lnTo>
                  <a:lnTo>
                    <a:pt x="1091476" y="2083562"/>
                  </a:lnTo>
                  <a:lnTo>
                    <a:pt x="1091476" y="2069211"/>
                  </a:lnTo>
                  <a:close/>
                </a:path>
                <a:path w="1624330" h="2873375">
                  <a:moveTo>
                    <a:pt x="1091476" y="1971167"/>
                  </a:moveTo>
                  <a:lnTo>
                    <a:pt x="1085634" y="1965325"/>
                  </a:lnTo>
                  <a:lnTo>
                    <a:pt x="1071283" y="1965325"/>
                  </a:lnTo>
                  <a:lnTo>
                    <a:pt x="1065441" y="1971167"/>
                  </a:lnTo>
                  <a:lnTo>
                    <a:pt x="1065441" y="1978406"/>
                  </a:lnTo>
                  <a:lnTo>
                    <a:pt x="1065441" y="1985645"/>
                  </a:lnTo>
                  <a:lnTo>
                    <a:pt x="1071283" y="1991487"/>
                  </a:lnTo>
                  <a:lnTo>
                    <a:pt x="1085634" y="1991487"/>
                  </a:lnTo>
                  <a:lnTo>
                    <a:pt x="1091476" y="1985645"/>
                  </a:lnTo>
                  <a:lnTo>
                    <a:pt x="1091476" y="1971167"/>
                  </a:lnTo>
                  <a:close/>
                </a:path>
                <a:path w="1624330" h="2873375">
                  <a:moveTo>
                    <a:pt x="1091476" y="1873250"/>
                  </a:moveTo>
                  <a:lnTo>
                    <a:pt x="1085634" y="1867408"/>
                  </a:lnTo>
                  <a:lnTo>
                    <a:pt x="1071283" y="1867408"/>
                  </a:lnTo>
                  <a:lnTo>
                    <a:pt x="1065441" y="1873250"/>
                  </a:lnTo>
                  <a:lnTo>
                    <a:pt x="1065441" y="1880489"/>
                  </a:lnTo>
                  <a:lnTo>
                    <a:pt x="1065441" y="1887728"/>
                  </a:lnTo>
                  <a:lnTo>
                    <a:pt x="1071283" y="1893570"/>
                  </a:lnTo>
                  <a:lnTo>
                    <a:pt x="1085634" y="1893570"/>
                  </a:lnTo>
                  <a:lnTo>
                    <a:pt x="1091476" y="1887728"/>
                  </a:lnTo>
                  <a:lnTo>
                    <a:pt x="1091476" y="1873250"/>
                  </a:lnTo>
                  <a:close/>
                </a:path>
                <a:path w="1624330" h="2873375">
                  <a:moveTo>
                    <a:pt x="1091476" y="1775333"/>
                  </a:moveTo>
                  <a:lnTo>
                    <a:pt x="1085634" y="1769491"/>
                  </a:lnTo>
                  <a:lnTo>
                    <a:pt x="1071283" y="1769491"/>
                  </a:lnTo>
                  <a:lnTo>
                    <a:pt x="1065441" y="1775333"/>
                  </a:lnTo>
                  <a:lnTo>
                    <a:pt x="1065441" y="1782572"/>
                  </a:lnTo>
                  <a:lnTo>
                    <a:pt x="1065441" y="1789811"/>
                  </a:lnTo>
                  <a:lnTo>
                    <a:pt x="1071283" y="1795653"/>
                  </a:lnTo>
                  <a:lnTo>
                    <a:pt x="1085634" y="1795653"/>
                  </a:lnTo>
                  <a:lnTo>
                    <a:pt x="1091476" y="1789811"/>
                  </a:lnTo>
                  <a:lnTo>
                    <a:pt x="1091476" y="1775333"/>
                  </a:lnTo>
                  <a:close/>
                </a:path>
                <a:path w="1624330" h="2873375">
                  <a:moveTo>
                    <a:pt x="1091476" y="1677416"/>
                  </a:moveTo>
                  <a:lnTo>
                    <a:pt x="1085634" y="1671574"/>
                  </a:lnTo>
                  <a:lnTo>
                    <a:pt x="1071283" y="1671574"/>
                  </a:lnTo>
                  <a:lnTo>
                    <a:pt x="1065441" y="1677416"/>
                  </a:lnTo>
                  <a:lnTo>
                    <a:pt x="1065441" y="1684655"/>
                  </a:lnTo>
                  <a:lnTo>
                    <a:pt x="1065441" y="1691767"/>
                  </a:lnTo>
                  <a:lnTo>
                    <a:pt x="1071283" y="1697609"/>
                  </a:lnTo>
                  <a:lnTo>
                    <a:pt x="1085634" y="1697609"/>
                  </a:lnTo>
                  <a:lnTo>
                    <a:pt x="1091476" y="1691767"/>
                  </a:lnTo>
                  <a:lnTo>
                    <a:pt x="1091476" y="1677416"/>
                  </a:lnTo>
                  <a:close/>
                </a:path>
                <a:path w="1624330" h="2873375">
                  <a:moveTo>
                    <a:pt x="1091476" y="1579499"/>
                  </a:moveTo>
                  <a:lnTo>
                    <a:pt x="1085634" y="1573657"/>
                  </a:lnTo>
                  <a:lnTo>
                    <a:pt x="1071283" y="1573657"/>
                  </a:lnTo>
                  <a:lnTo>
                    <a:pt x="1065441" y="1579499"/>
                  </a:lnTo>
                  <a:lnTo>
                    <a:pt x="1065441" y="1586738"/>
                  </a:lnTo>
                  <a:lnTo>
                    <a:pt x="1065441" y="1593850"/>
                  </a:lnTo>
                  <a:lnTo>
                    <a:pt x="1071283" y="1599692"/>
                  </a:lnTo>
                  <a:lnTo>
                    <a:pt x="1085634" y="1599692"/>
                  </a:lnTo>
                  <a:lnTo>
                    <a:pt x="1091476" y="1593850"/>
                  </a:lnTo>
                  <a:lnTo>
                    <a:pt x="1091476" y="1579499"/>
                  </a:lnTo>
                  <a:close/>
                </a:path>
                <a:path w="1624330" h="2873375">
                  <a:moveTo>
                    <a:pt x="1091476" y="1481582"/>
                  </a:moveTo>
                  <a:lnTo>
                    <a:pt x="1085634" y="1475740"/>
                  </a:lnTo>
                  <a:lnTo>
                    <a:pt x="1071283" y="1475740"/>
                  </a:lnTo>
                  <a:lnTo>
                    <a:pt x="1065441" y="1481582"/>
                  </a:lnTo>
                  <a:lnTo>
                    <a:pt x="1065441" y="1488694"/>
                  </a:lnTo>
                  <a:lnTo>
                    <a:pt x="1065441" y="1495933"/>
                  </a:lnTo>
                  <a:lnTo>
                    <a:pt x="1071283" y="1501775"/>
                  </a:lnTo>
                  <a:lnTo>
                    <a:pt x="1085634" y="1501775"/>
                  </a:lnTo>
                  <a:lnTo>
                    <a:pt x="1091476" y="1495933"/>
                  </a:lnTo>
                  <a:lnTo>
                    <a:pt x="1091476" y="1481582"/>
                  </a:lnTo>
                  <a:close/>
                </a:path>
                <a:path w="1624330" h="2873375">
                  <a:moveTo>
                    <a:pt x="1180376" y="2852636"/>
                  </a:moveTo>
                  <a:lnTo>
                    <a:pt x="1174534" y="2846794"/>
                  </a:lnTo>
                  <a:lnTo>
                    <a:pt x="1160056" y="2846794"/>
                  </a:lnTo>
                  <a:lnTo>
                    <a:pt x="1154214" y="2852636"/>
                  </a:lnTo>
                  <a:lnTo>
                    <a:pt x="1154214" y="2859849"/>
                  </a:lnTo>
                  <a:lnTo>
                    <a:pt x="1154214" y="2867050"/>
                  </a:lnTo>
                  <a:lnTo>
                    <a:pt x="1160056" y="2872892"/>
                  </a:lnTo>
                  <a:lnTo>
                    <a:pt x="1174534" y="2872892"/>
                  </a:lnTo>
                  <a:lnTo>
                    <a:pt x="1180376" y="2867050"/>
                  </a:lnTo>
                  <a:lnTo>
                    <a:pt x="1180376" y="2852636"/>
                  </a:lnTo>
                  <a:close/>
                </a:path>
                <a:path w="1624330" h="2873375">
                  <a:moveTo>
                    <a:pt x="1180376" y="2754706"/>
                  </a:moveTo>
                  <a:lnTo>
                    <a:pt x="1174534" y="2748851"/>
                  </a:lnTo>
                  <a:lnTo>
                    <a:pt x="1160056" y="2748851"/>
                  </a:lnTo>
                  <a:lnTo>
                    <a:pt x="1154214" y="2754706"/>
                  </a:lnTo>
                  <a:lnTo>
                    <a:pt x="1154214" y="2761907"/>
                  </a:lnTo>
                  <a:lnTo>
                    <a:pt x="1154214" y="2769120"/>
                  </a:lnTo>
                  <a:lnTo>
                    <a:pt x="1160056" y="2774962"/>
                  </a:lnTo>
                  <a:lnTo>
                    <a:pt x="1174534" y="2774962"/>
                  </a:lnTo>
                  <a:lnTo>
                    <a:pt x="1180376" y="2769120"/>
                  </a:lnTo>
                  <a:lnTo>
                    <a:pt x="1180376" y="2754706"/>
                  </a:lnTo>
                  <a:close/>
                </a:path>
                <a:path w="1624330" h="2873375">
                  <a:moveTo>
                    <a:pt x="1269149" y="2852636"/>
                  </a:moveTo>
                  <a:lnTo>
                    <a:pt x="1263307" y="2846794"/>
                  </a:lnTo>
                  <a:lnTo>
                    <a:pt x="1248829" y="2846794"/>
                  </a:lnTo>
                  <a:lnTo>
                    <a:pt x="1242987" y="2852636"/>
                  </a:lnTo>
                  <a:lnTo>
                    <a:pt x="1242987" y="2859849"/>
                  </a:lnTo>
                  <a:lnTo>
                    <a:pt x="1242987" y="2867050"/>
                  </a:lnTo>
                  <a:lnTo>
                    <a:pt x="1248829" y="2872892"/>
                  </a:lnTo>
                  <a:lnTo>
                    <a:pt x="1263307" y="2872892"/>
                  </a:lnTo>
                  <a:lnTo>
                    <a:pt x="1269149" y="2867050"/>
                  </a:lnTo>
                  <a:lnTo>
                    <a:pt x="1269149" y="2852636"/>
                  </a:lnTo>
                  <a:close/>
                </a:path>
                <a:path w="1624330" h="2873375">
                  <a:moveTo>
                    <a:pt x="1269149" y="2754706"/>
                  </a:moveTo>
                  <a:lnTo>
                    <a:pt x="1263307" y="2748851"/>
                  </a:lnTo>
                  <a:lnTo>
                    <a:pt x="1248829" y="2748851"/>
                  </a:lnTo>
                  <a:lnTo>
                    <a:pt x="1242987" y="2754706"/>
                  </a:lnTo>
                  <a:lnTo>
                    <a:pt x="1242987" y="2761907"/>
                  </a:lnTo>
                  <a:lnTo>
                    <a:pt x="1242987" y="2769120"/>
                  </a:lnTo>
                  <a:lnTo>
                    <a:pt x="1248829" y="2774962"/>
                  </a:lnTo>
                  <a:lnTo>
                    <a:pt x="1263307" y="2774962"/>
                  </a:lnTo>
                  <a:lnTo>
                    <a:pt x="1269149" y="2769120"/>
                  </a:lnTo>
                  <a:lnTo>
                    <a:pt x="1269149" y="2754706"/>
                  </a:lnTo>
                  <a:close/>
                </a:path>
                <a:path w="1624330" h="2873375">
                  <a:moveTo>
                    <a:pt x="1357922" y="2852636"/>
                  </a:moveTo>
                  <a:lnTo>
                    <a:pt x="1352080" y="2846794"/>
                  </a:lnTo>
                  <a:lnTo>
                    <a:pt x="1337602" y="2846794"/>
                  </a:lnTo>
                  <a:lnTo>
                    <a:pt x="1331760" y="2852636"/>
                  </a:lnTo>
                  <a:lnTo>
                    <a:pt x="1331760" y="2859849"/>
                  </a:lnTo>
                  <a:lnTo>
                    <a:pt x="1331760" y="2867050"/>
                  </a:lnTo>
                  <a:lnTo>
                    <a:pt x="1337602" y="2872892"/>
                  </a:lnTo>
                  <a:lnTo>
                    <a:pt x="1352080" y="2872892"/>
                  </a:lnTo>
                  <a:lnTo>
                    <a:pt x="1357922" y="2867050"/>
                  </a:lnTo>
                  <a:lnTo>
                    <a:pt x="1357922" y="2852636"/>
                  </a:lnTo>
                  <a:close/>
                </a:path>
                <a:path w="1624330" h="2873375">
                  <a:moveTo>
                    <a:pt x="1357922" y="2754706"/>
                  </a:moveTo>
                  <a:lnTo>
                    <a:pt x="1352080" y="2748851"/>
                  </a:lnTo>
                  <a:lnTo>
                    <a:pt x="1337602" y="2748851"/>
                  </a:lnTo>
                  <a:lnTo>
                    <a:pt x="1331760" y="2754706"/>
                  </a:lnTo>
                  <a:lnTo>
                    <a:pt x="1331760" y="2761907"/>
                  </a:lnTo>
                  <a:lnTo>
                    <a:pt x="1331760" y="2769120"/>
                  </a:lnTo>
                  <a:lnTo>
                    <a:pt x="1337602" y="2774962"/>
                  </a:lnTo>
                  <a:lnTo>
                    <a:pt x="1352080" y="2774962"/>
                  </a:lnTo>
                  <a:lnTo>
                    <a:pt x="1357922" y="2769120"/>
                  </a:lnTo>
                  <a:lnTo>
                    <a:pt x="1357922" y="2754706"/>
                  </a:lnTo>
                  <a:close/>
                </a:path>
                <a:path w="1624330" h="2873375">
                  <a:moveTo>
                    <a:pt x="1446695" y="2852636"/>
                  </a:moveTo>
                  <a:lnTo>
                    <a:pt x="1440853" y="2846794"/>
                  </a:lnTo>
                  <a:lnTo>
                    <a:pt x="1426375" y="2846794"/>
                  </a:lnTo>
                  <a:lnTo>
                    <a:pt x="1420533" y="2852636"/>
                  </a:lnTo>
                  <a:lnTo>
                    <a:pt x="1420533" y="2859849"/>
                  </a:lnTo>
                  <a:lnTo>
                    <a:pt x="1420533" y="2867050"/>
                  </a:lnTo>
                  <a:lnTo>
                    <a:pt x="1426375" y="2872892"/>
                  </a:lnTo>
                  <a:lnTo>
                    <a:pt x="1440853" y="2872892"/>
                  </a:lnTo>
                  <a:lnTo>
                    <a:pt x="1446695" y="2867050"/>
                  </a:lnTo>
                  <a:lnTo>
                    <a:pt x="1446695" y="2852636"/>
                  </a:lnTo>
                  <a:close/>
                </a:path>
                <a:path w="1624330" h="2873375">
                  <a:moveTo>
                    <a:pt x="1446695" y="2754706"/>
                  </a:moveTo>
                  <a:lnTo>
                    <a:pt x="1440853" y="2748851"/>
                  </a:lnTo>
                  <a:lnTo>
                    <a:pt x="1426375" y="2748851"/>
                  </a:lnTo>
                  <a:lnTo>
                    <a:pt x="1420533" y="2754706"/>
                  </a:lnTo>
                  <a:lnTo>
                    <a:pt x="1420533" y="2761907"/>
                  </a:lnTo>
                  <a:lnTo>
                    <a:pt x="1420533" y="2769120"/>
                  </a:lnTo>
                  <a:lnTo>
                    <a:pt x="1426375" y="2774962"/>
                  </a:lnTo>
                  <a:lnTo>
                    <a:pt x="1440853" y="2774962"/>
                  </a:lnTo>
                  <a:lnTo>
                    <a:pt x="1446695" y="2769120"/>
                  </a:lnTo>
                  <a:lnTo>
                    <a:pt x="1446695" y="2754706"/>
                  </a:lnTo>
                  <a:close/>
                </a:path>
                <a:path w="1624330" h="2873375">
                  <a:moveTo>
                    <a:pt x="1446695" y="2656763"/>
                  </a:moveTo>
                  <a:lnTo>
                    <a:pt x="1440853" y="2650921"/>
                  </a:lnTo>
                  <a:lnTo>
                    <a:pt x="1426375" y="2650921"/>
                  </a:lnTo>
                  <a:lnTo>
                    <a:pt x="1420533" y="2656763"/>
                  </a:lnTo>
                  <a:lnTo>
                    <a:pt x="1420533" y="2663977"/>
                  </a:lnTo>
                  <a:lnTo>
                    <a:pt x="1420533" y="2671178"/>
                  </a:lnTo>
                  <a:lnTo>
                    <a:pt x="1426375" y="2677020"/>
                  </a:lnTo>
                  <a:lnTo>
                    <a:pt x="1440853" y="2677020"/>
                  </a:lnTo>
                  <a:lnTo>
                    <a:pt x="1446695" y="2671178"/>
                  </a:lnTo>
                  <a:lnTo>
                    <a:pt x="1446695" y="2656763"/>
                  </a:lnTo>
                  <a:close/>
                </a:path>
                <a:path w="1624330" h="2873375">
                  <a:moveTo>
                    <a:pt x="1535468" y="2852636"/>
                  </a:moveTo>
                  <a:lnTo>
                    <a:pt x="1529626" y="2846794"/>
                  </a:lnTo>
                  <a:lnTo>
                    <a:pt x="1515275" y="2846794"/>
                  </a:lnTo>
                  <a:lnTo>
                    <a:pt x="1509433" y="2852636"/>
                  </a:lnTo>
                  <a:lnTo>
                    <a:pt x="1509433" y="2859849"/>
                  </a:lnTo>
                  <a:lnTo>
                    <a:pt x="1509433" y="2867050"/>
                  </a:lnTo>
                  <a:lnTo>
                    <a:pt x="1515275" y="2872892"/>
                  </a:lnTo>
                  <a:lnTo>
                    <a:pt x="1529626" y="2872892"/>
                  </a:lnTo>
                  <a:lnTo>
                    <a:pt x="1535468" y="2867050"/>
                  </a:lnTo>
                  <a:lnTo>
                    <a:pt x="1535468" y="2852636"/>
                  </a:lnTo>
                  <a:close/>
                </a:path>
                <a:path w="1624330" h="2873375">
                  <a:moveTo>
                    <a:pt x="1535468" y="2754706"/>
                  </a:moveTo>
                  <a:lnTo>
                    <a:pt x="1529626" y="2748851"/>
                  </a:lnTo>
                  <a:lnTo>
                    <a:pt x="1515275" y="2748851"/>
                  </a:lnTo>
                  <a:lnTo>
                    <a:pt x="1509433" y="2754706"/>
                  </a:lnTo>
                  <a:lnTo>
                    <a:pt x="1509433" y="2761907"/>
                  </a:lnTo>
                  <a:lnTo>
                    <a:pt x="1509433" y="2769120"/>
                  </a:lnTo>
                  <a:lnTo>
                    <a:pt x="1515275" y="2774962"/>
                  </a:lnTo>
                  <a:lnTo>
                    <a:pt x="1529626" y="2774962"/>
                  </a:lnTo>
                  <a:lnTo>
                    <a:pt x="1535468" y="2769120"/>
                  </a:lnTo>
                  <a:lnTo>
                    <a:pt x="1535468" y="2754706"/>
                  </a:lnTo>
                  <a:close/>
                </a:path>
                <a:path w="1624330" h="2873375">
                  <a:moveTo>
                    <a:pt x="1535468" y="2656763"/>
                  </a:moveTo>
                  <a:lnTo>
                    <a:pt x="1529626" y="2650921"/>
                  </a:lnTo>
                  <a:lnTo>
                    <a:pt x="1515275" y="2650921"/>
                  </a:lnTo>
                  <a:lnTo>
                    <a:pt x="1509433" y="2656763"/>
                  </a:lnTo>
                  <a:lnTo>
                    <a:pt x="1509433" y="2663977"/>
                  </a:lnTo>
                  <a:lnTo>
                    <a:pt x="1509433" y="2671178"/>
                  </a:lnTo>
                  <a:lnTo>
                    <a:pt x="1515275" y="2677020"/>
                  </a:lnTo>
                  <a:lnTo>
                    <a:pt x="1529626" y="2677020"/>
                  </a:lnTo>
                  <a:lnTo>
                    <a:pt x="1535468" y="2671178"/>
                  </a:lnTo>
                  <a:lnTo>
                    <a:pt x="1535468" y="2656763"/>
                  </a:lnTo>
                  <a:close/>
                </a:path>
                <a:path w="1624330" h="2873375">
                  <a:moveTo>
                    <a:pt x="1624241" y="2852636"/>
                  </a:moveTo>
                  <a:lnTo>
                    <a:pt x="1618399" y="2846794"/>
                  </a:lnTo>
                  <a:lnTo>
                    <a:pt x="1604048" y="2846794"/>
                  </a:lnTo>
                  <a:lnTo>
                    <a:pt x="1598206" y="2852636"/>
                  </a:lnTo>
                  <a:lnTo>
                    <a:pt x="1598206" y="2859849"/>
                  </a:lnTo>
                  <a:lnTo>
                    <a:pt x="1598206" y="2867050"/>
                  </a:lnTo>
                  <a:lnTo>
                    <a:pt x="1604048" y="2872892"/>
                  </a:lnTo>
                  <a:lnTo>
                    <a:pt x="1618399" y="2872892"/>
                  </a:lnTo>
                  <a:lnTo>
                    <a:pt x="1624241" y="2867050"/>
                  </a:lnTo>
                  <a:lnTo>
                    <a:pt x="1624241" y="2852636"/>
                  </a:lnTo>
                  <a:close/>
                </a:path>
                <a:path w="1624330" h="2873375">
                  <a:moveTo>
                    <a:pt x="1624241" y="2754706"/>
                  </a:moveTo>
                  <a:lnTo>
                    <a:pt x="1618399" y="2748851"/>
                  </a:lnTo>
                  <a:lnTo>
                    <a:pt x="1604048" y="2748851"/>
                  </a:lnTo>
                  <a:lnTo>
                    <a:pt x="1598206" y="2754706"/>
                  </a:lnTo>
                  <a:lnTo>
                    <a:pt x="1598206" y="2761907"/>
                  </a:lnTo>
                  <a:lnTo>
                    <a:pt x="1598206" y="2769120"/>
                  </a:lnTo>
                  <a:lnTo>
                    <a:pt x="1604048" y="2774962"/>
                  </a:lnTo>
                  <a:lnTo>
                    <a:pt x="1618399" y="2774962"/>
                  </a:lnTo>
                  <a:lnTo>
                    <a:pt x="1624241" y="2769120"/>
                  </a:lnTo>
                  <a:lnTo>
                    <a:pt x="1624241" y="2754706"/>
                  </a:lnTo>
                  <a:close/>
                </a:path>
                <a:path w="1624330" h="2873375">
                  <a:moveTo>
                    <a:pt x="1624241" y="2656763"/>
                  </a:moveTo>
                  <a:lnTo>
                    <a:pt x="1618399" y="2650921"/>
                  </a:lnTo>
                  <a:lnTo>
                    <a:pt x="1604048" y="2650921"/>
                  </a:lnTo>
                  <a:lnTo>
                    <a:pt x="1598206" y="2656763"/>
                  </a:lnTo>
                  <a:lnTo>
                    <a:pt x="1598206" y="2663977"/>
                  </a:lnTo>
                  <a:lnTo>
                    <a:pt x="1598206" y="2671178"/>
                  </a:lnTo>
                  <a:lnTo>
                    <a:pt x="1604048" y="2677020"/>
                  </a:lnTo>
                  <a:lnTo>
                    <a:pt x="1618399" y="2677020"/>
                  </a:lnTo>
                  <a:lnTo>
                    <a:pt x="1624241" y="2671178"/>
                  </a:lnTo>
                  <a:lnTo>
                    <a:pt x="1624241" y="2656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9751" y="1630806"/>
              <a:ext cx="559435" cy="1201420"/>
            </a:xfrm>
            <a:custGeom>
              <a:avLst/>
              <a:gdLst/>
              <a:ahLst/>
              <a:cxnLst/>
              <a:rect l="l" t="t" r="r" b="b"/>
              <a:pathLst>
                <a:path w="559435" h="1201420">
                  <a:moveTo>
                    <a:pt x="26098" y="1181100"/>
                  </a:moveTo>
                  <a:lnTo>
                    <a:pt x="20256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256" y="1201293"/>
                  </a:lnTo>
                  <a:lnTo>
                    <a:pt x="26098" y="1195451"/>
                  </a:lnTo>
                  <a:lnTo>
                    <a:pt x="26098" y="1181100"/>
                  </a:lnTo>
                  <a:close/>
                </a:path>
                <a:path w="559435" h="1201420">
                  <a:moveTo>
                    <a:pt x="26098" y="1083183"/>
                  </a:moveTo>
                  <a:lnTo>
                    <a:pt x="20256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422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256" y="1103376"/>
                  </a:lnTo>
                  <a:lnTo>
                    <a:pt x="26098" y="1097534"/>
                  </a:lnTo>
                  <a:lnTo>
                    <a:pt x="26098" y="1083183"/>
                  </a:lnTo>
                  <a:close/>
                </a:path>
                <a:path w="559435" h="1201420">
                  <a:moveTo>
                    <a:pt x="26098" y="985266"/>
                  </a:moveTo>
                  <a:lnTo>
                    <a:pt x="20256" y="979424"/>
                  </a:lnTo>
                  <a:lnTo>
                    <a:pt x="5842" y="979424"/>
                  </a:lnTo>
                  <a:lnTo>
                    <a:pt x="0" y="985266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256" y="1005459"/>
                  </a:lnTo>
                  <a:lnTo>
                    <a:pt x="26098" y="999617"/>
                  </a:lnTo>
                  <a:lnTo>
                    <a:pt x="26098" y="985266"/>
                  </a:lnTo>
                  <a:close/>
                </a:path>
                <a:path w="559435" h="1201420">
                  <a:moveTo>
                    <a:pt x="26098" y="887349"/>
                  </a:moveTo>
                  <a:lnTo>
                    <a:pt x="20256" y="881507"/>
                  </a:lnTo>
                  <a:lnTo>
                    <a:pt x="5842" y="881507"/>
                  </a:lnTo>
                  <a:lnTo>
                    <a:pt x="0" y="887349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256" y="907542"/>
                  </a:lnTo>
                  <a:lnTo>
                    <a:pt x="26098" y="901700"/>
                  </a:lnTo>
                  <a:lnTo>
                    <a:pt x="26098" y="887349"/>
                  </a:lnTo>
                  <a:close/>
                </a:path>
                <a:path w="559435" h="1201420">
                  <a:moveTo>
                    <a:pt x="26098" y="789305"/>
                  </a:moveTo>
                  <a:lnTo>
                    <a:pt x="20256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256" y="809625"/>
                  </a:lnTo>
                  <a:lnTo>
                    <a:pt x="26098" y="803783"/>
                  </a:lnTo>
                  <a:lnTo>
                    <a:pt x="26098" y="789305"/>
                  </a:lnTo>
                  <a:close/>
                </a:path>
                <a:path w="559435" h="1201420">
                  <a:moveTo>
                    <a:pt x="26098" y="691388"/>
                  </a:moveTo>
                  <a:lnTo>
                    <a:pt x="20256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256" y="711708"/>
                  </a:lnTo>
                  <a:lnTo>
                    <a:pt x="26098" y="705866"/>
                  </a:lnTo>
                  <a:lnTo>
                    <a:pt x="26098" y="691388"/>
                  </a:lnTo>
                  <a:close/>
                </a:path>
                <a:path w="559435" h="1201420">
                  <a:moveTo>
                    <a:pt x="26098" y="593471"/>
                  </a:moveTo>
                  <a:lnTo>
                    <a:pt x="20256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256" y="613791"/>
                  </a:lnTo>
                  <a:lnTo>
                    <a:pt x="26098" y="607949"/>
                  </a:lnTo>
                  <a:lnTo>
                    <a:pt x="26098" y="593471"/>
                  </a:lnTo>
                  <a:close/>
                </a:path>
                <a:path w="559435" h="1201420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256" y="515747"/>
                  </a:lnTo>
                  <a:lnTo>
                    <a:pt x="26098" y="509905"/>
                  </a:lnTo>
                  <a:lnTo>
                    <a:pt x="26098" y="495554"/>
                  </a:lnTo>
                  <a:close/>
                </a:path>
                <a:path w="559435" h="1201420">
                  <a:moveTo>
                    <a:pt x="26098" y="397637"/>
                  </a:moveTo>
                  <a:lnTo>
                    <a:pt x="20256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256" y="417830"/>
                  </a:lnTo>
                  <a:lnTo>
                    <a:pt x="26098" y="411988"/>
                  </a:lnTo>
                  <a:lnTo>
                    <a:pt x="26098" y="397637"/>
                  </a:lnTo>
                  <a:close/>
                </a:path>
                <a:path w="559435" h="1201420">
                  <a:moveTo>
                    <a:pt x="26098" y="299720"/>
                  </a:moveTo>
                  <a:lnTo>
                    <a:pt x="20256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256" y="319913"/>
                  </a:lnTo>
                  <a:lnTo>
                    <a:pt x="26098" y="314071"/>
                  </a:lnTo>
                  <a:lnTo>
                    <a:pt x="26098" y="299720"/>
                  </a:lnTo>
                  <a:close/>
                </a:path>
                <a:path w="559435" h="1201420">
                  <a:moveTo>
                    <a:pt x="26098" y="201803"/>
                  </a:moveTo>
                  <a:lnTo>
                    <a:pt x="20256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803"/>
                  </a:lnTo>
                  <a:close/>
                </a:path>
                <a:path w="559435" h="1201420">
                  <a:moveTo>
                    <a:pt x="114884" y="1181100"/>
                  </a:moveTo>
                  <a:lnTo>
                    <a:pt x="109042" y="1175258"/>
                  </a:lnTo>
                  <a:lnTo>
                    <a:pt x="94627" y="1175258"/>
                  </a:lnTo>
                  <a:lnTo>
                    <a:pt x="88785" y="1181100"/>
                  </a:lnTo>
                  <a:lnTo>
                    <a:pt x="88785" y="1188339"/>
                  </a:lnTo>
                  <a:lnTo>
                    <a:pt x="88785" y="1195451"/>
                  </a:lnTo>
                  <a:lnTo>
                    <a:pt x="94627" y="1201293"/>
                  </a:lnTo>
                  <a:lnTo>
                    <a:pt x="109042" y="1201293"/>
                  </a:lnTo>
                  <a:lnTo>
                    <a:pt x="114884" y="1195451"/>
                  </a:lnTo>
                  <a:lnTo>
                    <a:pt x="114884" y="1181100"/>
                  </a:lnTo>
                  <a:close/>
                </a:path>
                <a:path w="559435" h="1201420">
                  <a:moveTo>
                    <a:pt x="114884" y="1083183"/>
                  </a:moveTo>
                  <a:lnTo>
                    <a:pt x="109042" y="1077341"/>
                  </a:lnTo>
                  <a:lnTo>
                    <a:pt x="94627" y="1077341"/>
                  </a:lnTo>
                  <a:lnTo>
                    <a:pt x="88785" y="1083183"/>
                  </a:lnTo>
                  <a:lnTo>
                    <a:pt x="88785" y="1090422"/>
                  </a:lnTo>
                  <a:lnTo>
                    <a:pt x="88785" y="1097534"/>
                  </a:lnTo>
                  <a:lnTo>
                    <a:pt x="94627" y="1103376"/>
                  </a:lnTo>
                  <a:lnTo>
                    <a:pt x="109042" y="1103376"/>
                  </a:lnTo>
                  <a:lnTo>
                    <a:pt x="114884" y="1097534"/>
                  </a:lnTo>
                  <a:lnTo>
                    <a:pt x="114884" y="1083183"/>
                  </a:lnTo>
                  <a:close/>
                </a:path>
                <a:path w="559435" h="1201420">
                  <a:moveTo>
                    <a:pt x="114884" y="985266"/>
                  </a:moveTo>
                  <a:lnTo>
                    <a:pt x="109042" y="979424"/>
                  </a:lnTo>
                  <a:lnTo>
                    <a:pt x="94627" y="979424"/>
                  </a:lnTo>
                  <a:lnTo>
                    <a:pt x="88785" y="985266"/>
                  </a:lnTo>
                  <a:lnTo>
                    <a:pt x="88785" y="992378"/>
                  </a:lnTo>
                  <a:lnTo>
                    <a:pt x="88785" y="999617"/>
                  </a:lnTo>
                  <a:lnTo>
                    <a:pt x="94627" y="1005459"/>
                  </a:lnTo>
                  <a:lnTo>
                    <a:pt x="109042" y="1005459"/>
                  </a:lnTo>
                  <a:lnTo>
                    <a:pt x="114884" y="999617"/>
                  </a:lnTo>
                  <a:lnTo>
                    <a:pt x="114884" y="985266"/>
                  </a:lnTo>
                  <a:close/>
                </a:path>
                <a:path w="559435" h="1201420">
                  <a:moveTo>
                    <a:pt x="114884" y="887349"/>
                  </a:moveTo>
                  <a:lnTo>
                    <a:pt x="109042" y="881507"/>
                  </a:lnTo>
                  <a:lnTo>
                    <a:pt x="94627" y="881507"/>
                  </a:lnTo>
                  <a:lnTo>
                    <a:pt x="88785" y="887349"/>
                  </a:lnTo>
                  <a:lnTo>
                    <a:pt x="88785" y="894461"/>
                  </a:lnTo>
                  <a:lnTo>
                    <a:pt x="88785" y="901700"/>
                  </a:lnTo>
                  <a:lnTo>
                    <a:pt x="94627" y="907542"/>
                  </a:lnTo>
                  <a:lnTo>
                    <a:pt x="109042" y="907542"/>
                  </a:lnTo>
                  <a:lnTo>
                    <a:pt x="114884" y="901700"/>
                  </a:lnTo>
                  <a:lnTo>
                    <a:pt x="114884" y="887349"/>
                  </a:lnTo>
                  <a:close/>
                </a:path>
                <a:path w="559435" h="1201420">
                  <a:moveTo>
                    <a:pt x="114884" y="789305"/>
                  </a:moveTo>
                  <a:lnTo>
                    <a:pt x="109042" y="783463"/>
                  </a:lnTo>
                  <a:lnTo>
                    <a:pt x="94627" y="783463"/>
                  </a:lnTo>
                  <a:lnTo>
                    <a:pt x="88785" y="789305"/>
                  </a:lnTo>
                  <a:lnTo>
                    <a:pt x="88785" y="796544"/>
                  </a:lnTo>
                  <a:lnTo>
                    <a:pt x="88785" y="803783"/>
                  </a:lnTo>
                  <a:lnTo>
                    <a:pt x="94627" y="809625"/>
                  </a:lnTo>
                  <a:lnTo>
                    <a:pt x="109042" y="809625"/>
                  </a:lnTo>
                  <a:lnTo>
                    <a:pt x="114884" y="803783"/>
                  </a:lnTo>
                  <a:lnTo>
                    <a:pt x="114884" y="789305"/>
                  </a:lnTo>
                  <a:close/>
                </a:path>
                <a:path w="559435" h="1201420">
                  <a:moveTo>
                    <a:pt x="114884" y="691388"/>
                  </a:moveTo>
                  <a:lnTo>
                    <a:pt x="109042" y="685546"/>
                  </a:lnTo>
                  <a:lnTo>
                    <a:pt x="94627" y="685546"/>
                  </a:lnTo>
                  <a:lnTo>
                    <a:pt x="88785" y="691388"/>
                  </a:lnTo>
                  <a:lnTo>
                    <a:pt x="88785" y="698627"/>
                  </a:lnTo>
                  <a:lnTo>
                    <a:pt x="88785" y="705866"/>
                  </a:lnTo>
                  <a:lnTo>
                    <a:pt x="94627" y="711708"/>
                  </a:lnTo>
                  <a:lnTo>
                    <a:pt x="109042" y="711708"/>
                  </a:lnTo>
                  <a:lnTo>
                    <a:pt x="114884" y="705866"/>
                  </a:lnTo>
                  <a:lnTo>
                    <a:pt x="114884" y="691388"/>
                  </a:lnTo>
                  <a:close/>
                </a:path>
                <a:path w="559435" h="1201420">
                  <a:moveTo>
                    <a:pt x="114884" y="593471"/>
                  </a:moveTo>
                  <a:lnTo>
                    <a:pt x="109042" y="587629"/>
                  </a:lnTo>
                  <a:lnTo>
                    <a:pt x="94627" y="587629"/>
                  </a:lnTo>
                  <a:lnTo>
                    <a:pt x="88785" y="593471"/>
                  </a:lnTo>
                  <a:lnTo>
                    <a:pt x="88785" y="600710"/>
                  </a:lnTo>
                  <a:lnTo>
                    <a:pt x="88785" y="607949"/>
                  </a:lnTo>
                  <a:lnTo>
                    <a:pt x="94627" y="613791"/>
                  </a:lnTo>
                  <a:lnTo>
                    <a:pt x="109042" y="613791"/>
                  </a:lnTo>
                  <a:lnTo>
                    <a:pt x="114884" y="607949"/>
                  </a:lnTo>
                  <a:lnTo>
                    <a:pt x="114884" y="593471"/>
                  </a:lnTo>
                  <a:close/>
                </a:path>
                <a:path w="559435" h="1201420">
                  <a:moveTo>
                    <a:pt x="114884" y="495554"/>
                  </a:moveTo>
                  <a:lnTo>
                    <a:pt x="109042" y="489712"/>
                  </a:lnTo>
                  <a:lnTo>
                    <a:pt x="94627" y="489712"/>
                  </a:lnTo>
                  <a:lnTo>
                    <a:pt x="88785" y="495554"/>
                  </a:lnTo>
                  <a:lnTo>
                    <a:pt x="88785" y="502793"/>
                  </a:lnTo>
                  <a:lnTo>
                    <a:pt x="88785" y="509905"/>
                  </a:lnTo>
                  <a:lnTo>
                    <a:pt x="94627" y="515747"/>
                  </a:lnTo>
                  <a:lnTo>
                    <a:pt x="109042" y="515747"/>
                  </a:lnTo>
                  <a:lnTo>
                    <a:pt x="114884" y="509905"/>
                  </a:lnTo>
                  <a:lnTo>
                    <a:pt x="114884" y="495554"/>
                  </a:lnTo>
                  <a:close/>
                </a:path>
                <a:path w="559435" h="1201420">
                  <a:moveTo>
                    <a:pt x="114884" y="397637"/>
                  </a:moveTo>
                  <a:lnTo>
                    <a:pt x="109042" y="391795"/>
                  </a:lnTo>
                  <a:lnTo>
                    <a:pt x="94627" y="391795"/>
                  </a:lnTo>
                  <a:lnTo>
                    <a:pt x="88785" y="397637"/>
                  </a:lnTo>
                  <a:lnTo>
                    <a:pt x="88785" y="404876"/>
                  </a:lnTo>
                  <a:lnTo>
                    <a:pt x="88785" y="411988"/>
                  </a:lnTo>
                  <a:lnTo>
                    <a:pt x="94627" y="417830"/>
                  </a:lnTo>
                  <a:lnTo>
                    <a:pt x="109042" y="417830"/>
                  </a:lnTo>
                  <a:lnTo>
                    <a:pt x="114884" y="411988"/>
                  </a:lnTo>
                  <a:lnTo>
                    <a:pt x="114884" y="397637"/>
                  </a:lnTo>
                  <a:close/>
                </a:path>
                <a:path w="559435" h="1201420">
                  <a:moveTo>
                    <a:pt x="114884" y="299720"/>
                  </a:moveTo>
                  <a:lnTo>
                    <a:pt x="109042" y="293878"/>
                  </a:lnTo>
                  <a:lnTo>
                    <a:pt x="94627" y="293878"/>
                  </a:lnTo>
                  <a:lnTo>
                    <a:pt x="88785" y="299720"/>
                  </a:lnTo>
                  <a:lnTo>
                    <a:pt x="88785" y="306832"/>
                  </a:lnTo>
                  <a:lnTo>
                    <a:pt x="88785" y="314071"/>
                  </a:lnTo>
                  <a:lnTo>
                    <a:pt x="94627" y="319913"/>
                  </a:lnTo>
                  <a:lnTo>
                    <a:pt x="109042" y="319913"/>
                  </a:lnTo>
                  <a:lnTo>
                    <a:pt x="114884" y="314071"/>
                  </a:lnTo>
                  <a:lnTo>
                    <a:pt x="114884" y="299720"/>
                  </a:lnTo>
                  <a:close/>
                </a:path>
                <a:path w="559435" h="1201420">
                  <a:moveTo>
                    <a:pt x="114884" y="201803"/>
                  </a:moveTo>
                  <a:lnTo>
                    <a:pt x="109042" y="195961"/>
                  </a:lnTo>
                  <a:lnTo>
                    <a:pt x="94627" y="195961"/>
                  </a:lnTo>
                  <a:lnTo>
                    <a:pt x="88785" y="201803"/>
                  </a:lnTo>
                  <a:lnTo>
                    <a:pt x="88785" y="208915"/>
                  </a:lnTo>
                  <a:lnTo>
                    <a:pt x="88785" y="216154"/>
                  </a:lnTo>
                  <a:lnTo>
                    <a:pt x="94627" y="221996"/>
                  </a:lnTo>
                  <a:lnTo>
                    <a:pt x="109042" y="221996"/>
                  </a:lnTo>
                  <a:lnTo>
                    <a:pt x="114884" y="216154"/>
                  </a:lnTo>
                  <a:lnTo>
                    <a:pt x="114884" y="201803"/>
                  </a:lnTo>
                  <a:close/>
                </a:path>
                <a:path w="559435" h="1201420">
                  <a:moveTo>
                    <a:pt x="203669" y="1181100"/>
                  </a:moveTo>
                  <a:lnTo>
                    <a:pt x="197827" y="1175258"/>
                  </a:lnTo>
                  <a:lnTo>
                    <a:pt x="183413" y="1175258"/>
                  </a:lnTo>
                  <a:lnTo>
                    <a:pt x="177571" y="1181100"/>
                  </a:lnTo>
                  <a:lnTo>
                    <a:pt x="177571" y="1188339"/>
                  </a:lnTo>
                  <a:lnTo>
                    <a:pt x="177571" y="1195451"/>
                  </a:lnTo>
                  <a:lnTo>
                    <a:pt x="183413" y="1201293"/>
                  </a:lnTo>
                  <a:lnTo>
                    <a:pt x="197827" y="1201293"/>
                  </a:lnTo>
                  <a:lnTo>
                    <a:pt x="203669" y="1195451"/>
                  </a:lnTo>
                  <a:lnTo>
                    <a:pt x="203669" y="1181100"/>
                  </a:lnTo>
                  <a:close/>
                </a:path>
                <a:path w="559435" h="1201420">
                  <a:moveTo>
                    <a:pt x="203669" y="1083183"/>
                  </a:moveTo>
                  <a:lnTo>
                    <a:pt x="197827" y="1077341"/>
                  </a:lnTo>
                  <a:lnTo>
                    <a:pt x="183413" y="1077341"/>
                  </a:lnTo>
                  <a:lnTo>
                    <a:pt x="177571" y="1083183"/>
                  </a:lnTo>
                  <a:lnTo>
                    <a:pt x="177571" y="1090422"/>
                  </a:lnTo>
                  <a:lnTo>
                    <a:pt x="177571" y="1097534"/>
                  </a:lnTo>
                  <a:lnTo>
                    <a:pt x="183413" y="1103376"/>
                  </a:lnTo>
                  <a:lnTo>
                    <a:pt x="197827" y="1103376"/>
                  </a:lnTo>
                  <a:lnTo>
                    <a:pt x="203669" y="1097534"/>
                  </a:lnTo>
                  <a:lnTo>
                    <a:pt x="203669" y="1083183"/>
                  </a:lnTo>
                  <a:close/>
                </a:path>
                <a:path w="559435" h="1201420">
                  <a:moveTo>
                    <a:pt x="203669" y="985266"/>
                  </a:moveTo>
                  <a:lnTo>
                    <a:pt x="197827" y="979424"/>
                  </a:lnTo>
                  <a:lnTo>
                    <a:pt x="183413" y="979424"/>
                  </a:lnTo>
                  <a:lnTo>
                    <a:pt x="177571" y="985266"/>
                  </a:lnTo>
                  <a:lnTo>
                    <a:pt x="177571" y="992378"/>
                  </a:lnTo>
                  <a:lnTo>
                    <a:pt x="177571" y="999617"/>
                  </a:lnTo>
                  <a:lnTo>
                    <a:pt x="183413" y="1005459"/>
                  </a:lnTo>
                  <a:lnTo>
                    <a:pt x="197827" y="1005459"/>
                  </a:lnTo>
                  <a:lnTo>
                    <a:pt x="203669" y="999617"/>
                  </a:lnTo>
                  <a:lnTo>
                    <a:pt x="203669" y="985266"/>
                  </a:lnTo>
                  <a:close/>
                </a:path>
                <a:path w="559435" h="1201420">
                  <a:moveTo>
                    <a:pt x="203669" y="887349"/>
                  </a:moveTo>
                  <a:lnTo>
                    <a:pt x="197827" y="881507"/>
                  </a:lnTo>
                  <a:lnTo>
                    <a:pt x="183413" y="881507"/>
                  </a:lnTo>
                  <a:lnTo>
                    <a:pt x="177571" y="887349"/>
                  </a:lnTo>
                  <a:lnTo>
                    <a:pt x="177571" y="894461"/>
                  </a:lnTo>
                  <a:lnTo>
                    <a:pt x="177571" y="901700"/>
                  </a:lnTo>
                  <a:lnTo>
                    <a:pt x="183413" y="907542"/>
                  </a:lnTo>
                  <a:lnTo>
                    <a:pt x="197827" y="907542"/>
                  </a:lnTo>
                  <a:lnTo>
                    <a:pt x="203669" y="901700"/>
                  </a:lnTo>
                  <a:lnTo>
                    <a:pt x="203669" y="887349"/>
                  </a:lnTo>
                  <a:close/>
                </a:path>
                <a:path w="559435" h="1201420">
                  <a:moveTo>
                    <a:pt x="203669" y="789305"/>
                  </a:moveTo>
                  <a:lnTo>
                    <a:pt x="197827" y="783463"/>
                  </a:lnTo>
                  <a:lnTo>
                    <a:pt x="183413" y="783463"/>
                  </a:lnTo>
                  <a:lnTo>
                    <a:pt x="177571" y="789305"/>
                  </a:lnTo>
                  <a:lnTo>
                    <a:pt x="177571" y="796544"/>
                  </a:lnTo>
                  <a:lnTo>
                    <a:pt x="177571" y="803783"/>
                  </a:lnTo>
                  <a:lnTo>
                    <a:pt x="183413" y="809625"/>
                  </a:lnTo>
                  <a:lnTo>
                    <a:pt x="197827" y="809625"/>
                  </a:lnTo>
                  <a:lnTo>
                    <a:pt x="203669" y="803783"/>
                  </a:lnTo>
                  <a:lnTo>
                    <a:pt x="203669" y="789305"/>
                  </a:lnTo>
                  <a:close/>
                </a:path>
                <a:path w="559435" h="1201420">
                  <a:moveTo>
                    <a:pt x="203669" y="691388"/>
                  </a:moveTo>
                  <a:lnTo>
                    <a:pt x="197827" y="685546"/>
                  </a:lnTo>
                  <a:lnTo>
                    <a:pt x="183413" y="685546"/>
                  </a:lnTo>
                  <a:lnTo>
                    <a:pt x="177571" y="691388"/>
                  </a:lnTo>
                  <a:lnTo>
                    <a:pt x="177571" y="698627"/>
                  </a:lnTo>
                  <a:lnTo>
                    <a:pt x="177571" y="705866"/>
                  </a:lnTo>
                  <a:lnTo>
                    <a:pt x="183413" y="711708"/>
                  </a:lnTo>
                  <a:lnTo>
                    <a:pt x="197827" y="711708"/>
                  </a:lnTo>
                  <a:lnTo>
                    <a:pt x="203669" y="705866"/>
                  </a:lnTo>
                  <a:lnTo>
                    <a:pt x="203669" y="691388"/>
                  </a:lnTo>
                  <a:close/>
                </a:path>
                <a:path w="559435" h="1201420">
                  <a:moveTo>
                    <a:pt x="203669" y="593471"/>
                  </a:moveTo>
                  <a:lnTo>
                    <a:pt x="197827" y="587629"/>
                  </a:lnTo>
                  <a:lnTo>
                    <a:pt x="183413" y="587629"/>
                  </a:lnTo>
                  <a:lnTo>
                    <a:pt x="177571" y="593471"/>
                  </a:lnTo>
                  <a:lnTo>
                    <a:pt x="177571" y="600710"/>
                  </a:lnTo>
                  <a:lnTo>
                    <a:pt x="177571" y="607949"/>
                  </a:lnTo>
                  <a:lnTo>
                    <a:pt x="183413" y="613791"/>
                  </a:lnTo>
                  <a:lnTo>
                    <a:pt x="197827" y="613791"/>
                  </a:lnTo>
                  <a:lnTo>
                    <a:pt x="203669" y="607949"/>
                  </a:lnTo>
                  <a:lnTo>
                    <a:pt x="203669" y="593471"/>
                  </a:lnTo>
                  <a:close/>
                </a:path>
                <a:path w="559435" h="1201420">
                  <a:moveTo>
                    <a:pt x="203669" y="495554"/>
                  </a:moveTo>
                  <a:lnTo>
                    <a:pt x="197827" y="489712"/>
                  </a:lnTo>
                  <a:lnTo>
                    <a:pt x="183413" y="489712"/>
                  </a:lnTo>
                  <a:lnTo>
                    <a:pt x="177571" y="495554"/>
                  </a:lnTo>
                  <a:lnTo>
                    <a:pt x="177571" y="502793"/>
                  </a:lnTo>
                  <a:lnTo>
                    <a:pt x="177571" y="509905"/>
                  </a:lnTo>
                  <a:lnTo>
                    <a:pt x="183413" y="515747"/>
                  </a:lnTo>
                  <a:lnTo>
                    <a:pt x="197827" y="515747"/>
                  </a:lnTo>
                  <a:lnTo>
                    <a:pt x="203669" y="509905"/>
                  </a:lnTo>
                  <a:lnTo>
                    <a:pt x="203669" y="495554"/>
                  </a:lnTo>
                  <a:close/>
                </a:path>
                <a:path w="559435" h="1201420">
                  <a:moveTo>
                    <a:pt x="203669" y="397637"/>
                  </a:moveTo>
                  <a:lnTo>
                    <a:pt x="197827" y="391795"/>
                  </a:lnTo>
                  <a:lnTo>
                    <a:pt x="183413" y="391795"/>
                  </a:lnTo>
                  <a:lnTo>
                    <a:pt x="177571" y="397637"/>
                  </a:lnTo>
                  <a:lnTo>
                    <a:pt x="177571" y="404876"/>
                  </a:lnTo>
                  <a:lnTo>
                    <a:pt x="177571" y="411988"/>
                  </a:lnTo>
                  <a:lnTo>
                    <a:pt x="183413" y="417830"/>
                  </a:lnTo>
                  <a:lnTo>
                    <a:pt x="197827" y="417830"/>
                  </a:lnTo>
                  <a:lnTo>
                    <a:pt x="203669" y="411988"/>
                  </a:lnTo>
                  <a:lnTo>
                    <a:pt x="203669" y="397637"/>
                  </a:lnTo>
                  <a:close/>
                </a:path>
                <a:path w="559435" h="1201420">
                  <a:moveTo>
                    <a:pt x="203669" y="299720"/>
                  </a:moveTo>
                  <a:lnTo>
                    <a:pt x="197827" y="293878"/>
                  </a:lnTo>
                  <a:lnTo>
                    <a:pt x="183413" y="293878"/>
                  </a:lnTo>
                  <a:lnTo>
                    <a:pt x="177571" y="299720"/>
                  </a:lnTo>
                  <a:lnTo>
                    <a:pt x="177571" y="306832"/>
                  </a:lnTo>
                  <a:lnTo>
                    <a:pt x="177571" y="314071"/>
                  </a:lnTo>
                  <a:lnTo>
                    <a:pt x="183413" y="319913"/>
                  </a:lnTo>
                  <a:lnTo>
                    <a:pt x="197827" y="319913"/>
                  </a:lnTo>
                  <a:lnTo>
                    <a:pt x="203669" y="314071"/>
                  </a:lnTo>
                  <a:lnTo>
                    <a:pt x="203669" y="299720"/>
                  </a:lnTo>
                  <a:close/>
                </a:path>
                <a:path w="559435" h="1201420">
                  <a:moveTo>
                    <a:pt x="203669" y="201803"/>
                  </a:moveTo>
                  <a:lnTo>
                    <a:pt x="197827" y="195961"/>
                  </a:lnTo>
                  <a:lnTo>
                    <a:pt x="183413" y="195961"/>
                  </a:lnTo>
                  <a:lnTo>
                    <a:pt x="177571" y="201803"/>
                  </a:lnTo>
                  <a:lnTo>
                    <a:pt x="177571" y="208915"/>
                  </a:lnTo>
                  <a:lnTo>
                    <a:pt x="177571" y="216154"/>
                  </a:lnTo>
                  <a:lnTo>
                    <a:pt x="183413" y="221996"/>
                  </a:lnTo>
                  <a:lnTo>
                    <a:pt x="197827" y="221996"/>
                  </a:lnTo>
                  <a:lnTo>
                    <a:pt x="203669" y="216154"/>
                  </a:lnTo>
                  <a:lnTo>
                    <a:pt x="203669" y="201803"/>
                  </a:lnTo>
                  <a:close/>
                </a:path>
                <a:path w="559435" h="1201420">
                  <a:moveTo>
                    <a:pt x="292468" y="1181100"/>
                  </a:moveTo>
                  <a:lnTo>
                    <a:pt x="286626" y="1175258"/>
                  </a:lnTo>
                  <a:lnTo>
                    <a:pt x="272211" y="1175258"/>
                  </a:lnTo>
                  <a:lnTo>
                    <a:pt x="266369" y="1181100"/>
                  </a:lnTo>
                  <a:lnTo>
                    <a:pt x="266369" y="1188339"/>
                  </a:lnTo>
                  <a:lnTo>
                    <a:pt x="266369" y="1195451"/>
                  </a:lnTo>
                  <a:lnTo>
                    <a:pt x="272211" y="1201293"/>
                  </a:lnTo>
                  <a:lnTo>
                    <a:pt x="286626" y="1201293"/>
                  </a:lnTo>
                  <a:lnTo>
                    <a:pt x="292468" y="1195451"/>
                  </a:lnTo>
                  <a:lnTo>
                    <a:pt x="292468" y="1181100"/>
                  </a:lnTo>
                  <a:close/>
                </a:path>
                <a:path w="559435" h="1201420">
                  <a:moveTo>
                    <a:pt x="292468" y="1083183"/>
                  </a:moveTo>
                  <a:lnTo>
                    <a:pt x="286626" y="1077341"/>
                  </a:lnTo>
                  <a:lnTo>
                    <a:pt x="272211" y="1077341"/>
                  </a:lnTo>
                  <a:lnTo>
                    <a:pt x="266369" y="1083183"/>
                  </a:lnTo>
                  <a:lnTo>
                    <a:pt x="266369" y="1090422"/>
                  </a:lnTo>
                  <a:lnTo>
                    <a:pt x="266369" y="1097534"/>
                  </a:lnTo>
                  <a:lnTo>
                    <a:pt x="272211" y="1103376"/>
                  </a:lnTo>
                  <a:lnTo>
                    <a:pt x="286626" y="1103376"/>
                  </a:lnTo>
                  <a:lnTo>
                    <a:pt x="292468" y="1097534"/>
                  </a:lnTo>
                  <a:lnTo>
                    <a:pt x="292468" y="1083183"/>
                  </a:lnTo>
                  <a:close/>
                </a:path>
                <a:path w="559435" h="1201420">
                  <a:moveTo>
                    <a:pt x="292468" y="985266"/>
                  </a:moveTo>
                  <a:lnTo>
                    <a:pt x="286626" y="979424"/>
                  </a:lnTo>
                  <a:lnTo>
                    <a:pt x="272211" y="979424"/>
                  </a:lnTo>
                  <a:lnTo>
                    <a:pt x="266369" y="985266"/>
                  </a:lnTo>
                  <a:lnTo>
                    <a:pt x="266369" y="992378"/>
                  </a:lnTo>
                  <a:lnTo>
                    <a:pt x="266369" y="999617"/>
                  </a:lnTo>
                  <a:lnTo>
                    <a:pt x="272211" y="1005459"/>
                  </a:lnTo>
                  <a:lnTo>
                    <a:pt x="286626" y="1005459"/>
                  </a:lnTo>
                  <a:lnTo>
                    <a:pt x="292468" y="999617"/>
                  </a:lnTo>
                  <a:lnTo>
                    <a:pt x="292468" y="985266"/>
                  </a:lnTo>
                  <a:close/>
                </a:path>
                <a:path w="559435" h="1201420">
                  <a:moveTo>
                    <a:pt x="292468" y="887349"/>
                  </a:moveTo>
                  <a:lnTo>
                    <a:pt x="286626" y="881507"/>
                  </a:lnTo>
                  <a:lnTo>
                    <a:pt x="272211" y="881507"/>
                  </a:lnTo>
                  <a:lnTo>
                    <a:pt x="266369" y="887349"/>
                  </a:lnTo>
                  <a:lnTo>
                    <a:pt x="266369" y="894461"/>
                  </a:lnTo>
                  <a:lnTo>
                    <a:pt x="266369" y="901700"/>
                  </a:lnTo>
                  <a:lnTo>
                    <a:pt x="272211" y="907542"/>
                  </a:lnTo>
                  <a:lnTo>
                    <a:pt x="286626" y="907542"/>
                  </a:lnTo>
                  <a:lnTo>
                    <a:pt x="292468" y="901700"/>
                  </a:lnTo>
                  <a:lnTo>
                    <a:pt x="292468" y="887349"/>
                  </a:lnTo>
                  <a:close/>
                </a:path>
                <a:path w="559435" h="1201420">
                  <a:moveTo>
                    <a:pt x="292468" y="789305"/>
                  </a:moveTo>
                  <a:lnTo>
                    <a:pt x="286626" y="783463"/>
                  </a:lnTo>
                  <a:lnTo>
                    <a:pt x="272211" y="783463"/>
                  </a:lnTo>
                  <a:lnTo>
                    <a:pt x="266369" y="789305"/>
                  </a:lnTo>
                  <a:lnTo>
                    <a:pt x="266369" y="796544"/>
                  </a:lnTo>
                  <a:lnTo>
                    <a:pt x="266369" y="803783"/>
                  </a:lnTo>
                  <a:lnTo>
                    <a:pt x="272211" y="809625"/>
                  </a:lnTo>
                  <a:lnTo>
                    <a:pt x="286626" y="809625"/>
                  </a:lnTo>
                  <a:lnTo>
                    <a:pt x="292468" y="803783"/>
                  </a:lnTo>
                  <a:lnTo>
                    <a:pt x="292468" y="789305"/>
                  </a:lnTo>
                  <a:close/>
                </a:path>
                <a:path w="559435" h="1201420">
                  <a:moveTo>
                    <a:pt x="292468" y="691388"/>
                  </a:moveTo>
                  <a:lnTo>
                    <a:pt x="286626" y="685546"/>
                  </a:lnTo>
                  <a:lnTo>
                    <a:pt x="272211" y="685546"/>
                  </a:lnTo>
                  <a:lnTo>
                    <a:pt x="266369" y="691388"/>
                  </a:lnTo>
                  <a:lnTo>
                    <a:pt x="266369" y="698627"/>
                  </a:lnTo>
                  <a:lnTo>
                    <a:pt x="266369" y="705866"/>
                  </a:lnTo>
                  <a:lnTo>
                    <a:pt x="272211" y="711708"/>
                  </a:lnTo>
                  <a:lnTo>
                    <a:pt x="286626" y="711708"/>
                  </a:lnTo>
                  <a:lnTo>
                    <a:pt x="292468" y="705866"/>
                  </a:lnTo>
                  <a:lnTo>
                    <a:pt x="292468" y="691388"/>
                  </a:lnTo>
                  <a:close/>
                </a:path>
                <a:path w="559435" h="1201420">
                  <a:moveTo>
                    <a:pt x="292468" y="593471"/>
                  </a:moveTo>
                  <a:lnTo>
                    <a:pt x="286626" y="587629"/>
                  </a:lnTo>
                  <a:lnTo>
                    <a:pt x="272211" y="587629"/>
                  </a:lnTo>
                  <a:lnTo>
                    <a:pt x="266369" y="593471"/>
                  </a:lnTo>
                  <a:lnTo>
                    <a:pt x="266369" y="600710"/>
                  </a:lnTo>
                  <a:lnTo>
                    <a:pt x="266369" y="607949"/>
                  </a:lnTo>
                  <a:lnTo>
                    <a:pt x="272211" y="613791"/>
                  </a:lnTo>
                  <a:lnTo>
                    <a:pt x="286626" y="613791"/>
                  </a:lnTo>
                  <a:lnTo>
                    <a:pt x="292468" y="607949"/>
                  </a:lnTo>
                  <a:lnTo>
                    <a:pt x="292468" y="593471"/>
                  </a:lnTo>
                  <a:close/>
                </a:path>
                <a:path w="559435" h="1201420">
                  <a:moveTo>
                    <a:pt x="292468" y="495554"/>
                  </a:moveTo>
                  <a:lnTo>
                    <a:pt x="286626" y="489712"/>
                  </a:lnTo>
                  <a:lnTo>
                    <a:pt x="272211" y="489712"/>
                  </a:lnTo>
                  <a:lnTo>
                    <a:pt x="266369" y="495554"/>
                  </a:lnTo>
                  <a:lnTo>
                    <a:pt x="266369" y="502793"/>
                  </a:lnTo>
                  <a:lnTo>
                    <a:pt x="266369" y="509905"/>
                  </a:lnTo>
                  <a:lnTo>
                    <a:pt x="272211" y="515747"/>
                  </a:lnTo>
                  <a:lnTo>
                    <a:pt x="286626" y="515747"/>
                  </a:lnTo>
                  <a:lnTo>
                    <a:pt x="292468" y="509905"/>
                  </a:lnTo>
                  <a:lnTo>
                    <a:pt x="292468" y="495554"/>
                  </a:lnTo>
                  <a:close/>
                </a:path>
                <a:path w="559435" h="1201420">
                  <a:moveTo>
                    <a:pt x="292468" y="397637"/>
                  </a:moveTo>
                  <a:lnTo>
                    <a:pt x="286626" y="391795"/>
                  </a:lnTo>
                  <a:lnTo>
                    <a:pt x="272211" y="391795"/>
                  </a:lnTo>
                  <a:lnTo>
                    <a:pt x="266369" y="397637"/>
                  </a:lnTo>
                  <a:lnTo>
                    <a:pt x="266369" y="404876"/>
                  </a:lnTo>
                  <a:lnTo>
                    <a:pt x="266369" y="411988"/>
                  </a:lnTo>
                  <a:lnTo>
                    <a:pt x="272211" y="417830"/>
                  </a:lnTo>
                  <a:lnTo>
                    <a:pt x="286626" y="417830"/>
                  </a:lnTo>
                  <a:lnTo>
                    <a:pt x="292468" y="411988"/>
                  </a:lnTo>
                  <a:lnTo>
                    <a:pt x="292468" y="397637"/>
                  </a:lnTo>
                  <a:close/>
                </a:path>
                <a:path w="559435" h="1201420">
                  <a:moveTo>
                    <a:pt x="292468" y="299720"/>
                  </a:moveTo>
                  <a:lnTo>
                    <a:pt x="286626" y="293878"/>
                  </a:lnTo>
                  <a:lnTo>
                    <a:pt x="272211" y="293878"/>
                  </a:lnTo>
                  <a:lnTo>
                    <a:pt x="266369" y="299720"/>
                  </a:lnTo>
                  <a:lnTo>
                    <a:pt x="266369" y="306832"/>
                  </a:lnTo>
                  <a:lnTo>
                    <a:pt x="266369" y="314071"/>
                  </a:lnTo>
                  <a:lnTo>
                    <a:pt x="272211" y="319913"/>
                  </a:lnTo>
                  <a:lnTo>
                    <a:pt x="286626" y="319913"/>
                  </a:lnTo>
                  <a:lnTo>
                    <a:pt x="292468" y="314071"/>
                  </a:lnTo>
                  <a:lnTo>
                    <a:pt x="292468" y="299720"/>
                  </a:lnTo>
                  <a:close/>
                </a:path>
                <a:path w="559435" h="1201420">
                  <a:moveTo>
                    <a:pt x="292468" y="201803"/>
                  </a:moveTo>
                  <a:lnTo>
                    <a:pt x="286626" y="195961"/>
                  </a:lnTo>
                  <a:lnTo>
                    <a:pt x="272211" y="195961"/>
                  </a:lnTo>
                  <a:lnTo>
                    <a:pt x="266369" y="201803"/>
                  </a:lnTo>
                  <a:lnTo>
                    <a:pt x="266369" y="208915"/>
                  </a:lnTo>
                  <a:lnTo>
                    <a:pt x="266369" y="216154"/>
                  </a:lnTo>
                  <a:lnTo>
                    <a:pt x="272211" y="221996"/>
                  </a:lnTo>
                  <a:lnTo>
                    <a:pt x="286626" y="221996"/>
                  </a:lnTo>
                  <a:lnTo>
                    <a:pt x="292468" y="216154"/>
                  </a:lnTo>
                  <a:lnTo>
                    <a:pt x="292468" y="201803"/>
                  </a:lnTo>
                  <a:close/>
                </a:path>
                <a:path w="559435" h="1201420">
                  <a:moveTo>
                    <a:pt x="381254" y="1181100"/>
                  </a:moveTo>
                  <a:lnTo>
                    <a:pt x="375412" y="1175258"/>
                  </a:lnTo>
                  <a:lnTo>
                    <a:pt x="360997" y="1175258"/>
                  </a:lnTo>
                  <a:lnTo>
                    <a:pt x="355155" y="1181100"/>
                  </a:lnTo>
                  <a:lnTo>
                    <a:pt x="355155" y="1188339"/>
                  </a:lnTo>
                  <a:lnTo>
                    <a:pt x="355155" y="1195451"/>
                  </a:lnTo>
                  <a:lnTo>
                    <a:pt x="360997" y="1201293"/>
                  </a:lnTo>
                  <a:lnTo>
                    <a:pt x="375412" y="1201293"/>
                  </a:lnTo>
                  <a:lnTo>
                    <a:pt x="381254" y="1195451"/>
                  </a:lnTo>
                  <a:lnTo>
                    <a:pt x="381254" y="1181100"/>
                  </a:lnTo>
                  <a:close/>
                </a:path>
                <a:path w="559435" h="1201420">
                  <a:moveTo>
                    <a:pt x="381254" y="1083183"/>
                  </a:moveTo>
                  <a:lnTo>
                    <a:pt x="375412" y="1077341"/>
                  </a:lnTo>
                  <a:lnTo>
                    <a:pt x="360997" y="1077341"/>
                  </a:lnTo>
                  <a:lnTo>
                    <a:pt x="355155" y="1083183"/>
                  </a:lnTo>
                  <a:lnTo>
                    <a:pt x="355155" y="1090422"/>
                  </a:lnTo>
                  <a:lnTo>
                    <a:pt x="355155" y="1097534"/>
                  </a:lnTo>
                  <a:lnTo>
                    <a:pt x="360997" y="1103376"/>
                  </a:lnTo>
                  <a:lnTo>
                    <a:pt x="375412" y="1103376"/>
                  </a:lnTo>
                  <a:lnTo>
                    <a:pt x="381254" y="1097534"/>
                  </a:lnTo>
                  <a:lnTo>
                    <a:pt x="381254" y="1083183"/>
                  </a:lnTo>
                  <a:close/>
                </a:path>
                <a:path w="559435" h="1201420">
                  <a:moveTo>
                    <a:pt x="381254" y="985266"/>
                  </a:moveTo>
                  <a:lnTo>
                    <a:pt x="375412" y="979424"/>
                  </a:lnTo>
                  <a:lnTo>
                    <a:pt x="360997" y="979424"/>
                  </a:lnTo>
                  <a:lnTo>
                    <a:pt x="355155" y="985266"/>
                  </a:lnTo>
                  <a:lnTo>
                    <a:pt x="355155" y="992378"/>
                  </a:lnTo>
                  <a:lnTo>
                    <a:pt x="355155" y="999617"/>
                  </a:lnTo>
                  <a:lnTo>
                    <a:pt x="360997" y="1005459"/>
                  </a:lnTo>
                  <a:lnTo>
                    <a:pt x="375412" y="1005459"/>
                  </a:lnTo>
                  <a:lnTo>
                    <a:pt x="381254" y="999617"/>
                  </a:lnTo>
                  <a:lnTo>
                    <a:pt x="381254" y="985266"/>
                  </a:lnTo>
                  <a:close/>
                </a:path>
                <a:path w="559435" h="1201420">
                  <a:moveTo>
                    <a:pt x="381254" y="887349"/>
                  </a:moveTo>
                  <a:lnTo>
                    <a:pt x="375412" y="881507"/>
                  </a:lnTo>
                  <a:lnTo>
                    <a:pt x="360997" y="881507"/>
                  </a:lnTo>
                  <a:lnTo>
                    <a:pt x="355155" y="887349"/>
                  </a:lnTo>
                  <a:lnTo>
                    <a:pt x="355155" y="894461"/>
                  </a:lnTo>
                  <a:lnTo>
                    <a:pt x="355155" y="901700"/>
                  </a:lnTo>
                  <a:lnTo>
                    <a:pt x="360997" y="907542"/>
                  </a:lnTo>
                  <a:lnTo>
                    <a:pt x="375412" y="907542"/>
                  </a:lnTo>
                  <a:lnTo>
                    <a:pt x="381254" y="901700"/>
                  </a:lnTo>
                  <a:lnTo>
                    <a:pt x="381254" y="887349"/>
                  </a:lnTo>
                  <a:close/>
                </a:path>
                <a:path w="559435" h="1201420">
                  <a:moveTo>
                    <a:pt x="381254" y="789305"/>
                  </a:moveTo>
                  <a:lnTo>
                    <a:pt x="375412" y="783463"/>
                  </a:lnTo>
                  <a:lnTo>
                    <a:pt x="360997" y="783463"/>
                  </a:lnTo>
                  <a:lnTo>
                    <a:pt x="355155" y="789305"/>
                  </a:lnTo>
                  <a:lnTo>
                    <a:pt x="355155" y="796544"/>
                  </a:lnTo>
                  <a:lnTo>
                    <a:pt x="355155" y="803783"/>
                  </a:lnTo>
                  <a:lnTo>
                    <a:pt x="360997" y="809625"/>
                  </a:lnTo>
                  <a:lnTo>
                    <a:pt x="375412" y="809625"/>
                  </a:lnTo>
                  <a:lnTo>
                    <a:pt x="381254" y="803783"/>
                  </a:lnTo>
                  <a:lnTo>
                    <a:pt x="381254" y="789305"/>
                  </a:lnTo>
                  <a:close/>
                </a:path>
                <a:path w="559435" h="1201420">
                  <a:moveTo>
                    <a:pt x="381254" y="691388"/>
                  </a:moveTo>
                  <a:lnTo>
                    <a:pt x="375412" y="685546"/>
                  </a:lnTo>
                  <a:lnTo>
                    <a:pt x="360997" y="685546"/>
                  </a:lnTo>
                  <a:lnTo>
                    <a:pt x="355155" y="691388"/>
                  </a:lnTo>
                  <a:lnTo>
                    <a:pt x="355155" y="698627"/>
                  </a:lnTo>
                  <a:lnTo>
                    <a:pt x="355155" y="705866"/>
                  </a:lnTo>
                  <a:lnTo>
                    <a:pt x="360997" y="711708"/>
                  </a:lnTo>
                  <a:lnTo>
                    <a:pt x="375412" y="711708"/>
                  </a:lnTo>
                  <a:lnTo>
                    <a:pt x="381254" y="705866"/>
                  </a:lnTo>
                  <a:lnTo>
                    <a:pt x="381254" y="691388"/>
                  </a:lnTo>
                  <a:close/>
                </a:path>
                <a:path w="559435" h="1201420">
                  <a:moveTo>
                    <a:pt x="381254" y="593471"/>
                  </a:moveTo>
                  <a:lnTo>
                    <a:pt x="375412" y="587629"/>
                  </a:lnTo>
                  <a:lnTo>
                    <a:pt x="360997" y="587629"/>
                  </a:lnTo>
                  <a:lnTo>
                    <a:pt x="355155" y="593471"/>
                  </a:lnTo>
                  <a:lnTo>
                    <a:pt x="355155" y="600710"/>
                  </a:lnTo>
                  <a:lnTo>
                    <a:pt x="355155" y="607949"/>
                  </a:lnTo>
                  <a:lnTo>
                    <a:pt x="360997" y="613791"/>
                  </a:lnTo>
                  <a:lnTo>
                    <a:pt x="375412" y="613791"/>
                  </a:lnTo>
                  <a:lnTo>
                    <a:pt x="381254" y="607949"/>
                  </a:lnTo>
                  <a:lnTo>
                    <a:pt x="381254" y="593471"/>
                  </a:lnTo>
                  <a:close/>
                </a:path>
                <a:path w="559435" h="1201420">
                  <a:moveTo>
                    <a:pt x="381254" y="495554"/>
                  </a:moveTo>
                  <a:lnTo>
                    <a:pt x="375412" y="489712"/>
                  </a:lnTo>
                  <a:lnTo>
                    <a:pt x="360997" y="489712"/>
                  </a:lnTo>
                  <a:lnTo>
                    <a:pt x="355155" y="495554"/>
                  </a:lnTo>
                  <a:lnTo>
                    <a:pt x="355155" y="502793"/>
                  </a:lnTo>
                  <a:lnTo>
                    <a:pt x="355155" y="509905"/>
                  </a:lnTo>
                  <a:lnTo>
                    <a:pt x="360997" y="515747"/>
                  </a:lnTo>
                  <a:lnTo>
                    <a:pt x="375412" y="515747"/>
                  </a:lnTo>
                  <a:lnTo>
                    <a:pt x="381254" y="509905"/>
                  </a:lnTo>
                  <a:lnTo>
                    <a:pt x="381254" y="495554"/>
                  </a:lnTo>
                  <a:close/>
                </a:path>
                <a:path w="559435" h="1201420">
                  <a:moveTo>
                    <a:pt x="381254" y="397637"/>
                  </a:moveTo>
                  <a:lnTo>
                    <a:pt x="375412" y="391795"/>
                  </a:lnTo>
                  <a:lnTo>
                    <a:pt x="360997" y="391795"/>
                  </a:lnTo>
                  <a:lnTo>
                    <a:pt x="355155" y="397637"/>
                  </a:lnTo>
                  <a:lnTo>
                    <a:pt x="355155" y="404876"/>
                  </a:lnTo>
                  <a:lnTo>
                    <a:pt x="355155" y="411988"/>
                  </a:lnTo>
                  <a:lnTo>
                    <a:pt x="360997" y="417830"/>
                  </a:lnTo>
                  <a:lnTo>
                    <a:pt x="375412" y="417830"/>
                  </a:lnTo>
                  <a:lnTo>
                    <a:pt x="381254" y="411988"/>
                  </a:lnTo>
                  <a:lnTo>
                    <a:pt x="381254" y="397637"/>
                  </a:lnTo>
                  <a:close/>
                </a:path>
                <a:path w="559435" h="1201420">
                  <a:moveTo>
                    <a:pt x="381254" y="299720"/>
                  </a:moveTo>
                  <a:lnTo>
                    <a:pt x="375412" y="293878"/>
                  </a:lnTo>
                  <a:lnTo>
                    <a:pt x="360997" y="293878"/>
                  </a:lnTo>
                  <a:lnTo>
                    <a:pt x="355155" y="299720"/>
                  </a:lnTo>
                  <a:lnTo>
                    <a:pt x="355155" y="306832"/>
                  </a:lnTo>
                  <a:lnTo>
                    <a:pt x="355155" y="314071"/>
                  </a:lnTo>
                  <a:lnTo>
                    <a:pt x="360997" y="319913"/>
                  </a:lnTo>
                  <a:lnTo>
                    <a:pt x="375412" y="319913"/>
                  </a:lnTo>
                  <a:lnTo>
                    <a:pt x="381254" y="314071"/>
                  </a:lnTo>
                  <a:lnTo>
                    <a:pt x="381254" y="299720"/>
                  </a:lnTo>
                  <a:close/>
                </a:path>
                <a:path w="559435" h="1201420">
                  <a:moveTo>
                    <a:pt x="381254" y="201803"/>
                  </a:moveTo>
                  <a:lnTo>
                    <a:pt x="375412" y="195961"/>
                  </a:lnTo>
                  <a:lnTo>
                    <a:pt x="360997" y="195961"/>
                  </a:lnTo>
                  <a:lnTo>
                    <a:pt x="355155" y="201803"/>
                  </a:lnTo>
                  <a:lnTo>
                    <a:pt x="355155" y="208915"/>
                  </a:lnTo>
                  <a:lnTo>
                    <a:pt x="355155" y="216154"/>
                  </a:lnTo>
                  <a:lnTo>
                    <a:pt x="360997" y="221996"/>
                  </a:lnTo>
                  <a:lnTo>
                    <a:pt x="375412" y="221996"/>
                  </a:lnTo>
                  <a:lnTo>
                    <a:pt x="381254" y="216154"/>
                  </a:lnTo>
                  <a:lnTo>
                    <a:pt x="381254" y="201803"/>
                  </a:lnTo>
                  <a:close/>
                </a:path>
                <a:path w="559435" h="1201420">
                  <a:moveTo>
                    <a:pt x="381254" y="103759"/>
                  </a:moveTo>
                  <a:lnTo>
                    <a:pt x="375412" y="97917"/>
                  </a:lnTo>
                  <a:lnTo>
                    <a:pt x="360997" y="97917"/>
                  </a:lnTo>
                  <a:lnTo>
                    <a:pt x="355155" y="103759"/>
                  </a:lnTo>
                  <a:lnTo>
                    <a:pt x="355155" y="110998"/>
                  </a:lnTo>
                  <a:lnTo>
                    <a:pt x="355155" y="118237"/>
                  </a:lnTo>
                  <a:lnTo>
                    <a:pt x="360997" y="124079"/>
                  </a:lnTo>
                  <a:lnTo>
                    <a:pt x="375412" y="124079"/>
                  </a:lnTo>
                  <a:lnTo>
                    <a:pt x="381254" y="118237"/>
                  </a:lnTo>
                  <a:lnTo>
                    <a:pt x="381254" y="103759"/>
                  </a:lnTo>
                  <a:close/>
                </a:path>
                <a:path w="559435" h="1201420">
                  <a:moveTo>
                    <a:pt x="470065" y="1181100"/>
                  </a:moveTo>
                  <a:lnTo>
                    <a:pt x="464223" y="1175258"/>
                  </a:lnTo>
                  <a:lnTo>
                    <a:pt x="449745" y="1175258"/>
                  </a:lnTo>
                  <a:lnTo>
                    <a:pt x="443903" y="1181100"/>
                  </a:lnTo>
                  <a:lnTo>
                    <a:pt x="443903" y="1188339"/>
                  </a:lnTo>
                  <a:lnTo>
                    <a:pt x="443903" y="1195451"/>
                  </a:lnTo>
                  <a:lnTo>
                    <a:pt x="449745" y="1201293"/>
                  </a:lnTo>
                  <a:lnTo>
                    <a:pt x="464223" y="1201293"/>
                  </a:lnTo>
                  <a:lnTo>
                    <a:pt x="470065" y="1195451"/>
                  </a:lnTo>
                  <a:lnTo>
                    <a:pt x="470065" y="1181100"/>
                  </a:lnTo>
                  <a:close/>
                </a:path>
                <a:path w="559435" h="1201420">
                  <a:moveTo>
                    <a:pt x="470065" y="1083183"/>
                  </a:moveTo>
                  <a:lnTo>
                    <a:pt x="464223" y="1077341"/>
                  </a:lnTo>
                  <a:lnTo>
                    <a:pt x="449745" y="1077341"/>
                  </a:lnTo>
                  <a:lnTo>
                    <a:pt x="443903" y="1083183"/>
                  </a:lnTo>
                  <a:lnTo>
                    <a:pt x="443903" y="1090422"/>
                  </a:lnTo>
                  <a:lnTo>
                    <a:pt x="443903" y="1097534"/>
                  </a:lnTo>
                  <a:lnTo>
                    <a:pt x="449745" y="1103376"/>
                  </a:lnTo>
                  <a:lnTo>
                    <a:pt x="464223" y="1103376"/>
                  </a:lnTo>
                  <a:lnTo>
                    <a:pt x="470065" y="1097534"/>
                  </a:lnTo>
                  <a:lnTo>
                    <a:pt x="470065" y="1083183"/>
                  </a:lnTo>
                  <a:close/>
                </a:path>
                <a:path w="559435" h="1201420">
                  <a:moveTo>
                    <a:pt x="470065" y="985266"/>
                  </a:moveTo>
                  <a:lnTo>
                    <a:pt x="464223" y="979424"/>
                  </a:lnTo>
                  <a:lnTo>
                    <a:pt x="449745" y="979424"/>
                  </a:lnTo>
                  <a:lnTo>
                    <a:pt x="443903" y="985266"/>
                  </a:lnTo>
                  <a:lnTo>
                    <a:pt x="443903" y="992378"/>
                  </a:lnTo>
                  <a:lnTo>
                    <a:pt x="443903" y="999617"/>
                  </a:lnTo>
                  <a:lnTo>
                    <a:pt x="449745" y="1005459"/>
                  </a:lnTo>
                  <a:lnTo>
                    <a:pt x="464223" y="1005459"/>
                  </a:lnTo>
                  <a:lnTo>
                    <a:pt x="470065" y="999617"/>
                  </a:lnTo>
                  <a:lnTo>
                    <a:pt x="470065" y="985266"/>
                  </a:lnTo>
                  <a:close/>
                </a:path>
                <a:path w="559435" h="1201420">
                  <a:moveTo>
                    <a:pt x="470065" y="887349"/>
                  </a:moveTo>
                  <a:lnTo>
                    <a:pt x="464223" y="881507"/>
                  </a:lnTo>
                  <a:lnTo>
                    <a:pt x="449745" y="881507"/>
                  </a:lnTo>
                  <a:lnTo>
                    <a:pt x="443903" y="887349"/>
                  </a:lnTo>
                  <a:lnTo>
                    <a:pt x="443903" y="894461"/>
                  </a:lnTo>
                  <a:lnTo>
                    <a:pt x="443903" y="901700"/>
                  </a:lnTo>
                  <a:lnTo>
                    <a:pt x="449745" y="907542"/>
                  </a:lnTo>
                  <a:lnTo>
                    <a:pt x="464223" y="907542"/>
                  </a:lnTo>
                  <a:lnTo>
                    <a:pt x="470065" y="901700"/>
                  </a:lnTo>
                  <a:lnTo>
                    <a:pt x="470065" y="887349"/>
                  </a:lnTo>
                  <a:close/>
                </a:path>
                <a:path w="559435" h="1201420">
                  <a:moveTo>
                    <a:pt x="470065" y="789305"/>
                  </a:moveTo>
                  <a:lnTo>
                    <a:pt x="464223" y="783463"/>
                  </a:lnTo>
                  <a:lnTo>
                    <a:pt x="449745" y="783463"/>
                  </a:lnTo>
                  <a:lnTo>
                    <a:pt x="443903" y="789305"/>
                  </a:lnTo>
                  <a:lnTo>
                    <a:pt x="443903" y="796544"/>
                  </a:lnTo>
                  <a:lnTo>
                    <a:pt x="443903" y="803783"/>
                  </a:lnTo>
                  <a:lnTo>
                    <a:pt x="449745" y="809625"/>
                  </a:lnTo>
                  <a:lnTo>
                    <a:pt x="464223" y="809625"/>
                  </a:lnTo>
                  <a:lnTo>
                    <a:pt x="470065" y="803783"/>
                  </a:lnTo>
                  <a:lnTo>
                    <a:pt x="470065" y="789305"/>
                  </a:lnTo>
                  <a:close/>
                </a:path>
                <a:path w="559435" h="1201420">
                  <a:moveTo>
                    <a:pt x="470065" y="691388"/>
                  </a:moveTo>
                  <a:lnTo>
                    <a:pt x="464223" y="685546"/>
                  </a:lnTo>
                  <a:lnTo>
                    <a:pt x="449745" y="685546"/>
                  </a:lnTo>
                  <a:lnTo>
                    <a:pt x="443903" y="691388"/>
                  </a:lnTo>
                  <a:lnTo>
                    <a:pt x="443903" y="698627"/>
                  </a:lnTo>
                  <a:lnTo>
                    <a:pt x="443903" y="705866"/>
                  </a:lnTo>
                  <a:lnTo>
                    <a:pt x="449745" y="711708"/>
                  </a:lnTo>
                  <a:lnTo>
                    <a:pt x="464223" y="711708"/>
                  </a:lnTo>
                  <a:lnTo>
                    <a:pt x="470065" y="705866"/>
                  </a:lnTo>
                  <a:lnTo>
                    <a:pt x="470065" y="691388"/>
                  </a:lnTo>
                  <a:close/>
                </a:path>
                <a:path w="559435" h="1201420">
                  <a:moveTo>
                    <a:pt x="470065" y="593471"/>
                  </a:moveTo>
                  <a:lnTo>
                    <a:pt x="464223" y="587629"/>
                  </a:lnTo>
                  <a:lnTo>
                    <a:pt x="449745" y="587629"/>
                  </a:lnTo>
                  <a:lnTo>
                    <a:pt x="443903" y="593471"/>
                  </a:lnTo>
                  <a:lnTo>
                    <a:pt x="443903" y="600710"/>
                  </a:lnTo>
                  <a:lnTo>
                    <a:pt x="443903" y="607949"/>
                  </a:lnTo>
                  <a:lnTo>
                    <a:pt x="449745" y="613791"/>
                  </a:lnTo>
                  <a:lnTo>
                    <a:pt x="464223" y="613791"/>
                  </a:lnTo>
                  <a:lnTo>
                    <a:pt x="470065" y="607949"/>
                  </a:lnTo>
                  <a:lnTo>
                    <a:pt x="470065" y="593471"/>
                  </a:lnTo>
                  <a:close/>
                </a:path>
                <a:path w="559435" h="1201420">
                  <a:moveTo>
                    <a:pt x="470065" y="495554"/>
                  </a:moveTo>
                  <a:lnTo>
                    <a:pt x="464223" y="489712"/>
                  </a:lnTo>
                  <a:lnTo>
                    <a:pt x="449745" y="489712"/>
                  </a:lnTo>
                  <a:lnTo>
                    <a:pt x="443903" y="495554"/>
                  </a:lnTo>
                  <a:lnTo>
                    <a:pt x="443903" y="502793"/>
                  </a:lnTo>
                  <a:lnTo>
                    <a:pt x="443903" y="509905"/>
                  </a:lnTo>
                  <a:lnTo>
                    <a:pt x="449745" y="515747"/>
                  </a:lnTo>
                  <a:lnTo>
                    <a:pt x="464223" y="515747"/>
                  </a:lnTo>
                  <a:lnTo>
                    <a:pt x="470065" y="509905"/>
                  </a:lnTo>
                  <a:lnTo>
                    <a:pt x="470065" y="495554"/>
                  </a:lnTo>
                  <a:close/>
                </a:path>
                <a:path w="559435" h="1201420">
                  <a:moveTo>
                    <a:pt x="470065" y="397637"/>
                  </a:moveTo>
                  <a:lnTo>
                    <a:pt x="464223" y="391795"/>
                  </a:lnTo>
                  <a:lnTo>
                    <a:pt x="449745" y="391795"/>
                  </a:lnTo>
                  <a:lnTo>
                    <a:pt x="443903" y="397637"/>
                  </a:lnTo>
                  <a:lnTo>
                    <a:pt x="443903" y="404876"/>
                  </a:lnTo>
                  <a:lnTo>
                    <a:pt x="443903" y="411988"/>
                  </a:lnTo>
                  <a:lnTo>
                    <a:pt x="449745" y="417830"/>
                  </a:lnTo>
                  <a:lnTo>
                    <a:pt x="464223" y="417830"/>
                  </a:lnTo>
                  <a:lnTo>
                    <a:pt x="470065" y="411988"/>
                  </a:lnTo>
                  <a:lnTo>
                    <a:pt x="470065" y="397637"/>
                  </a:lnTo>
                  <a:close/>
                </a:path>
                <a:path w="559435" h="1201420">
                  <a:moveTo>
                    <a:pt x="470065" y="299720"/>
                  </a:moveTo>
                  <a:lnTo>
                    <a:pt x="464223" y="293878"/>
                  </a:lnTo>
                  <a:lnTo>
                    <a:pt x="449745" y="293878"/>
                  </a:lnTo>
                  <a:lnTo>
                    <a:pt x="443903" y="299720"/>
                  </a:lnTo>
                  <a:lnTo>
                    <a:pt x="443903" y="306832"/>
                  </a:lnTo>
                  <a:lnTo>
                    <a:pt x="443903" y="314071"/>
                  </a:lnTo>
                  <a:lnTo>
                    <a:pt x="449745" y="319913"/>
                  </a:lnTo>
                  <a:lnTo>
                    <a:pt x="464223" y="319913"/>
                  </a:lnTo>
                  <a:lnTo>
                    <a:pt x="470065" y="314071"/>
                  </a:lnTo>
                  <a:lnTo>
                    <a:pt x="470065" y="299720"/>
                  </a:lnTo>
                  <a:close/>
                </a:path>
                <a:path w="559435" h="1201420">
                  <a:moveTo>
                    <a:pt x="470065" y="201803"/>
                  </a:moveTo>
                  <a:lnTo>
                    <a:pt x="464223" y="195961"/>
                  </a:lnTo>
                  <a:lnTo>
                    <a:pt x="449745" y="195961"/>
                  </a:lnTo>
                  <a:lnTo>
                    <a:pt x="443903" y="201803"/>
                  </a:lnTo>
                  <a:lnTo>
                    <a:pt x="443903" y="208915"/>
                  </a:lnTo>
                  <a:lnTo>
                    <a:pt x="443903" y="216154"/>
                  </a:lnTo>
                  <a:lnTo>
                    <a:pt x="449745" y="221996"/>
                  </a:lnTo>
                  <a:lnTo>
                    <a:pt x="464223" y="221996"/>
                  </a:lnTo>
                  <a:lnTo>
                    <a:pt x="470065" y="216154"/>
                  </a:lnTo>
                  <a:lnTo>
                    <a:pt x="470065" y="201803"/>
                  </a:lnTo>
                  <a:close/>
                </a:path>
                <a:path w="559435" h="1201420">
                  <a:moveTo>
                    <a:pt x="470065" y="103759"/>
                  </a:moveTo>
                  <a:lnTo>
                    <a:pt x="464223" y="97917"/>
                  </a:lnTo>
                  <a:lnTo>
                    <a:pt x="449745" y="97917"/>
                  </a:lnTo>
                  <a:lnTo>
                    <a:pt x="443903" y="103759"/>
                  </a:lnTo>
                  <a:lnTo>
                    <a:pt x="443903" y="110998"/>
                  </a:lnTo>
                  <a:lnTo>
                    <a:pt x="443903" y="118237"/>
                  </a:lnTo>
                  <a:lnTo>
                    <a:pt x="449745" y="124079"/>
                  </a:lnTo>
                  <a:lnTo>
                    <a:pt x="464223" y="124079"/>
                  </a:lnTo>
                  <a:lnTo>
                    <a:pt x="470065" y="118237"/>
                  </a:lnTo>
                  <a:lnTo>
                    <a:pt x="470065" y="103759"/>
                  </a:lnTo>
                  <a:close/>
                </a:path>
                <a:path w="559435" h="1201420">
                  <a:moveTo>
                    <a:pt x="558838" y="201803"/>
                  </a:moveTo>
                  <a:lnTo>
                    <a:pt x="552996" y="195961"/>
                  </a:lnTo>
                  <a:lnTo>
                    <a:pt x="538518" y="195961"/>
                  </a:lnTo>
                  <a:lnTo>
                    <a:pt x="532676" y="201803"/>
                  </a:lnTo>
                  <a:lnTo>
                    <a:pt x="532676" y="208915"/>
                  </a:lnTo>
                  <a:lnTo>
                    <a:pt x="532676" y="216154"/>
                  </a:lnTo>
                  <a:lnTo>
                    <a:pt x="538518" y="221996"/>
                  </a:lnTo>
                  <a:lnTo>
                    <a:pt x="552996" y="221996"/>
                  </a:lnTo>
                  <a:lnTo>
                    <a:pt x="558838" y="216154"/>
                  </a:lnTo>
                  <a:lnTo>
                    <a:pt x="558838" y="201803"/>
                  </a:lnTo>
                  <a:close/>
                </a:path>
                <a:path w="559435" h="1201420">
                  <a:moveTo>
                    <a:pt x="558838" y="103759"/>
                  </a:moveTo>
                  <a:lnTo>
                    <a:pt x="552996" y="97917"/>
                  </a:lnTo>
                  <a:lnTo>
                    <a:pt x="538518" y="97917"/>
                  </a:lnTo>
                  <a:lnTo>
                    <a:pt x="532676" y="103759"/>
                  </a:lnTo>
                  <a:lnTo>
                    <a:pt x="532676" y="110998"/>
                  </a:lnTo>
                  <a:lnTo>
                    <a:pt x="532676" y="118237"/>
                  </a:lnTo>
                  <a:lnTo>
                    <a:pt x="538518" y="124079"/>
                  </a:lnTo>
                  <a:lnTo>
                    <a:pt x="552996" y="124079"/>
                  </a:lnTo>
                  <a:lnTo>
                    <a:pt x="558838" y="118237"/>
                  </a:lnTo>
                  <a:lnTo>
                    <a:pt x="558838" y="103759"/>
                  </a:lnTo>
                  <a:close/>
                </a:path>
                <a:path w="559435" h="1201420">
                  <a:moveTo>
                    <a:pt x="558838" y="5842"/>
                  </a:moveTo>
                  <a:lnTo>
                    <a:pt x="552996" y="0"/>
                  </a:lnTo>
                  <a:lnTo>
                    <a:pt x="538518" y="0"/>
                  </a:lnTo>
                  <a:lnTo>
                    <a:pt x="532676" y="5842"/>
                  </a:lnTo>
                  <a:lnTo>
                    <a:pt x="532676" y="13081"/>
                  </a:lnTo>
                  <a:lnTo>
                    <a:pt x="532676" y="20320"/>
                  </a:lnTo>
                  <a:lnTo>
                    <a:pt x="538518" y="26162"/>
                  </a:lnTo>
                  <a:lnTo>
                    <a:pt x="552996" y="26162"/>
                  </a:lnTo>
                  <a:lnTo>
                    <a:pt x="558838" y="20320"/>
                  </a:lnTo>
                  <a:lnTo>
                    <a:pt x="558838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966" y="1630806"/>
              <a:ext cx="914400" cy="1397635"/>
            </a:xfrm>
            <a:custGeom>
              <a:avLst/>
              <a:gdLst/>
              <a:ahLst/>
              <a:cxnLst/>
              <a:rect l="l" t="t" r="r" b="b"/>
              <a:pathLst>
                <a:path w="914400" h="1397635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914400" h="1397635">
                  <a:moveTo>
                    <a:pt x="114884" y="1376934"/>
                  </a:moveTo>
                  <a:lnTo>
                    <a:pt x="109042" y="1371092"/>
                  </a:lnTo>
                  <a:lnTo>
                    <a:pt x="94627" y="1371092"/>
                  </a:lnTo>
                  <a:lnTo>
                    <a:pt x="88785" y="1376934"/>
                  </a:lnTo>
                  <a:lnTo>
                    <a:pt x="88785" y="1384173"/>
                  </a:lnTo>
                  <a:lnTo>
                    <a:pt x="88785" y="1391412"/>
                  </a:lnTo>
                  <a:lnTo>
                    <a:pt x="94627" y="1397254"/>
                  </a:lnTo>
                  <a:lnTo>
                    <a:pt x="109042" y="1397254"/>
                  </a:lnTo>
                  <a:lnTo>
                    <a:pt x="114884" y="1391412"/>
                  </a:lnTo>
                  <a:lnTo>
                    <a:pt x="114884" y="1376934"/>
                  </a:lnTo>
                  <a:close/>
                </a:path>
                <a:path w="914400" h="1397635">
                  <a:moveTo>
                    <a:pt x="114884" y="1279017"/>
                  </a:moveTo>
                  <a:lnTo>
                    <a:pt x="109042" y="1273175"/>
                  </a:lnTo>
                  <a:lnTo>
                    <a:pt x="94627" y="1273175"/>
                  </a:lnTo>
                  <a:lnTo>
                    <a:pt x="88785" y="1279017"/>
                  </a:lnTo>
                  <a:lnTo>
                    <a:pt x="88785" y="1286256"/>
                  </a:lnTo>
                  <a:lnTo>
                    <a:pt x="88785" y="1293495"/>
                  </a:lnTo>
                  <a:lnTo>
                    <a:pt x="94627" y="1299337"/>
                  </a:lnTo>
                  <a:lnTo>
                    <a:pt x="109042" y="1299337"/>
                  </a:lnTo>
                  <a:lnTo>
                    <a:pt x="114884" y="1293495"/>
                  </a:lnTo>
                  <a:lnTo>
                    <a:pt x="114884" y="1279017"/>
                  </a:lnTo>
                  <a:close/>
                </a:path>
                <a:path w="914400" h="1397635">
                  <a:moveTo>
                    <a:pt x="203669" y="1376934"/>
                  </a:moveTo>
                  <a:lnTo>
                    <a:pt x="197827" y="1371092"/>
                  </a:lnTo>
                  <a:lnTo>
                    <a:pt x="183413" y="1371092"/>
                  </a:lnTo>
                  <a:lnTo>
                    <a:pt x="177571" y="1376934"/>
                  </a:lnTo>
                  <a:lnTo>
                    <a:pt x="177571" y="1384173"/>
                  </a:lnTo>
                  <a:lnTo>
                    <a:pt x="177571" y="1391412"/>
                  </a:lnTo>
                  <a:lnTo>
                    <a:pt x="183413" y="1397254"/>
                  </a:lnTo>
                  <a:lnTo>
                    <a:pt x="197827" y="1397254"/>
                  </a:lnTo>
                  <a:lnTo>
                    <a:pt x="203669" y="1391412"/>
                  </a:lnTo>
                  <a:lnTo>
                    <a:pt x="203669" y="1376934"/>
                  </a:lnTo>
                  <a:close/>
                </a:path>
                <a:path w="914400" h="1397635">
                  <a:moveTo>
                    <a:pt x="203669" y="1279017"/>
                  </a:moveTo>
                  <a:lnTo>
                    <a:pt x="197827" y="1273175"/>
                  </a:lnTo>
                  <a:lnTo>
                    <a:pt x="183413" y="1273175"/>
                  </a:lnTo>
                  <a:lnTo>
                    <a:pt x="177571" y="1279017"/>
                  </a:lnTo>
                  <a:lnTo>
                    <a:pt x="177571" y="1286256"/>
                  </a:lnTo>
                  <a:lnTo>
                    <a:pt x="177571" y="1293495"/>
                  </a:lnTo>
                  <a:lnTo>
                    <a:pt x="183413" y="1299337"/>
                  </a:lnTo>
                  <a:lnTo>
                    <a:pt x="197827" y="1299337"/>
                  </a:lnTo>
                  <a:lnTo>
                    <a:pt x="203669" y="1293495"/>
                  </a:lnTo>
                  <a:lnTo>
                    <a:pt x="203669" y="1279017"/>
                  </a:lnTo>
                  <a:close/>
                </a:path>
                <a:path w="914400" h="1397635">
                  <a:moveTo>
                    <a:pt x="292455" y="1376934"/>
                  </a:moveTo>
                  <a:lnTo>
                    <a:pt x="286613" y="1371092"/>
                  </a:lnTo>
                  <a:lnTo>
                    <a:pt x="272199" y="1371092"/>
                  </a:lnTo>
                  <a:lnTo>
                    <a:pt x="266357" y="1376934"/>
                  </a:lnTo>
                  <a:lnTo>
                    <a:pt x="266357" y="1384173"/>
                  </a:lnTo>
                  <a:lnTo>
                    <a:pt x="266357" y="1391412"/>
                  </a:lnTo>
                  <a:lnTo>
                    <a:pt x="272199" y="1397254"/>
                  </a:lnTo>
                  <a:lnTo>
                    <a:pt x="286613" y="1397254"/>
                  </a:lnTo>
                  <a:lnTo>
                    <a:pt x="292455" y="1391412"/>
                  </a:lnTo>
                  <a:lnTo>
                    <a:pt x="292455" y="1376934"/>
                  </a:lnTo>
                  <a:close/>
                </a:path>
                <a:path w="914400" h="1397635">
                  <a:moveTo>
                    <a:pt x="292455" y="1279017"/>
                  </a:moveTo>
                  <a:lnTo>
                    <a:pt x="286613" y="1273175"/>
                  </a:lnTo>
                  <a:lnTo>
                    <a:pt x="272199" y="1273175"/>
                  </a:lnTo>
                  <a:lnTo>
                    <a:pt x="266357" y="1279017"/>
                  </a:lnTo>
                  <a:lnTo>
                    <a:pt x="266357" y="1286256"/>
                  </a:lnTo>
                  <a:lnTo>
                    <a:pt x="266357" y="1293495"/>
                  </a:lnTo>
                  <a:lnTo>
                    <a:pt x="272199" y="1299337"/>
                  </a:lnTo>
                  <a:lnTo>
                    <a:pt x="286613" y="1299337"/>
                  </a:lnTo>
                  <a:lnTo>
                    <a:pt x="292455" y="1293495"/>
                  </a:lnTo>
                  <a:lnTo>
                    <a:pt x="292455" y="1279017"/>
                  </a:lnTo>
                  <a:close/>
                </a:path>
                <a:path w="914400" h="1397635">
                  <a:moveTo>
                    <a:pt x="381254" y="1376934"/>
                  </a:moveTo>
                  <a:lnTo>
                    <a:pt x="375412" y="1371092"/>
                  </a:lnTo>
                  <a:lnTo>
                    <a:pt x="360997" y="1371092"/>
                  </a:lnTo>
                  <a:lnTo>
                    <a:pt x="355155" y="1376934"/>
                  </a:lnTo>
                  <a:lnTo>
                    <a:pt x="355155" y="1384173"/>
                  </a:lnTo>
                  <a:lnTo>
                    <a:pt x="355155" y="1391412"/>
                  </a:lnTo>
                  <a:lnTo>
                    <a:pt x="360997" y="1397254"/>
                  </a:lnTo>
                  <a:lnTo>
                    <a:pt x="375412" y="1397254"/>
                  </a:lnTo>
                  <a:lnTo>
                    <a:pt x="381254" y="1391412"/>
                  </a:lnTo>
                  <a:lnTo>
                    <a:pt x="381254" y="1376934"/>
                  </a:lnTo>
                  <a:close/>
                </a:path>
                <a:path w="914400" h="1397635">
                  <a:moveTo>
                    <a:pt x="381254" y="1279017"/>
                  </a:moveTo>
                  <a:lnTo>
                    <a:pt x="375412" y="1273175"/>
                  </a:lnTo>
                  <a:lnTo>
                    <a:pt x="360997" y="1273175"/>
                  </a:lnTo>
                  <a:lnTo>
                    <a:pt x="355155" y="1279017"/>
                  </a:lnTo>
                  <a:lnTo>
                    <a:pt x="355155" y="1286256"/>
                  </a:lnTo>
                  <a:lnTo>
                    <a:pt x="355155" y="1293495"/>
                  </a:lnTo>
                  <a:lnTo>
                    <a:pt x="360997" y="1299337"/>
                  </a:lnTo>
                  <a:lnTo>
                    <a:pt x="375412" y="1299337"/>
                  </a:lnTo>
                  <a:lnTo>
                    <a:pt x="381254" y="1293495"/>
                  </a:lnTo>
                  <a:lnTo>
                    <a:pt x="381254" y="1279017"/>
                  </a:lnTo>
                  <a:close/>
                </a:path>
                <a:path w="914400" h="1397635">
                  <a:moveTo>
                    <a:pt x="470039" y="1376934"/>
                  </a:moveTo>
                  <a:lnTo>
                    <a:pt x="464197" y="1371092"/>
                  </a:lnTo>
                  <a:lnTo>
                    <a:pt x="449783" y="1371092"/>
                  </a:lnTo>
                  <a:lnTo>
                    <a:pt x="443941" y="1376934"/>
                  </a:lnTo>
                  <a:lnTo>
                    <a:pt x="443941" y="1384173"/>
                  </a:lnTo>
                  <a:lnTo>
                    <a:pt x="443941" y="1391412"/>
                  </a:lnTo>
                  <a:lnTo>
                    <a:pt x="449783" y="1397254"/>
                  </a:lnTo>
                  <a:lnTo>
                    <a:pt x="464197" y="1397254"/>
                  </a:lnTo>
                  <a:lnTo>
                    <a:pt x="470039" y="1391412"/>
                  </a:lnTo>
                  <a:lnTo>
                    <a:pt x="470039" y="1376934"/>
                  </a:lnTo>
                  <a:close/>
                </a:path>
                <a:path w="914400" h="1397635">
                  <a:moveTo>
                    <a:pt x="470039" y="1279017"/>
                  </a:moveTo>
                  <a:lnTo>
                    <a:pt x="464197" y="1273175"/>
                  </a:lnTo>
                  <a:lnTo>
                    <a:pt x="449783" y="1273175"/>
                  </a:lnTo>
                  <a:lnTo>
                    <a:pt x="443941" y="1279017"/>
                  </a:lnTo>
                  <a:lnTo>
                    <a:pt x="443941" y="1286256"/>
                  </a:lnTo>
                  <a:lnTo>
                    <a:pt x="443941" y="1293495"/>
                  </a:lnTo>
                  <a:lnTo>
                    <a:pt x="449783" y="1299337"/>
                  </a:lnTo>
                  <a:lnTo>
                    <a:pt x="464197" y="1299337"/>
                  </a:lnTo>
                  <a:lnTo>
                    <a:pt x="470039" y="1293495"/>
                  </a:lnTo>
                  <a:lnTo>
                    <a:pt x="470039" y="1279017"/>
                  </a:lnTo>
                  <a:close/>
                </a:path>
                <a:path w="914400" h="1397635">
                  <a:moveTo>
                    <a:pt x="558850" y="1376934"/>
                  </a:moveTo>
                  <a:lnTo>
                    <a:pt x="553008" y="1371092"/>
                  </a:lnTo>
                  <a:lnTo>
                    <a:pt x="538530" y="1371092"/>
                  </a:lnTo>
                  <a:lnTo>
                    <a:pt x="532688" y="1376934"/>
                  </a:lnTo>
                  <a:lnTo>
                    <a:pt x="532688" y="1384173"/>
                  </a:lnTo>
                  <a:lnTo>
                    <a:pt x="532688" y="1391412"/>
                  </a:lnTo>
                  <a:lnTo>
                    <a:pt x="538530" y="1397254"/>
                  </a:lnTo>
                  <a:lnTo>
                    <a:pt x="553008" y="1397254"/>
                  </a:lnTo>
                  <a:lnTo>
                    <a:pt x="558850" y="1391412"/>
                  </a:lnTo>
                  <a:lnTo>
                    <a:pt x="558850" y="1376934"/>
                  </a:lnTo>
                  <a:close/>
                </a:path>
                <a:path w="914400" h="1397635">
                  <a:moveTo>
                    <a:pt x="558850" y="1279017"/>
                  </a:moveTo>
                  <a:lnTo>
                    <a:pt x="553008" y="1273175"/>
                  </a:lnTo>
                  <a:lnTo>
                    <a:pt x="538530" y="1273175"/>
                  </a:lnTo>
                  <a:lnTo>
                    <a:pt x="532688" y="1279017"/>
                  </a:lnTo>
                  <a:lnTo>
                    <a:pt x="532688" y="1286256"/>
                  </a:lnTo>
                  <a:lnTo>
                    <a:pt x="532688" y="1293495"/>
                  </a:lnTo>
                  <a:lnTo>
                    <a:pt x="538530" y="1299337"/>
                  </a:lnTo>
                  <a:lnTo>
                    <a:pt x="553008" y="1299337"/>
                  </a:lnTo>
                  <a:lnTo>
                    <a:pt x="558850" y="1293495"/>
                  </a:lnTo>
                  <a:lnTo>
                    <a:pt x="558850" y="1279017"/>
                  </a:lnTo>
                  <a:close/>
                </a:path>
                <a:path w="914400" h="1397635">
                  <a:moveTo>
                    <a:pt x="647623" y="1376934"/>
                  </a:moveTo>
                  <a:lnTo>
                    <a:pt x="641781" y="1371092"/>
                  </a:lnTo>
                  <a:lnTo>
                    <a:pt x="627303" y="1371092"/>
                  </a:lnTo>
                  <a:lnTo>
                    <a:pt x="621461" y="1376934"/>
                  </a:lnTo>
                  <a:lnTo>
                    <a:pt x="621461" y="1384173"/>
                  </a:lnTo>
                  <a:lnTo>
                    <a:pt x="621461" y="1391412"/>
                  </a:lnTo>
                  <a:lnTo>
                    <a:pt x="627303" y="1397254"/>
                  </a:lnTo>
                  <a:lnTo>
                    <a:pt x="641781" y="1397254"/>
                  </a:lnTo>
                  <a:lnTo>
                    <a:pt x="647623" y="1391412"/>
                  </a:lnTo>
                  <a:lnTo>
                    <a:pt x="647623" y="1376934"/>
                  </a:lnTo>
                  <a:close/>
                </a:path>
                <a:path w="914400" h="1397635">
                  <a:moveTo>
                    <a:pt x="647623" y="1279017"/>
                  </a:moveTo>
                  <a:lnTo>
                    <a:pt x="641781" y="1273175"/>
                  </a:lnTo>
                  <a:lnTo>
                    <a:pt x="627303" y="1273175"/>
                  </a:lnTo>
                  <a:lnTo>
                    <a:pt x="621461" y="1279017"/>
                  </a:lnTo>
                  <a:lnTo>
                    <a:pt x="621461" y="1286256"/>
                  </a:lnTo>
                  <a:lnTo>
                    <a:pt x="621461" y="1293495"/>
                  </a:lnTo>
                  <a:lnTo>
                    <a:pt x="627303" y="1299337"/>
                  </a:lnTo>
                  <a:lnTo>
                    <a:pt x="641781" y="1299337"/>
                  </a:lnTo>
                  <a:lnTo>
                    <a:pt x="647623" y="1293495"/>
                  </a:lnTo>
                  <a:lnTo>
                    <a:pt x="647623" y="1279017"/>
                  </a:lnTo>
                  <a:close/>
                </a:path>
                <a:path w="914400" h="1397635">
                  <a:moveTo>
                    <a:pt x="647623" y="1181100"/>
                  </a:moveTo>
                  <a:lnTo>
                    <a:pt x="641781" y="1175258"/>
                  </a:lnTo>
                  <a:lnTo>
                    <a:pt x="627303" y="1175258"/>
                  </a:lnTo>
                  <a:lnTo>
                    <a:pt x="621461" y="1181100"/>
                  </a:lnTo>
                  <a:lnTo>
                    <a:pt x="621461" y="1188339"/>
                  </a:lnTo>
                  <a:lnTo>
                    <a:pt x="621461" y="1195451"/>
                  </a:lnTo>
                  <a:lnTo>
                    <a:pt x="627303" y="1201293"/>
                  </a:lnTo>
                  <a:lnTo>
                    <a:pt x="641781" y="1201293"/>
                  </a:lnTo>
                  <a:lnTo>
                    <a:pt x="647623" y="1195451"/>
                  </a:lnTo>
                  <a:lnTo>
                    <a:pt x="647623" y="1181100"/>
                  </a:lnTo>
                  <a:close/>
                </a:path>
                <a:path w="914400" h="1397635">
                  <a:moveTo>
                    <a:pt x="647623" y="1083183"/>
                  </a:moveTo>
                  <a:lnTo>
                    <a:pt x="641781" y="1077341"/>
                  </a:lnTo>
                  <a:lnTo>
                    <a:pt x="627303" y="1077341"/>
                  </a:lnTo>
                  <a:lnTo>
                    <a:pt x="621461" y="1083183"/>
                  </a:lnTo>
                  <a:lnTo>
                    <a:pt x="621461" y="1090422"/>
                  </a:lnTo>
                  <a:lnTo>
                    <a:pt x="621461" y="1097534"/>
                  </a:lnTo>
                  <a:lnTo>
                    <a:pt x="627303" y="1103376"/>
                  </a:lnTo>
                  <a:lnTo>
                    <a:pt x="641781" y="1103376"/>
                  </a:lnTo>
                  <a:lnTo>
                    <a:pt x="647623" y="1097534"/>
                  </a:lnTo>
                  <a:lnTo>
                    <a:pt x="647623" y="1083183"/>
                  </a:lnTo>
                  <a:close/>
                </a:path>
                <a:path w="914400" h="1397635">
                  <a:moveTo>
                    <a:pt x="647623" y="985266"/>
                  </a:moveTo>
                  <a:lnTo>
                    <a:pt x="641781" y="979424"/>
                  </a:lnTo>
                  <a:lnTo>
                    <a:pt x="627303" y="979424"/>
                  </a:lnTo>
                  <a:lnTo>
                    <a:pt x="621461" y="985266"/>
                  </a:lnTo>
                  <a:lnTo>
                    <a:pt x="621461" y="992378"/>
                  </a:lnTo>
                  <a:lnTo>
                    <a:pt x="621461" y="999617"/>
                  </a:lnTo>
                  <a:lnTo>
                    <a:pt x="627303" y="1005459"/>
                  </a:lnTo>
                  <a:lnTo>
                    <a:pt x="641781" y="1005459"/>
                  </a:lnTo>
                  <a:lnTo>
                    <a:pt x="647623" y="999617"/>
                  </a:lnTo>
                  <a:lnTo>
                    <a:pt x="647623" y="985266"/>
                  </a:lnTo>
                  <a:close/>
                </a:path>
                <a:path w="914400" h="1397635">
                  <a:moveTo>
                    <a:pt x="647623" y="887349"/>
                  </a:moveTo>
                  <a:lnTo>
                    <a:pt x="641781" y="881507"/>
                  </a:lnTo>
                  <a:lnTo>
                    <a:pt x="627303" y="881507"/>
                  </a:lnTo>
                  <a:lnTo>
                    <a:pt x="621461" y="887349"/>
                  </a:lnTo>
                  <a:lnTo>
                    <a:pt x="621461" y="894461"/>
                  </a:lnTo>
                  <a:lnTo>
                    <a:pt x="621461" y="901700"/>
                  </a:lnTo>
                  <a:lnTo>
                    <a:pt x="627303" y="907542"/>
                  </a:lnTo>
                  <a:lnTo>
                    <a:pt x="641781" y="907542"/>
                  </a:lnTo>
                  <a:lnTo>
                    <a:pt x="647623" y="901700"/>
                  </a:lnTo>
                  <a:lnTo>
                    <a:pt x="647623" y="887349"/>
                  </a:lnTo>
                  <a:close/>
                </a:path>
                <a:path w="914400" h="1397635">
                  <a:moveTo>
                    <a:pt x="647623" y="789305"/>
                  </a:moveTo>
                  <a:lnTo>
                    <a:pt x="641781" y="783463"/>
                  </a:lnTo>
                  <a:lnTo>
                    <a:pt x="627303" y="783463"/>
                  </a:lnTo>
                  <a:lnTo>
                    <a:pt x="621461" y="789305"/>
                  </a:lnTo>
                  <a:lnTo>
                    <a:pt x="621461" y="796544"/>
                  </a:lnTo>
                  <a:lnTo>
                    <a:pt x="621461" y="803783"/>
                  </a:lnTo>
                  <a:lnTo>
                    <a:pt x="627303" y="809625"/>
                  </a:lnTo>
                  <a:lnTo>
                    <a:pt x="641781" y="809625"/>
                  </a:lnTo>
                  <a:lnTo>
                    <a:pt x="647623" y="803783"/>
                  </a:lnTo>
                  <a:lnTo>
                    <a:pt x="647623" y="789305"/>
                  </a:lnTo>
                  <a:close/>
                </a:path>
                <a:path w="914400" h="1397635">
                  <a:moveTo>
                    <a:pt x="647623" y="691388"/>
                  </a:moveTo>
                  <a:lnTo>
                    <a:pt x="641781" y="685546"/>
                  </a:lnTo>
                  <a:lnTo>
                    <a:pt x="627303" y="685546"/>
                  </a:lnTo>
                  <a:lnTo>
                    <a:pt x="621461" y="691388"/>
                  </a:lnTo>
                  <a:lnTo>
                    <a:pt x="621461" y="698627"/>
                  </a:lnTo>
                  <a:lnTo>
                    <a:pt x="621461" y="705866"/>
                  </a:lnTo>
                  <a:lnTo>
                    <a:pt x="627303" y="711708"/>
                  </a:lnTo>
                  <a:lnTo>
                    <a:pt x="641781" y="711708"/>
                  </a:lnTo>
                  <a:lnTo>
                    <a:pt x="647623" y="705866"/>
                  </a:lnTo>
                  <a:lnTo>
                    <a:pt x="647623" y="691388"/>
                  </a:lnTo>
                  <a:close/>
                </a:path>
                <a:path w="914400" h="1397635">
                  <a:moveTo>
                    <a:pt x="647623" y="593471"/>
                  </a:moveTo>
                  <a:lnTo>
                    <a:pt x="641781" y="587629"/>
                  </a:lnTo>
                  <a:lnTo>
                    <a:pt x="627303" y="587629"/>
                  </a:lnTo>
                  <a:lnTo>
                    <a:pt x="621461" y="593471"/>
                  </a:lnTo>
                  <a:lnTo>
                    <a:pt x="621461" y="600710"/>
                  </a:lnTo>
                  <a:lnTo>
                    <a:pt x="621461" y="607949"/>
                  </a:lnTo>
                  <a:lnTo>
                    <a:pt x="627303" y="613791"/>
                  </a:lnTo>
                  <a:lnTo>
                    <a:pt x="641781" y="613791"/>
                  </a:lnTo>
                  <a:lnTo>
                    <a:pt x="647623" y="607949"/>
                  </a:lnTo>
                  <a:lnTo>
                    <a:pt x="647623" y="593471"/>
                  </a:lnTo>
                  <a:close/>
                </a:path>
                <a:path w="914400" h="1397635">
                  <a:moveTo>
                    <a:pt x="647623" y="495554"/>
                  </a:moveTo>
                  <a:lnTo>
                    <a:pt x="641781" y="489712"/>
                  </a:lnTo>
                  <a:lnTo>
                    <a:pt x="627303" y="489712"/>
                  </a:lnTo>
                  <a:lnTo>
                    <a:pt x="621461" y="495554"/>
                  </a:lnTo>
                  <a:lnTo>
                    <a:pt x="621461" y="502793"/>
                  </a:lnTo>
                  <a:lnTo>
                    <a:pt x="621461" y="509905"/>
                  </a:lnTo>
                  <a:lnTo>
                    <a:pt x="627303" y="515747"/>
                  </a:lnTo>
                  <a:lnTo>
                    <a:pt x="641781" y="515747"/>
                  </a:lnTo>
                  <a:lnTo>
                    <a:pt x="647623" y="509905"/>
                  </a:lnTo>
                  <a:lnTo>
                    <a:pt x="647623" y="495554"/>
                  </a:lnTo>
                  <a:close/>
                </a:path>
                <a:path w="914400" h="1397635">
                  <a:moveTo>
                    <a:pt x="647623" y="397637"/>
                  </a:moveTo>
                  <a:lnTo>
                    <a:pt x="641781" y="391795"/>
                  </a:lnTo>
                  <a:lnTo>
                    <a:pt x="627303" y="391795"/>
                  </a:lnTo>
                  <a:lnTo>
                    <a:pt x="621461" y="397637"/>
                  </a:lnTo>
                  <a:lnTo>
                    <a:pt x="621461" y="404876"/>
                  </a:lnTo>
                  <a:lnTo>
                    <a:pt x="621461" y="411988"/>
                  </a:lnTo>
                  <a:lnTo>
                    <a:pt x="627303" y="417830"/>
                  </a:lnTo>
                  <a:lnTo>
                    <a:pt x="641781" y="417830"/>
                  </a:lnTo>
                  <a:lnTo>
                    <a:pt x="647623" y="411988"/>
                  </a:lnTo>
                  <a:lnTo>
                    <a:pt x="647623" y="397637"/>
                  </a:lnTo>
                  <a:close/>
                </a:path>
                <a:path w="914400" h="1397635">
                  <a:moveTo>
                    <a:pt x="647623" y="299720"/>
                  </a:moveTo>
                  <a:lnTo>
                    <a:pt x="641781" y="293878"/>
                  </a:lnTo>
                  <a:lnTo>
                    <a:pt x="627303" y="293878"/>
                  </a:lnTo>
                  <a:lnTo>
                    <a:pt x="621461" y="299720"/>
                  </a:lnTo>
                  <a:lnTo>
                    <a:pt x="621461" y="306832"/>
                  </a:lnTo>
                  <a:lnTo>
                    <a:pt x="621461" y="314071"/>
                  </a:lnTo>
                  <a:lnTo>
                    <a:pt x="627303" y="319913"/>
                  </a:lnTo>
                  <a:lnTo>
                    <a:pt x="641781" y="319913"/>
                  </a:lnTo>
                  <a:lnTo>
                    <a:pt x="647623" y="314071"/>
                  </a:lnTo>
                  <a:lnTo>
                    <a:pt x="647623" y="299720"/>
                  </a:lnTo>
                  <a:close/>
                </a:path>
                <a:path w="914400" h="1397635">
                  <a:moveTo>
                    <a:pt x="647623" y="201803"/>
                  </a:moveTo>
                  <a:lnTo>
                    <a:pt x="641781" y="195961"/>
                  </a:lnTo>
                  <a:lnTo>
                    <a:pt x="627303" y="195961"/>
                  </a:lnTo>
                  <a:lnTo>
                    <a:pt x="621461" y="201803"/>
                  </a:lnTo>
                  <a:lnTo>
                    <a:pt x="621461" y="208915"/>
                  </a:lnTo>
                  <a:lnTo>
                    <a:pt x="621461" y="216154"/>
                  </a:lnTo>
                  <a:lnTo>
                    <a:pt x="627303" y="221996"/>
                  </a:lnTo>
                  <a:lnTo>
                    <a:pt x="641781" y="221996"/>
                  </a:lnTo>
                  <a:lnTo>
                    <a:pt x="647623" y="216154"/>
                  </a:lnTo>
                  <a:lnTo>
                    <a:pt x="647623" y="201803"/>
                  </a:lnTo>
                  <a:close/>
                </a:path>
                <a:path w="914400" h="1397635">
                  <a:moveTo>
                    <a:pt x="736396" y="1376934"/>
                  </a:moveTo>
                  <a:lnTo>
                    <a:pt x="730554" y="1371092"/>
                  </a:lnTo>
                  <a:lnTo>
                    <a:pt x="716203" y="1371092"/>
                  </a:lnTo>
                  <a:lnTo>
                    <a:pt x="710361" y="1376934"/>
                  </a:lnTo>
                  <a:lnTo>
                    <a:pt x="710361" y="1384173"/>
                  </a:lnTo>
                  <a:lnTo>
                    <a:pt x="710361" y="1391412"/>
                  </a:lnTo>
                  <a:lnTo>
                    <a:pt x="716203" y="1397254"/>
                  </a:lnTo>
                  <a:lnTo>
                    <a:pt x="730554" y="1397254"/>
                  </a:lnTo>
                  <a:lnTo>
                    <a:pt x="736396" y="1391412"/>
                  </a:lnTo>
                  <a:lnTo>
                    <a:pt x="736396" y="1376934"/>
                  </a:lnTo>
                  <a:close/>
                </a:path>
                <a:path w="914400" h="1397635">
                  <a:moveTo>
                    <a:pt x="736396" y="1279017"/>
                  </a:moveTo>
                  <a:lnTo>
                    <a:pt x="730554" y="1273175"/>
                  </a:lnTo>
                  <a:lnTo>
                    <a:pt x="716203" y="1273175"/>
                  </a:lnTo>
                  <a:lnTo>
                    <a:pt x="710361" y="1279017"/>
                  </a:lnTo>
                  <a:lnTo>
                    <a:pt x="710361" y="1286256"/>
                  </a:lnTo>
                  <a:lnTo>
                    <a:pt x="710361" y="1293495"/>
                  </a:lnTo>
                  <a:lnTo>
                    <a:pt x="716203" y="1299337"/>
                  </a:lnTo>
                  <a:lnTo>
                    <a:pt x="730554" y="1299337"/>
                  </a:lnTo>
                  <a:lnTo>
                    <a:pt x="736396" y="1293495"/>
                  </a:lnTo>
                  <a:lnTo>
                    <a:pt x="736396" y="1279017"/>
                  </a:lnTo>
                  <a:close/>
                </a:path>
                <a:path w="914400" h="1397635">
                  <a:moveTo>
                    <a:pt x="736396" y="1181100"/>
                  </a:moveTo>
                  <a:lnTo>
                    <a:pt x="730554" y="1175258"/>
                  </a:lnTo>
                  <a:lnTo>
                    <a:pt x="716203" y="1175258"/>
                  </a:lnTo>
                  <a:lnTo>
                    <a:pt x="710361" y="1181100"/>
                  </a:lnTo>
                  <a:lnTo>
                    <a:pt x="710361" y="1188339"/>
                  </a:lnTo>
                  <a:lnTo>
                    <a:pt x="710361" y="1195451"/>
                  </a:lnTo>
                  <a:lnTo>
                    <a:pt x="716203" y="1201293"/>
                  </a:lnTo>
                  <a:lnTo>
                    <a:pt x="730554" y="1201293"/>
                  </a:lnTo>
                  <a:lnTo>
                    <a:pt x="736396" y="1195451"/>
                  </a:lnTo>
                  <a:lnTo>
                    <a:pt x="736396" y="1181100"/>
                  </a:lnTo>
                  <a:close/>
                </a:path>
                <a:path w="914400" h="1397635">
                  <a:moveTo>
                    <a:pt x="736396" y="1083183"/>
                  </a:moveTo>
                  <a:lnTo>
                    <a:pt x="730554" y="1077341"/>
                  </a:lnTo>
                  <a:lnTo>
                    <a:pt x="716203" y="1077341"/>
                  </a:lnTo>
                  <a:lnTo>
                    <a:pt x="710361" y="1083183"/>
                  </a:lnTo>
                  <a:lnTo>
                    <a:pt x="710361" y="1090422"/>
                  </a:lnTo>
                  <a:lnTo>
                    <a:pt x="710361" y="1097534"/>
                  </a:lnTo>
                  <a:lnTo>
                    <a:pt x="716203" y="1103376"/>
                  </a:lnTo>
                  <a:lnTo>
                    <a:pt x="730554" y="1103376"/>
                  </a:lnTo>
                  <a:lnTo>
                    <a:pt x="736396" y="1097534"/>
                  </a:lnTo>
                  <a:lnTo>
                    <a:pt x="736396" y="1083183"/>
                  </a:lnTo>
                  <a:close/>
                </a:path>
                <a:path w="914400" h="1397635">
                  <a:moveTo>
                    <a:pt x="736396" y="985266"/>
                  </a:moveTo>
                  <a:lnTo>
                    <a:pt x="730554" y="979424"/>
                  </a:lnTo>
                  <a:lnTo>
                    <a:pt x="716203" y="979424"/>
                  </a:lnTo>
                  <a:lnTo>
                    <a:pt x="710361" y="985266"/>
                  </a:lnTo>
                  <a:lnTo>
                    <a:pt x="710361" y="992378"/>
                  </a:lnTo>
                  <a:lnTo>
                    <a:pt x="710361" y="999617"/>
                  </a:lnTo>
                  <a:lnTo>
                    <a:pt x="716203" y="1005459"/>
                  </a:lnTo>
                  <a:lnTo>
                    <a:pt x="730554" y="1005459"/>
                  </a:lnTo>
                  <a:lnTo>
                    <a:pt x="736396" y="999617"/>
                  </a:lnTo>
                  <a:lnTo>
                    <a:pt x="736396" y="985266"/>
                  </a:lnTo>
                  <a:close/>
                </a:path>
                <a:path w="914400" h="1397635">
                  <a:moveTo>
                    <a:pt x="736396" y="887349"/>
                  </a:moveTo>
                  <a:lnTo>
                    <a:pt x="730554" y="881507"/>
                  </a:lnTo>
                  <a:lnTo>
                    <a:pt x="716203" y="881507"/>
                  </a:lnTo>
                  <a:lnTo>
                    <a:pt x="710361" y="887349"/>
                  </a:lnTo>
                  <a:lnTo>
                    <a:pt x="710361" y="894461"/>
                  </a:lnTo>
                  <a:lnTo>
                    <a:pt x="710361" y="901700"/>
                  </a:lnTo>
                  <a:lnTo>
                    <a:pt x="716203" y="907542"/>
                  </a:lnTo>
                  <a:lnTo>
                    <a:pt x="730554" y="907542"/>
                  </a:lnTo>
                  <a:lnTo>
                    <a:pt x="736396" y="901700"/>
                  </a:lnTo>
                  <a:lnTo>
                    <a:pt x="736396" y="887349"/>
                  </a:lnTo>
                  <a:close/>
                </a:path>
                <a:path w="914400" h="1397635">
                  <a:moveTo>
                    <a:pt x="736396" y="789305"/>
                  </a:moveTo>
                  <a:lnTo>
                    <a:pt x="730554" y="783463"/>
                  </a:lnTo>
                  <a:lnTo>
                    <a:pt x="716203" y="783463"/>
                  </a:lnTo>
                  <a:lnTo>
                    <a:pt x="710361" y="789305"/>
                  </a:lnTo>
                  <a:lnTo>
                    <a:pt x="710361" y="796544"/>
                  </a:lnTo>
                  <a:lnTo>
                    <a:pt x="710361" y="803783"/>
                  </a:lnTo>
                  <a:lnTo>
                    <a:pt x="716203" y="809625"/>
                  </a:lnTo>
                  <a:lnTo>
                    <a:pt x="730554" y="809625"/>
                  </a:lnTo>
                  <a:lnTo>
                    <a:pt x="736396" y="803783"/>
                  </a:lnTo>
                  <a:lnTo>
                    <a:pt x="736396" y="789305"/>
                  </a:lnTo>
                  <a:close/>
                </a:path>
                <a:path w="914400" h="1397635">
                  <a:moveTo>
                    <a:pt x="736396" y="691388"/>
                  </a:moveTo>
                  <a:lnTo>
                    <a:pt x="730554" y="685546"/>
                  </a:lnTo>
                  <a:lnTo>
                    <a:pt x="716203" y="685546"/>
                  </a:lnTo>
                  <a:lnTo>
                    <a:pt x="710361" y="691388"/>
                  </a:lnTo>
                  <a:lnTo>
                    <a:pt x="710361" y="698627"/>
                  </a:lnTo>
                  <a:lnTo>
                    <a:pt x="710361" y="705866"/>
                  </a:lnTo>
                  <a:lnTo>
                    <a:pt x="716203" y="711708"/>
                  </a:lnTo>
                  <a:lnTo>
                    <a:pt x="730554" y="711708"/>
                  </a:lnTo>
                  <a:lnTo>
                    <a:pt x="736396" y="705866"/>
                  </a:lnTo>
                  <a:lnTo>
                    <a:pt x="736396" y="691388"/>
                  </a:lnTo>
                  <a:close/>
                </a:path>
                <a:path w="914400" h="1397635">
                  <a:moveTo>
                    <a:pt x="736396" y="593471"/>
                  </a:moveTo>
                  <a:lnTo>
                    <a:pt x="730554" y="587629"/>
                  </a:lnTo>
                  <a:lnTo>
                    <a:pt x="716203" y="587629"/>
                  </a:lnTo>
                  <a:lnTo>
                    <a:pt x="710361" y="593471"/>
                  </a:lnTo>
                  <a:lnTo>
                    <a:pt x="710361" y="600710"/>
                  </a:lnTo>
                  <a:lnTo>
                    <a:pt x="710361" y="607949"/>
                  </a:lnTo>
                  <a:lnTo>
                    <a:pt x="716203" y="613791"/>
                  </a:lnTo>
                  <a:lnTo>
                    <a:pt x="730554" y="613791"/>
                  </a:lnTo>
                  <a:lnTo>
                    <a:pt x="736396" y="607949"/>
                  </a:lnTo>
                  <a:lnTo>
                    <a:pt x="736396" y="593471"/>
                  </a:lnTo>
                  <a:close/>
                </a:path>
                <a:path w="914400" h="1397635">
                  <a:moveTo>
                    <a:pt x="736396" y="495554"/>
                  </a:moveTo>
                  <a:lnTo>
                    <a:pt x="730554" y="489712"/>
                  </a:lnTo>
                  <a:lnTo>
                    <a:pt x="716203" y="489712"/>
                  </a:lnTo>
                  <a:lnTo>
                    <a:pt x="710361" y="495554"/>
                  </a:lnTo>
                  <a:lnTo>
                    <a:pt x="710361" y="502793"/>
                  </a:lnTo>
                  <a:lnTo>
                    <a:pt x="710361" y="509905"/>
                  </a:lnTo>
                  <a:lnTo>
                    <a:pt x="716203" y="515747"/>
                  </a:lnTo>
                  <a:lnTo>
                    <a:pt x="730554" y="515747"/>
                  </a:lnTo>
                  <a:lnTo>
                    <a:pt x="736396" y="509905"/>
                  </a:lnTo>
                  <a:lnTo>
                    <a:pt x="736396" y="495554"/>
                  </a:lnTo>
                  <a:close/>
                </a:path>
                <a:path w="914400" h="1397635">
                  <a:moveTo>
                    <a:pt x="736396" y="397637"/>
                  </a:moveTo>
                  <a:lnTo>
                    <a:pt x="730554" y="391795"/>
                  </a:lnTo>
                  <a:lnTo>
                    <a:pt x="716203" y="391795"/>
                  </a:lnTo>
                  <a:lnTo>
                    <a:pt x="710361" y="397637"/>
                  </a:lnTo>
                  <a:lnTo>
                    <a:pt x="710361" y="404876"/>
                  </a:lnTo>
                  <a:lnTo>
                    <a:pt x="710361" y="411988"/>
                  </a:lnTo>
                  <a:lnTo>
                    <a:pt x="716203" y="417830"/>
                  </a:lnTo>
                  <a:lnTo>
                    <a:pt x="730554" y="417830"/>
                  </a:lnTo>
                  <a:lnTo>
                    <a:pt x="736396" y="411988"/>
                  </a:lnTo>
                  <a:lnTo>
                    <a:pt x="736396" y="397637"/>
                  </a:lnTo>
                  <a:close/>
                </a:path>
                <a:path w="914400" h="1397635">
                  <a:moveTo>
                    <a:pt x="736396" y="299720"/>
                  </a:moveTo>
                  <a:lnTo>
                    <a:pt x="730554" y="293878"/>
                  </a:lnTo>
                  <a:lnTo>
                    <a:pt x="716203" y="293878"/>
                  </a:lnTo>
                  <a:lnTo>
                    <a:pt x="710361" y="299720"/>
                  </a:lnTo>
                  <a:lnTo>
                    <a:pt x="710361" y="306832"/>
                  </a:lnTo>
                  <a:lnTo>
                    <a:pt x="710361" y="314071"/>
                  </a:lnTo>
                  <a:lnTo>
                    <a:pt x="716203" y="319913"/>
                  </a:lnTo>
                  <a:lnTo>
                    <a:pt x="730554" y="319913"/>
                  </a:lnTo>
                  <a:lnTo>
                    <a:pt x="736396" y="314071"/>
                  </a:lnTo>
                  <a:lnTo>
                    <a:pt x="736396" y="299720"/>
                  </a:lnTo>
                  <a:close/>
                </a:path>
                <a:path w="914400" h="1397635">
                  <a:moveTo>
                    <a:pt x="736396" y="201803"/>
                  </a:moveTo>
                  <a:lnTo>
                    <a:pt x="730554" y="195961"/>
                  </a:lnTo>
                  <a:lnTo>
                    <a:pt x="716203" y="195961"/>
                  </a:lnTo>
                  <a:lnTo>
                    <a:pt x="710361" y="201803"/>
                  </a:lnTo>
                  <a:lnTo>
                    <a:pt x="710361" y="208915"/>
                  </a:lnTo>
                  <a:lnTo>
                    <a:pt x="710361" y="216154"/>
                  </a:lnTo>
                  <a:lnTo>
                    <a:pt x="716203" y="221996"/>
                  </a:lnTo>
                  <a:lnTo>
                    <a:pt x="730554" y="221996"/>
                  </a:lnTo>
                  <a:lnTo>
                    <a:pt x="736396" y="216154"/>
                  </a:lnTo>
                  <a:lnTo>
                    <a:pt x="736396" y="201803"/>
                  </a:lnTo>
                  <a:close/>
                </a:path>
                <a:path w="914400" h="1397635">
                  <a:moveTo>
                    <a:pt x="736396" y="103759"/>
                  </a:moveTo>
                  <a:lnTo>
                    <a:pt x="730554" y="97917"/>
                  </a:lnTo>
                  <a:lnTo>
                    <a:pt x="716203" y="97917"/>
                  </a:lnTo>
                  <a:lnTo>
                    <a:pt x="710361" y="103759"/>
                  </a:lnTo>
                  <a:lnTo>
                    <a:pt x="710361" y="110998"/>
                  </a:lnTo>
                  <a:lnTo>
                    <a:pt x="710361" y="118237"/>
                  </a:lnTo>
                  <a:lnTo>
                    <a:pt x="716203" y="124079"/>
                  </a:lnTo>
                  <a:lnTo>
                    <a:pt x="730554" y="124079"/>
                  </a:lnTo>
                  <a:lnTo>
                    <a:pt x="736396" y="118237"/>
                  </a:lnTo>
                  <a:lnTo>
                    <a:pt x="736396" y="103759"/>
                  </a:lnTo>
                  <a:close/>
                </a:path>
                <a:path w="914400" h="1397635">
                  <a:moveTo>
                    <a:pt x="736396" y="5842"/>
                  </a:moveTo>
                  <a:lnTo>
                    <a:pt x="730554" y="0"/>
                  </a:lnTo>
                  <a:lnTo>
                    <a:pt x="716203" y="0"/>
                  </a:lnTo>
                  <a:lnTo>
                    <a:pt x="710361" y="5842"/>
                  </a:lnTo>
                  <a:lnTo>
                    <a:pt x="710361" y="13081"/>
                  </a:lnTo>
                  <a:lnTo>
                    <a:pt x="710361" y="20320"/>
                  </a:lnTo>
                  <a:lnTo>
                    <a:pt x="716203" y="26162"/>
                  </a:lnTo>
                  <a:lnTo>
                    <a:pt x="730554" y="26162"/>
                  </a:lnTo>
                  <a:lnTo>
                    <a:pt x="736396" y="20320"/>
                  </a:lnTo>
                  <a:lnTo>
                    <a:pt x="736396" y="5842"/>
                  </a:lnTo>
                  <a:close/>
                </a:path>
                <a:path w="914400" h="1397635">
                  <a:moveTo>
                    <a:pt x="825169" y="1376934"/>
                  </a:moveTo>
                  <a:lnTo>
                    <a:pt x="819327" y="1371092"/>
                  </a:lnTo>
                  <a:lnTo>
                    <a:pt x="804976" y="1371092"/>
                  </a:lnTo>
                  <a:lnTo>
                    <a:pt x="799134" y="1376934"/>
                  </a:lnTo>
                  <a:lnTo>
                    <a:pt x="799134" y="1384173"/>
                  </a:lnTo>
                  <a:lnTo>
                    <a:pt x="799134" y="1391412"/>
                  </a:lnTo>
                  <a:lnTo>
                    <a:pt x="804976" y="1397254"/>
                  </a:lnTo>
                  <a:lnTo>
                    <a:pt x="819327" y="1397254"/>
                  </a:lnTo>
                  <a:lnTo>
                    <a:pt x="825169" y="1391412"/>
                  </a:lnTo>
                  <a:lnTo>
                    <a:pt x="825169" y="1376934"/>
                  </a:lnTo>
                  <a:close/>
                </a:path>
                <a:path w="914400" h="1397635">
                  <a:moveTo>
                    <a:pt x="825169" y="1279017"/>
                  </a:moveTo>
                  <a:lnTo>
                    <a:pt x="819327" y="1273175"/>
                  </a:lnTo>
                  <a:lnTo>
                    <a:pt x="804976" y="1273175"/>
                  </a:lnTo>
                  <a:lnTo>
                    <a:pt x="799134" y="1279017"/>
                  </a:lnTo>
                  <a:lnTo>
                    <a:pt x="799134" y="1286256"/>
                  </a:lnTo>
                  <a:lnTo>
                    <a:pt x="799134" y="1293495"/>
                  </a:lnTo>
                  <a:lnTo>
                    <a:pt x="804976" y="1299337"/>
                  </a:lnTo>
                  <a:lnTo>
                    <a:pt x="819327" y="1299337"/>
                  </a:lnTo>
                  <a:lnTo>
                    <a:pt x="825169" y="1293495"/>
                  </a:lnTo>
                  <a:lnTo>
                    <a:pt x="825169" y="1279017"/>
                  </a:lnTo>
                  <a:close/>
                </a:path>
                <a:path w="914400" h="1397635">
                  <a:moveTo>
                    <a:pt x="825169" y="1181100"/>
                  </a:moveTo>
                  <a:lnTo>
                    <a:pt x="819327" y="1175258"/>
                  </a:lnTo>
                  <a:lnTo>
                    <a:pt x="804976" y="1175258"/>
                  </a:lnTo>
                  <a:lnTo>
                    <a:pt x="799134" y="1181100"/>
                  </a:lnTo>
                  <a:lnTo>
                    <a:pt x="799134" y="1188339"/>
                  </a:lnTo>
                  <a:lnTo>
                    <a:pt x="799134" y="1195451"/>
                  </a:lnTo>
                  <a:lnTo>
                    <a:pt x="804976" y="1201293"/>
                  </a:lnTo>
                  <a:lnTo>
                    <a:pt x="819327" y="1201293"/>
                  </a:lnTo>
                  <a:lnTo>
                    <a:pt x="825169" y="1195451"/>
                  </a:lnTo>
                  <a:lnTo>
                    <a:pt x="825169" y="1181100"/>
                  </a:lnTo>
                  <a:close/>
                </a:path>
                <a:path w="914400" h="1397635">
                  <a:moveTo>
                    <a:pt x="825169" y="1083183"/>
                  </a:moveTo>
                  <a:lnTo>
                    <a:pt x="819327" y="1077341"/>
                  </a:lnTo>
                  <a:lnTo>
                    <a:pt x="804976" y="1077341"/>
                  </a:lnTo>
                  <a:lnTo>
                    <a:pt x="799134" y="1083183"/>
                  </a:lnTo>
                  <a:lnTo>
                    <a:pt x="799134" y="1090422"/>
                  </a:lnTo>
                  <a:lnTo>
                    <a:pt x="799134" y="1097534"/>
                  </a:lnTo>
                  <a:lnTo>
                    <a:pt x="804976" y="1103376"/>
                  </a:lnTo>
                  <a:lnTo>
                    <a:pt x="819327" y="1103376"/>
                  </a:lnTo>
                  <a:lnTo>
                    <a:pt x="825169" y="1097534"/>
                  </a:lnTo>
                  <a:lnTo>
                    <a:pt x="825169" y="1083183"/>
                  </a:lnTo>
                  <a:close/>
                </a:path>
                <a:path w="914400" h="1397635">
                  <a:moveTo>
                    <a:pt x="825169" y="985266"/>
                  </a:moveTo>
                  <a:lnTo>
                    <a:pt x="819327" y="979424"/>
                  </a:lnTo>
                  <a:lnTo>
                    <a:pt x="804976" y="979424"/>
                  </a:lnTo>
                  <a:lnTo>
                    <a:pt x="799134" y="985266"/>
                  </a:lnTo>
                  <a:lnTo>
                    <a:pt x="799134" y="992378"/>
                  </a:lnTo>
                  <a:lnTo>
                    <a:pt x="799134" y="999617"/>
                  </a:lnTo>
                  <a:lnTo>
                    <a:pt x="804976" y="1005459"/>
                  </a:lnTo>
                  <a:lnTo>
                    <a:pt x="819327" y="1005459"/>
                  </a:lnTo>
                  <a:lnTo>
                    <a:pt x="825169" y="999617"/>
                  </a:lnTo>
                  <a:lnTo>
                    <a:pt x="825169" y="985266"/>
                  </a:lnTo>
                  <a:close/>
                </a:path>
                <a:path w="914400" h="1397635">
                  <a:moveTo>
                    <a:pt x="825169" y="887349"/>
                  </a:moveTo>
                  <a:lnTo>
                    <a:pt x="819327" y="881507"/>
                  </a:lnTo>
                  <a:lnTo>
                    <a:pt x="804976" y="881507"/>
                  </a:lnTo>
                  <a:lnTo>
                    <a:pt x="799134" y="887349"/>
                  </a:lnTo>
                  <a:lnTo>
                    <a:pt x="799134" y="894461"/>
                  </a:lnTo>
                  <a:lnTo>
                    <a:pt x="799134" y="901700"/>
                  </a:lnTo>
                  <a:lnTo>
                    <a:pt x="804976" y="907542"/>
                  </a:lnTo>
                  <a:lnTo>
                    <a:pt x="819327" y="907542"/>
                  </a:lnTo>
                  <a:lnTo>
                    <a:pt x="825169" y="901700"/>
                  </a:lnTo>
                  <a:lnTo>
                    <a:pt x="825169" y="887349"/>
                  </a:lnTo>
                  <a:close/>
                </a:path>
                <a:path w="914400" h="1397635">
                  <a:moveTo>
                    <a:pt x="825169" y="789305"/>
                  </a:moveTo>
                  <a:lnTo>
                    <a:pt x="819327" y="783463"/>
                  </a:lnTo>
                  <a:lnTo>
                    <a:pt x="804976" y="783463"/>
                  </a:lnTo>
                  <a:lnTo>
                    <a:pt x="799134" y="789305"/>
                  </a:lnTo>
                  <a:lnTo>
                    <a:pt x="799134" y="796544"/>
                  </a:lnTo>
                  <a:lnTo>
                    <a:pt x="799134" y="803783"/>
                  </a:lnTo>
                  <a:lnTo>
                    <a:pt x="804976" y="809625"/>
                  </a:lnTo>
                  <a:lnTo>
                    <a:pt x="819327" y="809625"/>
                  </a:lnTo>
                  <a:lnTo>
                    <a:pt x="825169" y="803783"/>
                  </a:lnTo>
                  <a:lnTo>
                    <a:pt x="825169" y="789305"/>
                  </a:lnTo>
                  <a:close/>
                </a:path>
                <a:path w="914400" h="1397635">
                  <a:moveTo>
                    <a:pt x="825169" y="691388"/>
                  </a:moveTo>
                  <a:lnTo>
                    <a:pt x="819327" y="685546"/>
                  </a:lnTo>
                  <a:lnTo>
                    <a:pt x="804976" y="685546"/>
                  </a:lnTo>
                  <a:lnTo>
                    <a:pt x="799134" y="691388"/>
                  </a:lnTo>
                  <a:lnTo>
                    <a:pt x="799134" y="698627"/>
                  </a:lnTo>
                  <a:lnTo>
                    <a:pt x="799134" y="705866"/>
                  </a:lnTo>
                  <a:lnTo>
                    <a:pt x="804976" y="711708"/>
                  </a:lnTo>
                  <a:lnTo>
                    <a:pt x="819327" y="711708"/>
                  </a:lnTo>
                  <a:lnTo>
                    <a:pt x="825169" y="705866"/>
                  </a:lnTo>
                  <a:lnTo>
                    <a:pt x="825169" y="691388"/>
                  </a:lnTo>
                  <a:close/>
                </a:path>
                <a:path w="914400" h="1397635">
                  <a:moveTo>
                    <a:pt x="825169" y="593471"/>
                  </a:moveTo>
                  <a:lnTo>
                    <a:pt x="819327" y="587629"/>
                  </a:lnTo>
                  <a:lnTo>
                    <a:pt x="804976" y="587629"/>
                  </a:lnTo>
                  <a:lnTo>
                    <a:pt x="799134" y="593471"/>
                  </a:lnTo>
                  <a:lnTo>
                    <a:pt x="799134" y="600710"/>
                  </a:lnTo>
                  <a:lnTo>
                    <a:pt x="799134" y="607949"/>
                  </a:lnTo>
                  <a:lnTo>
                    <a:pt x="804976" y="613791"/>
                  </a:lnTo>
                  <a:lnTo>
                    <a:pt x="819327" y="613791"/>
                  </a:lnTo>
                  <a:lnTo>
                    <a:pt x="825169" y="607949"/>
                  </a:lnTo>
                  <a:lnTo>
                    <a:pt x="825169" y="593471"/>
                  </a:lnTo>
                  <a:close/>
                </a:path>
                <a:path w="914400" h="1397635">
                  <a:moveTo>
                    <a:pt x="825169" y="495554"/>
                  </a:moveTo>
                  <a:lnTo>
                    <a:pt x="819327" y="489712"/>
                  </a:lnTo>
                  <a:lnTo>
                    <a:pt x="804976" y="489712"/>
                  </a:lnTo>
                  <a:lnTo>
                    <a:pt x="799134" y="495554"/>
                  </a:lnTo>
                  <a:lnTo>
                    <a:pt x="799134" y="502793"/>
                  </a:lnTo>
                  <a:lnTo>
                    <a:pt x="799134" y="509905"/>
                  </a:lnTo>
                  <a:lnTo>
                    <a:pt x="804976" y="515747"/>
                  </a:lnTo>
                  <a:lnTo>
                    <a:pt x="819327" y="515747"/>
                  </a:lnTo>
                  <a:lnTo>
                    <a:pt x="825169" y="509905"/>
                  </a:lnTo>
                  <a:lnTo>
                    <a:pt x="825169" y="495554"/>
                  </a:lnTo>
                  <a:close/>
                </a:path>
                <a:path w="914400" h="1397635">
                  <a:moveTo>
                    <a:pt x="825169" y="397637"/>
                  </a:moveTo>
                  <a:lnTo>
                    <a:pt x="819327" y="391795"/>
                  </a:lnTo>
                  <a:lnTo>
                    <a:pt x="804976" y="391795"/>
                  </a:lnTo>
                  <a:lnTo>
                    <a:pt x="799134" y="397637"/>
                  </a:lnTo>
                  <a:lnTo>
                    <a:pt x="799134" y="404876"/>
                  </a:lnTo>
                  <a:lnTo>
                    <a:pt x="799134" y="411988"/>
                  </a:lnTo>
                  <a:lnTo>
                    <a:pt x="804976" y="417830"/>
                  </a:lnTo>
                  <a:lnTo>
                    <a:pt x="819327" y="417830"/>
                  </a:lnTo>
                  <a:lnTo>
                    <a:pt x="825169" y="411988"/>
                  </a:lnTo>
                  <a:lnTo>
                    <a:pt x="825169" y="397637"/>
                  </a:lnTo>
                  <a:close/>
                </a:path>
                <a:path w="914400" h="1397635">
                  <a:moveTo>
                    <a:pt x="825169" y="299720"/>
                  </a:moveTo>
                  <a:lnTo>
                    <a:pt x="819327" y="293878"/>
                  </a:lnTo>
                  <a:lnTo>
                    <a:pt x="804976" y="293878"/>
                  </a:lnTo>
                  <a:lnTo>
                    <a:pt x="799134" y="299720"/>
                  </a:lnTo>
                  <a:lnTo>
                    <a:pt x="799134" y="306832"/>
                  </a:lnTo>
                  <a:lnTo>
                    <a:pt x="799134" y="314071"/>
                  </a:lnTo>
                  <a:lnTo>
                    <a:pt x="804976" y="319913"/>
                  </a:lnTo>
                  <a:lnTo>
                    <a:pt x="819327" y="319913"/>
                  </a:lnTo>
                  <a:lnTo>
                    <a:pt x="825169" y="314071"/>
                  </a:lnTo>
                  <a:lnTo>
                    <a:pt x="825169" y="299720"/>
                  </a:lnTo>
                  <a:close/>
                </a:path>
                <a:path w="914400" h="1397635">
                  <a:moveTo>
                    <a:pt x="825169" y="201803"/>
                  </a:moveTo>
                  <a:lnTo>
                    <a:pt x="819327" y="195961"/>
                  </a:lnTo>
                  <a:lnTo>
                    <a:pt x="804976" y="195961"/>
                  </a:lnTo>
                  <a:lnTo>
                    <a:pt x="799134" y="201803"/>
                  </a:lnTo>
                  <a:lnTo>
                    <a:pt x="799134" y="208915"/>
                  </a:lnTo>
                  <a:lnTo>
                    <a:pt x="799134" y="216154"/>
                  </a:lnTo>
                  <a:lnTo>
                    <a:pt x="804976" y="221996"/>
                  </a:lnTo>
                  <a:lnTo>
                    <a:pt x="819327" y="221996"/>
                  </a:lnTo>
                  <a:lnTo>
                    <a:pt x="825169" y="216154"/>
                  </a:lnTo>
                  <a:lnTo>
                    <a:pt x="825169" y="201803"/>
                  </a:lnTo>
                  <a:close/>
                </a:path>
                <a:path w="914400" h="1397635">
                  <a:moveTo>
                    <a:pt x="825169" y="103759"/>
                  </a:moveTo>
                  <a:lnTo>
                    <a:pt x="819327" y="97917"/>
                  </a:lnTo>
                  <a:lnTo>
                    <a:pt x="804976" y="97917"/>
                  </a:lnTo>
                  <a:lnTo>
                    <a:pt x="799134" y="103759"/>
                  </a:lnTo>
                  <a:lnTo>
                    <a:pt x="799134" y="110998"/>
                  </a:lnTo>
                  <a:lnTo>
                    <a:pt x="799134" y="118237"/>
                  </a:lnTo>
                  <a:lnTo>
                    <a:pt x="804976" y="124079"/>
                  </a:lnTo>
                  <a:lnTo>
                    <a:pt x="819327" y="124079"/>
                  </a:lnTo>
                  <a:lnTo>
                    <a:pt x="825169" y="118237"/>
                  </a:lnTo>
                  <a:lnTo>
                    <a:pt x="825169" y="103759"/>
                  </a:lnTo>
                  <a:close/>
                </a:path>
                <a:path w="914400" h="1397635">
                  <a:moveTo>
                    <a:pt x="825169" y="5842"/>
                  </a:moveTo>
                  <a:lnTo>
                    <a:pt x="819327" y="0"/>
                  </a:lnTo>
                  <a:lnTo>
                    <a:pt x="804976" y="0"/>
                  </a:lnTo>
                  <a:lnTo>
                    <a:pt x="799134" y="5842"/>
                  </a:lnTo>
                  <a:lnTo>
                    <a:pt x="799134" y="13081"/>
                  </a:lnTo>
                  <a:lnTo>
                    <a:pt x="799134" y="20320"/>
                  </a:lnTo>
                  <a:lnTo>
                    <a:pt x="804976" y="26162"/>
                  </a:lnTo>
                  <a:lnTo>
                    <a:pt x="819327" y="26162"/>
                  </a:lnTo>
                  <a:lnTo>
                    <a:pt x="825169" y="20320"/>
                  </a:lnTo>
                  <a:lnTo>
                    <a:pt x="825169" y="5842"/>
                  </a:lnTo>
                  <a:close/>
                </a:path>
                <a:path w="914400" h="1397635">
                  <a:moveTo>
                    <a:pt x="913942" y="1376934"/>
                  </a:moveTo>
                  <a:lnTo>
                    <a:pt x="908100" y="1371092"/>
                  </a:lnTo>
                  <a:lnTo>
                    <a:pt x="893749" y="1371092"/>
                  </a:lnTo>
                  <a:lnTo>
                    <a:pt x="887907" y="1376934"/>
                  </a:lnTo>
                  <a:lnTo>
                    <a:pt x="887907" y="1384173"/>
                  </a:lnTo>
                  <a:lnTo>
                    <a:pt x="887907" y="1391412"/>
                  </a:lnTo>
                  <a:lnTo>
                    <a:pt x="893749" y="1397254"/>
                  </a:lnTo>
                  <a:lnTo>
                    <a:pt x="908100" y="1397254"/>
                  </a:lnTo>
                  <a:lnTo>
                    <a:pt x="913942" y="1391412"/>
                  </a:lnTo>
                  <a:lnTo>
                    <a:pt x="913942" y="1376934"/>
                  </a:lnTo>
                  <a:close/>
                </a:path>
                <a:path w="914400" h="1397635">
                  <a:moveTo>
                    <a:pt x="913942" y="1279017"/>
                  </a:moveTo>
                  <a:lnTo>
                    <a:pt x="908100" y="1273175"/>
                  </a:lnTo>
                  <a:lnTo>
                    <a:pt x="893749" y="1273175"/>
                  </a:lnTo>
                  <a:lnTo>
                    <a:pt x="887907" y="1279017"/>
                  </a:lnTo>
                  <a:lnTo>
                    <a:pt x="887907" y="1286256"/>
                  </a:lnTo>
                  <a:lnTo>
                    <a:pt x="887907" y="1293495"/>
                  </a:lnTo>
                  <a:lnTo>
                    <a:pt x="893749" y="1299337"/>
                  </a:lnTo>
                  <a:lnTo>
                    <a:pt x="908100" y="1299337"/>
                  </a:lnTo>
                  <a:lnTo>
                    <a:pt x="913942" y="1293495"/>
                  </a:lnTo>
                  <a:lnTo>
                    <a:pt x="913942" y="1279017"/>
                  </a:lnTo>
                  <a:close/>
                </a:path>
                <a:path w="914400" h="1397635">
                  <a:moveTo>
                    <a:pt x="913942" y="1181100"/>
                  </a:moveTo>
                  <a:lnTo>
                    <a:pt x="908100" y="1175258"/>
                  </a:lnTo>
                  <a:lnTo>
                    <a:pt x="893749" y="1175258"/>
                  </a:lnTo>
                  <a:lnTo>
                    <a:pt x="887907" y="1181100"/>
                  </a:lnTo>
                  <a:lnTo>
                    <a:pt x="887907" y="1188339"/>
                  </a:lnTo>
                  <a:lnTo>
                    <a:pt x="887907" y="1195451"/>
                  </a:lnTo>
                  <a:lnTo>
                    <a:pt x="893749" y="1201293"/>
                  </a:lnTo>
                  <a:lnTo>
                    <a:pt x="908100" y="1201293"/>
                  </a:lnTo>
                  <a:lnTo>
                    <a:pt x="913942" y="1195451"/>
                  </a:lnTo>
                  <a:lnTo>
                    <a:pt x="913942" y="1181100"/>
                  </a:lnTo>
                  <a:close/>
                </a:path>
                <a:path w="914400" h="1397635">
                  <a:moveTo>
                    <a:pt x="913942" y="1083183"/>
                  </a:moveTo>
                  <a:lnTo>
                    <a:pt x="908100" y="1077341"/>
                  </a:lnTo>
                  <a:lnTo>
                    <a:pt x="893749" y="1077341"/>
                  </a:lnTo>
                  <a:lnTo>
                    <a:pt x="887907" y="1083183"/>
                  </a:lnTo>
                  <a:lnTo>
                    <a:pt x="887907" y="1090422"/>
                  </a:lnTo>
                  <a:lnTo>
                    <a:pt x="887907" y="1097534"/>
                  </a:lnTo>
                  <a:lnTo>
                    <a:pt x="893749" y="1103376"/>
                  </a:lnTo>
                  <a:lnTo>
                    <a:pt x="908100" y="1103376"/>
                  </a:lnTo>
                  <a:lnTo>
                    <a:pt x="913942" y="1097534"/>
                  </a:lnTo>
                  <a:lnTo>
                    <a:pt x="913942" y="1083183"/>
                  </a:lnTo>
                  <a:close/>
                </a:path>
                <a:path w="914400" h="1397635">
                  <a:moveTo>
                    <a:pt x="913942" y="985266"/>
                  </a:moveTo>
                  <a:lnTo>
                    <a:pt x="908100" y="979424"/>
                  </a:lnTo>
                  <a:lnTo>
                    <a:pt x="893749" y="979424"/>
                  </a:lnTo>
                  <a:lnTo>
                    <a:pt x="887907" y="985266"/>
                  </a:lnTo>
                  <a:lnTo>
                    <a:pt x="887907" y="992378"/>
                  </a:lnTo>
                  <a:lnTo>
                    <a:pt x="887907" y="999617"/>
                  </a:lnTo>
                  <a:lnTo>
                    <a:pt x="893749" y="1005459"/>
                  </a:lnTo>
                  <a:lnTo>
                    <a:pt x="908100" y="1005459"/>
                  </a:lnTo>
                  <a:lnTo>
                    <a:pt x="913942" y="999617"/>
                  </a:lnTo>
                  <a:lnTo>
                    <a:pt x="913942" y="985266"/>
                  </a:lnTo>
                  <a:close/>
                </a:path>
                <a:path w="914400" h="1397635">
                  <a:moveTo>
                    <a:pt x="913942" y="887349"/>
                  </a:moveTo>
                  <a:lnTo>
                    <a:pt x="908100" y="881507"/>
                  </a:lnTo>
                  <a:lnTo>
                    <a:pt x="893749" y="881507"/>
                  </a:lnTo>
                  <a:lnTo>
                    <a:pt x="887907" y="887349"/>
                  </a:lnTo>
                  <a:lnTo>
                    <a:pt x="887907" y="894461"/>
                  </a:lnTo>
                  <a:lnTo>
                    <a:pt x="887907" y="901700"/>
                  </a:lnTo>
                  <a:lnTo>
                    <a:pt x="893749" y="907542"/>
                  </a:lnTo>
                  <a:lnTo>
                    <a:pt x="908100" y="907542"/>
                  </a:lnTo>
                  <a:lnTo>
                    <a:pt x="913942" y="901700"/>
                  </a:lnTo>
                  <a:lnTo>
                    <a:pt x="913942" y="887349"/>
                  </a:lnTo>
                  <a:close/>
                </a:path>
                <a:path w="914400" h="1397635">
                  <a:moveTo>
                    <a:pt x="913942" y="789305"/>
                  </a:moveTo>
                  <a:lnTo>
                    <a:pt x="908100" y="783463"/>
                  </a:lnTo>
                  <a:lnTo>
                    <a:pt x="893749" y="783463"/>
                  </a:lnTo>
                  <a:lnTo>
                    <a:pt x="887907" y="789305"/>
                  </a:lnTo>
                  <a:lnTo>
                    <a:pt x="887907" y="796544"/>
                  </a:lnTo>
                  <a:lnTo>
                    <a:pt x="887907" y="803783"/>
                  </a:lnTo>
                  <a:lnTo>
                    <a:pt x="893749" y="809625"/>
                  </a:lnTo>
                  <a:lnTo>
                    <a:pt x="908100" y="809625"/>
                  </a:lnTo>
                  <a:lnTo>
                    <a:pt x="913942" y="803783"/>
                  </a:lnTo>
                  <a:lnTo>
                    <a:pt x="913942" y="789305"/>
                  </a:lnTo>
                  <a:close/>
                </a:path>
                <a:path w="914400" h="1397635">
                  <a:moveTo>
                    <a:pt x="913942" y="691388"/>
                  </a:moveTo>
                  <a:lnTo>
                    <a:pt x="908100" y="685546"/>
                  </a:lnTo>
                  <a:lnTo>
                    <a:pt x="893749" y="685546"/>
                  </a:lnTo>
                  <a:lnTo>
                    <a:pt x="887907" y="691388"/>
                  </a:lnTo>
                  <a:lnTo>
                    <a:pt x="887907" y="698627"/>
                  </a:lnTo>
                  <a:lnTo>
                    <a:pt x="887907" y="705866"/>
                  </a:lnTo>
                  <a:lnTo>
                    <a:pt x="893749" y="711708"/>
                  </a:lnTo>
                  <a:lnTo>
                    <a:pt x="908100" y="711708"/>
                  </a:lnTo>
                  <a:lnTo>
                    <a:pt x="913942" y="705866"/>
                  </a:lnTo>
                  <a:lnTo>
                    <a:pt x="913942" y="691388"/>
                  </a:lnTo>
                  <a:close/>
                </a:path>
                <a:path w="914400" h="1397635">
                  <a:moveTo>
                    <a:pt x="913942" y="593471"/>
                  </a:moveTo>
                  <a:lnTo>
                    <a:pt x="908100" y="587629"/>
                  </a:lnTo>
                  <a:lnTo>
                    <a:pt x="893749" y="587629"/>
                  </a:lnTo>
                  <a:lnTo>
                    <a:pt x="887907" y="593471"/>
                  </a:lnTo>
                  <a:lnTo>
                    <a:pt x="887907" y="600710"/>
                  </a:lnTo>
                  <a:lnTo>
                    <a:pt x="887907" y="607949"/>
                  </a:lnTo>
                  <a:lnTo>
                    <a:pt x="893749" y="613791"/>
                  </a:lnTo>
                  <a:lnTo>
                    <a:pt x="908100" y="613791"/>
                  </a:lnTo>
                  <a:lnTo>
                    <a:pt x="913942" y="607949"/>
                  </a:lnTo>
                  <a:lnTo>
                    <a:pt x="913942" y="593471"/>
                  </a:lnTo>
                  <a:close/>
                </a:path>
                <a:path w="914400" h="1397635">
                  <a:moveTo>
                    <a:pt x="913942" y="495554"/>
                  </a:moveTo>
                  <a:lnTo>
                    <a:pt x="908100" y="489712"/>
                  </a:lnTo>
                  <a:lnTo>
                    <a:pt x="893749" y="489712"/>
                  </a:lnTo>
                  <a:lnTo>
                    <a:pt x="887907" y="495554"/>
                  </a:lnTo>
                  <a:lnTo>
                    <a:pt x="887907" y="502793"/>
                  </a:lnTo>
                  <a:lnTo>
                    <a:pt x="887907" y="509905"/>
                  </a:lnTo>
                  <a:lnTo>
                    <a:pt x="893749" y="515747"/>
                  </a:lnTo>
                  <a:lnTo>
                    <a:pt x="908100" y="515747"/>
                  </a:lnTo>
                  <a:lnTo>
                    <a:pt x="913942" y="509905"/>
                  </a:lnTo>
                  <a:lnTo>
                    <a:pt x="913942" y="495554"/>
                  </a:lnTo>
                  <a:close/>
                </a:path>
                <a:path w="914400" h="1397635">
                  <a:moveTo>
                    <a:pt x="913942" y="397637"/>
                  </a:moveTo>
                  <a:lnTo>
                    <a:pt x="908100" y="391795"/>
                  </a:lnTo>
                  <a:lnTo>
                    <a:pt x="893749" y="391795"/>
                  </a:lnTo>
                  <a:lnTo>
                    <a:pt x="887907" y="397637"/>
                  </a:lnTo>
                  <a:lnTo>
                    <a:pt x="887907" y="404876"/>
                  </a:lnTo>
                  <a:lnTo>
                    <a:pt x="887907" y="411988"/>
                  </a:lnTo>
                  <a:lnTo>
                    <a:pt x="893749" y="417830"/>
                  </a:lnTo>
                  <a:lnTo>
                    <a:pt x="908100" y="417830"/>
                  </a:lnTo>
                  <a:lnTo>
                    <a:pt x="913942" y="411988"/>
                  </a:lnTo>
                  <a:lnTo>
                    <a:pt x="913942" y="397637"/>
                  </a:lnTo>
                  <a:close/>
                </a:path>
                <a:path w="914400" h="1397635">
                  <a:moveTo>
                    <a:pt x="913942" y="299720"/>
                  </a:moveTo>
                  <a:lnTo>
                    <a:pt x="908100" y="293878"/>
                  </a:lnTo>
                  <a:lnTo>
                    <a:pt x="893749" y="293878"/>
                  </a:lnTo>
                  <a:lnTo>
                    <a:pt x="887907" y="299720"/>
                  </a:lnTo>
                  <a:lnTo>
                    <a:pt x="887907" y="306832"/>
                  </a:lnTo>
                  <a:lnTo>
                    <a:pt x="887907" y="314071"/>
                  </a:lnTo>
                  <a:lnTo>
                    <a:pt x="893749" y="319913"/>
                  </a:lnTo>
                  <a:lnTo>
                    <a:pt x="908100" y="319913"/>
                  </a:lnTo>
                  <a:lnTo>
                    <a:pt x="913942" y="314071"/>
                  </a:lnTo>
                  <a:lnTo>
                    <a:pt x="913942" y="299720"/>
                  </a:lnTo>
                  <a:close/>
                </a:path>
                <a:path w="914400" h="1397635">
                  <a:moveTo>
                    <a:pt x="913942" y="201803"/>
                  </a:moveTo>
                  <a:lnTo>
                    <a:pt x="908100" y="195961"/>
                  </a:lnTo>
                  <a:lnTo>
                    <a:pt x="893749" y="195961"/>
                  </a:lnTo>
                  <a:lnTo>
                    <a:pt x="887907" y="201803"/>
                  </a:lnTo>
                  <a:lnTo>
                    <a:pt x="887907" y="208915"/>
                  </a:lnTo>
                  <a:lnTo>
                    <a:pt x="887907" y="216154"/>
                  </a:lnTo>
                  <a:lnTo>
                    <a:pt x="893749" y="221996"/>
                  </a:lnTo>
                  <a:lnTo>
                    <a:pt x="908100" y="221996"/>
                  </a:lnTo>
                  <a:lnTo>
                    <a:pt x="913942" y="216154"/>
                  </a:lnTo>
                  <a:lnTo>
                    <a:pt x="913942" y="201803"/>
                  </a:lnTo>
                  <a:close/>
                </a:path>
                <a:path w="914400" h="1397635">
                  <a:moveTo>
                    <a:pt x="913942" y="103759"/>
                  </a:moveTo>
                  <a:lnTo>
                    <a:pt x="908100" y="97917"/>
                  </a:lnTo>
                  <a:lnTo>
                    <a:pt x="893749" y="97917"/>
                  </a:lnTo>
                  <a:lnTo>
                    <a:pt x="887907" y="103759"/>
                  </a:lnTo>
                  <a:lnTo>
                    <a:pt x="887907" y="110998"/>
                  </a:lnTo>
                  <a:lnTo>
                    <a:pt x="887907" y="118237"/>
                  </a:lnTo>
                  <a:lnTo>
                    <a:pt x="893749" y="124079"/>
                  </a:lnTo>
                  <a:lnTo>
                    <a:pt x="908100" y="124079"/>
                  </a:lnTo>
                  <a:lnTo>
                    <a:pt x="913942" y="118237"/>
                  </a:lnTo>
                  <a:lnTo>
                    <a:pt x="913942" y="103759"/>
                  </a:lnTo>
                  <a:close/>
                </a:path>
                <a:path w="914400" h="1397635">
                  <a:moveTo>
                    <a:pt x="913942" y="5842"/>
                  </a:moveTo>
                  <a:lnTo>
                    <a:pt x="908100" y="0"/>
                  </a:lnTo>
                  <a:lnTo>
                    <a:pt x="893749" y="0"/>
                  </a:lnTo>
                  <a:lnTo>
                    <a:pt x="887907" y="5842"/>
                  </a:lnTo>
                  <a:lnTo>
                    <a:pt x="887907" y="13081"/>
                  </a:lnTo>
                  <a:lnTo>
                    <a:pt x="887907" y="20320"/>
                  </a:lnTo>
                  <a:lnTo>
                    <a:pt x="893749" y="26162"/>
                  </a:lnTo>
                  <a:lnTo>
                    <a:pt x="908100" y="26162"/>
                  </a:lnTo>
                  <a:lnTo>
                    <a:pt x="913942" y="20320"/>
                  </a:lnTo>
                  <a:lnTo>
                    <a:pt x="913942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0966" y="1630806"/>
              <a:ext cx="559435" cy="2383790"/>
            </a:xfrm>
            <a:custGeom>
              <a:avLst/>
              <a:gdLst/>
              <a:ahLst/>
              <a:cxnLst/>
              <a:rect l="l" t="t" r="r" b="b"/>
              <a:pathLst>
                <a:path w="559435" h="2383790">
                  <a:moveTo>
                    <a:pt x="26098" y="1376934"/>
                  </a:moveTo>
                  <a:lnTo>
                    <a:pt x="20256" y="1371092"/>
                  </a:lnTo>
                  <a:lnTo>
                    <a:pt x="5842" y="1371092"/>
                  </a:lnTo>
                  <a:lnTo>
                    <a:pt x="0" y="1376934"/>
                  </a:lnTo>
                  <a:lnTo>
                    <a:pt x="0" y="1384173"/>
                  </a:lnTo>
                  <a:lnTo>
                    <a:pt x="0" y="1391412"/>
                  </a:lnTo>
                  <a:lnTo>
                    <a:pt x="5842" y="1397254"/>
                  </a:lnTo>
                  <a:lnTo>
                    <a:pt x="20256" y="1397254"/>
                  </a:lnTo>
                  <a:lnTo>
                    <a:pt x="26098" y="1391412"/>
                  </a:lnTo>
                  <a:lnTo>
                    <a:pt x="26098" y="1376934"/>
                  </a:lnTo>
                  <a:close/>
                </a:path>
                <a:path w="559435" h="2383790">
                  <a:moveTo>
                    <a:pt x="26098" y="1279017"/>
                  </a:moveTo>
                  <a:lnTo>
                    <a:pt x="20256" y="1273175"/>
                  </a:lnTo>
                  <a:lnTo>
                    <a:pt x="5842" y="1273175"/>
                  </a:lnTo>
                  <a:lnTo>
                    <a:pt x="0" y="1279017"/>
                  </a:lnTo>
                  <a:lnTo>
                    <a:pt x="0" y="1286256"/>
                  </a:lnTo>
                  <a:lnTo>
                    <a:pt x="0" y="1293495"/>
                  </a:lnTo>
                  <a:lnTo>
                    <a:pt x="5842" y="1299337"/>
                  </a:lnTo>
                  <a:lnTo>
                    <a:pt x="20256" y="1299337"/>
                  </a:lnTo>
                  <a:lnTo>
                    <a:pt x="26098" y="1293495"/>
                  </a:lnTo>
                  <a:lnTo>
                    <a:pt x="26098" y="1279017"/>
                  </a:lnTo>
                  <a:close/>
                </a:path>
                <a:path w="559435" h="2383790">
                  <a:moveTo>
                    <a:pt x="26098" y="1181100"/>
                  </a:moveTo>
                  <a:lnTo>
                    <a:pt x="20256" y="1175258"/>
                  </a:lnTo>
                  <a:lnTo>
                    <a:pt x="5842" y="1175258"/>
                  </a:lnTo>
                  <a:lnTo>
                    <a:pt x="0" y="1181100"/>
                  </a:lnTo>
                  <a:lnTo>
                    <a:pt x="0" y="1188339"/>
                  </a:lnTo>
                  <a:lnTo>
                    <a:pt x="0" y="1195451"/>
                  </a:lnTo>
                  <a:lnTo>
                    <a:pt x="5842" y="1201293"/>
                  </a:lnTo>
                  <a:lnTo>
                    <a:pt x="20256" y="1201293"/>
                  </a:lnTo>
                  <a:lnTo>
                    <a:pt x="26098" y="1195451"/>
                  </a:lnTo>
                  <a:lnTo>
                    <a:pt x="26098" y="1181100"/>
                  </a:lnTo>
                  <a:close/>
                </a:path>
                <a:path w="559435" h="2383790">
                  <a:moveTo>
                    <a:pt x="26098" y="1083183"/>
                  </a:moveTo>
                  <a:lnTo>
                    <a:pt x="20256" y="1077341"/>
                  </a:lnTo>
                  <a:lnTo>
                    <a:pt x="5842" y="1077341"/>
                  </a:lnTo>
                  <a:lnTo>
                    <a:pt x="0" y="1083183"/>
                  </a:lnTo>
                  <a:lnTo>
                    <a:pt x="0" y="1090422"/>
                  </a:lnTo>
                  <a:lnTo>
                    <a:pt x="0" y="1097534"/>
                  </a:lnTo>
                  <a:lnTo>
                    <a:pt x="5842" y="1103376"/>
                  </a:lnTo>
                  <a:lnTo>
                    <a:pt x="20256" y="1103376"/>
                  </a:lnTo>
                  <a:lnTo>
                    <a:pt x="26098" y="1097534"/>
                  </a:lnTo>
                  <a:lnTo>
                    <a:pt x="26098" y="1083183"/>
                  </a:lnTo>
                  <a:close/>
                </a:path>
                <a:path w="559435" h="2383790">
                  <a:moveTo>
                    <a:pt x="26098" y="985266"/>
                  </a:moveTo>
                  <a:lnTo>
                    <a:pt x="20256" y="979424"/>
                  </a:lnTo>
                  <a:lnTo>
                    <a:pt x="5842" y="979424"/>
                  </a:lnTo>
                  <a:lnTo>
                    <a:pt x="0" y="985266"/>
                  </a:lnTo>
                  <a:lnTo>
                    <a:pt x="0" y="992378"/>
                  </a:lnTo>
                  <a:lnTo>
                    <a:pt x="0" y="999617"/>
                  </a:lnTo>
                  <a:lnTo>
                    <a:pt x="5842" y="1005459"/>
                  </a:lnTo>
                  <a:lnTo>
                    <a:pt x="20256" y="1005459"/>
                  </a:lnTo>
                  <a:lnTo>
                    <a:pt x="26098" y="999617"/>
                  </a:lnTo>
                  <a:lnTo>
                    <a:pt x="26098" y="985266"/>
                  </a:lnTo>
                  <a:close/>
                </a:path>
                <a:path w="559435" h="2383790">
                  <a:moveTo>
                    <a:pt x="26098" y="887349"/>
                  </a:moveTo>
                  <a:lnTo>
                    <a:pt x="20256" y="881507"/>
                  </a:lnTo>
                  <a:lnTo>
                    <a:pt x="5842" y="881507"/>
                  </a:lnTo>
                  <a:lnTo>
                    <a:pt x="0" y="887349"/>
                  </a:lnTo>
                  <a:lnTo>
                    <a:pt x="0" y="894461"/>
                  </a:lnTo>
                  <a:lnTo>
                    <a:pt x="0" y="901700"/>
                  </a:lnTo>
                  <a:lnTo>
                    <a:pt x="5842" y="907542"/>
                  </a:lnTo>
                  <a:lnTo>
                    <a:pt x="20256" y="907542"/>
                  </a:lnTo>
                  <a:lnTo>
                    <a:pt x="26098" y="901700"/>
                  </a:lnTo>
                  <a:lnTo>
                    <a:pt x="26098" y="887349"/>
                  </a:lnTo>
                  <a:close/>
                </a:path>
                <a:path w="559435" h="2383790">
                  <a:moveTo>
                    <a:pt x="26098" y="789305"/>
                  </a:moveTo>
                  <a:lnTo>
                    <a:pt x="20256" y="783463"/>
                  </a:lnTo>
                  <a:lnTo>
                    <a:pt x="5842" y="783463"/>
                  </a:lnTo>
                  <a:lnTo>
                    <a:pt x="0" y="789305"/>
                  </a:lnTo>
                  <a:lnTo>
                    <a:pt x="0" y="796544"/>
                  </a:lnTo>
                  <a:lnTo>
                    <a:pt x="0" y="803783"/>
                  </a:lnTo>
                  <a:lnTo>
                    <a:pt x="5842" y="809625"/>
                  </a:lnTo>
                  <a:lnTo>
                    <a:pt x="20256" y="809625"/>
                  </a:lnTo>
                  <a:lnTo>
                    <a:pt x="26098" y="803783"/>
                  </a:lnTo>
                  <a:lnTo>
                    <a:pt x="26098" y="789305"/>
                  </a:lnTo>
                  <a:close/>
                </a:path>
                <a:path w="559435" h="2383790">
                  <a:moveTo>
                    <a:pt x="26098" y="691388"/>
                  </a:moveTo>
                  <a:lnTo>
                    <a:pt x="20256" y="685546"/>
                  </a:lnTo>
                  <a:lnTo>
                    <a:pt x="5842" y="685546"/>
                  </a:lnTo>
                  <a:lnTo>
                    <a:pt x="0" y="691388"/>
                  </a:lnTo>
                  <a:lnTo>
                    <a:pt x="0" y="698627"/>
                  </a:lnTo>
                  <a:lnTo>
                    <a:pt x="0" y="705866"/>
                  </a:lnTo>
                  <a:lnTo>
                    <a:pt x="5842" y="711708"/>
                  </a:lnTo>
                  <a:lnTo>
                    <a:pt x="20256" y="711708"/>
                  </a:lnTo>
                  <a:lnTo>
                    <a:pt x="26098" y="705866"/>
                  </a:lnTo>
                  <a:lnTo>
                    <a:pt x="26098" y="691388"/>
                  </a:lnTo>
                  <a:close/>
                </a:path>
                <a:path w="559435" h="2383790">
                  <a:moveTo>
                    <a:pt x="26098" y="593471"/>
                  </a:moveTo>
                  <a:lnTo>
                    <a:pt x="20256" y="587629"/>
                  </a:lnTo>
                  <a:lnTo>
                    <a:pt x="5842" y="587629"/>
                  </a:lnTo>
                  <a:lnTo>
                    <a:pt x="0" y="593471"/>
                  </a:lnTo>
                  <a:lnTo>
                    <a:pt x="0" y="600710"/>
                  </a:lnTo>
                  <a:lnTo>
                    <a:pt x="0" y="607949"/>
                  </a:lnTo>
                  <a:lnTo>
                    <a:pt x="5842" y="613791"/>
                  </a:lnTo>
                  <a:lnTo>
                    <a:pt x="20256" y="613791"/>
                  </a:lnTo>
                  <a:lnTo>
                    <a:pt x="26098" y="607949"/>
                  </a:lnTo>
                  <a:lnTo>
                    <a:pt x="26098" y="593471"/>
                  </a:lnTo>
                  <a:close/>
                </a:path>
                <a:path w="559435" h="2383790">
                  <a:moveTo>
                    <a:pt x="26098" y="495554"/>
                  </a:moveTo>
                  <a:lnTo>
                    <a:pt x="20256" y="489712"/>
                  </a:lnTo>
                  <a:lnTo>
                    <a:pt x="5842" y="489712"/>
                  </a:lnTo>
                  <a:lnTo>
                    <a:pt x="0" y="495554"/>
                  </a:lnTo>
                  <a:lnTo>
                    <a:pt x="0" y="502793"/>
                  </a:lnTo>
                  <a:lnTo>
                    <a:pt x="0" y="509905"/>
                  </a:lnTo>
                  <a:lnTo>
                    <a:pt x="5842" y="515747"/>
                  </a:lnTo>
                  <a:lnTo>
                    <a:pt x="20256" y="515747"/>
                  </a:lnTo>
                  <a:lnTo>
                    <a:pt x="26098" y="509905"/>
                  </a:lnTo>
                  <a:lnTo>
                    <a:pt x="26098" y="495554"/>
                  </a:lnTo>
                  <a:close/>
                </a:path>
                <a:path w="559435" h="2383790">
                  <a:moveTo>
                    <a:pt x="26098" y="397637"/>
                  </a:moveTo>
                  <a:lnTo>
                    <a:pt x="20256" y="391795"/>
                  </a:lnTo>
                  <a:lnTo>
                    <a:pt x="5842" y="391795"/>
                  </a:lnTo>
                  <a:lnTo>
                    <a:pt x="0" y="397637"/>
                  </a:lnTo>
                  <a:lnTo>
                    <a:pt x="0" y="404876"/>
                  </a:lnTo>
                  <a:lnTo>
                    <a:pt x="0" y="411988"/>
                  </a:lnTo>
                  <a:lnTo>
                    <a:pt x="5842" y="417830"/>
                  </a:lnTo>
                  <a:lnTo>
                    <a:pt x="20256" y="417830"/>
                  </a:lnTo>
                  <a:lnTo>
                    <a:pt x="26098" y="411988"/>
                  </a:lnTo>
                  <a:lnTo>
                    <a:pt x="26098" y="397637"/>
                  </a:lnTo>
                  <a:close/>
                </a:path>
                <a:path w="559435" h="2383790">
                  <a:moveTo>
                    <a:pt x="26098" y="299720"/>
                  </a:moveTo>
                  <a:lnTo>
                    <a:pt x="20256" y="293878"/>
                  </a:lnTo>
                  <a:lnTo>
                    <a:pt x="5842" y="293878"/>
                  </a:lnTo>
                  <a:lnTo>
                    <a:pt x="0" y="299720"/>
                  </a:lnTo>
                  <a:lnTo>
                    <a:pt x="0" y="306832"/>
                  </a:lnTo>
                  <a:lnTo>
                    <a:pt x="0" y="314071"/>
                  </a:lnTo>
                  <a:lnTo>
                    <a:pt x="5842" y="319913"/>
                  </a:lnTo>
                  <a:lnTo>
                    <a:pt x="20256" y="319913"/>
                  </a:lnTo>
                  <a:lnTo>
                    <a:pt x="26098" y="314071"/>
                  </a:lnTo>
                  <a:lnTo>
                    <a:pt x="26098" y="299720"/>
                  </a:lnTo>
                  <a:close/>
                </a:path>
                <a:path w="559435" h="2383790">
                  <a:moveTo>
                    <a:pt x="26098" y="201803"/>
                  </a:moveTo>
                  <a:lnTo>
                    <a:pt x="20256" y="195961"/>
                  </a:lnTo>
                  <a:lnTo>
                    <a:pt x="5842" y="195961"/>
                  </a:lnTo>
                  <a:lnTo>
                    <a:pt x="0" y="201803"/>
                  </a:lnTo>
                  <a:lnTo>
                    <a:pt x="0" y="208915"/>
                  </a:lnTo>
                  <a:lnTo>
                    <a:pt x="0" y="216154"/>
                  </a:lnTo>
                  <a:lnTo>
                    <a:pt x="5842" y="221996"/>
                  </a:lnTo>
                  <a:lnTo>
                    <a:pt x="20256" y="221996"/>
                  </a:lnTo>
                  <a:lnTo>
                    <a:pt x="26098" y="216154"/>
                  </a:lnTo>
                  <a:lnTo>
                    <a:pt x="26098" y="201803"/>
                  </a:lnTo>
                  <a:close/>
                </a:path>
                <a:path w="559435" h="2383790">
                  <a:moveTo>
                    <a:pt x="26098" y="103759"/>
                  </a:moveTo>
                  <a:lnTo>
                    <a:pt x="20256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237"/>
                  </a:lnTo>
                  <a:lnTo>
                    <a:pt x="5842" y="124079"/>
                  </a:lnTo>
                  <a:lnTo>
                    <a:pt x="20256" y="124079"/>
                  </a:lnTo>
                  <a:lnTo>
                    <a:pt x="26098" y="118237"/>
                  </a:lnTo>
                  <a:lnTo>
                    <a:pt x="26098" y="103759"/>
                  </a:lnTo>
                  <a:close/>
                </a:path>
                <a:path w="559435" h="2383790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20320"/>
                  </a:lnTo>
                  <a:lnTo>
                    <a:pt x="5842" y="26162"/>
                  </a:lnTo>
                  <a:lnTo>
                    <a:pt x="20256" y="26162"/>
                  </a:lnTo>
                  <a:lnTo>
                    <a:pt x="26098" y="20320"/>
                  </a:lnTo>
                  <a:lnTo>
                    <a:pt x="26098" y="5842"/>
                  </a:lnTo>
                  <a:close/>
                </a:path>
                <a:path w="559435" h="2383790">
                  <a:moveTo>
                    <a:pt x="114884" y="2362962"/>
                  </a:moveTo>
                  <a:lnTo>
                    <a:pt x="109042" y="2357120"/>
                  </a:lnTo>
                  <a:lnTo>
                    <a:pt x="94627" y="2357120"/>
                  </a:lnTo>
                  <a:lnTo>
                    <a:pt x="88785" y="2362962"/>
                  </a:lnTo>
                  <a:lnTo>
                    <a:pt x="88785" y="2370163"/>
                  </a:lnTo>
                  <a:lnTo>
                    <a:pt x="88785" y="2377376"/>
                  </a:lnTo>
                  <a:lnTo>
                    <a:pt x="94627" y="2383218"/>
                  </a:lnTo>
                  <a:lnTo>
                    <a:pt x="109042" y="2383218"/>
                  </a:lnTo>
                  <a:lnTo>
                    <a:pt x="114884" y="2377376"/>
                  </a:lnTo>
                  <a:lnTo>
                    <a:pt x="114884" y="2362962"/>
                  </a:lnTo>
                  <a:close/>
                </a:path>
                <a:path w="559435" h="2383790">
                  <a:moveTo>
                    <a:pt x="114884" y="2265019"/>
                  </a:moveTo>
                  <a:lnTo>
                    <a:pt x="109042" y="2259177"/>
                  </a:lnTo>
                  <a:lnTo>
                    <a:pt x="94627" y="2259177"/>
                  </a:lnTo>
                  <a:lnTo>
                    <a:pt x="88785" y="2265019"/>
                  </a:lnTo>
                  <a:lnTo>
                    <a:pt x="88785" y="2272233"/>
                  </a:lnTo>
                  <a:lnTo>
                    <a:pt x="88785" y="2279434"/>
                  </a:lnTo>
                  <a:lnTo>
                    <a:pt x="94627" y="2285276"/>
                  </a:lnTo>
                  <a:lnTo>
                    <a:pt x="109042" y="2285276"/>
                  </a:lnTo>
                  <a:lnTo>
                    <a:pt x="114884" y="2279434"/>
                  </a:lnTo>
                  <a:lnTo>
                    <a:pt x="114884" y="2265019"/>
                  </a:lnTo>
                  <a:close/>
                </a:path>
                <a:path w="559435" h="2383790">
                  <a:moveTo>
                    <a:pt x="114884" y="2167128"/>
                  </a:moveTo>
                  <a:lnTo>
                    <a:pt x="109042" y="2161286"/>
                  </a:lnTo>
                  <a:lnTo>
                    <a:pt x="94627" y="2161286"/>
                  </a:lnTo>
                  <a:lnTo>
                    <a:pt x="88785" y="2167128"/>
                  </a:lnTo>
                  <a:lnTo>
                    <a:pt x="88785" y="2174240"/>
                  </a:lnTo>
                  <a:lnTo>
                    <a:pt x="88785" y="2181479"/>
                  </a:lnTo>
                  <a:lnTo>
                    <a:pt x="94627" y="2187321"/>
                  </a:lnTo>
                  <a:lnTo>
                    <a:pt x="109042" y="2187321"/>
                  </a:lnTo>
                  <a:lnTo>
                    <a:pt x="114884" y="2181479"/>
                  </a:lnTo>
                  <a:lnTo>
                    <a:pt x="114884" y="2167128"/>
                  </a:lnTo>
                  <a:close/>
                </a:path>
                <a:path w="559435" h="2383790">
                  <a:moveTo>
                    <a:pt x="114884" y="2069211"/>
                  </a:moveTo>
                  <a:lnTo>
                    <a:pt x="109042" y="2063369"/>
                  </a:lnTo>
                  <a:lnTo>
                    <a:pt x="94627" y="2063369"/>
                  </a:lnTo>
                  <a:lnTo>
                    <a:pt x="88785" y="2069211"/>
                  </a:lnTo>
                  <a:lnTo>
                    <a:pt x="88785" y="2076323"/>
                  </a:lnTo>
                  <a:lnTo>
                    <a:pt x="88785" y="2083562"/>
                  </a:lnTo>
                  <a:lnTo>
                    <a:pt x="94627" y="2089404"/>
                  </a:lnTo>
                  <a:lnTo>
                    <a:pt x="109042" y="2089404"/>
                  </a:lnTo>
                  <a:lnTo>
                    <a:pt x="114884" y="2083562"/>
                  </a:lnTo>
                  <a:lnTo>
                    <a:pt x="114884" y="2069211"/>
                  </a:lnTo>
                  <a:close/>
                </a:path>
                <a:path w="559435" h="2383790">
                  <a:moveTo>
                    <a:pt x="114884" y="1971167"/>
                  </a:moveTo>
                  <a:lnTo>
                    <a:pt x="109042" y="1965325"/>
                  </a:lnTo>
                  <a:lnTo>
                    <a:pt x="94627" y="1965325"/>
                  </a:lnTo>
                  <a:lnTo>
                    <a:pt x="88785" y="1971167"/>
                  </a:lnTo>
                  <a:lnTo>
                    <a:pt x="88785" y="1978406"/>
                  </a:lnTo>
                  <a:lnTo>
                    <a:pt x="88785" y="1985645"/>
                  </a:lnTo>
                  <a:lnTo>
                    <a:pt x="94627" y="1991487"/>
                  </a:lnTo>
                  <a:lnTo>
                    <a:pt x="109042" y="1991487"/>
                  </a:lnTo>
                  <a:lnTo>
                    <a:pt x="114884" y="1985645"/>
                  </a:lnTo>
                  <a:lnTo>
                    <a:pt x="114884" y="1971167"/>
                  </a:lnTo>
                  <a:close/>
                </a:path>
                <a:path w="559435" h="2383790">
                  <a:moveTo>
                    <a:pt x="114884" y="1873250"/>
                  </a:moveTo>
                  <a:lnTo>
                    <a:pt x="109042" y="1867408"/>
                  </a:lnTo>
                  <a:lnTo>
                    <a:pt x="94627" y="1867408"/>
                  </a:lnTo>
                  <a:lnTo>
                    <a:pt x="88785" y="1873250"/>
                  </a:lnTo>
                  <a:lnTo>
                    <a:pt x="88785" y="1880489"/>
                  </a:lnTo>
                  <a:lnTo>
                    <a:pt x="88785" y="1887728"/>
                  </a:lnTo>
                  <a:lnTo>
                    <a:pt x="94627" y="1893570"/>
                  </a:lnTo>
                  <a:lnTo>
                    <a:pt x="109042" y="1893570"/>
                  </a:lnTo>
                  <a:lnTo>
                    <a:pt x="114884" y="1887728"/>
                  </a:lnTo>
                  <a:lnTo>
                    <a:pt x="114884" y="1873250"/>
                  </a:lnTo>
                  <a:close/>
                </a:path>
                <a:path w="559435" h="2383790">
                  <a:moveTo>
                    <a:pt x="114884" y="1775333"/>
                  </a:moveTo>
                  <a:lnTo>
                    <a:pt x="109042" y="1769491"/>
                  </a:lnTo>
                  <a:lnTo>
                    <a:pt x="94627" y="1769491"/>
                  </a:lnTo>
                  <a:lnTo>
                    <a:pt x="88785" y="1775333"/>
                  </a:lnTo>
                  <a:lnTo>
                    <a:pt x="88785" y="1782572"/>
                  </a:lnTo>
                  <a:lnTo>
                    <a:pt x="88785" y="1789811"/>
                  </a:lnTo>
                  <a:lnTo>
                    <a:pt x="94627" y="1795653"/>
                  </a:lnTo>
                  <a:lnTo>
                    <a:pt x="109042" y="1795653"/>
                  </a:lnTo>
                  <a:lnTo>
                    <a:pt x="114884" y="1789811"/>
                  </a:lnTo>
                  <a:lnTo>
                    <a:pt x="114884" y="1775333"/>
                  </a:lnTo>
                  <a:close/>
                </a:path>
                <a:path w="559435" h="2383790">
                  <a:moveTo>
                    <a:pt x="114884" y="1677416"/>
                  </a:moveTo>
                  <a:lnTo>
                    <a:pt x="109042" y="1671574"/>
                  </a:lnTo>
                  <a:lnTo>
                    <a:pt x="94627" y="1671574"/>
                  </a:lnTo>
                  <a:lnTo>
                    <a:pt x="88785" y="1677416"/>
                  </a:lnTo>
                  <a:lnTo>
                    <a:pt x="88785" y="1684655"/>
                  </a:lnTo>
                  <a:lnTo>
                    <a:pt x="88785" y="1691767"/>
                  </a:lnTo>
                  <a:lnTo>
                    <a:pt x="94627" y="1697609"/>
                  </a:lnTo>
                  <a:lnTo>
                    <a:pt x="109042" y="1697609"/>
                  </a:lnTo>
                  <a:lnTo>
                    <a:pt x="114884" y="1691767"/>
                  </a:lnTo>
                  <a:lnTo>
                    <a:pt x="114884" y="1677416"/>
                  </a:lnTo>
                  <a:close/>
                </a:path>
                <a:path w="559435" h="2383790">
                  <a:moveTo>
                    <a:pt x="114884" y="1579499"/>
                  </a:moveTo>
                  <a:lnTo>
                    <a:pt x="109042" y="1573657"/>
                  </a:lnTo>
                  <a:lnTo>
                    <a:pt x="94627" y="1573657"/>
                  </a:lnTo>
                  <a:lnTo>
                    <a:pt x="88785" y="1579499"/>
                  </a:lnTo>
                  <a:lnTo>
                    <a:pt x="88785" y="1586738"/>
                  </a:lnTo>
                  <a:lnTo>
                    <a:pt x="88785" y="1593850"/>
                  </a:lnTo>
                  <a:lnTo>
                    <a:pt x="94627" y="1599692"/>
                  </a:lnTo>
                  <a:lnTo>
                    <a:pt x="109042" y="1599692"/>
                  </a:lnTo>
                  <a:lnTo>
                    <a:pt x="114884" y="1593850"/>
                  </a:lnTo>
                  <a:lnTo>
                    <a:pt x="114884" y="1579499"/>
                  </a:lnTo>
                  <a:close/>
                </a:path>
                <a:path w="559435" h="2383790">
                  <a:moveTo>
                    <a:pt x="114884" y="1481582"/>
                  </a:moveTo>
                  <a:lnTo>
                    <a:pt x="109042" y="1475740"/>
                  </a:lnTo>
                  <a:lnTo>
                    <a:pt x="94627" y="1475740"/>
                  </a:lnTo>
                  <a:lnTo>
                    <a:pt x="88785" y="1481582"/>
                  </a:lnTo>
                  <a:lnTo>
                    <a:pt x="88785" y="1488694"/>
                  </a:lnTo>
                  <a:lnTo>
                    <a:pt x="88785" y="1495933"/>
                  </a:lnTo>
                  <a:lnTo>
                    <a:pt x="94627" y="1501775"/>
                  </a:lnTo>
                  <a:lnTo>
                    <a:pt x="109042" y="1501775"/>
                  </a:lnTo>
                  <a:lnTo>
                    <a:pt x="114884" y="1495933"/>
                  </a:lnTo>
                  <a:lnTo>
                    <a:pt x="114884" y="1481582"/>
                  </a:lnTo>
                  <a:close/>
                </a:path>
                <a:path w="559435" h="2383790">
                  <a:moveTo>
                    <a:pt x="203669" y="2362962"/>
                  </a:moveTo>
                  <a:lnTo>
                    <a:pt x="197827" y="2357120"/>
                  </a:lnTo>
                  <a:lnTo>
                    <a:pt x="183413" y="2357120"/>
                  </a:lnTo>
                  <a:lnTo>
                    <a:pt x="177571" y="2362962"/>
                  </a:lnTo>
                  <a:lnTo>
                    <a:pt x="177571" y="2370163"/>
                  </a:lnTo>
                  <a:lnTo>
                    <a:pt x="177571" y="2377376"/>
                  </a:lnTo>
                  <a:lnTo>
                    <a:pt x="183413" y="2383218"/>
                  </a:lnTo>
                  <a:lnTo>
                    <a:pt x="197827" y="2383218"/>
                  </a:lnTo>
                  <a:lnTo>
                    <a:pt x="203669" y="2377376"/>
                  </a:lnTo>
                  <a:lnTo>
                    <a:pt x="203669" y="2362962"/>
                  </a:lnTo>
                  <a:close/>
                </a:path>
                <a:path w="559435" h="2383790">
                  <a:moveTo>
                    <a:pt x="203669" y="2265019"/>
                  </a:moveTo>
                  <a:lnTo>
                    <a:pt x="197827" y="2259177"/>
                  </a:lnTo>
                  <a:lnTo>
                    <a:pt x="183413" y="2259177"/>
                  </a:lnTo>
                  <a:lnTo>
                    <a:pt x="177571" y="2265019"/>
                  </a:lnTo>
                  <a:lnTo>
                    <a:pt x="177571" y="2272233"/>
                  </a:lnTo>
                  <a:lnTo>
                    <a:pt x="177571" y="2279434"/>
                  </a:lnTo>
                  <a:lnTo>
                    <a:pt x="183413" y="2285276"/>
                  </a:lnTo>
                  <a:lnTo>
                    <a:pt x="197827" y="2285276"/>
                  </a:lnTo>
                  <a:lnTo>
                    <a:pt x="203669" y="2279434"/>
                  </a:lnTo>
                  <a:lnTo>
                    <a:pt x="203669" y="2265019"/>
                  </a:lnTo>
                  <a:close/>
                </a:path>
                <a:path w="559435" h="2383790">
                  <a:moveTo>
                    <a:pt x="203669" y="2167128"/>
                  </a:moveTo>
                  <a:lnTo>
                    <a:pt x="197827" y="2161286"/>
                  </a:lnTo>
                  <a:lnTo>
                    <a:pt x="183413" y="2161286"/>
                  </a:lnTo>
                  <a:lnTo>
                    <a:pt x="177571" y="2167128"/>
                  </a:lnTo>
                  <a:lnTo>
                    <a:pt x="177571" y="2174240"/>
                  </a:lnTo>
                  <a:lnTo>
                    <a:pt x="177571" y="2181479"/>
                  </a:lnTo>
                  <a:lnTo>
                    <a:pt x="183413" y="2187321"/>
                  </a:lnTo>
                  <a:lnTo>
                    <a:pt x="197827" y="2187321"/>
                  </a:lnTo>
                  <a:lnTo>
                    <a:pt x="203669" y="2181479"/>
                  </a:lnTo>
                  <a:lnTo>
                    <a:pt x="203669" y="2167128"/>
                  </a:lnTo>
                  <a:close/>
                </a:path>
                <a:path w="559435" h="2383790">
                  <a:moveTo>
                    <a:pt x="203669" y="2069211"/>
                  </a:moveTo>
                  <a:lnTo>
                    <a:pt x="197827" y="2063369"/>
                  </a:lnTo>
                  <a:lnTo>
                    <a:pt x="183413" y="2063369"/>
                  </a:lnTo>
                  <a:lnTo>
                    <a:pt x="177571" y="2069211"/>
                  </a:lnTo>
                  <a:lnTo>
                    <a:pt x="177571" y="2076323"/>
                  </a:lnTo>
                  <a:lnTo>
                    <a:pt x="177571" y="2083562"/>
                  </a:lnTo>
                  <a:lnTo>
                    <a:pt x="183413" y="2089404"/>
                  </a:lnTo>
                  <a:lnTo>
                    <a:pt x="197827" y="2089404"/>
                  </a:lnTo>
                  <a:lnTo>
                    <a:pt x="203669" y="2083562"/>
                  </a:lnTo>
                  <a:lnTo>
                    <a:pt x="203669" y="2069211"/>
                  </a:lnTo>
                  <a:close/>
                </a:path>
                <a:path w="559435" h="2383790">
                  <a:moveTo>
                    <a:pt x="203669" y="1971167"/>
                  </a:moveTo>
                  <a:lnTo>
                    <a:pt x="197827" y="1965325"/>
                  </a:lnTo>
                  <a:lnTo>
                    <a:pt x="183413" y="1965325"/>
                  </a:lnTo>
                  <a:lnTo>
                    <a:pt x="177571" y="1971167"/>
                  </a:lnTo>
                  <a:lnTo>
                    <a:pt x="177571" y="1978406"/>
                  </a:lnTo>
                  <a:lnTo>
                    <a:pt x="177571" y="1985645"/>
                  </a:lnTo>
                  <a:lnTo>
                    <a:pt x="183413" y="1991487"/>
                  </a:lnTo>
                  <a:lnTo>
                    <a:pt x="197827" y="1991487"/>
                  </a:lnTo>
                  <a:lnTo>
                    <a:pt x="203669" y="1985645"/>
                  </a:lnTo>
                  <a:lnTo>
                    <a:pt x="203669" y="1971167"/>
                  </a:lnTo>
                  <a:close/>
                </a:path>
                <a:path w="559435" h="2383790">
                  <a:moveTo>
                    <a:pt x="203669" y="1873250"/>
                  </a:moveTo>
                  <a:lnTo>
                    <a:pt x="197827" y="1867408"/>
                  </a:lnTo>
                  <a:lnTo>
                    <a:pt x="183413" y="1867408"/>
                  </a:lnTo>
                  <a:lnTo>
                    <a:pt x="177571" y="1873250"/>
                  </a:lnTo>
                  <a:lnTo>
                    <a:pt x="177571" y="1880489"/>
                  </a:lnTo>
                  <a:lnTo>
                    <a:pt x="177571" y="1887728"/>
                  </a:lnTo>
                  <a:lnTo>
                    <a:pt x="183413" y="1893570"/>
                  </a:lnTo>
                  <a:lnTo>
                    <a:pt x="197827" y="1893570"/>
                  </a:lnTo>
                  <a:lnTo>
                    <a:pt x="203669" y="1887728"/>
                  </a:lnTo>
                  <a:lnTo>
                    <a:pt x="203669" y="1873250"/>
                  </a:lnTo>
                  <a:close/>
                </a:path>
                <a:path w="559435" h="2383790">
                  <a:moveTo>
                    <a:pt x="203669" y="1775333"/>
                  </a:moveTo>
                  <a:lnTo>
                    <a:pt x="197827" y="1769491"/>
                  </a:lnTo>
                  <a:lnTo>
                    <a:pt x="183413" y="1769491"/>
                  </a:lnTo>
                  <a:lnTo>
                    <a:pt x="177571" y="1775333"/>
                  </a:lnTo>
                  <a:lnTo>
                    <a:pt x="177571" y="1782572"/>
                  </a:lnTo>
                  <a:lnTo>
                    <a:pt x="177571" y="1789811"/>
                  </a:lnTo>
                  <a:lnTo>
                    <a:pt x="183413" y="1795653"/>
                  </a:lnTo>
                  <a:lnTo>
                    <a:pt x="197827" y="1795653"/>
                  </a:lnTo>
                  <a:lnTo>
                    <a:pt x="203669" y="1789811"/>
                  </a:lnTo>
                  <a:lnTo>
                    <a:pt x="203669" y="1775333"/>
                  </a:lnTo>
                  <a:close/>
                </a:path>
                <a:path w="559435" h="2383790">
                  <a:moveTo>
                    <a:pt x="203669" y="1677416"/>
                  </a:moveTo>
                  <a:lnTo>
                    <a:pt x="197827" y="1671574"/>
                  </a:lnTo>
                  <a:lnTo>
                    <a:pt x="183413" y="1671574"/>
                  </a:lnTo>
                  <a:lnTo>
                    <a:pt x="177571" y="1677416"/>
                  </a:lnTo>
                  <a:lnTo>
                    <a:pt x="177571" y="1684655"/>
                  </a:lnTo>
                  <a:lnTo>
                    <a:pt x="177571" y="1691767"/>
                  </a:lnTo>
                  <a:lnTo>
                    <a:pt x="183413" y="1697609"/>
                  </a:lnTo>
                  <a:lnTo>
                    <a:pt x="197827" y="1697609"/>
                  </a:lnTo>
                  <a:lnTo>
                    <a:pt x="203669" y="1691767"/>
                  </a:lnTo>
                  <a:lnTo>
                    <a:pt x="203669" y="1677416"/>
                  </a:lnTo>
                  <a:close/>
                </a:path>
                <a:path w="559435" h="2383790">
                  <a:moveTo>
                    <a:pt x="203669" y="1579499"/>
                  </a:moveTo>
                  <a:lnTo>
                    <a:pt x="197827" y="1573657"/>
                  </a:lnTo>
                  <a:lnTo>
                    <a:pt x="183413" y="1573657"/>
                  </a:lnTo>
                  <a:lnTo>
                    <a:pt x="177571" y="1579499"/>
                  </a:lnTo>
                  <a:lnTo>
                    <a:pt x="177571" y="1586738"/>
                  </a:lnTo>
                  <a:lnTo>
                    <a:pt x="177571" y="1593850"/>
                  </a:lnTo>
                  <a:lnTo>
                    <a:pt x="183413" y="1599692"/>
                  </a:lnTo>
                  <a:lnTo>
                    <a:pt x="197827" y="1599692"/>
                  </a:lnTo>
                  <a:lnTo>
                    <a:pt x="203669" y="1593850"/>
                  </a:lnTo>
                  <a:lnTo>
                    <a:pt x="203669" y="1579499"/>
                  </a:lnTo>
                  <a:close/>
                </a:path>
                <a:path w="559435" h="2383790">
                  <a:moveTo>
                    <a:pt x="203669" y="1481582"/>
                  </a:moveTo>
                  <a:lnTo>
                    <a:pt x="197827" y="1475740"/>
                  </a:lnTo>
                  <a:lnTo>
                    <a:pt x="183413" y="1475740"/>
                  </a:lnTo>
                  <a:lnTo>
                    <a:pt x="177571" y="1481582"/>
                  </a:lnTo>
                  <a:lnTo>
                    <a:pt x="177571" y="1488694"/>
                  </a:lnTo>
                  <a:lnTo>
                    <a:pt x="177571" y="1495933"/>
                  </a:lnTo>
                  <a:lnTo>
                    <a:pt x="183413" y="1501775"/>
                  </a:lnTo>
                  <a:lnTo>
                    <a:pt x="197827" y="1501775"/>
                  </a:lnTo>
                  <a:lnTo>
                    <a:pt x="203669" y="1495933"/>
                  </a:lnTo>
                  <a:lnTo>
                    <a:pt x="203669" y="1481582"/>
                  </a:lnTo>
                  <a:close/>
                </a:path>
                <a:path w="559435" h="2383790">
                  <a:moveTo>
                    <a:pt x="292455" y="2265019"/>
                  </a:moveTo>
                  <a:lnTo>
                    <a:pt x="286613" y="2259177"/>
                  </a:lnTo>
                  <a:lnTo>
                    <a:pt x="272199" y="2259177"/>
                  </a:lnTo>
                  <a:lnTo>
                    <a:pt x="266357" y="2265019"/>
                  </a:lnTo>
                  <a:lnTo>
                    <a:pt x="266357" y="2272233"/>
                  </a:lnTo>
                  <a:lnTo>
                    <a:pt x="266357" y="2279434"/>
                  </a:lnTo>
                  <a:lnTo>
                    <a:pt x="272199" y="2285276"/>
                  </a:lnTo>
                  <a:lnTo>
                    <a:pt x="286613" y="2285276"/>
                  </a:lnTo>
                  <a:lnTo>
                    <a:pt x="292455" y="2279434"/>
                  </a:lnTo>
                  <a:lnTo>
                    <a:pt x="292455" y="2265019"/>
                  </a:lnTo>
                  <a:close/>
                </a:path>
                <a:path w="559435" h="2383790">
                  <a:moveTo>
                    <a:pt x="292455" y="2167128"/>
                  </a:moveTo>
                  <a:lnTo>
                    <a:pt x="286613" y="2161286"/>
                  </a:lnTo>
                  <a:lnTo>
                    <a:pt x="272199" y="2161286"/>
                  </a:lnTo>
                  <a:lnTo>
                    <a:pt x="266357" y="2167128"/>
                  </a:lnTo>
                  <a:lnTo>
                    <a:pt x="266357" y="2174240"/>
                  </a:lnTo>
                  <a:lnTo>
                    <a:pt x="266357" y="2181479"/>
                  </a:lnTo>
                  <a:lnTo>
                    <a:pt x="272199" y="2187321"/>
                  </a:lnTo>
                  <a:lnTo>
                    <a:pt x="286613" y="2187321"/>
                  </a:lnTo>
                  <a:lnTo>
                    <a:pt x="292455" y="2181479"/>
                  </a:lnTo>
                  <a:lnTo>
                    <a:pt x="292455" y="2167128"/>
                  </a:lnTo>
                  <a:close/>
                </a:path>
                <a:path w="559435" h="2383790">
                  <a:moveTo>
                    <a:pt x="292455" y="2069211"/>
                  </a:moveTo>
                  <a:lnTo>
                    <a:pt x="286613" y="2063369"/>
                  </a:lnTo>
                  <a:lnTo>
                    <a:pt x="272199" y="2063369"/>
                  </a:lnTo>
                  <a:lnTo>
                    <a:pt x="266357" y="2069211"/>
                  </a:lnTo>
                  <a:lnTo>
                    <a:pt x="266357" y="2076323"/>
                  </a:lnTo>
                  <a:lnTo>
                    <a:pt x="266357" y="2083562"/>
                  </a:lnTo>
                  <a:lnTo>
                    <a:pt x="272199" y="2089404"/>
                  </a:lnTo>
                  <a:lnTo>
                    <a:pt x="286613" y="2089404"/>
                  </a:lnTo>
                  <a:lnTo>
                    <a:pt x="292455" y="2083562"/>
                  </a:lnTo>
                  <a:lnTo>
                    <a:pt x="292455" y="2069211"/>
                  </a:lnTo>
                  <a:close/>
                </a:path>
                <a:path w="559435" h="2383790">
                  <a:moveTo>
                    <a:pt x="292455" y="1971167"/>
                  </a:moveTo>
                  <a:lnTo>
                    <a:pt x="286613" y="1965325"/>
                  </a:lnTo>
                  <a:lnTo>
                    <a:pt x="272199" y="1965325"/>
                  </a:lnTo>
                  <a:lnTo>
                    <a:pt x="266357" y="1971167"/>
                  </a:lnTo>
                  <a:lnTo>
                    <a:pt x="266357" y="1978406"/>
                  </a:lnTo>
                  <a:lnTo>
                    <a:pt x="266357" y="1985645"/>
                  </a:lnTo>
                  <a:lnTo>
                    <a:pt x="272199" y="1991487"/>
                  </a:lnTo>
                  <a:lnTo>
                    <a:pt x="286613" y="1991487"/>
                  </a:lnTo>
                  <a:lnTo>
                    <a:pt x="292455" y="1985645"/>
                  </a:lnTo>
                  <a:lnTo>
                    <a:pt x="292455" y="1971167"/>
                  </a:lnTo>
                  <a:close/>
                </a:path>
                <a:path w="559435" h="2383790">
                  <a:moveTo>
                    <a:pt x="292455" y="1873250"/>
                  </a:moveTo>
                  <a:lnTo>
                    <a:pt x="286613" y="1867408"/>
                  </a:lnTo>
                  <a:lnTo>
                    <a:pt x="272199" y="1867408"/>
                  </a:lnTo>
                  <a:lnTo>
                    <a:pt x="266357" y="1873250"/>
                  </a:lnTo>
                  <a:lnTo>
                    <a:pt x="266357" y="1880489"/>
                  </a:lnTo>
                  <a:lnTo>
                    <a:pt x="266357" y="1887728"/>
                  </a:lnTo>
                  <a:lnTo>
                    <a:pt x="272199" y="1893570"/>
                  </a:lnTo>
                  <a:lnTo>
                    <a:pt x="286613" y="1893570"/>
                  </a:lnTo>
                  <a:lnTo>
                    <a:pt x="292455" y="1887728"/>
                  </a:lnTo>
                  <a:lnTo>
                    <a:pt x="292455" y="1873250"/>
                  </a:lnTo>
                  <a:close/>
                </a:path>
                <a:path w="559435" h="2383790">
                  <a:moveTo>
                    <a:pt x="292455" y="1775333"/>
                  </a:moveTo>
                  <a:lnTo>
                    <a:pt x="286613" y="1769491"/>
                  </a:lnTo>
                  <a:lnTo>
                    <a:pt x="272199" y="1769491"/>
                  </a:lnTo>
                  <a:lnTo>
                    <a:pt x="266357" y="1775333"/>
                  </a:lnTo>
                  <a:lnTo>
                    <a:pt x="266357" y="1782572"/>
                  </a:lnTo>
                  <a:lnTo>
                    <a:pt x="266357" y="1789811"/>
                  </a:lnTo>
                  <a:lnTo>
                    <a:pt x="272199" y="1795653"/>
                  </a:lnTo>
                  <a:lnTo>
                    <a:pt x="286613" y="1795653"/>
                  </a:lnTo>
                  <a:lnTo>
                    <a:pt x="292455" y="1789811"/>
                  </a:lnTo>
                  <a:lnTo>
                    <a:pt x="292455" y="1775333"/>
                  </a:lnTo>
                  <a:close/>
                </a:path>
                <a:path w="559435" h="2383790">
                  <a:moveTo>
                    <a:pt x="292455" y="1677416"/>
                  </a:moveTo>
                  <a:lnTo>
                    <a:pt x="286613" y="1671574"/>
                  </a:lnTo>
                  <a:lnTo>
                    <a:pt x="272199" y="1671574"/>
                  </a:lnTo>
                  <a:lnTo>
                    <a:pt x="266357" y="1677416"/>
                  </a:lnTo>
                  <a:lnTo>
                    <a:pt x="266357" y="1684655"/>
                  </a:lnTo>
                  <a:lnTo>
                    <a:pt x="266357" y="1691767"/>
                  </a:lnTo>
                  <a:lnTo>
                    <a:pt x="272199" y="1697609"/>
                  </a:lnTo>
                  <a:lnTo>
                    <a:pt x="286613" y="1697609"/>
                  </a:lnTo>
                  <a:lnTo>
                    <a:pt x="292455" y="1691767"/>
                  </a:lnTo>
                  <a:lnTo>
                    <a:pt x="292455" y="1677416"/>
                  </a:lnTo>
                  <a:close/>
                </a:path>
                <a:path w="559435" h="2383790">
                  <a:moveTo>
                    <a:pt x="292455" y="1579499"/>
                  </a:moveTo>
                  <a:lnTo>
                    <a:pt x="286613" y="1573657"/>
                  </a:lnTo>
                  <a:lnTo>
                    <a:pt x="272199" y="1573657"/>
                  </a:lnTo>
                  <a:lnTo>
                    <a:pt x="266357" y="1579499"/>
                  </a:lnTo>
                  <a:lnTo>
                    <a:pt x="266357" y="1586738"/>
                  </a:lnTo>
                  <a:lnTo>
                    <a:pt x="266357" y="1593850"/>
                  </a:lnTo>
                  <a:lnTo>
                    <a:pt x="272199" y="1599692"/>
                  </a:lnTo>
                  <a:lnTo>
                    <a:pt x="286613" y="1599692"/>
                  </a:lnTo>
                  <a:lnTo>
                    <a:pt x="292455" y="1593850"/>
                  </a:lnTo>
                  <a:lnTo>
                    <a:pt x="292455" y="1579499"/>
                  </a:lnTo>
                  <a:close/>
                </a:path>
                <a:path w="559435" h="2383790">
                  <a:moveTo>
                    <a:pt x="292455" y="1481582"/>
                  </a:moveTo>
                  <a:lnTo>
                    <a:pt x="286613" y="1475740"/>
                  </a:lnTo>
                  <a:lnTo>
                    <a:pt x="272199" y="1475740"/>
                  </a:lnTo>
                  <a:lnTo>
                    <a:pt x="266357" y="1481582"/>
                  </a:lnTo>
                  <a:lnTo>
                    <a:pt x="266357" y="1488694"/>
                  </a:lnTo>
                  <a:lnTo>
                    <a:pt x="266357" y="1495933"/>
                  </a:lnTo>
                  <a:lnTo>
                    <a:pt x="272199" y="1501775"/>
                  </a:lnTo>
                  <a:lnTo>
                    <a:pt x="286613" y="1501775"/>
                  </a:lnTo>
                  <a:lnTo>
                    <a:pt x="292455" y="1495933"/>
                  </a:lnTo>
                  <a:lnTo>
                    <a:pt x="292455" y="1481582"/>
                  </a:lnTo>
                  <a:close/>
                </a:path>
                <a:path w="559435" h="2383790">
                  <a:moveTo>
                    <a:pt x="381254" y="2265019"/>
                  </a:moveTo>
                  <a:lnTo>
                    <a:pt x="375412" y="2259177"/>
                  </a:lnTo>
                  <a:lnTo>
                    <a:pt x="360997" y="2259177"/>
                  </a:lnTo>
                  <a:lnTo>
                    <a:pt x="355155" y="2265019"/>
                  </a:lnTo>
                  <a:lnTo>
                    <a:pt x="355155" y="2272233"/>
                  </a:lnTo>
                  <a:lnTo>
                    <a:pt x="355155" y="2279434"/>
                  </a:lnTo>
                  <a:lnTo>
                    <a:pt x="360997" y="2285276"/>
                  </a:lnTo>
                  <a:lnTo>
                    <a:pt x="375412" y="2285276"/>
                  </a:lnTo>
                  <a:lnTo>
                    <a:pt x="381254" y="2279434"/>
                  </a:lnTo>
                  <a:lnTo>
                    <a:pt x="381254" y="2265019"/>
                  </a:lnTo>
                  <a:close/>
                </a:path>
                <a:path w="559435" h="2383790">
                  <a:moveTo>
                    <a:pt x="381254" y="2167128"/>
                  </a:moveTo>
                  <a:lnTo>
                    <a:pt x="375412" y="2161286"/>
                  </a:lnTo>
                  <a:lnTo>
                    <a:pt x="360997" y="2161286"/>
                  </a:lnTo>
                  <a:lnTo>
                    <a:pt x="355155" y="2167128"/>
                  </a:lnTo>
                  <a:lnTo>
                    <a:pt x="355155" y="2174240"/>
                  </a:lnTo>
                  <a:lnTo>
                    <a:pt x="355155" y="2181479"/>
                  </a:lnTo>
                  <a:lnTo>
                    <a:pt x="360997" y="2187321"/>
                  </a:lnTo>
                  <a:lnTo>
                    <a:pt x="375412" y="2187321"/>
                  </a:lnTo>
                  <a:lnTo>
                    <a:pt x="381254" y="2181479"/>
                  </a:lnTo>
                  <a:lnTo>
                    <a:pt x="381254" y="2167128"/>
                  </a:lnTo>
                  <a:close/>
                </a:path>
                <a:path w="559435" h="2383790">
                  <a:moveTo>
                    <a:pt x="381254" y="2069211"/>
                  </a:moveTo>
                  <a:lnTo>
                    <a:pt x="375412" y="2063369"/>
                  </a:lnTo>
                  <a:lnTo>
                    <a:pt x="360997" y="2063369"/>
                  </a:lnTo>
                  <a:lnTo>
                    <a:pt x="355155" y="2069211"/>
                  </a:lnTo>
                  <a:lnTo>
                    <a:pt x="355155" y="2076323"/>
                  </a:lnTo>
                  <a:lnTo>
                    <a:pt x="355155" y="2083562"/>
                  </a:lnTo>
                  <a:lnTo>
                    <a:pt x="360997" y="2089404"/>
                  </a:lnTo>
                  <a:lnTo>
                    <a:pt x="375412" y="2089404"/>
                  </a:lnTo>
                  <a:lnTo>
                    <a:pt x="381254" y="2083562"/>
                  </a:lnTo>
                  <a:lnTo>
                    <a:pt x="381254" y="2069211"/>
                  </a:lnTo>
                  <a:close/>
                </a:path>
                <a:path w="559435" h="2383790">
                  <a:moveTo>
                    <a:pt x="381254" y="1971167"/>
                  </a:moveTo>
                  <a:lnTo>
                    <a:pt x="375412" y="1965325"/>
                  </a:lnTo>
                  <a:lnTo>
                    <a:pt x="360997" y="1965325"/>
                  </a:lnTo>
                  <a:lnTo>
                    <a:pt x="355155" y="1971167"/>
                  </a:lnTo>
                  <a:lnTo>
                    <a:pt x="355155" y="1978406"/>
                  </a:lnTo>
                  <a:lnTo>
                    <a:pt x="355155" y="1985645"/>
                  </a:lnTo>
                  <a:lnTo>
                    <a:pt x="360997" y="1991487"/>
                  </a:lnTo>
                  <a:lnTo>
                    <a:pt x="375412" y="1991487"/>
                  </a:lnTo>
                  <a:lnTo>
                    <a:pt x="381254" y="1985645"/>
                  </a:lnTo>
                  <a:lnTo>
                    <a:pt x="381254" y="1971167"/>
                  </a:lnTo>
                  <a:close/>
                </a:path>
                <a:path w="559435" h="2383790">
                  <a:moveTo>
                    <a:pt x="381254" y="1873250"/>
                  </a:moveTo>
                  <a:lnTo>
                    <a:pt x="375412" y="1867408"/>
                  </a:lnTo>
                  <a:lnTo>
                    <a:pt x="360997" y="1867408"/>
                  </a:lnTo>
                  <a:lnTo>
                    <a:pt x="355155" y="1873250"/>
                  </a:lnTo>
                  <a:lnTo>
                    <a:pt x="355155" y="1880489"/>
                  </a:lnTo>
                  <a:lnTo>
                    <a:pt x="355155" y="1887728"/>
                  </a:lnTo>
                  <a:lnTo>
                    <a:pt x="360997" y="1893570"/>
                  </a:lnTo>
                  <a:lnTo>
                    <a:pt x="375412" y="1893570"/>
                  </a:lnTo>
                  <a:lnTo>
                    <a:pt x="381254" y="1887728"/>
                  </a:lnTo>
                  <a:lnTo>
                    <a:pt x="381254" y="1873250"/>
                  </a:lnTo>
                  <a:close/>
                </a:path>
                <a:path w="559435" h="2383790">
                  <a:moveTo>
                    <a:pt x="381254" y="1775333"/>
                  </a:moveTo>
                  <a:lnTo>
                    <a:pt x="375412" y="1769491"/>
                  </a:lnTo>
                  <a:lnTo>
                    <a:pt x="360997" y="1769491"/>
                  </a:lnTo>
                  <a:lnTo>
                    <a:pt x="355155" y="1775333"/>
                  </a:lnTo>
                  <a:lnTo>
                    <a:pt x="355155" y="1782572"/>
                  </a:lnTo>
                  <a:lnTo>
                    <a:pt x="355155" y="1789811"/>
                  </a:lnTo>
                  <a:lnTo>
                    <a:pt x="360997" y="1795653"/>
                  </a:lnTo>
                  <a:lnTo>
                    <a:pt x="375412" y="1795653"/>
                  </a:lnTo>
                  <a:lnTo>
                    <a:pt x="381254" y="1789811"/>
                  </a:lnTo>
                  <a:lnTo>
                    <a:pt x="381254" y="1775333"/>
                  </a:lnTo>
                  <a:close/>
                </a:path>
                <a:path w="559435" h="2383790">
                  <a:moveTo>
                    <a:pt x="381254" y="1677416"/>
                  </a:moveTo>
                  <a:lnTo>
                    <a:pt x="375412" y="1671574"/>
                  </a:lnTo>
                  <a:lnTo>
                    <a:pt x="360997" y="1671574"/>
                  </a:lnTo>
                  <a:lnTo>
                    <a:pt x="355155" y="1677416"/>
                  </a:lnTo>
                  <a:lnTo>
                    <a:pt x="355155" y="1684655"/>
                  </a:lnTo>
                  <a:lnTo>
                    <a:pt x="355155" y="1691767"/>
                  </a:lnTo>
                  <a:lnTo>
                    <a:pt x="360997" y="1697609"/>
                  </a:lnTo>
                  <a:lnTo>
                    <a:pt x="375412" y="1697609"/>
                  </a:lnTo>
                  <a:lnTo>
                    <a:pt x="381254" y="1691767"/>
                  </a:lnTo>
                  <a:lnTo>
                    <a:pt x="381254" y="1677416"/>
                  </a:lnTo>
                  <a:close/>
                </a:path>
                <a:path w="559435" h="2383790">
                  <a:moveTo>
                    <a:pt x="381254" y="1579499"/>
                  </a:moveTo>
                  <a:lnTo>
                    <a:pt x="375412" y="1573657"/>
                  </a:lnTo>
                  <a:lnTo>
                    <a:pt x="360997" y="1573657"/>
                  </a:lnTo>
                  <a:lnTo>
                    <a:pt x="355155" y="1579499"/>
                  </a:lnTo>
                  <a:lnTo>
                    <a:pt x="355155" y="1586738"/>
                  </a:lnTo>
                  <a:lnTo>
                    <a:pt x="355155" y="1593850"/>
                  </a:lnTo>
                  <a:lnTo>
                    <a:pt x="360997" y="1599692"/>
                  </a:lnTo>
                  <a:lnTo>
                    <a:pt x="375412" y="1599692"/>
                  </a:lnTo>
                  <a:lnTo>
                    <a:pt x="381254" y="1593850"/>
                  </a:lnTo>
                  <a:lnTo>
                    <a:pt x="381254" y="1579499"/>
                  </a:lnTo>
                  <a:close/>
                </a:path>
                <a:path w="559435" h="2383790">
                  <a:moveTo>
                    <a:pt x="381254" y="1481582"/>
                  </a:moveTo>
                  <a:lnTo>
                    <a:pt x="375412" y="1475740"/>
                  </a:lnTo>
                  <a:lnTo>
                    <a:pt x="360997" y="1475740"/>
                  </a:lnTo>
                  <a:lnTo>
                    <a:pt x="355155" y="1481582"/>
                  </a:lnTo>
                  <a:lnTo>
                    <a:pt x="355155" y="1488694"/>
                  </a:lnTo>
                  <a:lnTo>
                    <a:pt x="355155" y="1495933"/>
                  </a:lnTo>
                  <a:lnTo>
                    <a:pt x="360997" y="1501775"/>
                  </a:lnTo>
                  <a:lnTo>
                    <a:pt x="375412" y="1501775"/>
                  </a:lnTo>
                  <a:lnTo>
                    <a:pt x="381254" y="1495933"/>
                  </a:lnTo>
                  <a:lnTo>
                    <a:pt x="381254" y="1481582"/>
                  </a:lnTo>
                  <a:close/>
                </a:path>
                <a:path w="559435" h="2383790">
                  <a:moveTo>
                    <a:pt x="470039" y="2265019"/>
                  </a:moveTo>
                  <a:lnTo>
                    <a:pt x="464197" y="2259177"/>
                  </a:lnTo>
                  <a:lnTo>
                    <a:pt x="449783" y="2259177"/>
                  </a:lnTo>
                  <a:lnTo>
                    <a:pt x="443941" y="2265019"/>
                  </a:lnTo>
                  <a:lnTo>
                    <a:pt x="443941" y="2272233"/>
                  </a:lnTo>
                  <a:lnTo>
                    <a:pt x="443941" y="2279434"/>
                  </a:lnTo>
                  <a:lnTo>
                    <a:pt x="449783" y="2285276"/>
                  </a:lnTo>
                  <a:lnTo>
                    <a:pt x="464197" y="2285276"/>
                  </a:lnTo>
                  <a:lnTo>
                    <a:pt x="470039" y="2279434"/>
                  </a:lnTo>
                  <a:lnTo>
                    <a:pt x="470039" y="2265019"/>
                  </a:lnTo>
                  <a:close/>
                </a:path>
                <a:path w="559435" h="2383790">
                  <a:moveTo>
                    <a:pt x="470039" y="2167128"/>
                  </a:moveTo>
                  <a:lnTo>
                    <a:pt x="464197" y="2161286"/>
                  </a:lnTo>
                  <a:lnTo>
                    <a:pt x="449783" y="2161286"/>
                  </a:lnTo>
                  <a:lnTo>
                    <a:pt x="443941" y="2167128"/>
                  </a:lnTo>
                  <a:lnTo>
                    <a:pt x="443941" y="2174240"/>
                  </a:lnTo>
                  <a:lnTo>
                    <a:pt x="443941" y="2181479"/>
                  </a:lnTo>
                  <a:lnTo>
                    <a:pt x="449783" y="2187321"/>
                  </a:lnTo>
                  <a:lnTo>
                    <a:pt x="464197" y="2187321"/>
                  </a:lnTo>
                  <a:lnTo>
                    <a:pt x="470039" y="2181479"/>
                  </a:lnTo>
                  <a:lnTo>
                    <a:pt x="470039" y="2167128"/>
                  </a:lnTo>
                  <a:close/>
                </a:path>
                <a:path w="559435" h="2383790">
                  <a:moveTo>
                    <a:pt x="470039" y="2069211"/>
                  </a:moveTo>
                  <a:lnTo>
                    <a:pt x="464197" y="2063369"/>
                  </a:lnTo>
                  <a:lnTo>
                    <a:pt x="449783" y="2063369"/>
                  </a:lnTo>
                  <a:lnTo>
                    <a:pt x="443941" y="2069211"/>
                  </a:lnTo>
                  <a:lnTo>
                    <a:pt x="443941" y="2076323"/>
                  </a:lnTo>
                  <a:lnTo>
                    <a:pt x="443941" y="2083562"/>
                  </a:lnTo>
                  <a:lnTo>
                    <a:pt x="449783" y="2089404"/>
                  </a:lnTo>
                  <a:lnTo>
                    <a:pt x="464197" y="2089404"/>
                  </a:lnTo>
                  <a:lnTo>
                    <a:pt x="470039" y="2083562"/>
                  </a:lnTo>
                  <a:lnTo>
                    <a:pt x="470039" y="2069211"/>
                  </a:lnTo>
                  <a:close/>
                </a:path>
                <a:path w="559435" h="2383790">
                  <a:moveTo>
                    <a:pt x="470039" y="1971167"/>
                  </a:moveTo>
                  <a:lnTo>
                    <a:pt x="464197" y="1965325"/>
                  </a:lnTo>
                  <a:lnTo>
                    <a:pt x="449783" y="1965325"/>
                  </a:lnTo>
                  <a:lnTo>
                    <a:pt x="443941" y="1971167"/>
                  </a:lnTo>
                  <a:lnTo>
                    <a:pt x="443941" y="1978406"/>
                  </a:lnTo>
                  <a:lnTo>
                    <a:pt x="443941" y="1985645"/>
                  </a:lnTo>
                  <a:lnTo>
                    <a:pt x="449783" y="1991487"/>
                  </a:lnTo>
                  <a:lnTo>
                    <a:pt x="464197" y="1991487"/>
                  </a:lnTo>
                  <a:lnTo>
                    <a:pt x="470039" y="1985645"/>
                  </a:lnTo>
                  <a:lnTo>
                    <a:pt x="470039" y="1971167"/>
                  </a:lnTo>
                  <a:close/>
                </a:path>
                <a:path w="559435" h="2383790">
                  <a:moveTo>
                    <a:pt x="470039" y="1873250"/>
                  </a:moveTo>
                  <a:lnTo>
                    <a:pt x="464197" y="1867408"/>
                  </a:lnTo>
                  <a:lnTo>
                    <a:pt x="449783" y="1867408"/>
                  </a:lnTo>
                  <a:lnTo>
                    <a:pt x="443941" y="1873250"/>
                  </a:lnTo>
                  <a:lnTo>
                    <a:pt x="443941" y="1880489"/>
                  </a:lnTo>
                  <a:lnTo>
                    <a:pt x="443941" y="1887728"/>
                  </a:lnTo>
                  <a:lnTo>
                    <a:pt x="449783" y="1893570"/>
                  </a:lnTo>
                  <a:lnTo>
                    <a:pt x="464197" y="1893570"/>
                  </a:lnTo>
                  <a:lnTo>
                    <a:pt x="470039" y="1887728"/>
                  </a:lnTo>
                  <a:lnTo>
                    <a:pt x="470039" y="1873250"/>
                  </a:lnTo>
                  <a:close/>
                </a:path>
                <a:path w="559435" h="2383790">
                  <a:moveTo>
                    <a:pt x="470039" y="1775333"/>
                  </a:moveTo>
                  <a:lnTo>
                    <a:pt x="464197" y="1769491"/>
                  </a:lnTo>
                  <a:lnTo>
                    <a:pt x="449783" y="1769491"/>
                  </a:lnTo>
                  <a:lnTo>
                    <a:pt x="443941" y="1775333"/>
                  </a:lnTo>
                  <a:lnTo>
                    <a:pt x="443941" y="1782572"/>
                  </a:lnTo>
                  <a:lnTo>
                    <a:pt x="443941" y="1789811"/>
                  </a:lnTo>
                  <a:lnTo>
                    <a:pt x="449783" y="1795653"/>
                  </a:lnTo>
                  <a:lnTo>
                    <a:pt x="464197" y="1795653"/>
                  </a:lnTo>
                  <a:lnTo>
                    <a:pt x="470039" y="1789811"/>
                  </a:lnTo>
                  <a:lnTo>
                    <a:pt x="470039" y="1775333"/>
                  </a:lnTo>
                  <a:close/>
                </a:path>
                <a:path w="559435" h="2383790">
                  <a:moveTo>
                    <a:pt x="470039" y="1677416"/>
                  </a:moveTo>
                  <a:lnTo>
                    <a:pt x="464197" y="1671574"/>
                  </a:lnTo>
                  <a:lnTo>
                    <a:pt x="449783" y="1671574"/>
                  </a:lnTo>
                  <a:lnTo>
                    <a:pt x="443941" y="1677416"/>
                  </a:lnTo>
                  <a:lnTo>
                    <a:pt x="443941" y="1684655"/>
                  </a:lnTo>
                  <a:lnTo>
                    <a:pt x="443941" y="1691767"/>
                  </a:lnTo>
                  <a:lnTo>
                    <a:pt x="449783" y="1697609"/>
                  </a:lnTo>
                  <a:lnTo>
                    <a:pt x="464197" y="1697609"/>
                  </a:lnTo>
                  <a:lnTo>
                    <a:pt x="470039" y="1691767"/>
                  </a:lnTo>
                  <a:lnTo>
                    <a:pt x="470039" y="1677416"/>
                  </a:lnTo>
                  <a:close/>
                </a:path>
                <a:path w="559435" h="2383790">
                  <a:moveTo>
                    <a:pt x="470039" y="1579499"/>
                  </a:moveTo>
                  <a:lnTo>
                    <a:pt x="464197" y="1573657"/>
                  </a:lnTo>
                  <a:lnTo>
                    <a:pt x="449783" y="1573657"/>
                  </a:lnTo>
                  <a:lnTo>
                    <a:pt x="443941" y="1579499"/>
                  </a:lnTo>
                  <a:lnTo>
                    <a:pt x="443941" y="1586738"/>
                  </a:lnTo>
                  <a:lnTo>
                    <a:pt x="443941" y="1593850"/>
                  </a:lnTo>
                  <a:lnTo>
                    <a:pt x="449783" y="1599692"/>
                  </a:lnTo>
                  <a:lnTo>
                    <a:pt x="464197" y="1599692"/>
                  </a:lnTo>
                  <a:lnTo>
                    <a:pt x="470039" y="1593850"/>
                  </a:lnTo>
                  <a:lnTo>
                    <a:pt x="470039" y="1579499"/>
                  </a:lnTo>
                  <a:close/>
                </a:path>
                <a:path w="559435" h="2383790">
                  <a:moveTo>
                    <a:pt x="470039" y="1481582"/>
                  </a:moveTo>
                  <a:lnTo>
                    <a:pt x="464197" y="1475740"/>
                  </a:lnTo>
                  <a:lnTo>
                    <a:pt x="449783" y="1475740"/>
                  </a:lnTo>
                  <a:lnTo>
                    <a:pt x="443941" y="1481582"/>
                  </a:lnTo>
                  <a:lnTo>
                    <a:pt x="443941" y="1488694"/>
                  </a:lnTo>
                  <a:lnTo>
                    <a:pt x="443941" y="1495933"/>
                  </a:lnTo>
                  <a:lnTo>
                    <a:pt x="449783" y="1501775"/>
                  </a:lnTo>
                  <a:lnTo>
                    <a:pt x="464197" y="1501775"/>
                  </a:lnTo>
                  <a:lnTo>
                    <a:pt x="470039" y="1495933"/>
                  </a:lnTo>
                  <a:lnTo>
                    <a:pt x="470039" y="1481582"/>
                  </a:lnTo>
                  <a:close/>
                </a:path>
                <a:path w="559435" h="2383790">
                  <a:moveTo>
                    <a:pt x="558850" y="2265019"/>
                  </a:moveTo>
                  <a:lnTo>
                    <a:pt x="553008" y="2259177"/>
                  </a:lnTo>
                  <a:lnTo>
                    <a:pt x="538530" y="2259177"/>
                  </a:lnTo>
                  <a:lnTo>
                    <a:pt x="532688" y="2265019"/>
                  </a:lnTo>
                  <a:lnTo>
                    <a:pt x="532688" y="2272233"/>
                  </a:lnTo>
                  <a:lnTo>
                    <a:pt x="532688" y="2279434"/>
                  </a:lnTo>
                  <a:lnTo>
                    <a:pt x="538530" y="2285276"/>
                  </a:lnTo>
                  <a:lnTo>
                    <a:pt x="553008" y="2285276"/>
                  </a:lnTo>
                  <a:lnTo>
                    <a:pt x="558850" y="2279434"/>
                  </a:lnTo>
                  <a:lnTo>
                    <a:pt x="558850" y="2265019"/>
                  </a:lnTo>
                  <a:close/>
                </a:path>
                <a:path w="559435" h="2383790">
                  <a:moveTo>
                    <a:pt x="558850" y="2167128"/>
                  </a:moveTo>
                  <a:lnTo>
                    <a:pt x="553008" y="2161286"/>
                  </a:lnTo>
                  <a:lnTo>
                    <a:pt x="538530" y="2161286"/>
                  </a:lnTo>
                  <a:lnTo>
                    <a:pt x="532688" y="2167128"/>
                  </a:lnTo>
                  <a:lnTo>
                    <a:pt x="532688" y="2174240"/>
                  </a:lnTo>
                  <a:lnTo>
                    <a:pt x="532688" y="2181479"/>
                  </a:lnTo>
                  <a:lnTo>
                    <a:pt x="538530" y="2187321"/>
                  </a:lnTo>
                  <a:lnTo>
                    <a:pt x="553008" y="2187321"/>
                  </a:lnTo>
                  <a:lnTo>
                    <a:pt x="558850" y="2181479"/>
                  </a:lnTo>
                  <a:lnTo>
                    <a:pt x="558850" y="2167128"/>
                  </a:lnTo>
                  <a:close/>
                </a:path>
                <a:path w="559435" h="2383790">
                  <a:moveTo>
                    <a:pt x="558850" y="2069211"/>
                  </a:moveTo>
                  <a:lnTo>
                    <a:pt x="553008" y="2063369"/>
                  </a:lnTo>
                  <a:lnTo>
                    <a:pt x="538530" y="2063369"/>
                  </a:lnTo>
                  <a:lnTo>
                    <a:pt x="532688" y="2069211"/>
                  </a:lnTo>
                  <a:lnTo>
                    <a:pt x="532688" y="2076323"/>
                  </a:lnTo>
                  <a:lnTo>
                    <a:pt x="532688" y="2083562"/>
                  </a:lnTo>
                  <a:lnTo>
                    <a:pt x="538530" y="2089404"/>
                  </a:lnTo>
                  <a:lnTo>
                    <a:pt x="553008" y="2089404"/>
                  </a:lnTo>
                  <a:lnTo>
                    <a:pt x="558850" y="2083562"/>
                  </a:lnTo>
                  <a:lnTo>
                    <a:pt x="558850" y="2069211"/>
                  </a:lnTo>
                  <a:close/>
                </a:path>
                <a:path w="559435" h="2383790">
                  <a:moveTo>
                    <a:pt x="558850" y="1971167"/>
                  </a:moveTo>
                  <a:lnTo>
                    <a:pt x="553008" y="1965325"/>
                  </a:lnTo>
                  <a:lnTo>
                    <a:pt x="538530" y="1965325"/>
                  </a:lnTo>
                  <a:lnTo>
                    <a:pt x="532688" y="1971167"/>
                  </a:lnTo>
                  <a:lnTo>
                    <a:pt x="532688" y="1978406"/>
                  </a:lnTo>
                  <a:lnTo>
                    <a:pt x="532688" y="1985645"/>
                  </a:lnTo>
                  <a:lnTo>
                    <a:pt x="538530" y="1991487"/>
                  </a:lnTo>
                  <a:lnTo>
                    <a:pt x="553008" y="1991487"/>
                  </a:lnTo>
                  <a:lnTo>
                    <a:pt x="558850" y="1985645"/>
                  </a:lnTo>
                  <a:lnTo>
                    <a:pt x="558850" y="1971167"/>
                  </a:lnTo>
                  <a:close/>
                </a:path>
                <a:path w="559435" h="2383790">
                  <a:moveTo>
                    <a:pt x="558850" y="1873250"/>
                  </a:moveTo>
                  <a:lnTo>
                    <a:pt x="553008" y="1867408"/>
                  </a:lnTo>
                  <a:lnTo>
                    <a:pt x="538530" y="1867408"/>
                  </a:lnTo>
                  <a:lnTo>
                    <a:pt x="532688" y="1873250"/>
                  </a:lnTo>
                  <a:lnTo>
                    <a:pt x="532688" y="1880489"/>
                  </a:lnTo>
                  <a:lnTo>
                    <a:pt x="532688" y="1887728"/>
                  </a:lnTo>
                  <a:lnTo>
                    <a:pt x="538530" y="1893570"/>
                  </a:lnTo>
                  <a:lnTo>
                    <a:pt x="553008" y="1893570"/>
                  </a:lnTo>
                  <a:lnTo>
                    <a:pt x="558850" y="1887728"/>
                  </a:lnTo>
                  <a:lnTo>
                    <a:pt x="558850" y="1873250"/>
                  </a:lnTo>
                  <a:close/>
                </a:path>
                <a:path w="559435" h="2383790">
                  <a:moveTo>
                    <a:pt x="558850" y="1775333"/>
                  </a:moveTo>
                  <a:lnTo>
                    <a:pt x="553008" y="1769491"/>
                  </a:lnTo>
                  <a:lnTo>
                    <a:pt x="538530" y="1769491"/>
                  </a:lnTo>
                  <a:lnTo>
                    <a:pt x="532688" y="1775333"/>
                  </a:lnTo>
                  <a:lnTo>
                    <a:pt x="532688" y="1782572"/>
                  </a:lnTo>
                  <a:lnTo>
                    <a:pt x="532688" y="1789811"/>
                  </a:lnTo>
                  <a:lnTo>
                    <a:pt x="538530" y="1795653"/>
                  </a:lnTo>
                  <a:lnTo>
                    <a:pt x="553008" y="1795653"/>
                  </a:lnTo>
                  <a:lnTo>
                    <a:pt x="558850" y="1789811"/>
                  </a:lnTo>
                  <a:lnTo>
                    <a:pt x="558850" y="1775333"/>
                  </a:lnTo>
                  <a:close/>
                </a:path>
                <a:path w="559435" h="2383790">
                  <a:moveTo>
                    <a:pt x="558850" y="1677416"/>
                  </a:moveTo>
                  <a:lnTo>
                    <a:pt x="553008" y="1671574"/>
                  </a:lnTo>
                  <a:lnTo>
                    <a:pt x="538530" y="1671574"/>
                  </a:lnTo>
                  <a:lnTo>
                    <a:pt x="532688" y="1677416"/>
                  </a:lnTo>
                  <a:lnTo>
                    <a:pt x="532688" y="1684655"/>
                  </a:lnTo>
                  <a:lnTo>
                    <a:pt x="532688" y="1691767"/>
                  </a:lnTo>
                  <a:lnTo>
                    <a:pt x="538530" y="1697609"/>
                  </a:lnTo>
                  <a:lnTo>
                    <a:pt x="553008" y="1697609"/>
                  </a:lnTo>
                  <a:lnTo>
                    <a:pt x="558850" y="1691767"/>
                  </a:lnTo>
                  <a:lnTo>
                    <a:pt x="558850" y="1677416"/>
                  </a:lnTo>
                  <a:close/>
                </a:path>
                <a:path w="559435" h="2383790">
                  <a:moveTo>
                    <a:pt x="558850" y="1579499"/>
                  </a:moveTo>
                  <a:lnTo>
                    <a:pt x="553008" y="1573657"/>
                  </a:lnTo>
                  <a:lnTo>
                    <a:pt x="538530" y="1573657"/>
                  </a:lnTo>
                  <a:lnTo>
                    <a:pt x="532688" y="1579499"/>
                  </a:lnTo>
                  <a:lnTo>
                    <a:pt x="532688" y="1586738"/>
                  </a:lnTo>
                  <a:lnTo>
                    <a:pt x="532688" y="1593850"/>
                  </a:lnTo>
                  <a:lnTo>
                    <a:pt x="538530" y="1599692"/>
                  </a:lnTo>
                  <a:lnTo>
                    <a:pt x="553008" y="1599692"/>
                  </a:lnTo>
                  <a:lnTo>
                    <a:pt x="558850" y="1593850"/>
                  </a:lnTo>
                  <a:lnTo>
                    <a:pt x="558850" y="1579499"/>
                  </a:lnTo>
                  <a:close/>
                </a:path>
                <a:path w="559435" h="2383790">
                  <a:moveTo>
                    <a:pt x="558850" y="1481582"/>
                  </a:moveTo>
                  <a:lnTo>
                    <a:pt x="553008" y="1475740"/>
                  </a:lnTo>
                  <a:lnTo>
                    <a:pt x="538530" y="1475740"/>
                  </a:lnTo>
                  <a:lnTo>
                    <a:pt x="532688" y="1481582"/>
                  </a:lnTo>
                  <a:lnTo>
                    <a:pt x="532688" y="1488694"/>
                  </a:lnTo>
                  <a:lnTo>
                    <a:pt x="532688" y="1495933"/>
                  </a:lnTo>
                  <a:lnTo>
                    <a:pt x="538530" y="1501775"/>
                  </a:lnTo>
                  <a:lnTo>
                    <a:pt x="553008" y="1501775"/>
                  </a:lnTo>
                  <a:lnTo>
                    <a:pt x="558850" y="1495933"/>
                  </a:lnTo>
                  <a:lnTo>
                    <a:pt x="558850" y="148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751" y="3106546"/>
              <a:ext cx="825500" cy="1201420"/>
            </a:xfrm>
            <a:custGeom>
              <a:avLst/>
              <a:gdLst/>
              <a:ahLst/>
              <a:cxnLst/>
              <a:rect l="l" t="t" r="r" b="b"/>
              <a:pathLst>
                <a:path w="825500" h="1201420">
                  <a:moveTo>
                    <a:pt x="26098" y="1181023"/>
                  </a:moveTo>
                  <a:lnTo>
                    <a:pt x="20256" y="1175181"/>
                  </a:lnTo>
                  <a:lnTo>
                    <a:pt x="5842" y="1175181"/>
                  </a:lnTo>
                  <a:lnTo>
                    <a:pt x="0" y="1181023"/>
                  </a:lnTo>
                  <a:lnTo>
                    <a:pt x="0" y="1188237"/>
                  </a:lnTo>
                  <a:lnTo>
                    <a:pt x="0" y="1195438"/>
                  </a:lnTo>
                  <a:lnTo>
                    <a:pt x="5842" y="1201280"/>
                  </a:lnTo>
                  <a:lnTo>
                    <a:pt x="20256" y="1201280"/>
                  </a:lnTo>
                  <a:lnTo>
                    <a:pt x="26098" y="1195438"/>
                  </a:lnTo>
                  <a:lnTo>
                    <a:pt x="26098" y="1181023"/>
                  </a:lnTo>
                  <a:close/>
                </a:path>
                <a:path w="825500" h="1201420">
                  <a:moveTo>
                    <a:pt x="26098" y="1083094"/>
                  </a:moveTo>
                  <a:lnTo>
                    <a:pt x="20256" y="1077252"/>
                  </a:lnTo>
                  <a:lnTo>
                    <a:pt x="5842" y="1077252"/>
                  </a:lnTo>
                  <a:lnTo>
                    <a:pt x="0" y="1083094"/>
                  </a:lnTo>
                  <a:lnTo>
                    <a:pt x="0" y="1090295"/>
                  </a:lnTo>
                  <a:lnTo>
                    <a:pt x="0" y="1097508"/>
                  </a:lnTo>
                  <a:lnTo>
                    <a:pt x="5842" y="1103350"/>
                  </a:lnTo>
                  <a:lnTo>
                    <a:pt x="20256" y="1103350"/>
                  </a:lnTo>
                  <a:lnTo>
                    <a:pt x="26098" y="1097508"/>
                  </a:lnTo>
                  <a:lnTo>
                    <a:pt x="26098" y="1083094"/>
                  </a:lnTo>
                  <a:close/>
                </a:path>
                <a:path w="825500" h="1201420">
                  <a:moveTo>
                    <a:pt x="26098" y="985151"/>
                  </a:moveTo>
                  <a:lnTo>
                    <a:pt x="20256" y="979309"/>
                  </a:lnTo>
                  <a:lnTo>
                    <a:pt x="5842" y="979309"/>
                  </a:lnTo>
                  <a:lnTo>
                    <a:pt x="0" y="985151"/>
                  </a:lnTo>
                  <a:lnTo>
                    <a:pt x="0" y="992365"/>
                  </a:lnTo>
                  <a:lnTo>
                    <a:pt x="0" y="999566"/>
                  </a:lnTo>
                  <a:lnTo>
                    <a:pt x="5842" y="1005408"/>
                  </a:lnTo>
                  <a:lnTo>
                    <a:pt x="20256" y="1005408"/>
                  </a:lnTo>
                  <a:lnTo>
                    <a:pt x="26098" y="999566"/>
                  </a:lnTo>
                  <a:lnTo>
                    <a:pt x="26098" y="985151"/>
                  </a:lnTo>
                  <a:close/>
                </a:path>
                <a:path w="825500" h="1201420">
                  <a:moveTo>
                    <a:pt x="114884" y="1181023"/>
                  </a:moveTo>
                  <a:lnTo>
                    <a:pt x="109042" y="1175181"/>
                  </a:lnTo>
                  <a:lnTo>
                    <a:pt x="94627" y="1175181"/>
                  </a:lnTo>
                  <a:lnTo>
                    <a:pt x="88785" y="1181023"/>
                  </a:lnTo>
                  <a:lnTo>
                    <a:pt x="88785" y="1188237"/>
                  </a:lnTo>
                  <a:lnTo>
                    <a:pt x="88785" y="1195438"/>
                  </a:lnTo>
                  <a:lnTo>
                    <a:pt x="94627" y="1201280"/>
                  </a:lnTo>
                  <a:lnTo>
                    <a:pt x="109042" y="1201280"/>
                  </a:lnTo>
                  <a:lnTo>
                    <a:pt x="114884" y="1195438"/>
                  </a:lnTo>
                  <a:lnTo>
                    <a:pt x="114884" y="1181023"/>
                  </a:lnTo>
                  <a:close/>
                </a:path>
                <a:path w="825500" h="1201420">
                  <a:moveTo>
                    <a:pt x="114884" y="1083094"/>
                  </a:moveTo>
                  <a:lnTo>
                    <a:pt x="109042" y="1077252"/>
                  </a:lnTo>
                  <a:lnTo>
                    <a:pt x="94627" y="1077252"/>
                  </a:lnTo>
                  <a:lnTo>
                    <a:pt x="88785" y="1083094"/>
                  </a:lnTo>
                  <a:lnTo>
                    <a:pt x="88785" y="1090295"/>
                  </a:lnTo>
                  <a:lnTo>
                    <a:pt x="88785" y="1097508"/>
                  </a:lnTo>
                  <a:lnTo>
                    <a:pt x="94627" y="1103350"/>
                  </a:lnTo>
                  <a:lnTo>
                    <a:pt x="109042" y="1103350"/>
                  </a:lnTo>
                  <a:lnTo>
                    <a:pt x="114884" y="1097508"/>
                  </a:lnTo>
                  <a:lnTo>
                    <a:pt x="114884" y="1083094"/>
                  </a:lnTo>
                  <a:close/>
                </a:path>
                <a:path w="825500" h="1201420">
                  <a:moveTo>
                    <a:pt x="114884" y="985151"/>
                  </a:moveTo>
                  <a:lnTo>
                    <a:pt x="109042" y="979309"/>
                  </a:lnTo>
                  <a:lnTo>
                    <a:pt x="94627" y="979309"/>
                  </a:lnTo>
                  <a:lnTo>
                    <a:pt x="88785" y="985151"/>
                  </a:lnTo>
                  <a:lnTo>
                    <a:pt x="88785" y="992365"/>
                  </a:lnTo>
                  <a:lnTo>
                    <a:pt x="88785" y="999566"/>
                  </a:lnTo>
                  <a:lnTo>
                    <a:pt x="94627" y="1005408"/>
                  </a:lnTo>
                  <a:lnTo>
                    <a:pt x="109042" y="1005408"/>
                  </a:lnTo>
                  <a:lnTo>
                    <a:pt x="114884" y="999566"/>
                  </a:lnTo>
                  <a:lnTo>
                    <a:pt x="114884" y="985151"/>
                  </a:lnTo>
                  <a:close/>
                </a:path>
                <a:path w="825500" h="1201420">
                  <a:moveTo>
                    <a:pt x="114884" y="887222"/>
                  </a:moveTo>
                  <a:lnTo>
                    <a:pt x="109042" y="881380"/>
                  </a:lnTo>
                  <a:lnTo>
                    <a:pt x="94627" y="881380"/>
                  </a:lnTo>
                  <a:lnTo>
                    <a:pt x="88785" y="887222"/>
                  </a:lnTo>
                  <a:lnTo>
                    <a:pt x="88785" y="894422"/>
                  </a:lnTo>
                  <a:lnTo>
                    <a:pt x="88785" y="901636"/>
                  </a:lnTo>
                  <a:lnTo>
                    <a:pt x="94627" y="907478"/>
                  </a:lnTo>
                  <a:lnTo>
                    <a:pt x="109042" y="907478"/>
                  </a:lnTo>
                  <a:lnTo>
                    <a:pt x="114884" y="901636"/>
                  </a:lnTo>
                  <a:lnTo>
                    <a:pt x="114884" y="887222"/>
                  </a:lnTo>
                  <a:close/>
                </a:path>
                <a:path w="825500" h="1201420">
                  <a:moveTo>
                    <a:pt x="203669" y="1181023"/>
                  </a:moveTo>
                  <a:lnTo>
                    <a:pt x="197827" y="1175181"/>
                  </a:lnTo>
                  <a:lnTo>
                    <a:pt x="183413" y="1175181"/>
                  </a:lnTo>
                  <a:lnTo>
                    <a:pt x="177571" y="1181023"/>
                  </a:lnTo>
                  <a:lnTo>
                    <a:pt x="177571" y="1188237"/>
                  </a:lnTo>
                  <a:lnTo>
                    <a:pt x="177571" y="1195438"/>
                  </a:lnTo>
                  <a:lnTo>
                    <a:pt x="183413" y="1201280"/>
                  </a:lnTo>
                  <a:lnTo>
                    <a:pt x="197827" y="1201280"/>
                  </a:lnTo>
                  <a:lnTo>
                    <a:pt x="203669" y="1195438"/>
                  </a:lnTo>
                  <a:lnTo>
                    <a:pt x="203669" y="1181023"/>
                  </a:lnTo>
                  <a:close/>
                </a:path>
                <a:path w="825500" h="1201420">
                  <a:moveTo>
                    <a:pt x="203669" y="1083094"/>
                  </a:moveTo>
                  <a:lnTo>
                    <a:pt x="197827" y="1077252"/>
                  </a:lnTo>
                  <a:lnTo>
                    <a:pt x="183413" y="1077252"/>
                  </a:lnTo>
                  <a:lnTo>
                    <a:pt x="177571" y="1083094"/>
                  </a:lnTo>
                  <a:lnTo>
                    <a:pt x="177571" y="1090295"/>
                  </a:lnTo>
                  <a:lnTo>
                    <a:pt x="177571" y="1097508"/>
                  </a:lnTo>
                  <a:lnTo>
                    <a:pt x="183413" y="1103350"/>
                  </a:lnTo>
                  <a:lnTo>
                    <a:pt x="197827" y="1103350"/>
                  </a:lnTo>
                  <a:lnTo>
                    <a:pt x="203669" y="1097508"/>
                  </a:lnTo>
                  <a:lnTo>
                    <a:pt x="203669" y="1083094"/>
                  </a:lnTo>
                  <a:close/>
                </a:path>
                <a:path w="825500" h="1201420">
                  <a:moveTo>
                    <a:pt x="203669" y="985151"/>
                  </a:moveTo>
                  <a:lnTo>
                    <a:pt x="197827" y="979309"/>
                  </a:lnTo>
                  <a:lnTo>
                    <a:pt x="183413" y="979309"/>
                  </a:lnTo>
                  <a:lnTo>
                    <a:pt x="177571" y="985151"/>
                  </a:lnTo>
                  <a:lnTo>
                    <a:pt x="177571" y="992365"/>
                  </a:lnTo>
                  <a:lnTo>
                    <a:pt x="177571" y="999566"/>
                  </a:lnTo>
                  <a:lnTo>
                    <a:pt x="183413" y="1005408"/>
                  </a:lnTo>
                  <a:lnTo>
                    <a:pt x="197827" y="1005408"/>
                  </a:lnTo>
                  <a:lnTo>
                    <a:pt x="203669" y="999566"/>
                  </a:lnTo>
                  <a:lnTo>
                    <a:pt x="203669" y="985151"/>
                  </a:lnTo>
                  <a:close/>
                </a:path>
                <a:path w="825500" h="1201420">
                  <a:moveTo>
                    <a:pt x="203669" y="887222"/>
                  </a:moveTo>
                  <a:lnTo>
                    <a:pt x="197827" y="881380"/>
                  </a:lnTo>
                  <a:lnTo>
                    <a:pt x="183413" y="881380"/>
                  </a:lnTo>
                  <a:lnTo>
                    <a:pt x="177571" y="887222"/>
                  </a:lnTo>
                  <a:lnTo>
                    <a:pt x="177571" y="894422"/>
                  </a:lnTo>
                  <a:lnTo>
                    <a:pt x="177571" y="901636"/>
                  </a:lnTo>
                  <a:lnTo>
                    <a:pt x="183413" y="907478"/>
                  </a:lnTo>
                  <a:lnTo>
                    <a:pt x="197827" y="907478"/>
                  </a:lnTo>
                  <a:lnTo>
                    <a:pt x="203669" y="901636"/>
                  </a:lnTo>
                  <a:lnTo>
                    <a:pt x="203669" y="887222"/>
                  </a:lnTo>
                  <a:close/>
                </a:path>
                <a:path w="825500" h="1201420">
                  <a:moveTo>
                    <a:pt x="292468" y="1181023"/>
                  </a:moveTo>
                  <a:lnTo>
                    <a:pt x="286626" y="1175181"/>
                  </a:lnTo>
                  <a:lnTo>
                    <a:pt x="272211" y="1175181"/>
                  </a:lnTo>
                  <a:lnTo>
                    <a:pt x="266369" y="1181023"/>
                  </a:lnTo>
                  <a:lnTo>
                    <a:pt x="266369" y="1188237"/>
                  </a:lnTo>
                  <a:lnTo>
                    <a:pt x="266369" y="1195438"/>
                  </a:lnTo>
                  <a:lnTo>
                    <a:pt x="272211" y="1201280"/>
                  </a:lnTo>
                  <a:lnTo>
                    <a:pt x="286626" y="1201280"/>
                  </a:lnTo>
                  <a:lnTo>
                    <a:pt x="292468" y="1195438"/>
                  </a:lnTo>
                  <a:lnTo>
                    <a:pt x="292468" y="1181023"/>
                  </a:lnTo>
                  <a:close/>
                </a:path>
                <a:path w="825500" h="1201420">
                  <a:moveTo>
                    <a:pt x="292468" y="1083094"/>
                  </a:moveTo>
                  <a:lnTo>
                    <a:pt x="286626" y="1077252"/>
                  </a:lnTo>
                  <a:lnTo>
                    <a:pt x="272211" y="1077252"/>
                  </a:lnTo>
                  <a:lnTo>
                    <a:pt x="266369" y="1083094"/>
                  </a:lnTo>
                  <a:lnTo>
                    <a:pt x="266369" y="1090295"/>
                  </a:lnTo>
                  <a:lnTo>
                    <a:pt x="266369" y="1097508"/>
                  </a:lnTo>
                  <a:lnTo>
                    <a:pt x="272211" y="1103350"/>
                  </a:lnTo>
                  <a:lnTo>
                    <a:pt x="286626" y="1103350"/>
                  </a:lnTo>
                  <a:lnTo>
                    <a:pt x="292468" y="1097508"/>
                  </a:lnTo>
                  <a:lnTo>
                    <a:pt x="292468" y="1083094"/>
                  </a:lnTo>
                  <a:close/>
                </a:path>
                <a:path w="825500" h="1201420">
                  <a:moveTo>
                    <a:pt x="292468" y="985151"/>
                  </a:moveTo>
                  <a:lnTo>
                    <a:pt x="286626" y="979309"/>
                  </a:lnTo>
                  <a:lnTo>
                    <a:pt x="272211" y="979309"/>
                  </a:lnTo>
                  <a:lnTo>
                    <a:pt x="266369" y="985151"/>
                  </a:lnTo>
                  <a:lnTo>
                    <a:pt x="266369" y="992365"/>
                  </a:lnTo>
                  <a:lnTo>
                    <a:pt x="266369" y="999566"/>
                  </a:lnTo>
                  <a:lnTo>
                    <a:pt x="272211" y="1005408"/>
                  </a:lnTo>
                  <a:lnTo>
                    <a:pt x="286626" y="1005408"/>
                  </a:lnTo>
                  <a:lnTo>
                    <a:pt x="292468" y="999566"/>
                  </a:lnTo>
                  <a:lnTo>
                    <a:pt x="292468" y="985151"/>
                  </a:lnTo>
                  <a:close/>
                </a:path>
                <a:path w="825500" h="1201420">
                  <a:moveTo>
                    <a:pt x="292468" y="887222"/>
                  </a:moveTo>
                  <a:lnTo>
                    <a:pt x="286626" y="881380"/>
                  </a:lnTo>
                  <a:lnTo>
                    <a:pt x="272211" y="881380"/>
                  </a:lnTo>
                  <a:lnTo>
                    <a:pt x="266369" y="887222"/>
                  </a:lnTo>
                  <a:lnTo>
                    <a:pt x="266369" y="894422"/>
                  </a:lnTo>
                  <a:lnTo>
                    <a:pt x="266369" y="901636"/>
                  </a:lnTo>
                  <a:lnTo>
                    <a:pt x="272211" y="907478"/>
                  </a:lnTo>
                  <a:lnTo>
                    <a:pt x="286626" y="907478"/>
                  </a:lnTo>
                  <a:lnTo>
                    <a:pt x="292468" y="901636"/>
                  </a:lnTo>
                  <a:lnTo>
                    <a:pt x="292468" y="887222"/>
                  </a:lnTo>
                  <a:close/>
                </a:path>
                <a:path w="825500" h="1201420">
                  <a:moveTo>
                    <a:pt x="381254" y="1181023"/>
                  </a:moveTo>
                  <a:lnTo>
                    <a:pt x="375412" y="1175181"/>
                  </a:lnTo>
                  <a:lnTo>
                    <a:pt x="360997" y="1175181"/>
                  </a:lnTo>
                  <a:lnTo>
                    <a:pt x="355155" y="1181023"/>
                  </a:lnTo>
                  <a:lnTo>
                    <a:pt x="355155" y="1188237"/>
                  </a:lnTo>
                  <a:lnTo>
                    <a:pt x="355155" y="1195438"/>
                  </a:lnTo>
                  <a:lnTo>
                    <a:pt x="360997" y="1201280"/>
                  </a:lnTo>
                  <a:lnTo>
                    <a:pt x="375412" y="1201280"/>
                  </a:lnTo>
                  <a:lnTo>
                    <a:pt x="381254" y="1195438"/>
                  </a:lnTo>
                  <a:lnTo>
                    <a:pt x="381254" y="1181023"/>
                  </a:lnTo>
                  <a:close/>
                </a:path>
                <a:path w="825500" h="1201420">
                  <a:moveTo>
                    <a:pt x="381254" y="1083094"/>
                  </a:moveTo>
                  <a:lnTo>
                    <a:pt x="375412" y="1077252"/>
                  </a:lnTo>
                  <a:lnTo>
                    <a:pt x="360997" y="1077252"/>
                  </a:lnTo>
                  <a:lnTo>
                    <a:pt x="355155" y="1083094"/>
                  </a:lnTo>
                  <a:lnTo>
                    <a:pt x="355155" y="1090295"/>
                  </a:lnTo>
                  <a:lnTo>
                    <a:pt x="355155" y="1097508"/>
                  </a:lnTo>
                  <a:lnTo>
                    <a:pt x="360997" y="1103350"/>
                  </a:lnTo>
                  <a:lnTo>
                    <a:pt x="375412" y="1103350"/>
                  </a:lnTo>
                  <a:lnTo>
                    <a:pt x="381254" y="1097508"/>
                  </a:lnTo>
                  <a:lnTo>
                    <a:pt x="381254" y="1083094"/>
                  </a:lnTo>
                  <a:close/>
                </a:path>
                <a:path w="825500" h="1201420">
                  <a:moveTo>
                    <a:pt x="381254" y="985151"/>
                  </a:moveTo>
                  <a:lnTo>
                    <a:pt x="375412" y="979309"/>
                  </a:lnTo>
                  <a:lnTo>
                    <a:pt x="360997" y="979309"/>
                  </a:lnTo>
                  <a:lnTo>
                    <a:pt x="355155" y="985151"/>
                  </a:lnTo>
                  <a:lnTo>
                    <a:pt x="355155" y="992365"/>
                  </a:lnTo>
                  <a:lnTo>
                    <a:pt x="355155" y="999566"/>
                  </a:lnTo>
                  <a:lnTo>
                    <a:pt x="360997" y="1005408"/>
                  </a:lnTo>
                  <a:lnTo>
                    <a:pt x="375412" y="1005408"/>
                  </a:lnTo>
                  <a:lnTo>
                    <a:pt x="381254" y="999566"/>
                  </a:lnTo>
                  <a:lnTo>
                    <a:pt x="381254" y="985151"/>
                  </a:lnTo>
                  <a:close/>
                </a:path>
                <a:path w="825500" h="1201420">
                  <a:moveTo>
                    <a:pt x="381254" y="887222"/>
                  </a:moveTo>
                  <a:lnTo>
                    <a:pt x="375412" y="881380"/>
                  </a:lnTo>
                  <a:lnTo>
                    <a:pt x="360997" y="881380"/>
                  </a:lnTo>
                  <a:lnTo>
                    <a:pt x="355155" y="887222"/>
                  </a:lnTo>
                  <a:lnTo>
                    <a:pt x="355155" y="894422"/>
                  </a:lnTo>
                  <a:lnTo>
                    <a:pt x="355155" y="901636"/>
                  </a:lnTo>
                  <a:lnTo>
                    <a:pt x="360997" y="907478"/>
                  </a:lnTo>
                  <a:lnTo>
                    <a:pt x="375412" y="907478"/>
                  </a:lnTo>
                  <a:lnTo>
                    <a:pt x="381254" y="901636"/>
                  </a:lnTo>
                  <a:lnTo>
                    <a:pt x="381254" y="887222"/>
                  </a:lnTo>
                  <a:close/>
                </a:path>
                <a:path w="825500" h="1201420">
                  <a:moveTo>
                    <a:pt x="470065" y="1181023"/>
                  </a:moveTo>
                  <a:lnTo>
                    <a:pt x="464223" y="1175181"/>
                  </a:lnTo>
                  <a:lnTo>
                    <a:pt x="449745" y="1175181"/>
                  </a:lnTo>
                  <a:lnTo>
                    <a:pt x="443903" y="1181023"/>
                  </a:lnTo>
                  <a:lnTo>
                    <a:pt x="443903" y="1188237"/>
                  </a:lnTo>
                  <a:lnTo>
                    <a:pt x="443903" y="1195438"/>
                  </a:lnTo>
                  <a:lnTo>
                    <a:pt x="449745" y="1201280"/>
                  </a:lnTo>
                  <a:lnTo>
                    <a:pt x="464223" y="1201280"/>
                  </a:lnTo>
                  <a:lnTo>
                    <a:pt x="470065" y="1195438"/>
                  </a:lnTo>
                  <a:lnTo>
                    <a:pt x="470065" y="1181023"/>
                  </a:lnTo>
                  <a:close/>
                </a:path>
                <a:path w="825500" h="1201420">
                  <a:moveTo>
                    <a:pt x="470065" y="1083094"/>
                  </a:moveTo>
                  <a:lnTo>
                    <a:pt x="464223" y="1077252"/>
                  </a:lnTo>
                  <a:lnTo>
                    <a:pt x="449745" y="1077252"/>
                  </a:lnTo>
                  <a:lnTo>
                    <a:pt x="443903" y="1083094"/>
                  </a:lnTo>
                  <a:lnTo>
                    <a:pt x="443903" y="1090295"/>
                  </a:lnTo>
                  <a:lnTo>
                    <a:pt x="443903" y="1097508"/>
                  </a:lnTo>
                  <a:lnTo>
                    <a:pt x="449745" y="1103350"/>
                  </a:lnTo>
                  <a:lnTo>
                    <a:pt x="464223" y="1103350"/>
                  </a:lnTo>
                  <a:lnTo>
                    <a:pt x="470065" y="1097508"/>
                  </a:lnTo>
                  <a:lnTo>
                    <a:pt x="470065" y="1083094"/>
                  </a:lnTo>
                  <a:close/>
                </a:path>
                <a:path w="825500" h="1201420">
                  <a:moveTo>
                    <a:pt x="470065" y="985151"/>
                  </a:moveTo>
                  <a:lnTo>
                    <a:pt x="464223" y="979309"/>
                  </a:lnTo>
                  <a:lnTo>
                    <a:pt x="449745" y="979309"/>
                  </a:lnTo>
                  <a:lnTo>
                    <a:pt x="443903" y="985151"/>
                  </a:lnTo>
                  <a:lnTo>
                    <a:pt x="443903" y="992365"/>
                  </a:lnTo>
                  <a:lnTo>
                    <a:pt x="443903" y="999566"/>
                  </a:lnTo>
                  <a:lnTo>
                    <a:pt x="449745" y="1005408"/>
                  </a:lnTo>
                  <a:lnTo>
                    <a:pt x="464223" y="1005408"/>
                  </a:lnTo>
                  <a:lnTo>
                    <a:pt x="470065" y="999566"/>
                  </a:lnTo>
                  <a:lnTo>
                    <a:pt x="470065" y="985151"/>
                  </a:lnTo>
                  <a:close/>
                </a:path>
                <a:path w="825500" h="1201420">
                  <a:moveTo>
                    <a:pt x="470065" y="887222"/>
                  </a:moveTo>
                  <a:lnTo>
                    <a:pt x="464223" y="881380"/>
                  </a:lnTo>
                  <a:lnTo>
                    <a:pt x="449745" y="881380"/>
                  </a:lnTo>
                  <a:lnTo>
                    <a:pt x="443903" y="887222"/>
                  </a:lnTo>
                  <a:lnTo>
                    <a:pt x="443903" y="894422"/>
                  </a:lnTo>
                  <a:lnTo>
                    <a:pt x="443903" y="901636"/>
                  </a:lnTo>
                  <a:lnTo>
                    <a:pt x="449745" y="907478"/>
                  </a:lnTo>
                  <a:lnTo>
                    <a:pt x="464223" y="907478"/>
                  </a:lnTo>
                  <a:lnTo>
                    <a:pt x="470065" y="901636"/>
                  </a:lnTo>
                  <a:lnTo>
                    <a:pt x="470065" y="887222"/>
                  </a:lnTo>
                  <a:close/>
                </a:path>
                <a:path w="825500" h="1201420">
                  <a:moveTo>
                    <a:pt x="558838" y="1181023"/>
                  </a:moveTo>
                  <a:lnTo>
                    <a:pt x="552996" y="1175181"/>
                  </a:lnTo>
                  <a:lnTo>
                    <a:pt x="538518" y="1175181"/>
                  </a:lnTo>
                  <a:lnTo>
                    <a:pt x="532676" y="1181023"/>
                  </a:lnTo>
                  <a:lnTo>
                    <a:pt x="532676" y="1188237"/>
                  </a:lnTo>
                  <a:lnTo>
                    <a:pt x="532676" y="1195438"/>
                  </a:lnTo>
                  <a:lnTo>
                    <a:pt x="538518" y="1201280"/>
                  </a:lnTo>
                  <a:lnTo>
                    <a:pt x="552996" y="1201280"/>
                  </a:lnTo>
                  <a:lnTo>
                    <a:pt x="558838" y="1195438"/>
                  </a:lnTo>
                  <a:lnTo>
                    <a:pt x="558838" y="1181023"/>
                  </a:lnTo>
                  <a:close/>
                </a:path>
                <a:path w="825500" h="1201420">
                  <a:moveTo>
                    <a:pt x="558838" y="1083094"/>
                  </a:moveTo>
                  <a:lnTo>
                    <a:pt x="552996" y="1077252"/>
                  </a:lnTo>
                  <a:lnTo>
                    <a:pt x="538518" y="1077252"/>
                  </a:lnTo>
                  <a:lnTo>
                    <a:pt x="532676" y="1083094"/>
                  </a:lnTo>
                  <a:lnTo>
                    <a:pt x="532676" y="1090295"/>
                  </a:lnTo>
                  <a:lnTo>
                    <a:pt x="532676" y="1097508"/>
                  </a:lnTo>
                  <a:lnTo>
                    <a:pt x="538518" y="1103350"/>
                  </a:lnTo>
                  <a:lnTo>
                    <a:pt x="552996" y="1103350"/>
                  </a:lnTo>
                  <a:lnTo>
                    <a:pt x="558838" y="1097508"/>
                  </a:lnTo>
                  <a:lnTo>
                    <a:pt x="558838" y="1083094"/>
                  </a:lnTo>
                  <a:close/>
                </a:path>
                <a:path w="825500" h="1201420">
                  <a:moveTo>
                    <a:pt x="558838" y="985151"/>
                  </a:moveTo>
                  <a:lnTo>
                    <a:pt x="552996" y="979309"/>
                  </a:lnTo>
                  <a:lnTo>
                    <a:pt x="538518" y="979309"/>
                  </a:lnTo>
                  <a:lnTo>
                    <a:pt x="532676" y="985151"/>
                  </a:lnTo>
                  <a:lnTo>
                    <a:pt x="532676" y="992365"/>
                  </a:lnTo>
                  <a:lnTo>
                    <a:pt x="532676" y="999566"/>
                  </a:lnTo>
                  <a:lnTo>
                    <a:pt x="538518" y="1005408"/>
                  </a:lnTo>
                  <a:lnTo>
                    <a:pt x="552996" y="1005408"/>
                  </a:lnTo>
                  <a:lnTo>
                    <a:pt x="558838" y="999566"/>
                  </a:lnTo>
                  <a:lnTo>
                    <a:pt x="558838" y="985151"/>
                  </a:lnTo>
                  <a:close/>
                </a:path>
                <a:path w="825500" h="1201420">
                  <a:moveTo>
                    <a:pt x="558838" y="887222"/>
                  </a:moveTo>
                  <a:lnTo>
                    <a:pt x="552996" y="881380"/>
                  </a:lnTo>
                  <a:lnTo>
                    <a:pt x="538518" y="881380"/>
                  </a:lnTo>
                  <a:lnTo>
                    <a:pt x="532676" y="887222"/>
                  </a:lnTo>
                  <a:lnTo>
                    <a:pt x="532676" y="894422"/>
                  </a:lnTo>
                  <a:lnTo>
                    <a:pt x="532676" y="901636"/>
                  </a:lnTo>
                  <a:lnTo>
                    <a:pt x="538518" y="907478"/>
                  </a:lnTo>
                  <a:lnTo>
                    <a:pt x="552996" y="907478"/>
                  </a:lnTo>
                  <a:lnTo>
                    <a:pt x="558838" y="901636"/>
                  </a:lnTo>
                  <a:lnTo>
                    <a:pt x="558838" y="887222"/>
                  </a:lnTo>
                  <a:close/>
                </a:path>
                <a:path w="825500" h="1201420">
                  <a:moveTo>
                    <a:pt x="558838" y="789279"/>
                  </a:moveTo>
                  <a:lnTo>
                    <a:pt x="552996" y="783437"/>
                  </a:lnTo>
                  <a:lnTo>
                    <a:pt x="538518" y="783437"/>
                  </a:lnTo>
                  <a:lnTo>
                    <a:pt x="532676" y="789279"/>
                  </a:lnTo>
                  <a:lnTo>
                    <a:pt x="532676" y="796493"/>
                  </a:lnTo>
                  <a:lnTo>
                    <a:pt x="532676" y="803694"/>
                  </a:lnTo>
                  <a:lnTo>
                    <a:pt x="538518" y="809536"/>
                  </a:lnTo>
                  <a:lnTo>
                    <a:pt x="552996" y="809536"/>
                  </a:lnTo>
                  <a:lnTo>
                    <a:pt x="558838" y="803694"/>
                  </a:lnTo>
                  <a:lnTo>
                    <a:pt x="558838" y="789279"/>
                  </a:lnTo>
                  <a:close/>
                </a:path>
                <a:path w="825500" h="1201420">
                  <a:moveTo>
                    <a:pt x="558838" y="691388"/>
                  </a:moveTo>
                  <a:lnTo>
                    <a:pt x="552996" y="685546"/>
                  </a:lnTo>
                  <a:lnTo>
                    <a:pt x="538518" y="685546"/>
                  </a:lnTo>
                  <a:lnTo>
                    <a:pt x="532676" y="691388"/>
                  </a:lnTo>
                  <a:lnTo>
                    <a:pt x="532676" y="698500"/>
                  </a:lnTo>
                  <a:lnTo>
                    <a:pt x="532676" y="705739"/>
                  </a:lnTo>
                  <a:lnTo>
                    <a:pt x="538518" y="711581"/>
                  </a:lnTo>
                  <a:lnTo>
                    <a:pt x="552996" y="711581"/>
                  </a:lnTo>
                  <a:lnTo>
                    <a:pt x="558838" y="705739"/>
                  </a:lnTo>
                  <a:lnTo>
                    <a:pt x="558838" y="691388"/>
                  </a:lnTo>
                  <a:close/>
                </a:path>
                <a:path w="825500" h="1201420">
                  <a:moveTo>
                    <a:pt x="558838" y="593471"/>
                  </a:moveTo>
                  <a:lnTo>
                    <a:pt x="552996" y="587629"/>
                  </a:lnTo>
                  <a:lnTo>
                    <a:pt x="538518" y="587629"/>
                  </a:lnTo>
                  <a:lnTo>
                    <a:pt x="532676" y="593471"/>
                  </a:lnTo>
                  <a:lnTo>
                    <a:pt x="532676" y="600583"/>
                  </a:lnTo>
                  <a:lnTo>
                    <a:pt x="532676" y="607822"/>
                  </a:lnTo>
                  <a:lnTo>
                    <a:pt x="538518" y="613664"/>
                  </a:lnTo>
                  <a:lnTo>
                    <a:pt x="552996" y="613664"/>
                  </a:lnTo>
                  <a:lnTo>
                    <a:pt x="558838" y="607822"/>
                  </a:lnTo>
                  <a:lnTo>
                    <a:pt x="558838" y="593471"/>
                  </a:lnTo>
                  <a:close/>
                </a:path>
                <a:path w="825500" h="1201420">
                  <a:moveTo>
                    <a:pt x="558838" y="495427"/>
                  </a:moveTo>
                  <a:lnTo>
                    <a:pt x="552996" y="489585"/>
                  </a:lnTo>
                  <a:lnTo>
                    <a:pt x="538518" y="489585"/>
                  </a:lnTo>
                  <a:lnTo>
                    <a:pt x="532676" y="495427"/>
                  </a:lnTo>
                  <a:lnTo>
                    <a:pt x="532676" y="502666"/>
                  </a:lnTo>
                  <a:lnTo>
                    <a:pt x="532676" y="509905"/>
                  </a:lnTo>
                  <a:lnTo>
                    <a:pt x="538518" y="515747"/>
                  </a:lnTo>
                  <a:lnTo>
                    <a:pt x="552996" y="515747"/>
                  </a:lnTo>
                  <a:lnTo>
                    <a:pt x="558838" y="509905"/>
                  </a:lnTo>
                  <a:lnTo>
                    <a:pt x="558838" y="495427"/>
                  </a:lnTo>
                  <a:close/>
                </a:path>
                <a:path w="825500" h="1201420">
                  <a:moveTo>
                    <a:pt x="558838" y="397510"/>
                  </a:moveTo>
                  <a:lnTo>
                    <a:pt x="552996" y="391668"/>
                  </a:lnTo>
                  <a:lnTo>
                    <a:pt x="538518" y="391668"/>
                  </a:lnTo>
                  <a:lnTo>
                    <a:pt x="532676" y="397510"/>
                  </a:lnTo>
                  <a:lnTo>
                    <a:pt x="532676" y="404749"/>
                  </a:lnTo>
                  <a:lnTo>
                    <a:pt x="532676" y="411988"/>
                  </a:lnTo>
                  <a:lnTo>
                    <a:pt x="538518" y="417830"/>
                  </a:lnTo>
                  <a:lnTo>
                    <a:pt x="552996" y="417830"/>
                  </a:lnTo>
                  <a:lnTo>
                    <a:pt x="558838" y="411988"/>
                  </a:lnTo>
                  <a:lnTo>
                    <a:pt x="558838" y="397510"/>
                  </a:lnTo>
                  <a:close/>
                </a:path>
                <a:path w="825500" h="1201420">
                  <a:moveTo>
                    <a:pt x="558838" y="299593"/>
                  </a:moveTo>
                  <a:lnTo>
                    <a:pt x="552996" y="293751"/>
                  </a:lnTo>
                  <a:lnTo>
                    <a:pt x="538518" y="293751"/>
                  </a:lnTo>
                  <a:lnTo>
                    <a:pt x="532676" y="299593"/>
                  </a:lnTo>
                  <a:lnTo>
                    <a:pt x="532676" y="306832"/>
                  </a:lnTo>
                  <a:lnTo>
                    <a:pt x="532676" y="314071"/>
                  </a:lnTo>
                  <a:lnTo>
                    <a:pt x="538518" y="319913"/>
                  </a:lnTo>
                  <a:lnTo>
                    <a:pt x="552996" y="319913"/>
                  </a:lnTo>
                  <a:lnTo>
                    <a:pt x="558838" y="314071"/>
                  </a:lnTo>
                  <a:lnTo>
                    <a:pt x="558838" y="299593"/>
                  </a:lnTo>
                  <a:close/>
                </a:path>
                <a:path w="825500" h="1201420">
                  <a:moveTo>
                    <a:pt x="558838" y="201676"/>
                  </a:moveTo>
                  <a:lnTo>
                    <a:pt x="552996" y="195834"/>
                  </a:lnTo>
                  <a:lnTo>
                    <a:pt x="538518" y="195834"/>
                  </a:lnTo>
                  <a:lnTo>
                    <a:pt x="532676" y="201676"/>
                  </a:lnTo>
                  <a:lnTo>
                    <a:pt x="532676" y="208915"/>
                  </a:lnTo>
                  <a:lnTo>
                    <a:pt x="532676" y="216027"/>
                  </a:lnTo>
                  <a:lnTo>
                    <a:pt x="538518" y="221869"/>
                  </a:lnTo>
                  <a:lnTo>
                    <a:pt x="552996" y="221869"/>
                  </a:lnTo>
                  <a:lnTo>
                    <a:pt x="558838" y="216027"/>
                  </a:lnTo>
                  <a:lnTo>
                    <a:pt x="558838" y="201676"/>
                  </a:lnTo>
                  <a:close/>
                </a:path>
                <a:path w="825500" h="1201420">
                  <a:moveTo>
                    <a:pt x="558838" y="103759"/>
                  </a:moveTo>
                  <a:lnTo>
                    <a:pt x="552996" y="97917"/>
                  </a:lnTo>
                  <a:lnTo>
                    <a:pt x="538518" y="97917"/>
                  </a:lnTo>
                  <a:lnTo>
                    <a:pt x="532676" y="103759"/>
                  </a:lnTo>
                  <a:lnTo>
                    <a:pt x="532676" y="110998"/>
                  </a:lnTo>
                  <a:lnTo>
                    <a:pt x="532676" y="118110"/>
                  </a:lnTo>
                  <a:lnTo>
                    <a:pt x="538518" y="123952"/>
                  </a:lnTo>
                  <a:lnTo>
                    <a:pt x="552996" y="123952"/>
                  </a:lnTo>
                  <a:lnTo>
                    <a:pt x="558838" y="118110"/>
                  </a:lnTo>
                  <a:lnTo>
                    <a:pt x="558838" y="103759"/>
                  </a:lnTo>
                  <a:close/>
                </a:path>
                <a:path w="825500" h="1201420">
                  <a:moveTo>
                    <a:pt x="558838" y="5842"/>
                  </a:moveTo>
                  <a:lnTo>
                    <a:pt x="552996" y="0"/>
                  </a:lnTo>
                  <a:lnTo>
                    <a:pt x="538518" y="0"/>
                  </a:lnTo>
                  <a:lnTo>
                    <a:pt x="532676" y="5842"/>
                  </a:lnTo>
                  <a:lnTo>
                    <a:pt x="532676" y="12954"/>
                  </a:lnTo>
                  <a:lnTo>
                    <a:pt x="532676" y="20193"/>
                  </a:lnTo>
                  <a:lnTo>
                    <a:pt x="538518" y="26035"/>
                  </a:lnTo>
                  <a:lnTo>
                    <a:pt x="552996" y="26035"/>
                  </a:lnTo>
                  <a:lnTo>
                    <a:pt x="558838" y="20193"/>
                  </a:lnTo>
                  <a:lnTo>
                    <a:pt x="558838" y="5842"/>
                  </a:lnTo>
                  <a:close/>
                </a:path>
                <a:path w="825500" h="1201420">
                  <a:moveTo>
                    <a:pt x="647611" y="1181023"/>
                  </a:moveTo>
                  <a:lnTo>
                    <a:pt x="641769" y="1175181"/>
                  </a:lnTo>
                  <a:lnTo>
                    <a:pt x="627418" y="1175181"/>
                  </a:lnTo>
                  <a:lnTo>
                    <a:pt x="621576" y="1181023"/>
                  </a:lnTo>
                  <a:lnTo>
                    <a:pt x="621576" y="1188237"/>
                  </a:lnTo>
                  <a:lnTo>
                    <a:pt x="621576" y="1195438"/>
                  </a:lnTo>
                  <a:lnTo>
                    <a:pt x="627418" y="1201280"/>
                  </a:lnTo>
                  <a:lnTo>
                    <a:pt x="641769" y="1201280"/>
                  </a:lnTo>
                  <a:lnTo>
                    <a:pt x="647611" y="1195438"/>
                  </a:lnTo>
                  <a:lnTo>
                    <a:pt x="647611" y="1181023"/>
                  </a:lnTo>
                  <a:close/>
                </a:path>
                <a:path w="825500" h="1201420">
                  <a:moveTo>
                    <a:pt x="647611" y="1083094"/>
                  </a:moveTo>
                  <a:lnTo>
                    <a:pt x="641769" y="1077252"/>
                  </a:lnTo>
                  <a:lnTo>
                    <a:pt x="627418" y="1077252"/>
                  </a:lnTo>
                  <a:lnTo>
                    <a:pt x="621576" y="1083094"/>
                  </a:lnTo>
                  <a:lnTo>
                    <a:pt x="621576" y="1090295"/>
                  </a:lnTo>
                  <a:lnTo>
                    <a:pt x="621576" y="1097508"/>
                  </a:lnTo>
                  <a:lnTo>
                    <a:pt x="627418" y="1103350"/>
                  </a:lnTo>
                  <a:lnTo>
                    <a:pt x="641769" y="1103350"/>
                  </a:lnTo>
                  <a:lnTo>
                    <a:pt x="647611" y="1097508"/>
                  </a:lnTo>
                  <a:lnTo>
                    <a:pt x="647611" y="1083094"/>
                  </a:lnTo>
                  <a:close/>
                </a:path>
                <a:path w="825500" h="1201420">
                  <a:moveTo>
                    <a:pt x="647611" y="985151"/>
                  </a:moveTo>
                  <a:lnTo>
                    <a:pt x="641769" y="979309"/>
                  </a:lnTo>
                  <a:lnTo>
                    <a:pt x="627418" y="979309"/>
                  </a:lnTo>
                  <a:lnTo>
                    <a:pt x="621576" y="985151"/>
                  </a:lnTo>
                  <a:lnTo>
                    <a:pt x="621576" y="992365"/>
                  </a:lnTo>
                  <a:lnTo>
                    <a:pt x="621576" y="999566"/>
                  </a:lnTo>
                  <a:lnTo>
                    <a:pt x="627418" y="1005408"/>
                  </a:lnTo>
                  <a:lnTo>
                    <a:pt x="641769" y="1005408"/>
                  </a:lnTo>
                  <a:lnTo>
                    <a:pt x="647611" y="999566"/>
                  </a:lnTo>
                  <a:lnTo>
                    <a:pt x="647611" y="985151"/>
                  </a:lnTo>
                  <a:close/>
                </a:path>
                <a:path w="825500" h="1201420">
                  <a:moveTo>
                    <a:pt x="647611" y="887222"/>
                  </a:moveTo>
                  <a:lnTo>
                    <a:pt x="641769" y="881380"/>
                  </a:lnTo>
                  <a:lnTo>
                    <a:pt x="627418" y="881380"/>
                  </a:lnTo>
                  <a:lnTo>
                    <a:pt x="621576" y="887222"/>
                  </a:lnTo>
                  <a:lnTo>
                    <a:pt x="621576" y="894422"/>
                  </a:lnTo>
                  <a:lnTo>
                    <a:pt x="621576" y="901636"/>
                  </a:lnTo>
                  <a:lnTo>
                    <a:pt x="627418" y="907478"/>
                  </a:lnTo>
                  <a:lnTo>
                    <a:pt x="641769" y="907478"/>
                  </a:lnTo>
                  <a:lnTo>
                    <a:pt x="647611" y="901636"/>
                  </a:lnTo>
                  <a:lnTo>
                    <a:pt x="647611" y="887222"/>
                  </a:lnTo>
                  <a:close/>
                </a:path>
                <a:path w="825500" h="1201420">
                  <a:moveTo>
                    <a:pt x="647611" y="789279"/>
                  </a:moveTo>
                  <a:lnTo>
                    <a:pt x="641769" y="783437"/>
                  </a:lnTo>
                  <a:lnTo>
                    <a:pt x="627418" y="783437"/>
                  </a:lnTo>
                  <a:lnTo>
                    <a:pt x="621576" y="789279"/>
                  </a:lnTo>
                  <a:lnTo>
                    <a:pt x="621576" y="796493"/>
                  </a:lnTo>
                  <a:lnTo>
                    <a:pt x="621576" y="803694"/>
                  </a:lnTo>
                  <a:lnTo>
                    <a:pt x="627418" y="809536"/>
                  </a:lnTo>
                  <a:lnTo>
                    <a:pt x="641769" y="809536"/>
                  </a:lnTo>
                  <a:lnTo>
                    <a:pt x="647611" y="803694"/>
                  </a:lnTo>
                  <a:lnTo>
                    <a:pt x="647611" y="789279"/>
                  </a:lnTo>
                  <a:close/>
                </a:path>
                <a:path w="825500" h="1201420">
                  <a:moveTo>
                    <a:pt x="647611" y="691388"/>
                  </a:moveTo>
                  <a:lnTo>
                    <a:pt x="641769" y="685546"/>
                  </a:lnTo>
                  <a:lnTo>
                    <a:pt x="627418" y="685546"/>
                  </a:lnTo>
                  <a:lnTo>
                    <a:pt x="621576" y="691388"/>
                  </a:lnTo>
                  <a:lnTo>
                    <a:pt x="621576" y="698500"/>
                  </a:lnTo>
                  <a:lnTo>
                    <a:pt x="621576" y="705739"/>
                  </a:lnTo>
                  <a:lnTo>
                    <a:pt x="627418" y="711581"/>
                  </a:lnTo>
                  <a:lnTo>
                    <a:pt x="641769" y="711581"/>
                  </a:lnTo>
                  <a:lnTo>
                    <a:pt x="647611" y="705739"/>
                  </a:lnTo>
                  <a:lnTo>
                    <a:pt x="647611" y="691388"/>
                  </a:lnTo>
                  <a:close/>
                </a:path>
                <a:path w="825500" h="1201420">
                  <a:moveTo>
                    <a:pt x="647611" y="593471"/>
                  </a:moveTo>
                  <a:lnTo>
                    <a:pt x="641769" y="587629"/>
                  </a:lnTo>
                  <a:lnTo>
                    <a:pt x="627418" y="587629"/>
                  </a:lnTo>
                  <a:lnTo>
                    <a:pt x="621576" y="593471"/>
                  </a:lnTo>
                  <a:lnTo>
                    <a:pt x="621576" y="600583"/>
                  </a:lnTo>
                  <a:lnTo>
                    <a:pt x="621576" y="607822"/>
                  </a:lnTo>
                  <a:lnTo>
                    <a:pt x="627418" y="613664"/>
                  </a:lnTo>
                  <a:lnTo>
                    <a:pt x="641769" y="613664"/>
                  </a:lnTo>
                  <a:lnTo>
                    <a:pt x="647611" y="607822"/>
                  </a:lnTo>
                  <a:lnTo>
                    <a:pt x="647611" y="593471"/>
                  </a:lnTo>
                  <a:close/>
                </a:path>
                <a:path w="825500" h="1201420">
                  <a:moveTo>
                    <a:pt x="647611" y="495427"/>
                  </a:moveTo>
                  <a:lnTo>
                    <a:pt x="641769" y="489585"/>
                  </a:lnTo>
                  <a:lnTo>
                    <a:pt x="627418" y="489585"/>
                  </a:lnTo>
                  <a:lnTo>
                    <a:pt x="621576" y="495427"/>
                  </a:lnTo>
                  <a:lnTo>
                    <a:pt x="621576" y="502666"/>
                  </a:lnTo>
                  <a:lnTo>
                    <a:pt x="621576" y="509905"/>
                  </a:lnTo>
                  <a:lnTo>
                    <a:pt x="627418" y="515747"/>
                  </a:lnTo>
                  <a:lnTo>
                    <a:pt x="641769" y="515747"/>
                  </a:lnTo>
                  <a:lnTo>
                    <a:pt x="647611" y="509905"/>
                  </a:lnTo>
                  <a:lnTo>
                    <a:pt x="647611" y="495427"/>
                  </a:lnTo>
                  <a:close/>
                </a:path>
                <a:path w="825500" h="1201420">
                  <a:moveTo>
                    <a:pt x="647611" y="397510"/>
                  </a:moveTo>
                  <a:lnTo>
                    <a:pt x="641769" y="391668"/>
                  </a:lnTo>
                  <a:lnTo>
                    <a:pt x="627418" y="391668"/>
                  </a:lnTo>
                  <a:lnTo>
                    <a:pt x="621576" y="397510"/>
                  </a:lnTo>
                  <a:lnTo>
                    <a:pt x="621576" y="404749"/>
                  </a:lnTo>
                  <a:lnTo>
                    <a:pt x="621576" y="411988"/>
                  </a:lnTo>
                  <a:lnTo>
                    <a:pt x="627418" y="417830"/>
                  </a:lnTo>
                  <a:lnTo>
                    <a:pt x="641769" y="417830"/>
                  </a:lnTo>
                  <a:lnTo>
                    <a:pt x="647611" y="411988"/>
                  </a:lnTo>
                  <a:lnTo>
                    <a:pt x="647611" y="397510"/>
                  </a:lnTo>
                  <a:close/>
                </a:path>
                <a:path w="825500" h="1201420">
                  <a:moveTo>
                    <a:pt x="647611" y="299593"/>
                  </a:moveTo>
                  <a:lnTo>
                    <a:pt x="641769" y="293751"/>
                  </a:lnTo>
                  <a:lnTo>
                    <a:pt x="627418" y="293751"/>
                  </a:lnTo>
                  <a:lnTo>
                    <a:pt x="621576" y="299593"/>
                  </a:lnTo>
                  <a:lnTo>
                    <a:pt x="621576" y="306832"/>
                  </a:lnTo>
                  <a:lnTo>
                    <a:pt x="621576" y="314071"/>
                  </a:lnTo>
                  <a:lnTo>
                    <a:pt x="627418" y="319913"/>
                  </a:lnTo>
                  <a:lnTo>
                    <a:pt x="641769" y="319913"/>
                  </a:lnTo>
                  <a:lnTo>
                    <a:pt x="647611" y="314071"/>
                  </a:lnTo>
                  <a:lnTo>
                    <a:pt x="647611" y="299593"/>
                  </a:lnTo>
                  <a:close/>
                </a:path>
                <a:path w="825500" h="1201420">
                  <a:moveTo>
                    <a:pt x="647611" y="201676"/>
                  </a:moveTo>
                  <a:lnTo>
                    <a:pt x="641769" y="195834"/>
                  </a:lnTo>
                  <a:lnTo>
                    <a:pt x="627418" y="195834"/>
                  </a:lnTo>
                  <a:lnTo>
                    <a:pt x="621576" y="201676"/>
                  </a:lnTo>
                  <a:lnTo>
                    <a:pt x="621576" y="208915"/>
                  </a:lnTo>
                  <a:lnTo>
                    <a:pt x="621576" y="216027"/>
                  </a:lnTo>
                  <a:lnTo>
                    <a:pt x="627418" y="221869"/>
                  </a:lnTo>
                  <a:lnTo>
                    <a:pt x="641769" y="221869"/>
                  </a:lnTo>
                  <a:lnTo>
                    <a:pt x="647611" y="216027"/>
                  </a:lnTo>
                  <a:lnTo>
                    <a:pt x="647611" y="201676"/>
                  </a:lnTo>
                  <a:close/>
                </a:path>
                <a:path w="825500" h="1201420">
                  <a:moveTo>
                    <a:pt x="647611" y="103759"/>
                  </a:moveTo>
                  <a:lnTo>
                    <a:pt x="641769" y="97917"/>
                  </a:lnTo>
                  <a:lnTo>
                    <a:pt x="627418" y="97917"/>
                  </a:lnTo>
                  <a:lnTo>
                    <a:pt x="621576" y="103759"/>
                  </a:lnTo>
                  <a:lnTo>
                    <a:pt x="621576" y="110998"/>
                  </a:lnTo>
                  <a:lnTo>
                    <a:pt x="621576" y="118110"/>
                  </a:lnTo>
                  <a:lnTo>
                    <a:pt x="627418" y="123952"/>
                  </a:lnTo>
                  <a:lnTo>
                    <a:pt x="641769" y="123952"/>
                  </a:lnTo>
                  <a:lnTo>
                    <a:pt x="647611" y="118110"/>
                  </a:lnTo>
                  <a:lnTo>
                    <a:pt x="647611" y="103759"/>
                  </a:lnTo>
                  <a:close/>
                </a:path>
                <a:path w="825500" h="1201420">
                  <a:moveTo>
                    <a:pt x="647611" y="5842"/>
                  </a:moveTo>
                  <a:lnTo>
                    <a:pt x="641769" y="0"/>
                  </a:lnTo>
                  <a:lnTo>
                    <a:pt x="627418" y="0"/>
                  </a:lnTo>
                  <a:lnTo>
                    <a:pt x="621576" y="5842"/>
                  </a:lnTo>
                  <a:lnTo>
                    <a:pt x="621576" y="12954"/>
                  </a:lnTo>
                  <a:lnTo>
                    <a:pt x="621576" y="20193"/>
                  </a:lnTo>
                  <a:lnTo>
                    <a:pt x="627418" y="26035"/>
                  </a:lnTo>
                  <a:lnTo>
                    <a:pt x="641769" y="26035"/>
                  </a:lnTo>
                  <a:lnTo>
                    <a:pt x="647611" y="20193"/>
                  </a:lnTo>
                  <a:lnTo>
                    <a:pt x="647611" y="5842"/>
                  </a:lnTo>
                  <a:close/>
                </a:path>
                <a:path w="825500" h="1201420">
                  <a:moveTo>
                    <a:pt x="736384" y="1181023"/>
                  </a:moveTo>
                  <a:lnTo>
                    <a:pt x="730542" y="1175181"/>
                  </a:lnTo>
                  <a:lnTo>
                    <a:pt x="716191" y="1175181"/>
                  </a:lnTo>
                  <a:lnTo>
                    <a:pt x="710349" y="1181023"/>
                  </a:lnTo>
                  <a:lnTo>
                    <a:pt x="710349" y="1188237"/>
                  </a:lnTo>
                  <a:lnTo>
                    <a:pt x="710349" y="1195438"/>
                  </a:lnTo>
                  <a:lnTo>
                    <a:pt x="716191" y="1201280"/>
                  </a:lnTo>
                  <a:lnTo>
                    <a:pt x="730542" y="1201280"/>
                  </a:lnTo>
                  <a:lnTo>
                    <a:pt x="736384" y="1195438"/>
                  </a:lnTo>
                  <a:lnTo>
                    <a:pt x="736384" y="1181023"/>
                  </a:lnTo>
                  <a:close/>
                </a:path>
                <a:path w="825500" h="1201420">
                  <a:moveTo>
                    <a:pt x="736384" y="1083094"/>
                  </a:moveTo>
                  <a:lnTo>
                    <a:pt x="730542" y="1077252"/>
                  </a:lnTo>
                  <a:lnTo>
                    <a:pt x="716191" y="1077252"/>
                  </a:lnTo>
                  <a:lnTo>
                    <a:pt x="710349" y="1083094"/>
                  </a:lnTo>
                  <a:lnTo>
                    <a:pt x="710349" y="1090295"/>
                  </a:lnTo>
                  <a:lnTo>
                    <a:pt x="710349" y="1097508"/>
                  </a:lnTo>
                  <a:lnTo>
                    <a:pt x="716191" y="1103350"/>
                  </a:lnTo>
                  <a:lnTo>
                    <a:pt x="730542" y="1103350"/>
                  </a:lnTo>
                  <a:lnTo>
                    <a:pt x="736384" y="1097508"/>
                  </a:lnTo>
                  <a:lnTo>
                    <a:pt x="736384" y="1083094"/>
                  </a:lnTo>
                  <a:close/>
                </a:path>
                <a:path w="825500" h="1201420">
                  <a:moveTo>
                    <a:pt x="736384" y="985151"/>
                  </a:moveTo>
                  <a:lnTo>
                    <a:pt x="730542" y="979309"/>
                  </a:lnTo>
                  <a:lnTo>
                    <a:pt x="716191" y="979309"/>
                  </a:lnTo>
                  <a:lnTo>
                    <a:pt x="710349" y="985151"/>
                  </a:lnTo>
                  <a:lnTo>
                    <a:pt x="710349" y="992365"/>
                  </a:lnTo>
                  <a:lnTo>
                    <a:pt x="710349" y="999566"/>
                  </a:lnTo>
                  <a:lnTo>
                    <a:pt x="716191" y="1005408"/>
                  </a:lnTo>
                  <a:lnTo>
                    <a:pt x="730542" y="1005408"/>
                  </a:lnTo>
                  <a:lnTo>
                    <a:pt x="736384" y="999566"/>
                  </a:lnTo>
                  <a:lnTo>
                    <a:pt x="736384" y="985151"/>
                  </a:lnTo>
                  <a:close/>
                </a:path>
                <a:path w="825500" h="1201420">
                  <a:moveTo>
                    <a:pt x="736384" y="887222"/>
                  </a:moveTo>
                  <a:lnTo>
                    <a:pt x="730542" y="881380"/>
                  </a:lnTo>
                  <a:lnTo>
                    <a:pt x="716191" y="881380"/>
                  </a:lnTo>
                  <a:lnTo>
                    <a:pt x="710349" y="887222"/>
                  </a:lnTo>
                  <a:lnTo>
                    <a:pt x="710349" y="894422"/>
                  </a:lnTo>
                  <a:lnTo>
                    <a:pt x="710349" y="901636"/>
                  </a:lnTo>
                  <a:lnTo>
                    <a:pt x="716191" y="907478"/>
                  </a:lnTo>
                  <a:lnTo>
                    <a:pt x="730542" y="907478"/>
                  </a:lnTo>
                  <a:lnTo>
                    <a:pt x="736384" y="901636"/>
                  </a:lnTo>
                  <a:lnTo>
                    <a:pt x="736384" y="887222"/>
                  </a:lnTo>
                  <a:close/>
                </a:path>
                <a:path w="825500" h="1201420">
                  <a:moveTo>
                    <a:pt x="736384" y="789279"/>
                  </a:moveTo>
                  <a:lnTo>
                    <a:pt x="730542" y="783437"/>
                  </a:lnTo>
                  <a:lnTo>
                    <a:pt x="716191" y="783437"/>
                  </a:lnTo>
                  <a:lnTo>
                    <a:pt x="710349" y="789279"/>
                  </a:lnTo>
                  <a:lnTo>
                    <a:pt x="710349" y="796493"/>
                  </a:lnTo>
                  <a:lnTo>
                    <a:pt x="710349" y="803694"/>
                  </a:lnTo>
                  <a:lnTo>
                    <a:pt x="716191" y="809536"/>
                  </a:lnTo>
                  <a:lnTo>
                    <a:pt x="730542" y="809536"/>
                  </a:lnTo>
                  <a:lnTo>
                    <a:pt x="736384" y="803694"/>
                  </a:lnTo>
                  <a:lnTo>
                    <a:pt x="736384" y="789279"/>
                  </a:lnTo>
                  <a:close/>
                </a:path>
                <a:path w="825500" h="1201420">
                  <a:moveTo>
                    <a:pt x="736384" y="691388"/>
                  </a:moveTo>
                  <a:lnTo>
                    <a:pt x="730542" y="685546"/>
                  </a:lnTo>
                  <a:lnTo>
                    <a:pt x="716191" y="685546"/>
                  </a:lnTo>
                  <a:lnTo>
                    <a:pt x="710349" y="691388"/>
                  </a:lnTo>
                  <a:lnTo>
                    <a:pt x="710349" y="698500"/>
                  </a:lnTo>
                  <a:lnTo>
                    <a:pt x="710349" y="705739"/>
                  </a:lnTo>
                  <a:lnTo>
                    <a:pt x="716191" y="711581"/>
                  </a:lnTo>
                  <a:lnTo>
                    <a:pt x="730542" y="711581"/>
                  </a:lnTo>
                  <a:lnTo>
                    <a:pt x="736384" y="705739"/>
                  </a:lnTo>
                  <a:lnTo>
                    <a:pt x="736384" y="691388"/>
                  </a:lnTo>
                  <a:close/>
                </a:path>
                <a:path w="825500" h="1201420">
                  <a:moveTo>
                    <a:pt x="736384" y="593471"/>
                  </a:moveTo>
                  <a:lnTo>
                    <a:pt x="730542" y="587629"/>
                  </a:lnTo>
                  <a:lnTo>
                    <a:pt x="716191" y="587629"/>
                  </a:lnTo>
                  <a:lnTo>
                    <a:pt x="710349" y="593471"/>
                  </a:lnTo>
                  <a:lnTo>
                    <a:pt x="710349" y="600583"/>
                  </a:lnTo>
                  <a:lnTo>
                    <a:pt x="710349" y="607822"/>
                  </a:lnTo>
                  <a:lnTo>
                    <a:pt x="716191" y="613664"/>
                  </a:lnTo>
                  <a:lnTo>
                    <a:pt x="730542" y="613664"/>
                  </a:lnTo>
                  <a:lnTo>
                    <a:pt x="736384" y="607822"/>
                  </a:lnTo>
                  <a:lnTo>
                    <a:pt x="736384" y="593471"/>
                  </a:lnTo>
                  <a:close/>
                </a:path>
                <a:path w="825500" h="1201420">
                  <a:moveTo>
                    <a:pt x="736384" y="495427"/>
                  </a:moveTo>
                  <a:lnTo>
                    <a:pt x="730542" y="489585"/>
                  </a:lnTo>
                  <a:lnTo>
                    <a:pt x="716191" y="489585"/>
                  </a:lnTo>
                  <a:lnTo>
                    <a:pt x="710349" y="495427"/>
                  </a:lnTo>
                  <a:lnTo>
                    <a:pt x="710349" y="502666"/>
                  </a:lnTo>
                  <a:lnTo>
                    <a:pt x="710349" y="509905"/>
                  </a:lnTo>
                  <a:lnTo>
                    <a:pt x="716191" y="515747"/>
                  </a:lnTo>
                  <a:lnTo>
                    <a:pt x="730542" y="515747"/>
                  </a:lnTo>
                  <a:lnTo>
                    <a:pt x="736384" y="509905"/>
                  </a:lnTo>
                  <a:lnTo>
                    <a:pt x="736384" y="495427"/>
                  </a:lnTo>
                  <a:close/>
                </a:path>
                <a:path w="825500" h="1201420">
                  <a:moveTo>
                    <a:pt x="736384" y="397510"/>
                  </a:moveTo>
                  <a:lnTo>
                    <a:pt x="730542" y="391668"/>
                  </a:lnTo>
                  <a:lnTo>
                    <a:pt x="716191" y="391668"/>
                  </a:lnTo>
                  <a:lnTo>
                    <a:pt x="710349" y="397510"/>
                  </a:lnTo>
                  <a:lnTo>
                    <a:pt x="710349" y="404749"/>
                  </a:lnTo>
                  <a:lnTo>
                    <a:pt x="710349" y="411988"/>
                  </a:lnTo>
                  <a:lnTo>
                    <a:pt x="716191" y="417830"/>
                  </a:lnTo>
                  <a:lnTo>
                    <a:pt x="730542" y="417830"/>
                  </a:lnTo>
                  <a:lnTo>
                    <a:pt x="736384" y="411988"/>
                  </a:lnTo>
                  <a:lnTo>
                    <a:pt x="736384" y="397510"/>
                  </a:lnTo>
                  <a:close/>
                </a:path>
                <a:path w="825500" h="1201420">
                  <a:moveTo>
                    <a:pt x="736384" y="299593"/>
                  </a:moveTo>
                  <a:lnTo>
                    <a:pt x="730542" y="293751"/>
                  </a:lnTo>
                  <a:lnTo>
                    <a:pt x="716191" y="293751"/>
                  </a:lnTo>
                  <a:lnTo>
                    <a:pt x="710349" y="299593"/>
                  </a:lnTo>
                  <a:lnTo>
                    <a:pt x="710349" y="306832"/>
                  </a:lnTo>
                  <a:lnTo>
                    <a:pt x="710349" y="314071"/>
                  </a:lnTo>
                  <a:lnTo>
                    <a:pt x="716191" y="319913"/>
                  </a:lnTo>
                  <a:lnTo>
                    <a:pt x="730542" y="319913"/>
                  </a:lnTo>
                  <a:lnTo>
                    <a:pt x="736384" y="314071"/>
                  </a:lnTo>
                  <a:lnTo>
                    <a:pt x="736384" y="299593"/>
                  </a:lnTo>
                  <a:close/>
                </a:path>
                <a:path w="825500" h="1201420">
                  <a:moveTo>
                    <a:pt x="736384" y="201676"/>
                  </a:moveTo>
                  <a:lnTo>
                    <a:pt x="730542" y="195834"/>
                  </a:lnTo>
                  <a:lnTo>
                    <a:pt x="716191" y="195834"/>
                  </a:lnTo>
                  <a:lnTo>
                    <a:pt x="710349" y="201676"/>
                  </a:lnTo>
                  <a:lnTo>
                    <a:pt x="710349" y="208915"/>
                  </a:lnTo>
                  <a:lnTo>
                    <a:pt x="710349" y="216027"/>
                  </a:lnTo>
                  <a:lnTo>
                    <a:pt x="716191" y="221869"/>
                  </a:lnTo>
                  <a:lnTo>
                    <a:pt x="730542" y="221869"/>
                  </a:lnTo>
                  <a:lnTo>
                    <a:pt x="736384" y="216027"/>
                  </a:lnTo>
                  <a:lnTo>
                    <a:pt x="736384" y="201676"/>
                  </a:lnTo>
                  <a:close/>
                </a:path>
                <a:path w="825500" h="1201420">
                  <a:moveTo>
                    <a:pt x="736384" y="103759"/>
                  </a:moveTo>
                  <a:lnTo>
                    <a:pt x="730542" y="97917"/>
                  </a:lnTo>
                  <a:lnTo>
                    <a:pt x="716191" y="97917"/>
                  </a:lnTo>
                  <a:lnTo>
                    <a:pt x="710349" y="103759"/>
                  </a:lnTo>
                  <a:lnTo>
                    <a:pt x="710349" y="110998"/>
                  </a:lnTo>
                  <a:lnTo>
                    <a:pt x="710349" y="118110"/>
                  </a:lnTo>
                  <a:lnTo>
                    <a:pt x="716191" y="123952"/>
                  </a:lnTo>
                  <a:lnTo>
                    <a:pt x="730542" y="123952"/>
                  </a:lnTo>
                  <a:lnTo>
                    <a:pt x="736384" y="118110"/>
                  </a:lnTo>
                  <a:lnTo>
                    <a:pt x="736384" y="103759"/>
                  </a:lnTo>
                  <a:close/>
                </a:path>
                <a:path w="825500" h="1201420">
                  <a:moveTo>
                    <a:pt x="736384" y="5842"/>
                  </a:moveTo>
                  <a:lnTo>
                    <a:pt x="730542" y="0"/>
                  </a:lnTo>
                  <a:lnTo>
                    <a:pt x="716191" y="0"/>
                  </a:lnTo>
                  <a:lnTo>
                    <a:pt x="710349" y="5842"/>
                  </a:lnTo>
                  <a:lnTo>
                    <a:pt x="710349" y="12954"/>
                  </a:lnTo>
                  <a:lnTo>
                    <a:pt x="710349" y="20193"/>
                  </a:lnTo>
                  <a:lnTo>
                    <a:pt x="716191" y="26035"/>
                  </a:lnTo>
                  <a:lnTo>
                    <a:pt x="730542" y="26035"/>
                  </a:lnTo>
                  <a:lnTo>
                    <a:pt x="736384" y="20193"/>
                  </a:lnTo>
                  <a:lnTo>
                    <a:pt x="736384" y="5842"/>
                  </a:lnTo>
                  <a:close/>
                </a:path>
                <a:path w="825500" h="1201420">
                  <a:moveTo>
                    <a:pt x="825157" y="789279"/>
                  </a:moveTo>
                  <a:lnTo>
                    <a:pt x="819315" y="783437"/>
                  </a:lnTo>
                  <a:lnTo>
                    <a:pt x="804964" y="783437"/>
                  </a:lnTo>
                  <a:lnTo>
                    <a:pt x="799122" y="789279"/>
                  </a:lnTo>
                  <a:lnTo>
                    <a:pt x="799122" y="796493"/>
                  </a:lnTo>
                  <a:lnTo>
                    <a:pt x="799122" y="803694"/>
                  </a:lnTo>
                  <a:lnTo>
                    <a:pt x="804964" y="809536"/>
                  </a:lnTo>
                  <a:lnTo>
                    <a:pt x="819315" y="809536"/>
                  </a:lnTo>
                  <a:lnTo>
                    <a:pt x="825157" y="803694"/>
                  </a:lnTo>
                  <a:lnTo>
                    <a:pt x="825157" y="789279"/>
                  </a:lnTo>
                  <a:close/>
                </a:path>
                <a:path w="825500" h="1201420">
                  <a:moveTo>
                    <a:pt x="825157" y="691388"/>
                  </a:moveTo>
                  <a:lnTo>
                    <a:pt x="819315" y="685546"/>
                  </a:lnTo>
                  <a:lnTo>
                    <a:pt x="804964" y="685546"/>
                  </a:lnTo>
                  <a:lnTo>
                    <a:pt x="799122" y="691388"/>
                  </a:lnTo>
                  <a:lnTo>
                    <a:pt x="799122" y="698500"/>
                  </a:lnTo>
                  <a:lnTo>
                    <a:pt x="799122" y="705739"/>
                  </a:lnTo>
                  <a:lnTo>
                    <a:pt x="804964" y="711581"/>
                  </a:lnTo>
                  <a:lnTo>
                    <a:pt x="819315" y="711581"/>
                  </a:lnTo>
                  <a:lnTo>
                    <a:pt x="825157" y="705739"/>
                  </a:lnTo>
                  <a:lnTo>
                    <a:pt x="825157" y="691388"/>
                  </a:lnTo>
                  <a:close/>
                </a:path>
                <a:path w="825500" h="1201420">
                  <a:moveTo>
                    <a:pt x="825157" y="593471"/>
                  </a:moveTo>
                  <a:lnTo>
                    <a:pt x="819315" y="587629"/>
                  </a:lnTo>
                  <a:lnTo>
                    <a:pt x="804964" y="587629"/>
                  </a:lnTo>
                  <a:lnTo>
                    <a:pt x="799122" y="593471"/>
                  </a:lnTo>
                  <a:lnTo>
                    <a:pt x="799122" y="600583"/>
                  </a:lnTo>
                  <a:lnTo>
                    <a:pt x="799122" y="607822"/>
                  </a:lnTo>
                  <a:lnTo>
                    <a:pt x="804964" y="613664"/>
                  </a:lnTo>
                  <a:lnTo>
                    <a:pt x="819315" y="613664"/>
                  </a:lnTo>
                  <a:lnTo>
                    <a:pt x="825157" y="607822"/>
                  </a:lnTo>
                  <a:lnTo>
                    <a:pt x="825157" y="593471"/>
                  </a:lnTo>
                  <a:close/>
                </a:path>
                <a:path w="825500" h="1201420">
                  <a:moveTo>
                    <a:pt x="825157" y="495427"/>
                  </a:moveTo>
                  <a:lnTo>
                    <a:pt x="819315" y="489585"/>
                  </a:lnTo>
                  <a:lnTo>
                    <a:pt x="804964" y="489585"/>
                  </a:lnTo>
                  <a:lnTo>
                    <a:pt x="799122" y="495427"/>
                  </a:lnTo>
                  <a:lnTo>
                    <a:pt x="799122" y="502666"/>
                  </a:lnTo>
                  <a:lnTo>
                    <a:pt x="799122" y="509905"/>
                  </a:lnTo>
                  <a:lnTo>
                    <a:pt x="804964" y="515747"/>
                  </a:lnTo>
                  <a:lnTo>
                    <a:pt x="819315" y="515747"/>
                  </a:lnTo>
                  <a:lnTo>
                    <a:pt x="825157" y="509905"/>
                  </a:lnTo>
                  <a:lnTo>
                    <a:pt x="825157" y="495427"/>
                  </a:lnTo>
                  <a:close/>
                </a:path>
                <a:path w="825500" h="1201420">
                  <a:moveTo>
                    <a:pt x="825157" y="397510"/>
                  </a:moveTo>
                  <a:lnTo>
                    <a:pt x="819315" y="391668"/>
                  </a:lnTo>
                  <a:lnTo>
                    <a:pt x="804964" y="391668"/>
                  </a:lnTo>
                  <a:lnTo>
                    <a:pt x="799122" y="397510"/>
                  </a:lnTo>
                  <a:lnTo>
                    <a:pt x="799122" y="404749"/>
                  </a:lnTo>
                  <a:lnTo>
                    <a:pt x="799122" y="411988"/>
                  </a:lnTo>
                  <a:lnTo>
                    <a:pt x="804964" y="417830"/>
                  </a:lnTo>
                  <a:lnTo>
                    <a:pt x="819315" y="417830"/>
                  </a:lnTo>
                  <a:lnTo>
                    <a:pt x="825157" y="411988"/>
                  </a:lnTo>
                  <a:lnTo>
                    <a:pt x="825157" y="397510"/>
                  </a:lnTo>
                  <a:close/>
                </a:path>
                <a:path w="825500" h="1201420">
                  <a:moveTo>
                    <a:pt x="825157" y="299593"/>
                  </a:moveTo>
                  <a:lnTo>
                    <a:pt x="819315" y="293751"/>
                  </a:lnTo>
                  <a:lnTo>
                    <a:pt x="804964" y="293751"/>
                  </a:lnTo>
                  <a:lnTo>
                    <a:pt x="799122" y="299593"/>
                  </a:lnTo>
                  <a:lnTo>
                    <a:pt x="799122" y="306832"/>
                  </a:lnTo>
                  <a:lnTo>
                    <a:pt x="799122" y="314071"/>
                  </a:lnTo>
                  <a:lnTo>
                    <a:pt x="804964" y="319913"/>
                  </a:lnTo>
                  <a:lnTo>
                    <a:pt x="819315" y="319913"/>
                  </a:lnTo>
                  <a:lnTo>
                    <a:pt x="825157" y="314071"/>
                  </a:lnTo>
                  <a:lnTo>
                    <a:pt x="825157" y="299593"/>
                  </a:lnTo>
                  <a:close/>
                </a:path>
                <a:path w="825500" h="1201420">
                  <a:moveTo>
                    <a:pt x="825157" y="201676"/>
                  </a:moveTo>
                  <a:lnTo>
                    <a:pt x="819315" y="195834"/>
                  </a:lnTo>
                  <a:lnTo>
                    <a:pt x="804964" y="195834"/>
                  </a:lnTo>
                  <a:lnTo>
                    <a:pt x="799122" y="201676"/>
                  </a:lnTo>
                  <a:lnTo>
                    <a:pt x="799122" y="208915"/>
                  </a:lnTo>
                  <a:lnTo>
                    <a:pt x="799122" y="216027"/>
                  </a:lnTo>
                  <a:lnTo>
                    <a:pt x="804964" y="221869"/>
                  </a:lnTo>
                  <a:lnTo>
                    <a:pt x="819315" y="221869"/>
                  </a:lnTo>
                  <a:lnTo>
                    <a:pt x="825157" y="216027"/>
                  </a:lnTo>
                  <a:lnTo>
                    <a:pt x="825157" y="201676"/>
                  </a:lnTo>
                  <a:close/>
                </a:path>
                <a:path w="825500" h="1201420">
                  <a:moveTo>
                    <a:pt x="825157" y="103759"/>
                  </a:moveTo>
                  <a:lnTo>
                    <a:pt x="819315" y="97917"/>
                  </a:lnTo>
                  <a:lnTo>
                    <a:pt x="804964" y="97917"/>
                  </a:lnTo>
                  <a:lnTo>
                    <a:pt x="799122" y="103759"/>
                  </a:lnTo>
                  <a:lnTo>
                    <a:pt x="799122" y="110998"/>
                  </a:lnTo>
                  <a:lnTo>
                    <a:pt x="799122" y="118110"/>
                  </a:lnTo>
                  <a:lnTo>
                    <a:pt x="804964" y="123952"/>
                  </a:lnTo>
                  <a:lnTo>
                    <a:pt x="819315" y="123952"/>
                  </a:lnTo>
                  <a:lnTo>
                    <a:pt x="825157" y="118110"/>
                  </a:lnTo>
                  <a:lnTo>
                    <a:pt x="825157" y="103759"/>
                  </a:lnTo>
                  <a:close/>
                </a:path>
                <a:path w="825500" h="1201420">
                  <a:moveTo>
                    <a:pt x="825157" y="5842"/>
                  </a:moveTo>
                  <a:lnTo>
                    <a:pt x="819315" y="0"/>
                  </a:lnTo>
                  <a:lnTo>
                    <a:pt x="804964" y="0"/>
                  </a:lnTo>
                  <a:lnTo>
                    <a:pt x="799122" y="5842"/>
                  </a:lnTo>
                  <a:lnTo>
                    <a:pt x="799122" y="12954"/>
                  </a:lnTo>
                  <a:lnTo>
                    <a:pt x="799122" y="20193"/>
                  </a:lnTo>
                  <a:lnTo>
                    <a:pt x="804964" y="26035"/>
                  </a:lnTo>
                  <a:lnTo>
                    <a:pt x="819315" y="26035"/>
                  </a:lnTo>
                  <a:lnTo>
                    <a:pt x="825157" y="20193"/>
                  </a:lnTo>
                  <a:lnTo>
                    <a:pt x="825157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0966" y="1337055"/>
              <a:ext cx="1713230" cy="3166745"/>
            </a:xfrm>
            <a:custGeom>
              <a:avLst/>
              <a:gdLst/>
              <a:ahLst/>
              <a:cxnLst/>
              <a:rect l="l" t="t" r="r" b="b"/>
              <a:pathLst>
                <a:path w="1713230" h="3166745">
                  <a:moveTo>
                    <a:pt x="26098" y="3146387"/>
                  </a:moveTo>
                  <a:lnTo>
                    <a:pt x="20256" y="3140545"/>
                  </a:lnTo>
                  <a:lnTo>
                    <a:pt x="5842" y="3140545"/>
                  </a:lnTo>
                  <a:lnTo>
                    <a:pt x="0" y="3146387"/>
                  </a:lnTo>
                  <a:lnTo>
                    <a:pt x="0" y="3153600"/>
                  </a:lnTo>
                  <a:lnTo>
                    <a:pt x="0" y="3160801"/>
                  </a:lnTo>
                  <a:lnTo>
                    <a:pt x="5842" y="3166643"/>
                  </a:lnTo>
                  <a:lnTo>
                    <a:pt x="20256" y="3166643"/>
                  </a:lnTo>
                  <a:lnTo>
                    <a:pt x="26098" y="3160801"/>
                  </a:lnTo>
                  <a:lnTo>
                    <a:pt x="26098" y="3146387"/>
                  </a:lnTo>
                  <a:close/>
                </a:path>
                <a:path w="1713230" h="3166745">
                  <a:moveTo>
                    <a:pt x="26098" y="3048457"/>
                  </a:moveTo>
                  <a:lnTo>
                    <a:pt x="20256" y="3042602"/>
                  </a:lnTo>
                  <a:lnTo>
                    <a:pt x="5842" y="3042602"/>
                  </a:lnTo>
                  <a:lnTo>
                    <a:pt x="0" y="3048457"/>
                  </a:lnTo>
                  <a:lnTo>
                    <a:pt x="0" y="3055658"/>
                  </a:lnTo>
                  <a:lnTo>
                    <a:pt x="0" y="3062871"/>
                  </a:lnTo>
                  <a:lnTo>
                    <a:pt x="5842" y="3068713"/>
                  </a:lnTo>
                  <a:lnTo>
                    <a:pt x="20256" y="3068713"/>
                  </a:lnTo>
                  <a:lnTo>
                    <a:pt x="26098" y="3062871"/>
                  </a:lnTo>
                  <a:lnTo>
                    <a:pt x="26098" y="3048457"/>
                  </a:lnTo>
                  <a:close/>
                </a:path>
                <a:path w="1713230" h="3166745">
                  <a:moveTo>
                    <a:pt x="26098" y="2950514"/>
                  </a:moveTo>
                  <a:lnTo>
                    <a:pt x="20256" y="2944672"/>
                  </a:lnTo>
                  <a:lnTo>
                    <a:pt x="5842" y="2944672"/>
                  </a:lnTo>
                  <a:lnTo>
                    <a:pt x="0" y="2950514"/>
                  </a:lnTo>
                  <a:lnTo>
                    <a:pt x="0" y="2957728"/>
                  </a:lnTo>
                  <a:lnTo>
                    <a:pt x="0" y="2964929"/>
                  </a:lnTo>
                  <a:lnTo>
                    <a:pt x="5842" y="2970771"/>
                  </a:lnTo>
                  <a:lnTo>
                    <a:pt x="20256" y="2970771"/>
                  </a:lnTo>
                  <a:lnTo>
                    <a:pt x="26098" y="2964929"/>
                  </a:lnTo>
                  <a:lnTo>
                    <a:pt x="26098" y="2950514"/>
                  </a:lnTo>
                  <a:close/>
                </a:path>
                <a:path w="1713230" h="3166745">
                  <a:moveTo>
                    <a:pt x="26098" y="2852585"/>
                  </a:moveTo>
                  <a:lnTo>
                    <a:pt x="20256" y="2846743"/>
                  </a:lnTo>
                  <a:lnTo>
                    <a:pt x="5842" y="2846743"/>
                  </a:lnTo>
                  <a:lnTo>
                    <a:pt x="0" y="2852585"/>
                  </a:lnTo>
                  <a:lnTo>
                    <a:pt x="0" y="2859786"/>
                  </a:lnTo>
                  <a:lnTo>
                    <a:pt x="0" y="2866999"/>
                  </a:lnTo>
                  <a:lnTo>
                    <a:pt x="5842" y="2872841"/>
                  </a:lnTo>
                  <a:lnTo>
                    <a:pt x="20256" y="2872841"/>
                  </a:lnTo>
                  <a:lnTo>
                    <a:pt x="26098" y="2866999"/>
                  </a:lnTo>
                  <a:lnTo>
                    <a:pt x="26098" y="2852585"/>
                  </a:lnTo>
                  <a:close/>
                </a:path>
                <a:path w="1713230" h="3166745">
                  <a:moveTo>
                    <a:pt x="26098" y="2754642"/>
                  </a:moveTo>
                  <a:lnTo>
                    <a:pt x="20256" y="2748800"/>
                  </a:lnTo>
                  <a:lnTo>
                    <a:pt x="5842" y="2748800"/>
                  </a:lnTo>
                  <a:lnTo>
                    <a:pt x="0" y="2754642"/>
                  </a:lnTo>
                  <a:lnTo>
                    <a:pt x="0" y="2761856"/>
                  </a:lnTo>
                  <a:lnTo>
                    <a:pt x="0" y="2769057"/>
                  </a:lnTo>
                  <a:lnTo>
                    <a:pt x="5842" y="2774899"/>
                  </a:lnTo>
                  <a:lnTo>
                    <a:pt x="20256" y="2774899"/>
                  </a:lnTo>
                  <a:lnTo>
                    <a:pt x="26098" y="2769057"/>
                  </a:lnTo>
                  <a:lnTo>
                    <a:pt x="26098" y="2754642"/>
                  </a:lnTo>
                  <a:close/>
                </a:path>
                <a:path w="1713230" h="3166745">
                  <a:moveTo>
                    <a:pt x="26098" y="2656713"/>
                  </a:moveTo>
                  <a:lnTo>
                    <a:pt x="20256" y="2650871"/>
                  </a:lnTo>
                  <a:lnTo>
                    <a:pt x="5842" y="2650871"/>
                  </a:lnTo>
                  <a:lnTo>
                    <a:pt x="0" y="2656713"/>
                  </a:lnTo>
                  <a:lnTo>
                    <a:pt x="0" y="2663914"/>
                  </a:lnTo>
                  <a:lnTo>
                    <a:pt x="0" y="2671127"/>
                  </a:lnTo>
                  <a:lnTo>
                    <a:pt x="5842" y="2676969"/>
                  </a:lnTo>
                  <a:lnTo>
                    <a:pt x="20256" y="2676969"/>
                  </a:lnTo>
                  <a:lnTo>
                    <a:pt x="26098" y="2671127"/>
                  </a:lnTo>
                  <a:lnTo>
                    <a:pt x="26098" y="2656713"/>
                  </a:lnTo>
                  <a:close/>
                </a:path>
                <a:path w="1713230" h="3166745">
                  <a:moveTo>
                    <a:pt x="26098" y="2558770"/>
                  </a:moveTo>
                  <a:lnTo>
                    <a:pt x="20256" y="2552928"/>
                  </a:lnTo>
                  <a:lnTo>
                    <a:pt x="5842" y="2552928"/>
                  </a:lnTo>
                  <a:lnTo>
                    <a:pt x="0" y="2558770"/>
                  </a:lnTo>
                  <a:lnTo>
                    <a:pt x="0" y="2565984"/>
                  </a:lnTo>
                  <a:lnTo>
                    <a:pt x="0" y="2573185"/>
                  </a:lnTo>
                  <a:lnTo>
                    <a:pt x="5842" y="2579027"/>
                  </a:lnTo>
                  <a:lnTo>
                    <a:pt x="20256" y="2579027"/>
                  </a:lnTo>
                  <a:lnTo>
                    <a:pt x="26098" y="2573185"/>
                  </a:lnTo>
                  <a:lnTo>
                    <a:pt x="26098" y="2558770"/>
                  </a:lnTo>
                  <a:close/>
                </a:path>
                <a:path w="1713230" h="3166745">
                  <a:moveTo>
                    <a:pt x="26098" y="2460879"/>
                  </a:moveTo>
                  <a:lnTo>
                    <a:pt x="20256" y="2455037"/>
                  </a:lnTo>
                  <a:lnTo>
                    <a:pt x="5842" y="2455037"/>
                  </a:lnTo>
                  <a:lnTo>
                    <a:pt x="0" y="2460879"/>
                  </a:lnTo>
                  <a:lnTo>
                    <a:pt x="0" y="2467991"/>
                  </a:lnTo>
                  <a:lnTo>
                    <a:pt x="0" y="2475230"/>
                  </a:lnTo>
                  <a:lnTo>
                    <a:pt x="5842" y="2481072"/>
                  </a:lnTo>
                  <a:lnTo>
                    <a:pt x="20256" y="2481072"/>
                  </a:lnTo>
                  <a:lnTo>
                    <a:pt x="26098" y="2475230"/>
                  </a:lnTo>
                  <a:lnTo>
                    <a:pt x="26098" y="2460879"/>
                  </a:lnTo>
                  <a:close/>
                </a:path>
                <a:path w="1713230" h="3166745">
                  <a:moveTo>
                    <a:pt x="26098" y="2362962"/>
                  </a:moveTo>
                  <a:lnTo>
                    <a:pt x="20256" y="2357120"/>
                  </a:lnTo>
                  <a:lnTo>
                    <a:pt x="5842" y="2357120"/>
                  </a:lnTo>
                  <a:lnTo>
                    <a:pt x="0" y="2362962"/>
                  </a:lnTo>
                  <a:lnTo>
                    <a:pt x="0" y="2370074"/>
                  </a:lnTo>
                  <a:lnTo>
                    <a:pt x="0" y="2377313"/>
                  </a:lnTo>
                  <a:lnTo>
                    <a:pt x="5842" y="2383155"/>
                  </a:lnTo>
                  <a:lnTo>
                    <a:pt x="20256" y="2383155"/>
                  </a:lnTo>
                  <a:lnTo>
                    <a:pt x="26098" y="2377313"/>
                  </a:lnTo>
                  <a:lnTo>
                    <a:pt x="26098" y="2362962"/>
                  </a:lnTo>
                  <a:close/>
                </a:path>
                <a:path w="1713230" h="3166745">
                  <a:moveTo>
                    <a:pt x="26098" y="2264918"/>
                  </a:moveTo>
                  <a:lnTo>
                    <a:pt x="20256" y="2259076"/>
                  </a:lnTo>
                  <a:lnTo>
                    <a:pt x="5842" y="2259076"/>
                  </a:lnTo>
                  <a:lnTo>
                    <a:pt x="0" y="2264918"/>
                  </a:lnTo>
                  <a:lnTo>
                    <a:pt x="0" y="2272157"/>
                  </a:lnTo>
                  <a:lnTo>
                    <a:pt x="0" y="2279396"/>
                  </a:lnTo>
                  <a:lnTo>
                    <a:pt x="5842" y="2285238"/>
                  </a:lnTo>
                  <a:lnTo>
                    <a:pt x="20256" y="2285238"/>
                  </a:lnTo>
                  <a:lnTo>
                    <a:pt x="26098" y="2279396"/>
                  </a:lnTo>
                  <a:lnTo>
                    <a:pt x="26098" y="2264918"/>
                  </a:lnTo>
                  <a:close/>
                </a:path>
                <a:path w="1713230" h="3166745">
                  <a:moveTo>
                    <a:pt x="26098" y="2167001"/>
                  </a:moveTo>
                  <a:lnTo>
                    <a:pt x="20256" y="2161159"/>
                  </a:lnTo>
                  <a:lnTo>
                    <a:pt x="5842" y="2161159"/>
                  </a:lnTo>
                  <a:lnTo>
                    <a:pt x="0" y="2167001"/>
                  </a:lnTo>
                  <a:lnTo>
                    <a:pt x="0" y="2174240"/>
                  </a:lnTo>
                  <a:lnTo>
                    <a:pt x="0" y="2181479"/>
                  </a:lnTo>
                  <a:lnTo>
                    <a:pt x="5842" y="2187321"/>
                  </a:lnTo>
                  <a:lnTo>
                    <a:pt x="20256" y="2187321"/>
                  </a:lnTo>
                  <a:lnTo>
                    <a:pt x="26098" y="2181479"/>
                  </a:lnTo>
                  <a:lnTo>
                    <a:pt x="26098" y="2167001"/>
                  </a:lnTo>
                  <a:close/>
                </a:path>
                <a:path w="1713230" h="3166745">
                  <a:moveTo>
                    <a:pt x="26098" y="2069084"/>
                  </a:moveTo>
                  <a:lnTo>
                    <a:pt x="20256" y="2063242"/>
                  </a:lnTo>
                  <a:lnTo>
                    <a:pt x="5842" y="2063242"/>
                  </a:lnTo>
                  <a:lnTo>
                    <a:pt x="0" y="2069084"/>
                  </a:lnTo>
                  <a:lnTo>
                    <a:pt x="0" y="2076323"/>
                  </a:lnTo>
                  <a:lnTo>
                    <a:pt x="0" y="2083562"/>
                  </a:lnTo>
                  <a:lnTo>
                    <a:pt x="5842" y="2089404"/>
                  </a:lnTo>
                  <a:lnTo>
                    <a:pt x="20256" y="2089404"/>
                  </a:lnTo>
                  <a:lnTo>
                    <a:pt x="26098" y="2083562"/>
                  </a:lnTo>
                  <a:lnTo>
                    <a:pt x="26098" y="2069084"/>
                  </a:lnTo>
                  <a:close/>
                </a:path>
                <a:path w="1713230" h="3166745">
                  <a:moveTo>
                    <a:pt x="26098" y="1971167"/>
                  </a:moveTo>
                  <a:lnTo>
                    <a:pt x="20256" y="1965325"/>
                  </a:lnTo>
                  <a:lnTo>
                    <a:pt x="5842" y="1965325"/>
                  </a:lnTo>
                  <a:lnTo>
                    <a:pt x="0" y="1971167"/>
                  </a:lnTo>
                  <a:lnTo>
                    <a:pt x="0" y="1978406"/>
                  </a:lnTo>
                  <a:lnTo>
                    <a:pt x="0" y="1985518"/>
                  </a:lnTo>
                  <a:lnTo>
                    <a:pt x="5842" y="1991360"/>
                  </a:lnTo>
                  <a:lnTo>
                    <a:pt x="20256" y="1991360"/>
                  </a:lnTo>
                  <a:lnTo>
                    <a:pt x="26098" y="1985518"/>
                  </a:lnTo>
                  <a:lnTo>
                    <a:pt x="26098" y="1971167"/>
                  </a:lnTo>
                  <a:close/>
                </a:path>
                <a:path w="1713230" h="3166745">
                  <a:moveTo>
                    <a:pt x="26098" y="1873250"/>
                  </a:moveTo>
                  <a:lnTo>
                    <a:pt x="20256" y="1867408"/>
                  </a:lnTo>
                  <a:lnTo>
                    <a:pt x="5842" y="1867408"/>
                  </a:lnTo>
                  <a:lnTo>
                    <a:pt x="0" y="1873250"/>
                  </a:lnTo>
                  <a:lnTo>
                    <a:pt x="0" y="1880489"/>
                  </a:lnTo>
                  <a:lnTo>
                    <a:pt x="0" y="1887601"/>
                  </a:lnTo>
                  <a:lnTo>
                    <a:pt x="5842" y="1893443"/>
                  </a:lnTo>
                  <a:lnTo>
                    <a:pt x="20256" y="1893443"/>
                  </a:lnTo>
                  <a:lnTo>
                    <a:pt x="26098" y="1887601"/>
                  </a:lnTo>
                  <a:lnTo>
                    <a:pt x="26098" y="1873250"/>
                  </a:lnTo>
                  <a:close/>
                </a:path>
                <a:path w="1713230" h="3166745">
                  <a:moveTo>
                    <a:pt x="26098" y="1775333"/>
                  </a:moveTo>
                  <a:lnTo>
                    <a:pt x="20256" y="1769491"/>
                  </a:lnTo>
                  <a:lnTo>
                    <a:pt x="5842" y="1769491"/>
                  </a:lnTo>
                  <a:lnTo>
                    <a:pt x="0" y="1775333"/>
                  </a:lnTo>
                  <a:lnTo>
                    <a:pt x="0" y="1782445"/>
                  </a:lnTo>
                  <a:lnTo>
                    <a:pt x="0" y="1789684"/>
                  </a:lnTo>
                  <a:lnTo>
                    <a:pt x="5842" y="1795526"/>
                  </a:lnTo>
                  <a:lnTo>
                    <a:pt x="20256" y="1795526"/>
                  </a:lnTo>
                  <a:lnTo>
                    <a:pt x="26098" y="1789684"/>
                  </a:lnTo>
                  <a:lnTo>
                    <a:pt x="26098" y="1775333"/>
                  </a:lnTo>
                  <a:close/>
                </a:path>
                <a:path w="1713230" h="3166745">
                  <a:moveTo>
                    <a:pt x="114884" y="3146387"/>
                  </a:moveTo>
                  <a:lnTo>
                    <a:pt x="109042" y="3140545"/>
                  </a:lnTo>
                  <a:lnTo>
                    <a:pt x="94627" y="3140545"/>
                  </a:lnTo>
                  <a:lnTo>
                    <a:pt x="88785" y="3146387"/>
                  </a:lnTo>
                  <a:lnTo>
                    <a:pt x="88785" y="3153600"/>
                  </a:lnTo>
                  <a:lnTo>
                    <a:pt x="88785" y="3160801"/>
                  </a:lnTo>
                  <a:lnTo>
                    <a:pt x="94627" y="3166643"/>
                  </a:lnTo>
                  <a:lnTo>
                    <a:pt x="109042" y="3166643"/>
                  </a:lnTo>
                  <a:lnTo>
                    <a:pt x="114884" y="3160801"/>
                  </a:lnTo>
                  <a:lnTo>
                    <a:pt x="114884" y="3146387"/>
                  </a:lnTo>
                  <a:close/>
                </a:path>
                <a:path w="1713230" h="3166745">
                  <a:moveTo>
                    <a:pt x="114884" y="3048457"/>
                  </a:moveTo>
                  <a:lnTo>
                    <a:pt x="109042" y="3042602"/>
                  </a:lnTo>
                  <a:lnTo>
                    <a:pt x="94627" y="3042602"/>
                  </a:lnTo>
                  <a:lnTo>
                    <a:pt x="88785" y="3048457"/>
                  </a:lnTo>
                  <a:lnTo>
                    <a:pt x="88785" y="3055658"/>
                  </a:lnTo>
                  <a:lnTo>
                    <a:pt x="88785" y="3062871"/>
                  </a:lnTo>
                  <a:lnTo>
                    <a:pt x="94627" y="3068713"/>
                  </a:lnTo>
                  <a:lnTo>
                    <a:pt x="109042" y="3068713"/>
                  </a:lnTo>
                  <a:lnTo>
                    <a:pt x="114884" y="3062871"/>
                  </a:lnTo>
                  <a:lnTo>
                    <a:pt x="114884" y="3048457"/>
                  </a:lnTo>
                  <a:close/>
                </a:path>
                <a:path w="1713230" h="3166745">
                  <a:moveTo>
                    <a:pt x="114884" y="5842"/>
                  </a:moveTo>
                  <a:lnTo>
                    <a:pt x="109042" y="0"/>
                  </a:lnTo>
                  <a:lnTo>
                    <a:pt x="94627" y="0"/>
                  </a:lnTo>
                  <a:lnTo>
                    <a:pt x="88785" y="5842"/>
                  </a:lnTo>
                  <a:lnTo>
                    <a:pt x="88785" y="12954"/>
                  </a:lnTo>
                  <a:lnTo>
                    <a:pt x="88785" y="20193"/>
                  </a:lnTo>
                  <a:lnTo>
                    <a:pt x="94627" y="26035"/>
                  </a:lnTo>
                  <a:lnTo>
                    <a:pt x="109042" y="26035"/>
                  </a:lnTo>
                  <a:lnTo>
                    <a:pt x="114884" y="20193"/>
                  </a:lnTo>
                  <a:lnTo>
                    <a:pt x="114884" y="5842"/>
                  </a:lnTo>
                  <a:close/>
                </a:path>
                <a:path w="1713230" h="3166745">
                  <a:moveTo>
                    <a:pt x="203669" y="3146387"/>
                  </a:moveTo>
                  <a:lnTo>
                    <a:pt x="197827" y="3140545"/>
                  </a:lnTo>
                  <a:lnTo>
                    <a:pt x="183413" y="3140545"/>
                  </a:lnTo>
                  <a:lnTo>
                    <a:pt x="177571" y="3146387"/>
                  </a:lnTo>
                  <a:lnTo>
                    <a:pt x="177571" y="3153600"/>
                  </a:lnTo>
                  <a:lnTo>
                    <a:pt x="177571" y="3160801"/>
                  </a:lnTo>
                  <a:lnTo>
                    <a:pt x="183413" y="3166643"/>
                  </a:lnTo>
                  <a:lnTo>
                    <a:pt x="197827" y="3166643"/>
                  </a:lnTo>
                  <a:lnTo>
                    <a:pt x="203669" y="3160801"/>
                  </a:lnTo>
                  <a:lnTo>
                    <a:pt x="203669" y="3146387"/>
                  </a:lnTo>
                  <a:close/>
                </a:path>
                <a:path w="1713230" h="3166745">
                  <a:moveTo>
                    <a:pt x="203669" y="3048457"/>
                  </a:moveTo>
                  <a:lnTo>
                    <a:pt x="197827" y="3042602"/>
                  </a:lnTo>
                  <a:lnTo>
                    <a:pt x="183413" y="3042602"/>
                  </a:lnTo>
                  <a:lnTo>
                    <a:pt x="177571" y="3048457"/>
                  </a:lnTo>
                  <a:lnTo>
                    <a:pt x="177571" y="3055658"/>
                  </a:lnTo>
                  <a:lnTo>
                    <a:pt x="177571" y="3062871"/>
                  </a:lnTo>
                  <a:lnTo>
                    <a:pt x="183413" y="3068713"/>
                  </a:lnTo>
                  <a:lnTo>
                    <a:pt x="197827" y="3068713"/>
                  </a:lnTo>
                  <a:lnTo>
                    <a:pt x="203669" y="3062871"/>
                  </a:lnTo>
                  <a:lnTo>
                    <a:pt x="203669" y="3048457"/>
                  </a:lnTo>
                  <a:close/>
                </a:path>
                <a:path w="1713230" h="3166745">
                  <a:moveTo>
                    <a:pt x="203669" y="5842"/>
                  </a:moveTo>
                  <a:lnTo>
                    <a:pt x="197827" y="0"/>
                  </a:lnTo>
                  <a:lnTo>
                    <a:pt x="183413" y="0"/>
                  </a:lnTo>
                  <a:lnTo>
                    <a:pt x="177571" y="5842"/>
                  </a:lnTo>
                  <a:lnTo>
                    <a:pt x="177571" y="12954"/>
                  </a:lnTo>
                  <a:lnTo>
                    <a:pt x="177571" y="20193"/>
                  </a:lnTo>
                  <a:lnTo>
                    <a:pt x="183413" y="26035"/>
                  </a:lnTo>
                  <a:lnTo>
                    <a:pt x="197827" y="26035"/>
                  </a:lnTo>
                  <a:lnTo>
                    <a:pt x="203669" y="20193"/>
                  </a:lnTo>
                  <a:lnTo>
                    <a:pt x="203669" y="5842"/>
                  </a:lnTo>
                  <a:close/>
                </a:path>
                <a:path w="1713230" h="3166745">
                  <a:moveTo>
                    <a:pt x="292455" y="3146387"/>
                  </a:moveTo>
                  <a:lnTo>
                    <a:pt x="286613" y="3140545"/>
                  </a:lnTo>
                  <a:lnTo>
                    <a:pt x="272199" y="3140545"/>
                  </a:lnTo>
                  <a:lnTo>
                    <a:pt x="266357" y="3146387"/>
                  </a:lnTo>
                  <a:lnTo>
                    <a:pt x="266357" y="3153600"/>
                  </a:lnTo>
                  <a:lnTo>
                    <a:pt x="266357" y="3160801"/>
                  </a:lnTo>
                  <a:lnTo>
                    <a:pt x="272199" y="3166643"/>
                  </a:lnTo>
                  <a:lnTo>
                    <a:pt x="286613" y="3166643"/>
                  </a:lnTo>
                  <a:lnTo>
                    <a:pt x="292455" y="3160801"/>
                  </a:lnTo>
                  <a:lnTo>
                    <a:pt x="292455" y="3146387"/>
                  </a:lnTo>
                  <a:close/>
                </a:path>
                <a:path w="1713230" h="3166745">
                  <a:moveTo>
                    <a:pt x="292455" y="3048457"/>
                  </a:moveTo>
                  <a:lnTo>
                    <a:pt x="286613" y="3042602"/>
                  </a:lnTo>
                  <a:lnTo>
                    <a:pt x="272199" y="3042602"/>
                  </a:lnTo>
                  <a:lnTo>
                    <a:pt x="266357" y="3048457"/>
                  </a:lnTo>
                  <a:lnTo>
                    <a:pt x="266357" y="3055658"/>
                  </a:lnTo>
                  <a:lnTo>
                    <a:pt x="266357" y="3062871"/>
                  </a:lnTo>
                  <a:lnTo>
                    <a:pt x="272199" y="3068713"/>
                  </a:lnTo>
                  <a:lnTo>
                    <a:pt x="286613" y="3068713"/>
                  </a:lnTo>
                  <a:lnTo>
                    <a:pt x="292455" y="3062871"/>
                  </a:lnTo>
                  <a:lnTo>
                    <a:pt x="292455" y="3048457"/>
                  </a:lnTo>
                  <a:close/>
                </a:path>
                <a:path w="1713230" h="3166745">
                  <a:moveTo>
                    <a:pt x="292455" y="5842"/>
                  </a:moveTo>
                  <a:lnTo>
                    <a:pt x="286613" y="0"/>
                  </a:lnTo>
                  <a:lnTo>
                    <a:pt x="272199" y="0"/>
                  </a:lnTo>
                  <a:lnTo>
                    <a:pt x="266357" y="5842"/>
                  </a:lnTo>
                  <a:lnTo>
                    <a:pt x="266357" y="12954"/>
                  </a:lnTo>
                  <a:lnTo>
                    <a:pt x="266357" y="20193"/>
                  </a:lnTo>
                  <a:lnTo>
                    <a:pt x="272199" y="26035"/>
                  </a:lnTo>
                  <a:lnTo>
                    <a:pt x="286613" y="26035"/>
                  </a:lnTo>
                  <a:lnTo>
                    <a:pt x="292455" y="20193"/>
                  </a:lnTo>
                  <a:lnTo>
                    <a:pt x="292455" y="5842"/>
                  </a:lnTo>
                  <a:close/>
                </a:path>
                <a:path w="1713230" h="3166745">
                  <a:moveTo>
                    <a:pt x="381254" y="3146387"/>
                  </a:moveTo>
                  <a:lnTo>
                    <a:pt x="375412" y="3140545"/>
                  </a:lnTo>
                  <a:lnTo>
                    <a:pt x="360997" y="3140545"/>
                  </a:lnTo>
                  <a:lnTo>
                    <a:pt x="355155" y="3146387"/>
                  </a:lnTo>
                  <a:lnTo>
                    <a:pt x="355155" y="3153600"/>
                  </a:lnTo>
                  <a:lnTo>
                    <a:pt x="355155" y="3160801"/>
                  </a:lnTo>
                  <a:lnTo>
                    <a:pt x="360997" y="3166643"/>
                  </a:lnTo>
                  <a:lnTo>
                    <a:pt x="375412" y="3166643"/>
                  </a:lnTo>
                  <a:lnTo>
                    <a:pt x="381254" y="3160801"/>
                  </a:lnTo>
                  <a:lnTo>
                    <a:pt x="381254" y="3146387"/>
                  </a:lnTo>
                  <a:close/>
                </a:path>
                <a:path w="1713230" h="3166745">
                  <a:moveTo>
                    <a:pt x="381254" y="3048457"/>
                  </a:moveTo>
                  <a:lnTo>
                    <a:pt x="375412" y="3042602"/>
                  </a:lnTo>
                  <a:lnTo>
                    <a:pt x="360997" y="3042602"/>
                  </a:lnTo>
                  <a:lnTo>
                    <a:pt x="355155" y="3048457"/>
                  </a:lnTo>
                  <a:lnTo>
                    <a:pt x="355155" y="3055658"/>
                  </a:lnTo>
                  <a:lnTo>
                    <a:pt x="355155" y="3062871"/>
                  </a:lnTo>
                  <a:lnTo>
                    <a:pt x="360997" y="3068713"/>
                  </a:lnTo>
                  <a:lnTo>
                    <a:pt x="375412" y="3068713"/>
                  </a:lnTo>
                  <a:lnTo>
                    <a:pt x="381254" y="3062871"/>
                  </a:lnTo>
                  <a:lnTo>
                    <a:pt x="381254" y="3048457"/>
                  </a:lnTo>
                  <a:close/>
                </a:path>
                <a:path w="1713230" h="3166745">
                  <a:moveTo>
                    <a:pt x="381254" y="5842"/>
                  </a:moveTo>
                  <a:lnTo>
                    <a:pt x="375412" y="0"/>
                  </a:lnTo>
                  <a:lnTo>
                    <a:pt x="360997" y="0"/>
                  </a:lnTo>
                  <a:lnTo>
                    <a:pt x="355155" y="5842"/>
                  </a:lnTo>
                  <a:lnTo>
                    <a:pt x="355155" y="12954"/>
                  </a:lnTo>
                  <a:lnTo>
                    <a:pt x="355155" y="20193"/>
                  </a:lnTo>
                  <a:lnTo>
                    <a:pt x="360997" y="26035"/>
                  </a:lnTo>
                  <a:lnTo>
                    <a:pt x="375412" y="26035"/>
                  </a:lnTo>
                  <a:lnTo>
                    <a:pt x="381254" y="20193"/>
                  </a:lnTo>
                  <a:lnTo>
                    <a:pt x="381254" y="5842"/>
                  </a:lnTo>
                  <a:close/>
                </a:path>
                <a:path w="1713230" h="3166745">
                  <a:moveTo>
                    <a:pt x="470039" y="3146387"/>
                  </a:moveTo>
                  <a:lnTo>
                    <a:pt x="464197" y="3140545"/>
                  </a:lnTo>
                  <a:lnTo>
                    <a:pt x="449783" y="3140545"/>
                  </a:lnTo>
                  <a:lnTo>
                    <a:pt x="443941" y="3146387"/>
                  </a:lnTo>
                  <a:lnTo>
                    <a:pt x="443941" y="3153600"/>
                  </a:lnTo>
                  <a:lnTo>
                    <a:pt x="443941" y="3160801"/>
                  </a:lnTo>
                  <a:lnTo>
                    <a:pt x="449783" y="3166643"/>
                  </a:lnTo>
                  <a:lnTo>
                    <a:pt x="464197" y="3166643"/>
                  </a:lnTo>
                  <a:lnTo>
                    <a:pt x="470039" y="3160801"/>
                  </a:lnTo>
                  <a:lnTo>
                    <a:pt x="470039" y="3146387"/>
                  </a:lnTo>
                  <a:close/>
                </a:path>
                <a:path w="1713230" h="3166745">
                  <a:moveTo>
                    <a:pt x="470039" y="3048457"/>
                  </a:moveTo>
                  <a:lnTo>
                    <a:pt x="464197" y="3042602"/>
                  </a:lnTo>
                  <a:lnTo>
                    <a:pt x="449783" y="3042602"/>
                  </a:lnTo>
                  <a:lnTo>
                    <a:pt x="443941" y="3048457"/>
                  </a:lnTo>
                  <a:lnTo>
                    <a:pt x="443941" y="3055658"/>
                  </a:lnTo>
                  <a:lnTo>
                    <a:pt x="443941" y="3062871"/>
                  </a:lnTo>
                  <a:lnTo>
                    <a:pt x="449783" y="3068713"/>
                  </a:lnTo>
                  <a:lnTo>
                    <a:pt x="464197" y="3068713"/>
                  </a:lnTo>
                  <a:lnTo>
                    <a:pt x="470039" y="3062871"/>
                  </a:lnTo>
                  <a:lnTo>
                    <a:pt x="470039" y="3048457"/>
                  </a:lnTo>
                  <a:close/>
                </a:path>
                <a:path w="1713230" h="3166745">
                  <a:moveTo>
                    <a:pt x="558850" y="3146387"/>
                  </a:moveTo>
                  <a:lnTo>
                    <a:pt x="553008" y="3140545"/>
                  </a:lnTo>
                  <a:lnTo>
                    <a:pt x="538530" y="3140545"/>
                  </a:lnTo>
                  <a:lnTo>
                    <a:pt x="532688" y="3146387"/>
                  </a:lnTo>
                  <a:lnTo>
                    <a:pt x="532688" y="3153600"/>
                  </a:lnTo>
                  <a:lnTo>
                    <a:pt x="532688" y="3160801"/>
                  </a:lnTo>
                  <a:lnTo>
                    <a:pt x="538530" y="3166643"/>
                  </a:lnTo>
                  <a:lnTo>
                    <a:pt x="553008" y="3166643"/>
                  </a:lnTo>
                  <a:lnTo>
                    <a:pt x="558850" y="3160801"/>
                  </a:lnTo>
                  <a:lnTo>
                    <a:pt x="558850" y="3146387"/>
                  </a:lnTo>
                  <a:close/>
                </a:path>
                <a:path w="1713230" h="3166745">
                  <a:moveTo>
                    <a:pt x="558850" y="3048457"/>
                  </a:moveTo>
                  <a:lnTo>
                    <a:pt x="553008" y="3042602"/>
                  </a:lnTo>
                  <a:lnTo>
                    <a:pt x="538530" y="3042602"/>
                  </a:lnTo>
                  <a:lnTo>
                    <a:pt x="532688" y="3048457"/>
                  </a:lnTo>
                  <a:lnTo>
                    <a:pt x="532688" y="3055658"/>
                  </a:lnTo>
                  <a:lnTo>
                    <a:pt x="532688" y="3062871"/>
                  </a:lnTo>
                  <a:lnTo>
                    <a:pt x="538530" y="3068713"/>
                  </a:lnTo>
                  <a:lnTo>
                    <a:pt x="553008" y="3068713"/>
                  </a:lnTo>
                  <a:lnTo>
                    <a:pt x="558850" y="3062871"/>
                  </a:lnTo>
                  <a:lnTo>
                    <a:pt x="558850" y="3048457"/>
                  </a:lnTo>
                  <a:close/>
                </a:path>
                <a:path w="1713230" h="3166745">
                  <a:moveTo>
                    <a:pt x="647623" y="3146387"/>
                  </a:moveTo>
                  <a:lnTo>
                    <a:pt x="641781" y="3140545"/>
                  </a:lnTo>
                  <a:lnTo>
                    <a:pt x="627303" y="3140545"/>
                  </a:lnTo>
                  <a:lnTo>
                    <a:pt x="621461" y="3146387"/>
                  </a:lnTo>
                  <a:lnTo>
                    <a:pt x="621461" y="3153600"/>
                  </a:lnTo>
                  <a:lnTo>
                    <a:pt x="621461" y="3160801"/>
                  </a:lnTo>
                  <a:lnTo>
                    <a:pt x="627303" y="3166643"/>
                  </a:lnTo>
                  <a:lnTo>
                    <a:pt x="641781" y="3166643"/>
                  </a:lnTo>
                  <a:lnTo>
                    <a:pt x="647623" y="3160801"/>
                  </a:lnTo>
                  <a:lnTo>
                    <a:pt x="647623" y="3146387"/>
                  </a:lnTo>
                  <a:close/>
                </a:path>
                <a:path w="1713230" h="3166745">
                  <a:moveTo>
                    <a:pt x="647623" y="3048457"/>
                  </a:moveTo>
                  <a:lnTo>
                    <a:pt x="641781" y="3042602"/>
                  </a:lnTo>
                  <a:lnTo>
                    <a:pt x="627303" y="3042602"/>
                  </a:lnTo>
                  <a:lnTo>
                    <a:pt x="621461" y="3048457"/>
                  </a:lnTo>
                  <a:lnTo>
                    <a:pt x="621461" y="3055658"/>
                  </a:lnTo>
                  <a:lnTo>
                    <a:pt x="621461" y="3062871"/>
                  </a:lnTo>
                  <a:lnTo>
                    <a:pt x="627303" y="3068713"/>
                  </a:lnTo>
                  <a:lnTo>
                    <a:pt x="641781" y="3068713"/>
                  </a:lnTo>
                  <a:lnTo>
                    <a:pt x="647623" y="3062871"/>
                  </a:lnTo>
                  <a:lnTo>
                    <a:pt x="647623" y="3048457"/>
                  </a:lnTo>
                  <a:close/>
                </a:path>
                <a:path w="1713230" h="3166745">
                  <a:moveTo>
                    <a:pt x="736396" y="3146387"/>
                  </a:moveTo>
                  <a:lnTo>
                    <a:pt x="730554" y="3140545"/>
                  </a:lnTo>
                  <a:lnTo>
                    <a:pt x="716203" y="3140545"/>
                  </a:lnTo>
                  <a:lnTo>
                    <a:pt x="710361" y="3146387"/>
                  </a:lnTo>
                  <a:lnTo>
                    <a:pt x="710361" y="3153600"/>
                  </a:lnTo>
                  <a:lnTo>
                    <a:pt x="710361" y="3160801"/>
                  </a:lnTo>
                  <a:lnTo>
                    <a:pt x="716203" y="3166643"/>
                  </a:lnTo>
                  <a:lnTo>
                    <a:pt x="730554" y="3166643"/>
                  </a:lnTo>
                  <a:lnTo>
                    <a:pt x="736396" y="3160801"/>
                  </a:lnTo>
                  <a:lnTo>
                    <a:pt x="736396" y="3146387"/>
                  </a:lnTo>
                  <a:close/>
                </a:path>
                <a:path w="1713230" h="3166745">
                  <a:moveTo>
                    <a:pt x="736396" y="3048457"/>
                  </a:moveTo>
                  <a:lnTo>
                    <a:pt x="730554" y="3042602"/>
                  </a:lnTo>
                  <a:lnTo>
                    <a:pt x="716203" y="3042602"/>
                  </a:lnTo>
                  <a:lnTo>
                    <a:pt x="710361" y="3048457"/>
                  </a:lnTo>
                  <a:lnTo>
                    <a:pt x="710361" y="3055658"/>
                  </a:lnTo>
                  <a:lnTo>
                    <a:pt x="710361" y="3062871"/>
                  </a:lnTo>
                  <a:lnTo>
                    <a:pt x="716203" y="3068713"/>
                  </a:lnTo>
                  <a:lnTo>
                    <a:pt x="730554" y="3068713"/>
                  </a:lnTo>
                  <a:lnTo>
                    <a:pt x="736396" y="3062871"/>
                  </a:lnTo>
                  <a:lnTo>
                    <a:pt x="736396" y="3048457"/>
                  </a:lnTo>
                  <a:close/>
                </a:path>
                <a:path w="1713230" h="3166745">
                  <a:moveTo>
                    <a:pt x="825169" y="3146387"/>
                  </a:moveTo>
                  <a:lnTo>
                    <a:pt x="819327" y="3140545"/>
                  </a:lnTo>
                  <a:lnTo>
                    <a:pt x="804976" y="3140545"/>
                  </a:lnTo>
                  <a:lnTo>
                    <a:pt x="799134" y="3146387"/>
                  </a:lnTo>
                  <a:lnTo>
                    <a:pt x="799134" y="3153600"/>
                  </a:lnTo>
                  <a:lnTo>
                    <a:pt x="799134" y="3160801"/>
                  </a:lnTo>
                  <a:lnTo>
                    <a:pt x="804976" y="3166643"/>
                  </a:lnTo>
                  <a:lnTo>
                    <a:pt x="819327" y="3166643"/>
                  </a:lnTo>
                  <a:lnTo>
                    <a:pt x="825169" y="3160801"/>
                  </a:lnTo>
                  <a:lnTo>
                    <a:pt x="825169" y="3146387"/>
                  </a:lnTo>
                  <a:close/>
                </a:path>
                <a:path w="1713230" h="3166745">
                  <a:moveTo>
                    <a:pt x="825169" y="3048457"/>
                  </a:moveTo>
                  <a:lnTo>
                    <a:pt x="819327" y="3042602"/>
                  </a:lnTo>
                  <a:lnTo>
                    <a:pt x="804976" y="3042602"/>
                  </a:lnTo>
                  <a:lnTo>
                    <a:pt x="799134" y="3048457"/>
                  </a:lnTo>
                  <a:lnTo>
                    <a:pt x="799134" y="3055658"/>
                  </a:lnTo>
                  <a:lnTo>
                    <a:pt x="799134" y="3062871"/>
                  </a:lnTo>
                  <a:lnTo>
                    <a:pt x="804976" y="3068713"/>
                  </a:lnTo>
                  <a:lnTo>
                    <a:pt x="819327" y="3068713"/>
                  </a:lnTo>
                  <a:lnTo>
                    <a:pt x="825169" y="3062871"/>
                  </a:lnTo>
                  <a:lnTo>
                    <a:pt x="825169" y="3048457"/>
                  </a:lnTo>
                  <a:close/>
                </a:path>
                <a:path w="1713230" h="3166745">
                  <a:moveTo>
                    <a:pt x="913942" y="3146387"/>
                  </a:moveTo>
                  <a:lnTo>
                    <a:pt x="908100" y="3140545"/>
                  </a:lnTo>
                  <a:lnTo>
                    <a:pt x="893749" y="3140545"/>
                  </a:lnTo>
                  <a:lnTo>
                    <a:pt x="887907" y="3146387"/>
                  </a:lnTo>
                  <a:lnTo>
                    <a:pt x="887907" y="3153600"/>
                  </a:lnTo>
                  <a:lnTo>
                    <a:pt x="887907" y="3160801"/>
                  </a:lnTo>
                  <a:lnTo>
                    <a:pt x="893749" y="3166643"/>
                  </a:lnTo>
                  <a:lnTo>
                    <a:pt x="908100" y="3166643"/>
                  </a:lnTo>
                  <a:lnTo>
                    <a:pt x="913942" y="3160801"/>
                  </a:lnTo>
                  <a:lnTo>
                    <a:pt x="913942" y="3146387"/>
                  </a:lnTo>
                  <a:close/>
                </a:path>
                <a:path w="1713230" h="3166745">
                  <a:moveTo>
                    <a:pt x="913942" y="3048457"/>
                  </a:moveTo>
                  <a:lnTo>
                    <a:pt x="908100" y="3042602"/>
                  </a:lnTo>
                  <a:lnTo>
                    <a:pt x="893749" y="3042602"/>
                  </a:lnTo>
                  <a:lnTo>
                    <a:pt x="887907" y="3048457"/>
                  </a:lnTo>
                  <a:lnTo>
                    <a:pt x="887907" y="3055658"/>
                  </a:lnTo>
                  <a:lnTo>
                    <a:pt x="887907" y="3062871"/>
                  </a:lnTo>
                  <a:lnTo>
                    <a:pt x="893749" y="3068713"/>
                  </a:lnTo>
                  <a:lnTo>
                    <a:pt x="908100" y="3068713"/>
                  </a:lnTo>
                  <a:lnTo>
                    <a:pt x="913942" y="3062871"/>
                  </a:lnTo>
                  <a:lnTo>
                    <a:pt x="913942" y="3048457"/>
                  </a:lnTo>
                  <a:close/>
                </a:path>
                <a:path w="1713230" h="3166745">
                  <a:moveTo>
                    <a:pt x="913942" y="2950514"/>
                  </a:moveTo>
                  <a:lnTo>
                    <a:pt x="908100" y="2944672"/>
                  </a:lnTo>
                  <a:lnTo>
                    <a:pt x="893749" y="2944672"/>
                  </a:lnTo>
                  <a:lnTo>
                    <a:pt x="887907" y="2950514"/>
                  </a:lnTo>
                  <a:lnTo>
                    <a:pt x="887907" y="2957728"/>
                  </a:lnTo>
                  <a:lnTo>
                    <a:pt x="887907" y="2964929"/>
                  </a:lnTo>
                  <a:lnTo>
                    <a:pt x="893749" y="2970771"/>
                  </a:lnTo>
                  <a:lnTo>
                    <a:pt x="908100" y="2970771"/>
                  </a:lnTo>
                  <a:lnTo>
                    <a:pt x="913942" y="2964929"/>
                  </a:lnTo>
                  <a:lnTo>
                    <a:pt x="913942" y="2950514"/>
                  </a:lnTo>
                  <a:close/>
                </a:path>
                <a:path w="1713230" h="3166745">
                  <a:moveTo>
                    <a:pt x="913942" y="2852585"/>
                  </a:moveTo>
                  <a:lnTo>
                    <a:pt x="908100" y="2846743"/>
                  </a:lnTo>
                  <a:lnTo>
                    <a:pt x="893749" y="2846743"/>
                  </a:lnTo>
                  <a:lnTo>
                    <a:pt x="887907" y="2852585"/>
                  </a:lnTo>
                  <a:lnTo>
                    <a:pt x="887907" y="2859786"/>
                  </a:lnTo>
                  <a:lnTo>
                    <a:pt x="887907" y="2866999"/>
                  </a:lnTo>
                  <a:lnTo>
                    <a:pt x="893749" y="2872841"/>
                  </a:lnTo>
                  <a:lnTo>
                    <a:pt x="908100" y="2872841"/>
                  </a:lnTo>
                  <a:lnTo>
                    <a:pt x="913942" y="2866999"/>
                  </a:lnTo>
                  <a:lnTo>
                    <a:pt x="913942" y="2852585"/>
                  </a:lnTo>
                  <a:close/>
                </a:path>
                <a:path w="1713230" h="3166745">
                  <a:moveTo>
                    <a:pt x="913942" y="2754642"/>
                  </a:moveTo>
                  <a:lnTo>
                    <a:pt x="908100" y="2748800"/>
                  </a:lnTo>
                  <a:lnTo>
                    <a:pt x="893749" y="2748800"/>
                  </a:lnTo>
                  <a:lnTo>
                    <a:pt x="887907" y="2754642"/>
                  </a:lnTo>
                  <a:lnTo>
                    <a:pt x="887907" y="2761856"/>
                  </a:lnTo>
                  <a:lnTo>
                    <a:pt x="887907" y="2769057"/>
                  </a:lnTo>
                  <a:lnTo>
                    <a:pt x="893749" y="2774899"/>
                  </a:lnTo>
                  <a:lnTo>
                    <a:pt x="908100" y="2774899"/>
                  </a:lnTo>
                  <a:lnTo>
                    <a:pt x="913942" y="2769057"/>
                  </a:lnTo>
                  <a:lnTo>
                    <a:pt x="913942" y="2754642"/>
                  </a:lnTo>
                  <a:close/>
                </a:path>
                <a:path w="1713230" h="3166745">
                  <a:moveTo>
                    <a:pt x="913942" y="2656713"/>
                  </a:moveTo>
                  <a:lnTo>
                    <a:pt x="908100" y="2650871"/>
                  </a:lnTo>
                  <a:lnTo>
                    <a:pt x="893749" y="2650871"/>
                  </a:lnTo>
                  <a:lnTo>
                    <a:pt x="887907" y="2656713"/>
                  </a:lnTo>
                  <a:lnTo>
                    <a:pt x="887907" y="2663914"/>
                  </a:lnTo>
                  <a:lnTo>
                    <a:pt x="887907" y="2671127"/>
                  </a:lnTo>
                  <a:lnTo>
                    <a:pt x="893749" y="2676969"/>
                  </a:lnTo>
                  <a:lnTo>
                    <a:pt x="908100" y="2676969"/>
                  </a:lnTo>
                  <a:lnTo>
                    <a:pt x="913942" y="2671127"/>
                  </a:lnTo>
                  <a:lnTo>
                    <a:pt x="913942" y="2656713"/>
                  </a:lnTo>
                  <a:close/>
                </a:path>
                <a:path w="1713230" h="3166745">
                  <a:moveTo>
                    <a:pt x="913942" y="2558770"/>
                  </a:moveTo>
                  <a:lnTo>
                    <a:pt x="908100" y="2552928"/>
                  </a:lnTo>
                  <a:lnTo>
                    <a:pt x="893749" y="2552928"/>
                  </a:lnTo>
                  <a:lnTo>
                    <a:pt x="887907" y="2558770"/>
                  </a:lnTo>
                  <a:lnTo>
                    <a:pt x="887907" y="2565984"/>
                  </a:lnTo>
                  <a:lnTo>
                    <a:pt x="887907" y="2573185"/>
                  </a:lnTo>
                  <a:lnTo>
                    <a:pt x="893749" y="2579027"/>
                  </a:lnTo>
                  <a:lnTo>
                    <a:pt x="908100" y="2579027"/>
                  </a:lnTo>
                  <a:lnTo>
                    <a:pt x="913942" y="2573185"/>
                  </a:lnTo>
                  <a:lnTo>
                    <a:pt x="913942" y="2558770"/>
                  </a:lnTo>
                  <a:close/>
                </a:path>
                <a:path w="1713230" h="3166745">
                  <a:moveTo>
                    <a:pt x="1002715" y="201676"/>
                  </a:moveTo>
                  <a:lnTo>
                    <a:pt x="996873" y="195834"/>
                  </a:lnTo>
                  <a:lnTo>
                    <a:pt x="982522" y="195834"/>
                  </a:lnTo>
                  <a:lnTo>
                    <a:pt x="976680" y="201676"/>
                  </a:lnTo>
                  <a:lnTo>
                    <a:pt x="976680" y="208915"/>
                  </a:lnTo>
                  <a:lnTo>
                    <a:pt x="976680" y="216027"/>
                  </a:lnTo>
                  <a:lnTo>
                    <a:pt x="982522" y="221869"/>
                  </a:lnTo>
                  <a:lnTo>
                    <a:pt x="996873" y="221869"/>
                  </a:lnTo>
                  <a:lnTo>
                    <a:pt x="1002715" y="216027"/>
                  </a:lnTo>
                  <a:lnTo>
                    <a:pt x="1002715" y="201676"/>
                  </a:lnTo>
                  <a:close/>
                </a:path>
                <a:path w="1713230" h="3166745">
                  <a:moveTo>
                    <a:pt x="1002715" y="103759"/>
                  </a:moveTo>
                  <a:lnTo>
                    <a:pt x="996873" y="97917"/>
                  </a:lnTo>
                  <a:lnTo>
                    <a:pt x="982522" y="97917"/>
                  </a:lnTo>
                  <a:lnTo>
                    <a:pt x="976680" y="103759"/>
                  </a:lnTo>
                  <a:lnTo>
                    <a:pt x="976680" y="110998"/>
                  </a:lnTo>
                  <a:lnTo>
                    <a:pt x="976680" y="118110"/>
                  </a:lnTo>
                  <a:lnTo>
                    <a:pt x="982522" y="123952"/>
                  </a:lnTo>
                  <a:lnTo>
                    <a:pt x="996873" y="123952"/>
                  </a:lnTo>
                  <a:lnTo>
                    <a:pt x="1002715" y="118110"/>
                  </a:lnTo>
                  <a:lnTo>
                    <a:pt x="1002715" y="103759"/>
                  </a:lnTo>
                  <a:close/>
                </a:path>
                <a:path w="1713230" h="3166745">
                  <a:moveTo>
                    <a:pt x="1002715" y="5842"/>
                  </a:moveTo>
                  <a:lnTo>
                    <a:pt x="996873" y="0"/>
                  </a:lnTo>
                  <a:lnTo>
                    <a:pt x="982522" y="0"/>
                  </a:lnTo>
                  <a:lnTo>
                    <a:pt x="976680" y="5842"/>
                  </a:lnTo>
                  <a:lnTo>
                    <a:pt x="976680" y="12954"/>
                  </a:lnTo>
                  <a:lnTo>
                    <a:pt x="976680" y="20193"/>
                  </a:lnTo>
                  <a:lnTo>
                    <a:pt x="982522" y="26035"/>
                  </a:lnTo>
                  <a:lnTo>
                    <a:pt x="996873" y="26035"/>
                  </a:lnTo>
                  <a:lnTo>
                    <a:pt x="1002715" y="20193"/>
                  </a:lnTo>
                  <a:lnTo>
                    <a:pt x="1002715" y="5842"/>
                  </a:lnTo>
                  <a:close/>
                </a:path>
                <a:path w="1713230" h="3166745">
                  <a:moveTo>
                    <a:pt x="1091488" y="201676"/>
                  </a:moveTo>
                  <a:lnTo>
                    <a:pt x="1085646" y="195834"/>
                  </a:lnTo>
                  <a:lnTo>
                    <a:pt x="1071295" y="195834"/>
                  </a:lnTo>
                  <a:lnTo>
                    <a:pt x="1065453" y="201676"/>
                  </a:lnTo>
                  <a:lnTo>
                    <a:pt x="1065453" y="208915"/>
                  </a:lnTo>
                  <a:lnTo>
                    <a:pt x="1065453" y="216027"/>
                  </a:lnTo>
                  <a:lnTo>
                    <a:pt x="1071295" y="221869"/>
                  </a:lnTo>
                  <a:lnTo>
                    <a:pt x="1085646" y="221869"/>
                  </a:lnTo>
                  <a:lnTo>
                    <a:pt x="1091488" y="216027"/>
                  </a:lnTo>
                  <a:lnTo>
                    <a:pt x="1091488" y="201676"/>
                  </a:lnTo>
                  <a:close/>
                </a:path>
                <a:path w="1713230" h="3166745">
                  <a:moveTo>
                    <a:pt x="1091488" y="103759"/>
                  </a:moveTo>
                  <a:lnTo>
                    <a:pt x="1085646" y="97917"/>
                  </a:lnTo>
                  <a:lnTo>
                    <a:pt x="1071295" y="97917"/>
                  </a:lnTo>
                  <a:lnTo>
                    <a:pt x="1065453" y="103759"/>
                  </a:lnTo>
                  <a:lnTo>
                    <a:pt x="1065453" y="110998"/>
                  </a:lnTo>
                  <a:lnTo>
                    <a:pt x="1065453" y="118110"/>
                  </a:lnTo>
                  <a:lnTo>
                    <a:pt x="1071295" y="123952"/>
                  </a:lnTo>
                  <a:lnTo>
                    <a:pt x="1085646" y="123952"/>
                  </a:lnTo>
                  <a:lnTo>
                    <a:pt x="1091488" y="118110"/>
                  </a:lnTo>
                  <a:lnTo>
                    <a:pt x="1091488" y="103759"/>
                  </a:lnTo>
                  <a:close/>
                </a:path>
                <a:path w="1713230" h="3166745">
                  <a:moveTo>
                    <a:pt x="1091488" y="5842"/>
                  </a:moveTo>
                  <a:lnTo>
                    <a:pt x="1085646" y="0"/>
                  </a:lnTo>
                  <a:lnTo>
                    <a:pt x="1071295" y="0"/>
                  </a:lnTo>
                  <a:lnTo>
                    <a:pt x="1065453" y="5842"/>
                  </a:lnTo>
                  <a:lnTo>
                    <a:pt x="1065453" y="12954"/>
                  </a:lnTo>
                  <a:lnTo>
                    <a:pt x="1065453" y="20193"/>
                  </a:lnTo>
                  <a:lnTo>
                    <a:pt x="1071295" y="26035"/>
                  </a:lnTo>
                  <a:lnTo>
                    <a:pt x="1085646" y="26035"/>
                  </a:lnTo>
                  <a:lnTo>
                    <a:pt x="1091488" y="20193"/>
                  </a:lnTo>
                  <a:lnTo>
                    <a:pt x="1091488" y="5842"/>
                  </a:lnTo>
                  <a:close/>
                </a:path>
                <a:path w="1713230" h="3166745">
                  <a:moveTo>
                    <a:pt x="1180261" y="201676"/>
                  </a:moveTo>
                  <a:lnTo>
                    <a:pt x="1174419" y="195834"/>
                  </a:lnTo>
                  <a:lnTo>
                    <a:pt x="1160068" y="195834"/>
                  </a:lnTo>
                  <a:lnTo>
                    <a:pt x="1154226" y="201676"/>
                  </a:lnTo>
                  <a:lnTo>
                    <a:pt x="1154226" y="208915"/>
                  </a:lnTo>
                  <a:lnTo>
                    <a:pt x="1154226" y="216027"/>
                  </a:lnTo>
                  <a:lnTo>
                    <a:pt x="1160068" y="221869"/>
                  </a:lnTo>
                  <a:lnTo>
                    <a:pt x="1174419" y="221869"/>
                  </a:lnTo>
                  <a:lnTo>
                    <a:pt x="1180261" y="216027"/>
                  </a:lnTo>
                  <a:lnTo>
                    <a:pt x="1180261" y="201676"/>
                  </a:lnTo>
                  <a:close/>
                </a:path>
                <a:path w="1713230" h="3166745">
                  <a:moveTo>
                    <a:pt x="1180261" y="103759"/>
                  </a:moveTo>
                  <a:lnTo>
                    <a:pt x="1174419" y="97917"/>
                  </a:lnTo>
                  <a:lnTo>
                    <a:pt x="1160068" y="97917"/>
                  </a:lnTo>
                  <a:lnTo>
                    <a:pt x="1154226" y="103759"/>
                  </a:lnTo>
                  <a:lnTo>
                    <a:pt x="1154226" y="110998"/>
                  </a:lnTo>
                  <a:lnTo>
                    <a:pt x="1154226" y="118110"/>
                  </a:lnTo>
                  <a:lnTo>
                    <a:pt x="1160068" y="123952"/>
                  </a:lnTo>
                  <a:lnTo>
                    <a:pt x="1174419" y="123952"/>
                  </a:lnTo>
                  <a:lnTo>
                    <a:pt x="1180261" y="118110"/>
                  </a:lnTo>
                  <a:lnTo>
                    <a:pt x="1180261" y="103759"/>
                  </a:lnTo>
                  <a:close/>
                </a:path>
                <a:path w="1713230" h="3166745">
                  <a:moveTo>
                    <a:pt x="1180261" y="5842"/>
                  </a:moveTo>
                  <a:lnTo>
                    <a:pt x="1174419" y="0"/>
                  </a:lnTo>
                  <a:lnTo>
                    <a:pt x="1160068" y="0"/>
                  </a:lnTo>
                  <a:lnTo>
                    <a:pt x="1154226" y="5842"/>
                  </a:lnTo>
                  <a:lnTo>
                    <a:pt x="1154226" y="12954"/>
                  </a:lnTo>
                  <a:lnTo>
                    <a:pt x="1154226" y="20193"/>
                  </a:lnTo>
                  <a:lnTo>
                    <a:pt x="1160068" y="26035"/>
                  </a:lnTo>
                  <a:lnTo>
                    <a:pt x="1174419" y="26035"/>
                  </a:lnTo>
                  <a:lnTo>
                    <a:pt x="1180261" y="20193"/>
                  </a:lnTo>
                  <a:lnTo>
                    <a:pt x="1180261" y="5842"/>
                  </a:lnTo>
                  <a:close/>
                </a:path>
                <a:path w="1713230" h="3166745">
                  <a:moveTo>
                    <a:pt x="1269161" y="201676"/>
                  </a:moveTo>
                  <a:lnTo>
                    <a:pt x="1263319" y="195834"/>
                  </a:lnTo>
                  <a:lnTo>
                    <a:pt x="1248841" y="195834"/>
                  </a:lnTo>
                  <a:lnTo>
                    <a:pt x="1242999" y="201676"/>
                  </a:lnTo>
                  <a:lnTo>
                    <a:pt x="1242999" y="208915"/>
                  </a:lnTo>
                  <a:lnTo>
                    <a:pt x="1242999" y="216027"/>
                  </a:lnTo>
                  <a:lnTo>
                    <a:pt x="1248841" y="221869"/>
                  </a:lnTo>
                  <a:lnTo>
                    <a:pt x="1263319" y="221869"/>
                  </a:lnTo>
                  <a:lnTo>
                    <a:pt x="1269161" y="216027"/>
                  </a:lnTo>
                  <a:lnTo>
                    <a:pt x="1269161" y="201676"/>
                  </a:lnTo>
                  <a:close/>
                </a:path>
                <a:path w="1713230" h="3166745">
                  <a:moveTo>
                    <a:pt x="1269161" y="103759"/>
                  </a:moveTo>
                  <a:lnTo>
                    <a:pt x="1263319" y="97917"/>
                  </a:lnTo>
                  <a:lnTo>
                    <a:pt x="1248841" y="97917"/>
                  </a:lnTo>
                  <a:lnTo>
                    <a:pt x="1242999" y="103759"/>
                  </a:lnTo>
                  <a:lnTo>
                    <a:pt x="1242999" y="110998"/>
                  </a:lnTo>
                  <a:lnTo>
                    <a:pt x="1242999" y="118110"/>
                  </a:lnTo>
                  <a:lnTo>
                    <a:pt x="1248841" y="123952"/>
                  </a:lnTo>
                  <a:lnTo>
                    <a:pt x="1263319" y="123952"/>
                  </a:lnTo>
                  <a:lnTo>
                    <a:pt x="1269161" y="118110"/>
                  </a:lnTo>
                  <a:lnTo>
                    <a:pt x="1269161" y="103759"/>
                  </a:lnTo>
                  <a:close/>
                </a:path>
                <a:path w="1713230" h="3166745">
                  <a:moveTo>
                    <a:pt x="1269161" y="5842"/>
                  </a:moveTo>
                  <a:lnTo>
                    <a:pt x="1263319" y="0"/>
                  </a:lnTo>
                  <a:lnTo>
                    <a:pt x="1248841" y="0"/>
                  </a:lnTo>
                  <a:lnTo>
                    <a:pt x="1242999" y="5842"/>
                  </a:lnTo>
                  <a:lnTo>
                    <a:pt x="1242999" y="12954"/>
                  </a:lnTo>
                  <a:lnTo>
                    <a:pt x="1242999" y="20193"/>
                  </a:lnTo>
                  <a:lnTo>
                    <a:pt x="1248841" y="26035"/>
                  </a:lnTo>
                  <a:lnTo>
                    <a:pt x="1263319" y="26035"/>
                  </a:lnTo>
                  <a:lnTo>
                    <a:pt x="1269161" y="20193"/>
                  </a:lnTo>
                  <a:lnTo>
                    <a:pt x="1269161" y="5842"/>
                  </a:lnTo>
                  <a:close/>
                </a:path>
                <a:path w="1713230" h="3166745">
                  <a:moveTo>
                    <a:pt x="1357934" y="201676"/>
                  </a:moveTo>
                  <a:lnTo>
                    <a:pt x="1352092" y="195834"/>
                  </a:lnTo>
                  <a:lnTo>
                    <a:pt x="1337614" y="195834"/>
                  </a:lnTo>
                  <a:lnTo>
                    <a:pt x="1331772" y="201676"/>
                  </a:lnTo>
                  <a:lnTo>
                    <a:pt x="1331772" y="208915"/>
                  </a:lnTo>
                  <a:lnTo>
                    <a:pt x="1331772" y="216027"/>
                  </a:lnTo>
                  <a:lnTo>
                    <a:pt x="1337614" y="221869"/>
                  </a:lnTo>
                  <a:lnTo>
                    <a:pt x="1352092" y="221869"/>
                  </a:lnTo>
                  <a:lnTo>
                    <a:pt x="1357934" y="216027"/>
                  </a:lnTo>
                  <a:lnTo>
                    <a:pt x="1357934" y="201676"/>
                  </a:lnTo>
                  <a:close/>
                </a:path>
                <a:path w="1713230" h="3166745">
                  <a:moveTo>
                    <a:pt x="1357934" y="103759"/>
                  </a:moveTo>
                  <a:lnTo>
                    <a:pt x="1352092" y="97917"/>
                  </a:lnTo>
                  <a:lnTo>
                    <a:pt x="1337614" y="97917"/>
                  </a:lnTo>
                  <a:lnTo>
                    <a:pt x="1331772" y="103759"/>
                  </a:lnTo>
                  <a:lnTo>
                    <a:pt x="1331772" y="110998"/>
                  </a:lnTo>
                  <a:lnTo>
                    <a:pt x="1331772" y="118110"/>
                  </a:lnTo>
                  <a:lnTo>
                    <a:pt x="1337614" y="123952"/>
                  </a:lnTo>
                  <a:lnTo>
                    <a:pt x="1352092" y="123952"/>
                  </a:lnTo>
                  <a:lnTo>
                    <a:pt x="1357934" y="118110"/>
                  </a:lnTo>
                  <a:lnTo>
                    <a:pt x="1357934" y="103759"/>
                  </a:lnTo>
                  <a:close/>
                </a:path>
                <a:path w="1713230" h="3166745">
                  <a:moveTo>
                    <a:pt x="1357934" y="5842"/>
                  </a:moveTo>
                  <a:lnTo>
                    <a:pt x="1352092" y="0"/>
                  </a:lnTo>
                  <a:lnTo>
                    <a:pt x="1337614" y="0"/>
                  </a:lnTo>
                  <a:lnTo>
                    <a:pt x="1331772" y="5842"/>
                  </a:lnTo>
                  <a:lnTo>
                    <a:pt x="1331772" y="12954"/>
                  </a:lnTo>
                  <a:lnTo>
                    <a:pt x="1331772" y="20193"/>
                  </a:lnTo>
                  <a:lnTo>
                    <a:pt x="1337614" y="26035"/>
                  </a:lnTo>
                  <a:lnTo>
                    <a:pt x="1352092" y="26035"/>
                  </a:lnTo>
                  <a:lnTo>
                    <a:pt x="1357934" y="20193"/>
                  </a:lnTo>
                  <a:lnTo>
                    <a:pt x="1357934" y="5842"/>
                  </a:lnTo>
                  <a:close/>
                </a:path>
                <a:path w="1713230" h="3166745">
                  <a:moveTo>
                    <a:pt x="1446707" y="201676"/>
                  </a:moveTo>
                  <a:lnTo>
                    <a:pt x="1440865" y="195834"/>
                  </a:lnTo>
                  <a:lnTo>
                    <a:pt x="1426387" y="195834"/>
                  </a:lnTo>
                  <a:lnTo>
                    <a:pt x="1420545" y="201676"/>
                  </a:lnTo>
                  <a:lnTo>
                    <a:pt x="1420545" y="208915"/>
                  </a:lnTo>
                  <a:lnTo>
                    <a:pt x="1420545" y="216027"/>
                  </a:lnTo>
                  <a:lnTo>
                    <a:pt x="1426387" y="221869"/>
                  </a:lnTo>
                  <a:lnTo>
                    <a:pt x="1440865" y="221869"/>
                  </a:lnTo>
                  <a:lnTo>
                    <a:pt x="1446707" y="216027"/>
                  </a:lnTo>
                  <a:lnTo>
                    <a:pt x="1446707" y="201676"/>
                  </a:lnTo>
                  <a:close/>
                </a:path>
                <a:path w="1713230" h="3166745">
                  <a:moveTo>
                    <a:pt x="1446707" y="103759"/>
                  </a:moveTo>
                  <a:lnTo>
                    <a:pt x="1440865" y="97917"/>
                  </a:lnTo>
                  <a:lnTo>
                    <a:pt x="1426387" y="97917"/>
                  </a:lnTo>
                  <a:lnTo>
                    <a:pt x="1420545" y="103759"/>
                  </a:lnTo>
                  <a:lnTo>
                    <a:pt x="1420545" y="110998"/>
                  </a:lnTo>
                  <a:lnTo>
                    <a:pt x="1420545" y="118110"/>
                  </a:lnTo>
                  <a:lnTo>
                    <a:pt x="1426387" y="123952"/>
                  </a:lnTo>
                  <a:lnTo>
                    <a:pt x="1440865" y="123952"/>
                  </a:lnTo>
                  <a:lnTo>
                    <a:pt x="1446707" y="118110"/>
                  </a:lnTo>
                  <a:lnTo>
                    <a:pt x="1446707" y="103759"/>
                  </a:lnTo>
                  <a:close/>
                </a:path>
                <a:path w="1713230" h="3166745">
                  <a:moveTo>
                    <a:pt x="1446707" y="5842"/>
                  </a:moveTo>
                  <a:lnTo>
                    <a:pt x="1440865" y="0"/>
                  </a:lnTo>
                  <a:lnTo>
                    <a:pt x="1426387" y="0"/>
                  </a:lnTo>
                  <a:lnTo>
                    <a:pt x="1420545" y="5842"/>
                  </a:lnTo>
                  <a:lnTo>
                    <a:pt x="1420545" y="12954"/>
                  </a:lnTo>
                  <a:lnTo>
                    <a:pt x="1420545" y="20193"/>
                  </a:lnTo>
                  <a:lnTo>
                    <a:pt x="1426387" y="26035"/>
                  </a:lnTo>
                  <a:lnTo>
                    <a:pt x="1440865" y="26035"/>
                  </a:lnTo>
                  <a:lnTo>
                    <a:pt x="1446707" y="20193"/>
                  </a:lnTo>
                  <a:lnTo>
                    <a:pt x="1446707" y="5842"/>
                  </a:lnTo>
                  <a:close/>
                </a:path>
                <a:path w="1713230" h="3166745">
                  <a:moveTo>
                    <a:pt x="1535480" y="201676"/>
                  </a:moveTo>
                  <a:lnTo>
                    <a:pt x="1529638" y="195834"/>
                  </a:lnTo>
                  <a:lnTo>
                    <a:pt x="1515160" y="195834"/>
                  </a:lnTo>
                  <a:lnTo>
                    <a:pt x="1509318" y="201676"/>
                  </a:lnTo>
                  <a:lnTo>
                    <a:pt x="1509318" y="208915"/>
                  </a:lnTo>
                  <a:lnTo>
                    <a:pt x="1509318" y="216027"/>
                  </a:lnTo>
                  <a:lnTo>
                    <a:pt x="1515160" y="221869"/>
                  </a:lnTo>
                  <a:lnTo>
                    <a:pt x="1529638" y="221869"/>
                  </a:lnTo>
                  <a:lnTo>
                    <a:pt x="1535480" y="216027"/>
                  </a:lnTo>
                  <a:lnTo>
                    <a:pt x="1535480" y="201676"/>
                  </a:lnTo>
                  <a:close/>
                </a:path>
                <a:path w="1713230" h="3166745">
                  <a:moveTo>
                    <a:pt x="1535480" y="103759"/>
                  </a:moveTo>
                  <a:lnTo>
                    <a:pt x="1529638" y="97917"/>
                  </a:lnTo>
                  <a:lnTo>
                    <a:pt x="1515160" y="97917"/>
                  </a:lnTo>
                  <a:lnTo>
                    <a:pt x="1509318" y="103759"/>
                  </a:lnTo>
                  <a:lnTo>
                    <a:pt x="1509318" y="110998"/>
                  </a:lnTo>
                  <a:lnTo>
                    <a:pt x="1509318" y="118110"/>
                  </a:lnTo>
                  <a:lnTo>
                    <a:pt x="1515160" y="123952"/>
                  </a:lnTo>
                  <a:lnTo>
                    <a:pt x="1529638" y="123952"/>
                  </a:lnTo>
                  <a:lnTo>
                    <a:pt x="1535480" y="118110"/>
                  </a:lnTo>
                  <a:lnTo>
                    <a:pt x="1535480" y="103759"/>
                  </a:lnTo>
                  <a:close/>
                </a:path>
                <a:path w="1713230" h="3166745">
                  <a:moveTo>
                    <a:pt x="1535480" y="5842"/>
                  </a:moveTo>
                  <a:lnTo>
                    <a:pt x="1529638" y="0"/>
                  </a:lnTo>
                  <a:lnTo>
                    <a:pt x="1515160" y="0"/>
                  </a:lnTo>
                  <a:lnTo>
                    <a:pt x="1509318" y="5842"/>
                  </a:lnTo>
                  <a:lnTo>
                    <a:pt x="1509318" y="12954"/>
                  </a:lnTo>
                  <a:lnTo>
                    <a:pt x="1509318" y="20193"/>
                  </a:lnTo>
                  <a:lnTo>
                    <a:pt x="1515160" y="26035"/>
                  </a:lnTo>
                  <a:lnTo>
                    <a:pt x="1529638" y="26035"/>
                  </a:lnTo>
                  <a:lnTo>
                    <a:pt x="1535480" y="20193"/>
                  </a:lnTo>
                  <a:lnTo>
                    <a:pt x="1535480" y="5842"/>
                  </a:lnTo>
                  <a:close/>
                </a:path>
                <a:path w="1713230" h="3166745">
                  <a:moveTo>
                    <a:pt x="1624253" y="201676"/>
                  </a:moveTo>
                  <a:lnTo>
                    <a:pt x="1618411" y="195834"/>
                  </a:lnTo>
                  <a:lnTo>
                    <a:pt x="1604060" y="195834"/>
                  </a:lnTo>
                  <a:lnTo>
                    <a:pt x="1598218" y="201676"/>
                  </a:lnTo>
                  <a:lnTo>
                    <a:pt x="1598218" y="208915"/>
                  </a:lnTo>
                  <a:lnTo>
                    <a:pt x="1598218" y="216027"/>
                  </a:lnTo>
                  <a:lnTo>
                    <a:pt x="1604060" y="221869"/>
                  </a:lnTo>
                  <a:lnTo>
                    <a:pt x="1618411" y="221869"/>
                  </a:lnTo>
                  <a:lnTo>
                    <a:pt x="1624253" y="216027"/>
                  </a:lnTo>
                  <a:lnTo>
                    <a:pt x="1624253" y="201676"/>
                  </a:lnTo>
                  <a:close/>
                </a:path>
                <a:path w="1713230" h="3166745">
                  <a:moveTo>
                    <a:pt x="1624253" y="103759"/>
                  </a:moveTo>
                  <a:lnTo>
                    <a:pt x="1618411" y="97917"/>
                  </a:lnTo>
                  <a:lnTo>
                    <a:pt x="1604060" y="97917"/>
                  </a:lnTo>
                  <a:lnTo>
                    <a:pt x="1598218" y="103759"/>
                  </a:lnTo>
                  <a:lnTo>
                    <a:pt x="1598218" y="110998"/>
                  </a:lnTo>
                  <a:lnTo>
                    <a:pt x="1598218" y="118110"/>
                  </a:lnTo>
                  <a:lnTo>
                    <a:pt x="1604060" y="123952"/>
                  </a:lnTo>
                  <a:lnTo>
                    <a:pt x="1618411" y="123952"/>
                  </a:lnTo>
                  <a:lnTo>
                    <a:pt x="1624253" y="118110"/>
                  </a:lnTo>
                  <a:lnTo>
                    <a:pt x="1624253" y="103759"/>
                  </a:lnTo>
                  <a:close/>
                </a:path>
                <a:path w="1713230" h="3166745">
                  <a:moveTo>
                    <a:pt x="1624253" y="5842"/>
                  </a:moveTo>
                  <a:lnTo>
                    <a:pt x="1618411" y="0"/>
                  </a:lnTo>
                  <a:lnTo>
                    <a:pt x="1604060" y="0"/>
                  </a:lnTo>
                  <a:lnTo>
                    <a:pt x="1598218" y="5842"/>
                  </a:lnTo>
                  <a:lnTo>
                    <a:pt x="1598218" y="12954"/>
                  </a:lnTo>
                  <a:lnTo>
                    <a:pt x="1598218" y="20193"/>
                  </a:lnTo>
                  <a:lnTo>
                    <a:pt x="1604060" y="26035"/>
                  </a:lnTo>
                  <a:lnTo>
                    <a:pt x="1618411" y="26035"/>
                  </a:lnTo>
                  <a:lnTo>
                    <a:pt x="1624253" y="20193"/>
                  </a:lnTo>
                  <a:lnTo>
                    <a:pt x="1624253" y="5842"/>
                  </a:lnTo>
                  <a:close/>
                </a:path>
                <a:path w="1713230" h="3166745">
                  <a:moveTo>
                    <a:pt x="1713026" y="201676"/>
                  </a:moveTo>
                  <a:lnTo>
                    <a:pt x="1707184" y="195834"/>
                  </a:lnTo>
                  <a:lnTo>
                    <a:pt x="1692833" y="195834"/>
                  </a:lnTo>
                  <a:lnTo>
                    <a:pt x="1686991" y="201676"/>
                  </a:lnTo>
                  <a:lnTo>
                    <a:pt x="1686991" y="208915"/>
                  </a:lnTo>
                  <a:lnTo>
                    <a:pt x="1686991" y="216027"/>
                  </a:lnTo>
                  <a:lnTo>
                    <a:pt x="1692833" y="221869"/>
                  </a:lnTo>
                  <a:lnTo>
                    <a:pt x="1707184" y="221869"/>
                  </a:lnTo>
                  <a:lnTo>
                    <a:pt x="1713026" y="216027"/>
                  </a:lnTo>
                  <a:lnTo>
                    <a:pt x="1713026" y="201676"/>
                  </a:lnTo>
                  <a:close/>
                </a:path>
                <a:path w="1713230" h="3166745">
                  <a:moveTo>
                    <a:pt x="1713026" y="103759"/>
                  </a:moveTo>
                  <a:lnTo>
                    <a:pt x="1707184" y="97917"/>
                  </a:lnTo>
                  <a:lnTo>
                    <a:pt x="1692833" y="97917"/>
                  </a:lnTo>
                  <a:lnTo>
                    <a:pt x="1686991" y="103759"/>
                  </a:lnTo>
                  <a:lnTo>
                    <a:pt x="1686991" y="110998"/>
                  </a:lnTo>
                  <a:lnTo>
                    <a:pt x="1686991" y="118110"/>
                  </a:lnTo>
                  <a:lnTo>
                    <a:pt x="1692833" y="123952"/>
                  </a:lnTo>
                  <a:lnTo>
                    <a:pt x="1707184" y="123952"/>
                  </a:lnTo>
                  <a:lnTo>
                    <a:pt x="1713026" y="118110"/>
                  </a:lnTo>
                  <a:lnTo>
                    <a:pt x="1713026" y="103759"/>
                  </a:lnTo>
                  <a:close/>
                </a:path>
                <a:path w="1713230" h="3166745">
                  <a:moveTo>
                    <a:pt x="1713026" y="5842"/>
                  </a:moveTo>
                  <a:lnTo>
                    <a:pt x="1707184" y="0"/>
                  </a:lnTo>
                  <a:lnTo>
                    <a:pt x="1692833" y="0"/>
                  </a:lnTo>
                  <a:lnTo>
                    <a:pt x="1686991" y="5842"/>
                  </a:lnTo>
                  <a:lnTo>
                    <a:pt x="1686991" y="12954"/>
                  </a:lnTo>
                  <a:lnTo>
                    <a:pt x="1686991" y="20193"/>
                  </a:lnTo>
                  <a:lnTo>
                    <a:pt x="1692833" y="26035"/>
                  </a:lnTo>
                  <a:lnTo>
                    <a:pt x="1707184" y="26035"/>
                  </a:lnTo>
                  <a:lnTo>
                    <a:pt x="1713026" y="20193"/>
                  </a:lnTo>
                  <a:lnTo>
                    <a:pt x="1713026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0966" y="1337055"/>
              <a:ext cx="914400" cy="222250"/>
            </a:xfrm>
            <a:custGeom>
              <a:avLst/>
              <a:gdLst/>
              <a:ahLst/>
              <a:cxnLst/>
              <a:rect l="l" t="t" r="r" b="b"/>
              <a:pathLst>
                <a:path w="914400" h="222250">
                  <a:moveTo>
                    <a:pt x="26098" y="201676"/>
                  </a:moveTo>
                  <a:lnTo>
                    <a:pt x="20256" y="195834"/>
                  </a:lnTo>
                  <a:lnTo>
                    <a:pt x="5842" y="195834"/>
                  </a:lnTo>
                  <a:lnTo>
                    <a:pt x="0" y="201676"/>
                  </a:lnTo>
                  <a:lnTo>
                    <a:pt x="0" y="208915"/>
                  </a:lnTo>
                  <a:lnTo>
                    <a:pt x="0" y="216027"/>
                  </a:lnTo>
                  <a:lnTo>
                    <a:pt x="5842" y="221869"/>
                  </a:lnTo>
                  <a:lnTo>
                    <a:pt x="20256" y="221869"/>
                  </a:lnTo>
                  <a:lnTo>
                    <a:pt x="26098" y="216027"/>
                  </a:lnTo>
                  <a:lnTo>
                    <a:pt x="26098" y="201676"/>
                  </a:lnTo>
                  <a:close/>
                </a:path>
                <a:path w="914400" h="222250">
                  <a:moveTo>
                    <a:pt x="26098" y="103759"/>
                  </a:moveTo>
                  <a:lnTo>
                    <a:pt x="20256" y="97917"/>
                  </a:lnTo>
                  <a:lnTo>
                    <a:pt x="5842" y="97917"/>
                  </a:lnTo>
                  <a:lnTo>
                    <a:pt x="0" y="103759"/>
                  </a:lnTo>
                  <a:lnTo>
                    <a:pt x="0" y="110998"/>
                  </a:lnTo>
                  <a:lnTo>
                    <a:pt x="0" y="118110"/>
                  </a:lnTo>
                  <a:lnTo>
                    <a:pt x="5842" y="123952"/>
                  </a:lnTo>
                  <a:lnTo>
                    <a:pt x="20256" y="123952"/>
                  </a:lnTo>
                  <a:lnTo>
                    <a:pt x="26098" y="118110"/>
                  </a:lnTo>
                  <a:lnTo>
                    <a:pt x="26098" y="103759"/>
                  </a:lnTo>
                  <a:close/>
                </a:path>
                <a:path w="914400" h="222250">
                  <a:moveTo>
                    <a:pt x="26098" y="5842"/>
                  </a:moveTo>
                  <a:lnTo>
                    <a:pt x="20256" y="0"/>
                  </a:lnTo>
                  <a:lnTo>
                    <a:pt x="5842" y="0"/>
                  </a:lnTo>
                  <a:lnTo>
                    <a:pt x="0" y="5842"/>
                  </a:lnTo>
                  <a:lnTo>
                    <a:pt x="0" y="12954"/>
                  </a:lnTo>
                  <a:lnTo>
                    <a:pt x="0" y="20193"/>
                  </a:lnTo>
                  <a:lnTo>
                    <a:pt x="5842" y="26035"/>
                  </a:lnTo>
                  <a:lnTo>
                    <a:pt x="20256" y="26035"/>
                  </a:lnTo>
                  <a:lnTo>
                    <a:pt x="26098" y="20193"/>
                  </a:lnTo>
                  <a:lnTo>
                    <a:pt x="26098" y="5842"/>
                  </a:lnTo>
                  <a:close/>
                </a:path>
                <a:path w="914400" h="222250">
                  <a:moveTo>
                    <a:pt x="114884" y="201676"/>
                  </a:moveTo>
                  <a:lnTo>
                    <a:pt x="109042" y="195834"/>
                  </a:lnTo>
                  <a:lnTo>
                    <a:pt x="94627" y="195834"/>
                  </a:lnTo>
                  <a:lnTo>
                    <a:pt x="88785" y="201676"/>
                  </a:lnTo>
                  <a:lnTo>
                    <a:pt x="88785" y="208915"/>
                  </a:lnTo>
                  <a:lnTo>
                    <a:pt x="88785" y="216027"/>
                  </a:lnTo>
                  <a:lnTo>
                    <a:pt x="94627" y="221869"/>
                  </a:lnTo>
                  <a:lnTo>
                    <a:pt x="109042" y="221869"/>
                  </a:lnTo>
                  <a:lnTo>
                    <a:pt x="114884" y="216027"/>
                  </a:lnTo>
                  <a:lnTo>
                    <a:pt x="114884" y="201676"/>
                  </a:lnTo>
                  <a:close/>
                </a:path>
                <a:path w="914400" h="222250">
                  <a:moveTo>
                    <a:pt x="114884" y="103759"/>
                  </a:moveTo>
                  <a:lnTo>
                    <a:pt x="109042" y="97917"/>
                  </a:lnTo>
                  <a:lnTo>
                    <a:pt x="94627" y="97917"/>
                  </a:lnTo>
                  <a:lnTo>
                    <a:pt x="88785" y="103759"/>
                  </a:lnTo>
                  <a:lnTo>
                    <a:pt x="88785" y="110998"/>
                  </a:lnTo>
                  <a:lnTo>
                    <a:pt x="88785" y="118110"/>
                  </a:lnTo>
                  <a:lnTo>
                    <a:pt x="94627" y="123952"/>
                  </a:lnTo>
                  <a:lnTo>
                    <a:pt x="109042" y="123952"/>
                  </a:lnTo>
                  <a:lnTo>
                    <a:pt x="114884" y="118110"/>
                  </a:lnTo>
                  <a:lnTo>
                    <a:pt x="114884" y="103759"/>
                  </a:lnTo>
                  <a:close/>
                </a:path>
                <a:path w="914400" h="222250">
                  <a:moveTo>
                    <a:pt x="203669" y="201676"/>
                  </a:moveTo>
                  <a:lnTo>
                    <a:pt x="197827" y="195834"/>
                  </a:lnTo>
                  <a:lnTo>
                    <a:pt x="183413" y="195834"/>
                  </a:lnTo>
                  <a:lnTo>
                    <a:pt x="177571" y="201676"/>
                  </a:lnTo>
                  <a:lnTo>
                    <a:pt x="177571" y="208915"/>
                  </a:lnTo>
                  <a:lnTo>
                    <a:pt x="177571" y="216027"/>
                  </a:lnTo>
                  <a:lnTo>
                    <a:pt x="183413" y="221869"/>
                  </a:lnTo>
                  <a:lnTo>
                    <a:pt x="197827" y="221869"/>
                  </a:lnTo>
                  <a:lnTo>
                    <a:pt x="203669" y="216027"/>
                  </a:lnTo>
                  <a:lnTo>
                    <a:pt x="203669" y="201676"/>
                  </a:lnTo>
                  <a:close/>
                </a:path>
                <a:path w="914400" h="222250">
                  <a:moveTo>
                    <a:pt x="203669" y="103759"/>
                  </a:moveTo>
                  <a:lnTo>
                    <a:pt x="197827" y="97917"/>
                  </a:lnTo>
                  <a:lnTo>
                    <a:pt x="183413" y="97917"/>
                  </a:lnTo>
                  <a:lnTo>
                    <a:pt x="177571" y="103759"/>
                  </a:lnTo>
                  <a:lnTo>
                    <a:pt x="177571" y="110998"/>
                  </a:lnTo>
                  <a:lnTo>
                    <a:pt x="177571" y="118110"/>
                  </a:lnTo>
                  <a:lnTo>
                    <a:pt x="183413" y="123952"/>
                  </a:lnTo>
                  <a:lnTo>
                    <a:pt x="197827" y="123952"/>
                  </a:lnTo>
                  <a:lnTo>
                    <a:pt x="203669" y="118110"/>
                  </a:lnTo>
                  <a:lnTo>
                    <a:pt x="203669" y="103759"/>
                  </a:lnTo>
                  <a:close/>
                </a:path>
                <a:path w="914400" h="222250">
                  <a:moveTo>
                    <a:pt x="292455" y="201676"/>
                  </a:moveTo>
                  <a:lnTo>
                    <a:pt x="286613" y="195834"/>
                  </a:lnTo>
                  <a:lnTo>
                    <a:pt x="272199" y="195834"/>
                  </a:lnTo>
                  <a:lnTo>
                    <a:pt x="266357" y="201676"/>
                  </a:lnTo>
                  <a:lnTo>
                    <a:pt x="266357" y="208915"/>
                  </a:lnTo>
                  <a:lnTo>
                    <a:pt x="266357" y="216027"/>
                  </a:lnTo>
                  <a:lnTo>
                    <a:pt x="272199" y="221869"/>
                  </a:lnTo>
                  <a:lnTo>
                    <a:pt x="286613" y="221869"/>
                  </a:lnTo>
                  <a:lnTo>
                    <a:pt x="292455" y="216027"/>
                  </a:lnTo>
                  <a:lnTo>
                    <a:pt x="292455" y="201676"/>
                  </a:lnTo>
                  <a:close/>
                </a:path>
                <a:path w="914400" h="222250">
                  <a:moveTo>
                    <a:pt x="292455" y="103759"/>
                  </a:moveTo>
                  <a:lnTo>
                    <a:pt x="286613" y="97917"/>
                  </a:lnTo>
                  <a:lnTo>
                    <a:pt x="272199" y="97917"/>
                  </a:lnTo>
                  <a:lnTo>
                    <a:pt x="266357" y="103759"/>
                  </a:lnTo>
                  <a:lnTo>
                    <a:pt x="266357" y="110998"/>
                  </a:lnTo>
                  <a:lnTo>
                    <a:pt x="266357" y="118110"/>
                  </a:lnTo>
                  <a:lnTo>
                    <a:pt x="272199" y="123952"/>
                  </a:lnTo>
                  <a:lnTo>
                    <a:pt x="286613" y="123952"/>
                  </a:lnTo>
                  <a:lnTo>
                    <a:pt x="292455" y="118110"/>
                  </a:lnTo>
                  <a:lnTo>
                    <a:pt x="292455" y="103759"/>
                  </a:lnTo>
                  <a:close/>
                </a:path>
                <a:path w="914400" h="222250">
                  <a:moveTo>
                    <a:pt x="381254" y="201676"/>
                  </a:moveTo>
                  <a:lnTo>
                    <a:pt x="375412" y="195834"/>
                  </a:lnTo>
                  <a:lnTo>
                    <a:pt x="360997" y="195834"/>
                  </a:lnTo>
                  <a:lnTo>
                    <a:pt x="355155" y="201676"/>
                  </a:lnTo>
                  <a:lnTo>
                    <a:pt x="355155" y="208915"/>
                  </a:lnTo>
                  <a:lnTo>
                    <a:pt x="355155" y="216027"/>
                  </a:lnTo>
                  <a:lnTo>
                    <a:pt x="360997" y="221869"/>
                  </a:lnTo>
                  <a:lnTo>
                    <a:pt x="375412" y="221869"/>
                  </a:lnTo>
                  <a:lnTo>
                    <a:pt x="381254" y="216027"/>
                  </a:lnTo>
                  <a:lnTo>
                    <a:pt x="381254" y="201676"/>
                  </a:lnTo>
                  <a:close/>
                </a:path>
                <a:path w="914400" h="222250">
                  <a:moveTo>
                    <a:pt x="381254" y="103759"/>
                  </a:moveTo>
                  <a:lnTo>
                    <a:pt x="375412" y="97917"/>
                  </a:lnTo>
                  <a:lnTo>
                    <a:pt x="360997" y="97917"/>
                  </a:lnTo>
                  <a:lnTo>
                    <a:pt x="355155" y="103759"/>
                  </a:lnTo>
                  <a:lnTo>
                    <a:pt x="355155" y="110998"/>
                  </a:lnTo>
                  <a:lnTo>
                    <a:pt x="355155" y="118110"/>
                  </a:lnTo>
                  <a:lnTo>
                    <a:pt x="360997" y="123952"/>
                  </a:lnTo>
                  <a:lnTo>
                    <a:pt x="375412" y="123952"/>
                  </a:lnTo>
                  <a:lnTo>
                    <a:pt x="381254" y="118110"/>
                  </a:lnTo>
                  <a:lnTo>
                    <a:pt x="381254" y="103759"/>
                  </a:lnTo>
                  <a:close/>
                </a:path>
                <a:path w="914400" h="222250">
                  <a:moveTo>
                    <a:pt x="381254" y="5842"/>
                  </a:moveTo>
                  <a:lnTo>
                    <a:pt x="375412" y="0"/>
                  </a:lnTo>
                  <a:lnTo>
                    <a:pt x="360997" y="0"/>
                  </a:lnTo>
                  <a:lnTo>
                    <a:pt x="355155" y="5842"/>
                  </a:lnTo>
                  <a:lnTo>
                    <a:pt x="355155" y="12954"/>
                  </a:lnTo>
                  <a:lnTo>
                    <a:pt x="355155" y="20193"/>
                  </a:lnTo>
                  <a:lnTo>
                    <a:pt x="360997" y="26035"/>
                  </a:lnTo>
                  <a:lnTo>
                    <a:pt x="375412" y="26035"/>
                  </a:lnTo>
                  <a:lnTo>
                    <a:pt x="381254" y="20193"/>
                  </a:lnTo>
                  <a:lnTo>
                    <a:pt x="381254" y="5842"/>
                  </a:lnTo>
                  <a:close/>
                </a:path>
                <a:path w="914400" h="222250">
                  <a:moveTo>
                    <a:pt x="470039" y="201676"/>
                  </a:moveTo>
                  <a:lnTo>
                    <a:pt x="464197" y="195834"/>
                  </a:lnTo>
                  <a:lnTo>
                    <a:pt x="449783" y="195834"/>
                  </a:lnTo>
                  <a:lnTo>
                    <a:pt x="443941" y="201676"/>
                  </a:lnTo>
                  <a:lnTo>
                    <a:pt x="443941" y="208915"/>
                  </a:lnTo>
                  <a:lnTo>
                    <a:pt x="443941" y="216027"/>
                  </a:lnTo>
                  <a:lnTo>
                    <a:pt x="449783" y="221869"/>
                  </a:lnTo>
                  <a:lnTo>
                    <a:pt x="464197" y="221869"/>
                  </a:lnTo>
                  <a:lnTo>
                    <a:pt x="470039" y="216027"/>
                  </a:lnTo>
                  <a:lnTo>
                    <a:pt x="470039" y="201676"/>
                  </a:lnTo>
                  <a:close/>
                </a:path>
                <a:path w="914400" h="222250">
                  <a:moveTo>
                    <a:pt x="470039" y="103759"/>
                  </a:moveTo>
                  <a:lnTo>
                    <a:pt x="464197" y="97917"/>
                  </a:lnTo>
                  <a:lnTo>
                    <a:pt x="449783" y="97917"/>
                  </a:lnTo>
                  <a:lnTo>
                    <a:pt x="443941" y="103759"/>
                  </a:lnTo>
                  <a:lnTo>
                    <a:pt x="443941" y="110998"/>
                  </a:lnTo>
                  <a:lnTo>
                    <a:pt x="443941" y="118110"/>
                  </a:lnTo>
                  <a:lnTo>
                    <a:pt x="449783" y="123952"/>
                  </a:lnTo>
                  <a:lnTo>
                    <a:pt x="464197" y="123952"/>
                  </a:lnTo>
                  <a:lnTo>
                    <a:pt x="470039" y="118110"/>
                  </a:lnTo>
                  <a:lnTo>
                    <a:pt x="470039" y="103759"/>
                  </a:lnTo>
                  <a:close/>
                </a:path>
                <a:path w="914400" h="222250">
                  <a:moveTo>
                    <a:pt x="470039" y="5842"/>
                  </a:moveTo>
                  <a:lnTo>
                    <a:pt x="464197" y="0"/>
                  </a:lnTo>
                  <a:lnTo>
                    <a:pt x="449783" y="0"/>
                  </a:lnTo>
                  <a:lnTo>
                    <a:pt x="443941" y="5842"/>
                  </a:lnTo>
                  <a:lnTo>
                    <a:pt x="443941" y="12954"/>
                  </a:lnTo>
                  <a:lnTo>
                    <a:pt x="443941" y="20193"/>
                  </a:lnTo>
                  <a:lnTo>
                    <a:pt x="449783" y="26035"/>
                  </a:lnTo>
                  <a:lnTo>
                    <a:pt x="464197" y="26035"/>
                  </a:lnTo>
                  <a:lnTo>
                    <a:pt x="470039" y="20193"/>
                  </a:lnTo>
                  <a:lnTo>
                    <a:pt x="470039" y="5842"/>
                  </a:lnTo>
                  <a:close/>
                </a:path>
                <a:path w="914400" h="222250">
                  <a:moveTo>
                    <a:pt x="558850" y="201676"/>
                  </a:moveTo>
                  <a:lnTo>
                    <a:pt x="553008" y="195834"/>
                  </a:lnTo>
                  <a:lnTo>
                    <a:pt x="538530" y="195834"/>
                  </a:lnTo>
                  <a:lnTo>
                    <a:pt x="532688" y="201676"/>
                  </a:lnTo>
                  <a:lnTo>
                    <a:pt x="532688" y="208915"/>
                  </a:lnTo>
                  <a:lnTo>
                    <a:pt x="532688" y="216027"/>
                  </a:lnTo>
                  <a:lnTo>
                    <a:pt x="538530" y="221869"/>
                  </a:lnTo>
                  <a:lnTo>
                    <a:pt x="553008" y="221869"/>
                  </a:lnTo>
                  <a:lnTo>
                    <a:pt x="558850" y="216027"/>
                  </a:lnTo>
                  <a:lnTo>
                    <a:pt x="558850" y="201676"/>
                  </a:lnTo>
                  <a:close/>
                </a:path>
                <a:path w="914400" h="222250">
                  <a:moveTo>
                    <a:pt x="558850" y="103759"/>
                  </a:moveTo>
                  <a:lnTo>
                    <a:pt x="553008" y="97917"/>
                  </a:lnTo>
                  <a:lnTo>
                    <a:pt x="538530" y="97917"/>
                  </a:lnTo>
                  <a:lnTo>
                    <a:pt x="532688" y="103759"/>
                  </a:lnTo>
                  <a:lnTo>
                    <a:pt x="532688" y="110998"/>
                  </a:lnTo>
                  <a:lnTo>
                    <a:pt x="532688" y="118110"/>
                  </a:lnTo>
                  <a:lnTo>
                    <a:pt x="538530" y="123952"/>
                  </a:lnTo>
                  <a:lnTo>
                    <a:pt x="553008" y="123952"/>
                  </a:lnTo>
                  <a:lnTo>
                    <a:pt x="558850" y="118110"/>
                  </a:lnTo>
                  <a:lnTo>
                    <a:pt x="558850" y="103759"/>
                  </a:lnTo>
                  <a:close/>
                </a:path>
                <a:path w="914400" h="222250">
                  <a:moveTo>
                    <a:pt x="558850" y="5842"/>
                  </a:moveTo>
                  <a:lnTo>
                    <a:pt x="553008" y="0"/>
                  </a:lnTo>
                  <a:lnTo>
                    <a:pt x="538530" y="0"/>
                  </a:lnTo>
                  <a:lnTo>
                    <a:pt x="532688" y="5842"/>
                  </a:lnTo>
                  <a:lnTo>
                    <a:pt x="532688" y="12954"/>
                  </a:lnTo>
                  <a:lnTo>
                    <a:pt x="532688" y="20193"/>
                  </a:lnTo>
                  <a:lnTo>
                    <a:pt x="538530" y="26035"/>
                  </a:lnTo>
                  <a:lnTo>
                    <a:pt x="553008" y="26035"/>
                  </a:lnTo>
                  <a:lnTo>
                    <a:pt x="558850" y="20193"/>
                  </a:lnTo>
                  <a:lnTo>
                    <a:pt x="558850" y="5842"/>
                  </a:lnTo>
                  <a:close/>
                </a:path>
                <a:path w="914400" h="222250">
                  <a:moveTo>
                    <a:pt x="647623" y="201676"/>
                  </a:moveTo>
                  <a:lnTo>
                    <a:pt x="641781" y="195834"/>
                  </a:lnTo>
                  <a:lnTo>
                    <a:pt x="627303" y="195834"/>
                  </a:lnTo>
                  <a:lnTo>
                    <a:pt x="621461" y="201676"/>
                  </a:lnTo>
                  <a:lnTo>
                    <a:pt x="621461" y="208915"/>
                  </a:lnTo>
                  <a:lnTo>
                    <a:pt x="621461" y="216027"/>
                  </a:lnTo>
                  <a:lnTo>
                    <a:pt x="627303" y="221869"/>
                  </a:lnTo>
                  <a:lnTo>
                    <a:pt x="641781" y="221869"/>
                  </a:lnTo>
                  <a:lnTo>
                    <a:pt x="647623" y="216027"/>
                  </a:lnTo>
                  <a:lnTo>
                    <a:pt x="647623" y="201676"/>
                  </a:lnTo>
                  <a:close/>
                </a:path>
                <a:path w="914400" h="222250">
                  <a:moveTo>
                    <a:pt x="647623" y="103759"/>
                  </a:moveTo>
                  <a:lnTo>
                    <a:pt x="641781" y="97917"/>
                  </a:lnTo>
                  <a:lnTo>
                    <a:pt x="627303" y="97917"/>
                  </a:lnTo>
                  <a:lnTo>
                    <a:pt x="621461" y="103759"/>
                  </a:lnTo>
                  <a:lnTo>
                    <a:pt x="621461" y="110998"/>
                  </a:lnTo>
                  <a:lnTo>
                    <a:pt x="621461" y="118110"/>
                  </a:lnTo>
                  <a:lnTo>
                    <a:pt x="627303" y="123952"/>
                  </a:lnTo>
                  <a:lnTo>
                    <a:pt x="641781" y="123952"/>
                  </a:lnTo>
                  <a:lnTo>
                    <a:pt x="647623" y="118110"/>
                  </a:lnTo>
                  <a:lnTo>
                    <a:pt x="647623" y="103759"/>
                  </a:lnTo>
                  <a:close/>
                </a:path>
                <a:path w="914400" h="222250">
                  <a:moveTo>
                    <a:pt x="647623" y="5842"/>
                  </a:moveTo>
                  <a:lnTo>
                    <a:pt x="641781" y="0"/>
                  </a:lnTo>
                  <a:lnTo>
                    <a:pt x="627303" y="0"/>
                  </a:lnTo>
                  <a:lnTo>
                    <a:pt x="621461" y="5842"/>
                  </a:lnTo>
                  <a:lnTo>
                    <a:pt x="621461" y="12954"/>
                  </a:lnTo>
                  <a:lnTo>
                    <a:pt x="621461" y="20193"/>
                  </a:lnTo>
                  <a:lnTo>
                    <a:pt x="627303" y="26035"/>
                  </a:lnTo>
                  <a:lnTo>
                    <a:pt x="641781" y="26035"/>
                  </a:lnTo>
                  <a:lnTo>
                    <a:pt x="647623" y="20193"/>
                  </a:lnTo>
                  <a:lnTo>
                    <a:pt x="647623" y="5842"/>
                  </a:lnTo>
                  <a:close/>
                </a:path>
                <a:path w="914400" h="222250">
                  <a:moveTo>
                    <a:pt x="736396" y="201676"/>
                  </a:moveTo>
                  <a:lnTo>
                    <a:pt x="730554" y="195834"/>
                  </a:lnTo>
                  <a:lnTo>
                    <a:pt x="716203" y="195834"/>
                  </a:lnTo>
                  <a:lnTo>
                    <a:pt x="710361" y="201676"/>
                  </a:lnTo>
                  <a:lnTo>
                    <a:pt x="710361" y="208915"/>
                  </a:lnTo>
                  <a:lnTo>
                    <a:pt x="710361" y="216027"/>
                  </a:lnTo>
                  <a:lnTo>
                    <a:pt x="716203" y="221869"/>
                  </a:lnTo>
                  <a:lnTo>
                    <a:pt x="730554" y="221869"/>
                  </a:lnTo>
                  <a:lnTo>
                    <a:pt x="736396" y="216027"/>
                  </a:lnTo>
                  <a:lnTo>
                    <a:pt x="736396" y="201676"/>
                  </a:lnTo>
                  <a:close/>
                </a:path>
                <a:path w="914400" h="222250">
                  <a:moveTo>
                    <a:pt x="736396" y="103759"/>
                  </a:moveTo>
                  <a:lnTo>
                    <a:pt x="730554" y="97917"/>
                  </a:lnTo>
                  <a:lnTo>
                    <a:pt x="716203" y="97917"/>
                  </a:lnTo>
                  <a:lnTo>
                    <a:pt x="710361" y="103759"/>
                  </a:lnTo>
                  <a:lnTo>
                    <a:pt x="710361" y="110998"/>
                  </a:lnTo>
                  <a:lnTo>
                    <a:pt x="710361" y="118110"/>
                  </a:lnTo>
                  <a:lnTo>
                    <a:pt x="716203" y="123952"/>
                  </a:lnTo>
                  <a:lnTo>
                    <a:pt x="730554" y="123952"/>
                  </a:lnTo>
                  <a:lnTo>
                    <a:pt x="736396" y="118110"/>
                  </a:lnTo>
                  <a:lnTo>
                    <a:pt x="736396" y="103759"/>
                  </a:lnTo>
                  <a:close/>
                </a:path>
                <a:path w="914400" h="222250">
                  <a:moveTo>
                    <a:pt x="736396" y="5842"/>
                  </a:moveTo>
                  <a:lnTo>
                    <a:pt x="730554" y="0"/>
                  </a:lnTo>
                  <a:lnTo>
                    <a:pt x="716203" y="0"/>
                  </a:lnTo>
                  <a:lnTo>
                    <a:pt x="710361" y="5842"/>
                  </a:lnTo>
                  <a:lnTo>
                    <a:pt x="710361" y="12954"/>
                  </a:lnTo>
                  <a:lnTo>
                    <a:pt x="710361" y="20193"/>
                  </a:lnTo>
                  <a:lnTo>
                    <a:pt x="716203" y="26035"/>
                  </a:lnTo>
                  <a:lnTo>
                    <a:pt x="730554" y="26035"/>
                  </a:lnTo>
                  <a:lnTo>
                    <a:pt x="736396" y="20193"/>
                  </a:lnTo>
                  <a:lnTo>
                    <a:pt x="736396" y="5842"/>
                  </a:lnTo>
                  <a:close/>
                </a:path>
                <a:path w="914400" h="222250">
                  <a:moveTo>
                    <a:pt x="825169" y="201676"/>
                  </a:moveTo>
                  <a:lnTo>
                    <a:pt x="819327" y="195834"/>
                  </a:lnTo>
                  <a:lnTo>
                    <a:pt x="804976" y="195834"/>
                  </a:lnTo>
                  <a:lnTo>
                    <a:pt x="799134" y="201676"/>
                  </a:lnTo>
                  <a:lnTo>
                    <a:pt x="799134" y="208915"/>
                  </a:lnTo>
                  <a:lnTo>
                    <a:pt x="799134" y="216027"/>
                  </a:lnTo>
                  <a:lnTo>
                    <a:pt x="804976" y="221869"/>
                  </a:lnTo>
                  <a:lnTo>
                    <a:pt x="819327" y="221869"/>
                  </a:lnTo>
                  <a:lnTo>
                    <a:pt x="825169" y="216027"/>
                  </a:lnTo>
                  <a:lnTo>
                    <a:pt x="825169" y="201676"/>
                  </a:lnTo>
                  <a:close/>
                </a:path>
                <a:path w="914400" h="222250">
                  <a:moveTo>
                    <a:pt x="825169" y="103759"/>
                  </a:moveTo>
                  <a:lnTo>
                    <a:pt x="819327" y="97917"/>
                  </a:lnTo>
                  <a:lnTo>
                    <a:pt x="804976" y="97917"/>
                  </a:lnTo>
                  <a:lnTo>
                    <a:pt x="799134" y="103759"/>
                  </a:lnTo>
                  <a:lnTo>
                    <a:pt x="799134" y="110998"/>
                  </a:lnTo>
                  <a:lnTo>
                    <a:pt x="799134" y="118110"/>
                  </a:lnTo>
                  <a:lnTo>
                    <a:pt x="804976" y="123952"/>
                  </a:lnTo>
                  <a:lnTo>
                    <a:pt x="819327" y="123952"/>
                  </a:lnTo>
                  <a:lnTo>
                    <a:pt x="825169" y="118110"/>
                  </a:lnTo>
                  <a:lnTo>
                    <a:pt x="825169" y="103759"/>
                  </a:lnTo>
                  <a:close/>
                </a:path>
                <a:path w="914400" h="222250">
                  <a:moveTo>
                    <a:pt x="825169" y="5842"/>
                  </a:moveTo>
                  <a:lnTo>
                    <a:pt x="819327" y="0"/>
                  </a:lnTo>
                  <a:lnTo>
                    <a:pt x="804976" y="0"/>
                  </a:lnTo>
                  <a:lnTo>
                    <a:pt x="799134" y="5842"/>
                  </a:lnTo>
                  <a:lnTo>
                    <a:pt x="799134" y="12954"/>
                  </a:lnTo>
                  <a:lnTo>
                    <a:pt x="799134" y="20193"/>
                  </a:lnTo>
                  <a:lnTo>
                    <a:pt x="804976" y="26035"/>
                  </a:lnTo>
                  <a:lnTo>
                    <a:pt x="819327" y="26035"/>
                  </a:lnTo>
                  <a:lnTo>
                    <a:pt x="825169" y="20193"/>
                  </a:lnTo>
                  <a:lnTo>
                    <a:pt x="825169" y="5842"/>
                  </a:lnTo>
                  <a:close/>
                </a:path>
                <a:path w="914400" h="222250">
                  <a:moveTo>
                    <a:pt x="913942" y="201676"/>
                  </a:moveTo>
                  <a:lnTo>
                    <a:pt x="908100" y="195834"/>
                  </a:lnTo>
                  <a:lnTo>
                    <a:pt x="893749" y="195834"/>
                  </a:lnTo>
                  <a:lnTo>
                    <a:pt x="887907" y="201676"/>
                  </a:lnTo>
                  <a:lnTo>
                    <a:pt x="887907" y="208915"/>
                  </a:lnTo>
                  <a:lnTo>
                    <a:pt x="887907" y="216027"/>
                  </a:lnTo>
                  <a:lnTo>
                    <a:pt x="893749" y="221869"/>
                  </a:lnTo>
                  <a:lnTo>
                    <a:pt x="908100" y="221869"/>
                  </a:lnTo>
                  <a:lnTo>
                    <a:pt x="913942" y="216027"/>
                  </a:lnTo>
                  <a:lnTo>
                    <a:pt x="913942" y="201676"/>
                  </a:lnTo>
                  <a:close/>
                </a:path>
                <a:path w="914400" h="222250">
                  <a:moveTo>
                    <a:pt x="913942" y="103759"/>
                  </a:moveTo>
                  <a:lnTo>
                    <a:pt x="908100" y="97917"/>
                  </a:lnTo>
                  <a:lnTo>
                    <a:pt x="893749" y="97917"/>
                  </a:lnTo>
                  <a:lnTo>
                    <a:pt x="887907" y="103759"/>
                  </a:lnTo>
                  <a:lnTo>
                    <a:pt x="887907" y="110998"/>
                  </a:lnTo>
                  <a:lnTo>
                    <a:pt x="887907" y="118110"/>
                  </a:lnTo>
                  <a:lnTo>
                    <a:pt x="893749" y="123952"/>
                  </a:lnTo>
                  <a:lnTo>
                    <a:pt x="908100" y="123952"/>
                  </a:lnTo>
                  <a:lnTo>
                    <a:pt x="913942" y="118110"/>
                  </a:lnTo>
                  <a:lnTo>
                    <a:pt x="913942" y="103759"/>
                  </a:lnTo>
                  <a:close/>
                </a:path>
                <a:path w="914400" h="222250">
                  <a:moveTo>
                    <a:pt x="913942" y="5842"/>
                  </a:moveTo>
                  <a:lnTo>
                    <a:pt x="908100" y="0"/>
                  </a:lnTo>
                  <a:lnTo>
                    <a:pt x="893749" y="0"/>
                  </a:lnTo>
                  <a:lnTo>
                    <a:pt x="887907" y="5842"/>
                  </a:lnTo>
                  <a:lnTo>
                    <a:pt x="887907" y="12954"/>
                  </a:lnTo>
                  <a:lnTo>
                    <a:pt x="887907" y="20193"/>
                  </a:lnTo>
                  <a:lnTo>
                    <a:pt x="893749" y="26035"/>
                  </a:lnTo>
                  <a:lnTo>
                    <a:pt x="908100" y="26035"/>
                  </a:lnTo>
                  <a:lnTo>
                    <a:pt x="913942" y="20193"/>
                  </a:lnTo>
                  <a:lnTo>
                    <a:pt x="913942" y="5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43200" y="79131"/>
            <a:ext cx="5037136" cy="816219"/>
          </a:xfrm>
          <a:prstGeom prst="rect">
            <a:avLst/>
          </a:prstGeom>
          <a:solidFill>
            <a:srgbClr val="DFF7E7"/>
          </a:solidFill>
        </p:spPr>
        <p:txBody>
          <a:bodyPr wrap="square" lIns="0" tIns="0" rIns="0" bIns="0"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sz="2400" b="1" kern="12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CADASCÚ DE NOSALTRES SOM UNA PERSONA CLAU PER AL GRUP.</a:t>
            </a:r>
            <a:r>
              <a:rPr lang="es-ES" sz="24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18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</a:br>
            <a:endParaRPr sz="1800" b="1" kern="1200" dirty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5" name="object 32"/>
          <p:cNvGrpSpPr/>
          <p:nvPr/>
        </p:nvGrpSpPr>
        <p:grpSpPr>
          <a:xfrm>
            <a:off x="144271" y="118770"/>
            <a:ext cx="1522095" cy="574040"/>
            <a:chOff x="144271" y="118770"/>
            <a:chExt cx="1522095" cy="574040"/>
          </a:xfrm>
        </p:grpSpPr>
        <p:sp>
          <p:nvSpPr>
            <p:cNvPr id="26" name="object 33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1512189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512189" y="564299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4"/>
            <p:cNvSpPr/>
            <p:nvPr/>
          </p:nvSpPr>
          <p:spPr>
            <a:xfrm>
              <a:off x="149034" y="123532"/>
              <a:ext cx="1512570" cy="564515"/>
            </a:xfrm>
            <a:custGeom>
              <a:avLst/>
              <a:gdLst/>
              <a:ahLst/>
              <a:cxnLst/>
              <a:rect l="l" t="t" r="r" b="b"/>
              <a:pathLst>
                <a:path w="1512570" h="564515">
                  <a:moveTo>
                    <a:pt x="0" y="564299"/>
                  </a:moveTo>
                  <a:lnTo>
                    <a:pt x="1512189" y="564299"/>
                  </a:lnTo>
                  <a:lnTo>
                    <a:pt x="1512189" y="0"/>
                  </a:lnTo>
                  <a:lnTo>
                    <a:pt x="0" y="0"/>
                  </a:lnTo>
                  <a:lnTo>
                    <a:pt x="0" y="564299"/>
                  </a:lnTo>
                  <a:close/>
                </a:path>
              </a:pathLst>
            </a:custGeom>
            <a:ln w="9525">
              <a:solidFill>
                <a:srgbClr val="DFF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06323"/>
              <a:ext cx="928116" cy="19202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" b="89648" l="10053" r="9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9" y="1377204"/>
            <a:ext cx="2066494" cy="26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2608830" y="1170459"/>
            <a:ext cx="5405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Construïm</a:t>
            </a: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la </a:t>
            </a:r>
            <a:r>
              <a:rPr lang="es-E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nostra</a:t>
            </a: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s-E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xarxa</a:t>
            </a:r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de </a:t>
            </a:r>
            <a:r>
              <a:rPr lang="es-E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classe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608830" y="1759217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SEIEM EN ROTLLANA I POSEM UNA MÚSICA TRANQUIL.LA. CADA NEN TINDRÀ UNA BOLETA DE PLASTILINA I UN ESCURADENT. EL/ LA MESTRA COMPARTIRÀ QUÈ POT OFERIR PELS ALTRES PER ACONSEGUIR SER UN BON GRUP. DEIXARÀ LA SEVA BOLA AL MIG I CONVIDARÀ AL NEN/ DEL COSTAT A COMPARTIR QUÈ POT FER ELL PERQUÈ EL GRUP ESTIGUI BÉ I L’ENGANXARÀ AMB LA BOLETA DE LA MESTRA AIXÍ SUCCESSIVAMENT CONSTRUIREM LA NOSTRA XARXA.</a:t>
            </a:r>
            <a:endParaRPr lang="es-E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Per què els grups tancats fan que els nens se sentin rebutjats? | Faros  HSJB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93688"/>
            <a:ext cx="1676400" cy="11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901" y="1833168"/>
            <a:ext cx="7780655" cy="818515"/>
            <a:chOff x="681901" y="1833168"/>
            <a:chExt cx="7780655" cy="818515"/>
          </a:xfrm>
        </p:grpSpPr>
        <p:sp>
          <p:nvSpPr>
            <p:cNvPr id="3" name="object 3"/>
            <p:cNvSpPr/>
            <p:nvPr/>
          </p:nvSpPr>
          <p:spPr>
            <a:xfrm>
              <a:off x="681901" y="2202560"/>
              <a:ext cx="7780655" cy="76200"/>
            </a:xfrm>
            <a:custGeom>
              <a:avLst/>
              <a:gdLst/>
              <a:ahLst/>
              <a:cxnLst/>
              <a:rect l="l" t="t" r="r" b="b"/>
              <a:pathLst>
                <a:path w="7780655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7780655" h="76200">
                  <a:moveTo>
                    <a:pt x="7742135" y="0"/>
                  </a:moveTo>
                  <a:lnTo>
                    <a:pt x="7704035" y="38100"/>
                  </a:lnTo>
                  <a:lnTo>
                    <a:pt x="7742135" y="76200"/>
                  </a:lnTo>
                  <a:lnTo>
                    <a:pt x="7773885" y="44450"/>
                  </a:lnTo>
                  <a:lnTo>
                    <a:pt x="7742135" y="44450"/>
                  </a:lnTo>
                  <a:lnTo>
                    <a:pt x="7742135" y="31750"/>
                  </a:lnTo>
                  <a:lnTo>
                    <a:pt x="7773885" y="31750"/>
                  </a:lnTo>
                  <a:lnTo>
                    <a:pt x="7742135" y="0"/>
                  </a:lnTo>
                  <a:close/>
                </a:path>
                <a:path w="7780655" h="76200">
                  <a:moveTo>
                    <a:pt x="6985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7780655" h="76200">
                  <a:moveTo>
                    <a:pt x="7710385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69850" y="44450"/>
                  </a:lnTo>
                  <a:lnTo>
                    <a:pt x="7710385" y="44450"/>
                  </a:lnTo>
                  <a:lnTo>
                    <a:pt x="7704035" y="38100"/>
                  </a:lnTo>
                  <a:lnTo>
                    <a:pt x="7710385" y="31750"/>
                  </a:lnTo>
                  <a:close/>
                </a:path>
                <a:path w="7780655" h="76200">
                  <a:moveTo>
                    <a:pt x="7773885" y="31750"/>
                  </a:moveTo>
                  <a:lnTo>
                    <a:pt x="7742135" y="31750"/>
                  </a:lnTo>
                  <a:lnTo>
                    <a:pt x="7742135" y="44450"/>
                  </a:lnTo>
                  <a:lnTo>
                    <a:pt x="7773885" y="44450"/>
                  </a:lnTo>
                  <a:lnTo>
                    <a:pt x="7780235" y="38100"/>
                  </a:lnTo>
                  <a:lnTo>
                    <a:pt x="7773885" y="31750"/>
                  </a:lnTo>
                  <a:close/>
                </a:path>
              </a:pathLst>
            </a:custGeom>
            <a:solidFill>
              <a:srgbClr val="E49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20889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0"/>
                  </a:moveTo>
                  <a:lnTo>
                    <a:pt x="0" y="0"/>
                  </a:lnTo>
                  <a:lnTo>
                    <a:pt x="0" y="808494"/>
                  </a:lnTo>
                  <a:lnTo>
                    <a:pt x="808799" y="808494"/>
                  </a:lnTo>
                  <a:lnTo>
                    <a:pt x="80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0889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0" y="808494"/>
                  </a:moveTo>
                  <a:lnTo>
                    <a:pt x="808799" y="808494"/>
                  </a:lnTo>
                  <a:lnTo>
                    <a:pt x="808799" y="0"/>
                  </a:lnTo>
                  <a:lnTo>
                    <a:pt x="0" y="0"/>
                  </a:lnTo>
                  <a:lnTo>
                    <a:pt x="0" y="808494"/>
                  </a:lnTo>
                  <a:close/>
                </a:path>
              </a:pathLst>
            </a:custGeom>
            <a:ln w="9525">
              <a:solidFill>
                <a:srgbClr val="E49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26732" y="3447761"/>
            <a:ext cx="1797685" cy="1572260"/>
          </a:xfrm>
          <a:prstGeom prst="rect">
            <a:avLst/>
          </a:prstGeom>
          <a:ln w="9525">
            <a:solidFill>
              <a:srgbClr val="E49ED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09855" marR="102235" indent="635" algn="ctr">
              <a:lnSpc>
                <a:spcPct val="100000"/>
              </a:lnSpc>
              <a:spcBef>
                <a:spcPts val="635"/>
              </a:spcBef>
            </a:pP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Ti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272727"/>
                </a:solidFill>
                <a:latin typeface="Tahoma"/>
                <a:cs typeface="Tahoma"/>
              </a:rPr>
              <a:t>c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bo</a:t>
            </a:r>
            <a:r>
              <a:rPr sz="1400" spc="-105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es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araules  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amb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l</a:t>
            </a:r>
            <a:r>
              <a:rPr sz="1400" spc="-25" dirty="0">
                <a:solidFill>
                  <a:srgbClr val="272727"/>
                </a:solidFill>
                <a:latin typeface="Tahoma"/>
                <a:cs typeface="Tahoma"/>
              </a:rPr>
              <a:t>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altr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es.</a:t>
            </a:r>
            <a:r>
              <a:rPr sz="1400" spc="-18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ls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h</a:t>
            </a:r>
            <a:r>
              <a:rPr sz="1400" spc="5" dirty="0">
                <a:solidFill>
                  <a:srgbClr val="272727"/>
                </a:solidFill>
                <a:latin typeface="Tahoma"/>
                <a:cs typeface="Tahoma"/>
              </a:rPr>
              <a:t>i  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ecor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7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75" dirty="0">
                <a:solidFill>
                  <a:srgbClr val="272727"/>
                </a:solidFill>
                <a:latin typeface="Tahoma"/>
                <a:cs typeface="Tahoma"/>
              </a:rPr>
              <a:t>en  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aco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se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g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uir</a:t>
            </a:r>
            <a:r>
              <a:rPr sz="1400" spc="-20" dirty="0">
                <a:solidFill>
                  <a:srgbClr val="272727"/>
                </a:solidFill>
                <a:latin typeface="Tahoma"/>
                <a:cs typeface="Tahoma"/>
              </a:rPr>
              <a:t>-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h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4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tot</a:t>
            </a:r>
            <a:r>
              <a:rPr sz="1400" spc="-17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72727"/>
                </a:solidFill>
                <a:latin typeface="Tahoma"/>
                <a:cs typeface="Tahoma"/>
              </a:rPr>
              <a:t>si 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s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’esforcen</a:t>
            </a:r>
            <a:r>
              <a:rPr sz="1400" spc="-14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h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an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e  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co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fiar</a:t>
            </a:r>
            <a:r>
              <a:rPr sz="1400" spc="-15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en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ell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s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/es  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mateixos/es.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6732" y="2922701"/>
            <a:ext cx="1797685" cy="520700"/>
          </a:xfrm>
          <a:prstGeom prst="rect">
            <a:avLst/>
          </a:prstGeom>
          <a:solidFill>
            <a:srgbClr val="DFF7E7"/>
          </a:solidFill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ts val="2010"/>
              </a:lnSpc>
            </a:pPr>
            <a:r>
              <a:rPr sz="2000" spc="15" dirty="0">
                <a:solidFill>
                  <a:srgbClr val="272727"/>
                </a:solidFill>
                <a:latin typeface="Georgia"/>
                <a:cs typeface="Georgia"/>
              </a:rPr>
              <a:t>LA</a:t>
            </a:r>
            <a:r>
              <a:rPr sz="2000" spc="-135" dirty="0">
                <a:solidFill>
                  <a:srgbClr val="272727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272727"/>
                </a:solidFill>
                <a:latin typeface="Georgia"/>
                <a:cs typeface="Georgia"/>
              </a:rPr>
              <a:t>DE</a:t>
            </a:r>
            <a:r>
              <a:rPr sz="2000" spc="-130" dirty="0">
                <a:solidFill>
                  <a:srgbClr val="272727"/>
                </a:solidFill>
                <a:latin typeface="Georgia"/>
                <a:cs typeface="Georgia"/>
              </a:rPr>
              <a:t> </a:t>
            </a:r>
            <a:r>
              <a:rPr sz="2000" spc="15" dirty="0">
                <a:solidFill>
                  <a:srgbClr val="272727"/>
                </a:solidFill>
                <a:latin typeface="Georgia"/>
                <a:cs typeface="Georgia"/>
              </a:rPr>
              <a:t>LA</a:t>
            </a:r>
            <a:endParaRPr sz="2000">
              <a:latin typeface="Georgia"/>
              <a:cs typeface="Georgia"/>
            </a:endParaRPr>
          </a:p>
          <a:p>
            <a:pPr marL="362585">
              <a:lnSpc>
                <a:spcPts val="2090"/>
              </a:lnSpc>
            </a:pPr>
            <a:r>
              <a:rPr sz="2000" dirty="0">
                <a:solidFill>
                  <a:srgbClr val="272727"/>
                </a:solidFill>
                <a:latin typeface="Georgia"/>
                <a:cs typeface="Georgia"/>
              </a:rPr>
              <a:t>BONDAT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47246" y="1833168"/>
            <a:ext cx="818515" cy="818515"/>
            <a:chOff x="5147246" y="1833168"/>
            <a:chExt cx="818515" cy="818515"/>
          </a:xfrm>
        </p:grpSpPr>
        <p:sp>
          <p:nvSpPr>
            <p:cNvPr id="9" name="object 9"/>
            <p:cNvSpPr/>
            <p:nvPr/>
          </p:nvSpPr>
          <p:spPr>
            <a:xfrm>
              <a:off x="5152009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808799" y="0"/>
                  </a:moveTo>
                  <a:lnTo>
                    <a:pt x="0" y="0"/>
                  </a:lnTo>
                  <a:lnTo>
                    <a:pt x="0" y="808494"/>
                  </a:lnTo>
                  <a:lnTo>
                    <a:pt x="808799" y="808494"/>
                  </a:lnTo>
                  <a:lnTo>
                    <a:pt x="80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2009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0" y="808494"/>
                  </a:moveTo>
                  <a:lnTo>
                    <a:pt x="808799" y="808494"/>
                  </a:lnTo>
                  <a:lnTo>
                    <a:pt x="808799" y="0"/>
                  </a:lnTo>
                  <a:lnTo>
                    <a:pt x="0" y="0"/>
                  </a:lnTo>
                  <a:lnTo>
                    <a:pt x="0" y="808494"/>
                  </a:lnTo>
                  <a:close/>
                </a:path>
              </a:pathLst>
            </a:custGeom>
            <a:ln w="9524">
              <a:solidFill>
                <a:srgbClr val="E49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57852" y="3447757"/>
            <a:ext cx="1797685" cy="1428750"/>
          </a:xfrm>
          <a:prstGeom prst="rect">
            <a:avLst/>
          </a:prstGeom>
          <a:ln w="9525">
            <a:solidFill>
              <a:srgbClr val="E49ED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132715" marR="125095" algn="ctr">
              <a:lnSpc>
                <a:spcPct val="100000"/>
              </a:lnSpc>
              <a:spcBef>
                <a:spcPts val="735"/>
              </a:spcBef>
            </a:pP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oc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f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er</a:t>
            </a:r>
            <a:r>
              <a:rPr sz="1400" spc="-20" dirty="0">
                <a:solidFill>
                  <a:srgbClr val="272727"/>
                </a:solidFill>
                <a:latin typeface="Tahoma"/>
                <a:cs typeface="Tahoma"/>
              </a:rPr>
              <a:t>ir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la</a:t>
            </a:r>
            <a:r>
              <a:rPr sz="1400" spc="-17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75" dirty="0">
                <a:solidFill>
                  <a:srgbClr val="272727"/>
                </a:solidFill>
                <a:latin typeface="Tahoma"/>
                <a:cs typeface="Tahoma"/>
              </a:rPr>
              <a:t>eva  </a:t>
            </a:r>
            <a:r>
              <a:rPr sz="1400" spc="-150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à</a:t>
            </a:r>
            <a:r>
              <a:rPr sz="1400" spc="-75" dirty="0">
                <a:solidFill>
                  <a:srgbClr val="272727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als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altr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es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sem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e 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la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vul</a:t>
            </a:r>
            <a:r>
              <a:rPr sz="1400" spc="-114" dirty="0">
                <a:solidFill>
                  <a:srgbClr val="272727"/>
                </a:solidFill>
                <a:latin typeface="Tahoma"/>
                <a:cs typeface="Tahoma"/>
              </a:rPr>
              <a:t>g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ui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.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25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o 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eixo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114" dirty="0">
                <a:solidFill>
                  <a:srgbClr val="272727"/>
                </a:solidFill>
                <a:latin typeface="Tahoma"/>
                <a:cs typeface="Tahoma"/>
              </a:rPr>
              <a:t>g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ú</a:t>
            </a:r>
            <a:r>
              <a:rPr sz="1400" spc="-70" dirty="0">
                <a:solidFill>
                  <a:srgbClr val="272727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sol</a:t>
            </a:r>
            <a:r>
              <a:rPr sz="1400" spc="-17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272727"/>
                </a:solidFill>
                <a:latin typeface="Tahoma"/>
                <a:cs typeface="Tahoma"/>
              </a:rPr>
              <a:t>i  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aco</a:t>
            </a:r>
            <a:r>
              <a:rPr sz="1400" spc="-120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pa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130" dirty="0">
                <a:solidFill>
                  <a:srgbClr val="272727"/>
                </a:solidFill>
                <a:latin typeface="Tahoma"/>
                <a:cs typeface="Tahoma"/>
              </a:rPr>
              <a:t>y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4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est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à  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tr</a:t>
            </a:r>
            <a:r>
              <a:rPr sz="1400" spc="-15" dirty="0">
                <a:solidFill>
                  <a:srgbClr val="272727"/>
                </a:solidFill>
                <a:latin typeface="Tahoma"/>
                <a:cs typeface="Tahoma"/>
              </a:rPr>
              <a:t>ist</a:t>
            </a:r>
            <a:r>
              <a:rPr sz="1400" spc="-19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tr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ist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852" y="2922701"/>
            <a:ext cx="1797685" cy="520700"/>
          </a:xfrm>
          <a:prstGeom prst="rect">
            <a:avLst/>
          </a:prstGeom>
          <a:solidFill>
            <a:srgbClr val="DFF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0"/>
              </a:lnSpc>
            </a:pPr>
            <a:r>
              <a:rPr sz="2000" spc="15" dirty="0">
                <a:solidFill>
                  <a:srgbClr val="272727"/>
                </a:solidFill>
                <a:latin typeface="Georgia"/>
                <a:cs typeface="Georgia"/>
              </a:rPr>
              <a:t>LA</a:t>
            </a:r>
            <a:r>
              <a:rPr sz="2000" spc="-135" dirty="0">
                <a:solidFill>
                  <a:srgbClr val="272727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272727"/>
                </a:solidFill>
                <a:latin typeface="Georgia"/>
                <a:cs typeface="Georgia"/>
              </a:rPr>
              <a:t>DE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090"/>
              </a:lnSpc>
            </a:pPr>
            <a:r>
              <a:rPr sz="2000" dirty="0">
                <a:solidFill>
                  <a:srgbClr val="272727"/>
                </a:solidFill>
                <a:latin typeface="Georgia"/>
                <a:cs typeface="Georgia"/>
              </a:rPr>
              <a:t>L’AJUDA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78365" y="1833168"/>
            <a:ext cx="818515" cy="818515"/>
            <a:chOff x="3178365" y="1833168"/>
            <a:chExt cx="818515" cy="818515"/>
          </a:xfrm>
        </p:grpSpPr>
        <p:sp>
          <p:nvSpPr>
            <p:cNvPr id="14" name="object 14"/>
            <p:cNvSpPr/>
            <p:nvPr/>
          </p:nvSpPr>
          <p:spPr>
            <a:xfrm>
              <a:off x="3183127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808799" y="0"/>
                  </a:moveTo>
                  <a:lnTo>
                    <a:pt x="0" y="0"/>
                  </a:lnTo>
                  <a:lnTo>
                    <a:pt x="0" y="808494"/>
                  </a:lnTo>
                  <a:lnTo>
                    <a:pt x="808799" y="808494"/>
                  </a:lnTo>
                  <a:lnTo>
                    <a:pt x="80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3127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0" y="808494"/>
                  </a:moveTo>
                  <a:lnTo>
                    <a:pt x="808799" y="808494"/>
                  </a:lnTo>
                  <a:lnTo>
                    <a:pt x="808799" y="0"/>
                  </a:lnTo>
                  <a:lnTo>
                    <a:pt x="0" y="0"/>
                  </a:lnTo>
                  <a:lnTo>
                    <a:pt x="0" y="808494"/>
                  </a:lnTo>
                  <a:close/>
                </a:path>
              </a:pathLst>
            </a:custGeom>
            <a:ln w="9524">
              <a:solidFill>
                <a:srgbClr val="E49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8844" y="3447783"/>
            <a:ext cx="1797685" cy="1212215"/>
          </a:xfrm>
          <a:prstGeom prst="rect">
            <a:avLst/>
          </a:prstGeom>
          <a:ln w="9525">
            <a:solidFill>
              <a:srgbClr val="E49ED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30810" marR="121920" indent="-1270" algn="ctr">
              <a:lnSpc>
                <a:spcPct val="99300"/>
              </a:lnSpc>
              <a:spcBef>
                <a:spcPts val="745"/>
              </a:spcBef>
            </a:pPr>
            <a:r>
              <a:rPr sz="1400" spc="-200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45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os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tr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als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altres 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204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’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114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ten</a:t>
            </a:r>
            <a:r>
              <a:rPr sz="1400" spc="-15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e  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vull</a:t>
            </a:r>
            <a:r>
              <a:rPr sz="1400" spc="-17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veur</a:t>
            </a:r>
            <a:r>
              <a:rPr sz="1400" spc="-135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’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ls</a:t>
            </a:r>
            <a:r>
              <a:rPr sz="1400" spc="-15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fel</a:t>
            </a:r>
            <a:r>
              <a:rPr sz="1400" spc="-2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ç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os</a:t>
            </a:r>
            <a:r>
              <a:rPr sz="1400" spc="-120" dirty="0">
                <a:solidFill>
                  <a:srgbClr val="272727"/>
                </a:solidFill>
                <a:latin typeface="Tahoma"/>
                <a:cs typeface="Tahoma"/>
              </a:rPr>
              <a:t>,  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perquè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ai</a:t>
            </a:r>
            <a:r>
              <a:rPr sz="1400" spc="-75" dirty="0">
                <a:solidFill>
                  <a:srgbClr val="272727"/>
                </a:solidFill>
                <a:latin typeface="Tahoma"/>
                <a:cs typeface="Tahoma"/>
              </a:rPr>
              <a:t>x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ò</a:t>
            </a:r>
            <a:r>
              <a:rPr sz="1400" spc="-80" dirty="0">
                <a:solidFill>
                  <a:srgbClr val="272727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també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em  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f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5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72727"/>
                </a:solidFill>
                <a:latin typeface="Tahoma"/>
                <a:cs typeface="Tahoma"/>
              </a:rPr>
              <a:t>fel</a:t>
            </a:r>
            <a:r>
              <a:rPr sz="1400" spc="-2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dirty="0">
                <a:solidFill>
                  <a:srgbClr val="272727"/>
                </a:solidFill>
                <a:latin typeface="Times New Roman"/>
                <a:cs typeface="Times New Roman"/>
              </a:rPr>
              <a:t>ç</a:t>
            </a:r>
            <a:r>
              <a:rPr sz="1400" spc="-75" dirty="0">
                <a:solidFill>
                  <a:srgbClr val="272727"/>
                </a:solidFill>
                <a:latin typeface="Times New Roman"/>
                <a:cs typeface="Times New Roman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8844" y="2922701"/>
            <a:ext cx="1797685" cy="520700"/>
          </a:xfrm>
          <a:prstGeom prst="rect">
            <a:avLst/>
          </a:prstGeom>
          <a:solidFill>
            <a:srgbClr val="DFF7E7"/>
          </a:solidFill>
        </p:spPr>
        <p:txBody>
          <a:bodyPr vert="horz" wrap="square" lIns="0" tIns="0" rIns="0" bIns="0" rtlCol="0">
            <a:spAutoFit/>
          </a:bodyPr>
          <a:lstStyle/>
          <a:p>
            <a:pPr marL="535940">
              <a:lnSpc>
                <a:spcPts val="2010"/>
              </a:lnSpc>
            </a:pPr>
            <a:r>
              <a:rPr sz="2000" spc="15" dirty="0">
                <a:solidFill>
                  <a:srgbClr val="272727"/>
                </a:solidFill>
                <a:latin typeface="Georgia"/>
                <a:cs typeface="Georgia"/>
              </a:rPr>
              <a:t>LA</a:t>
            </a:r>
            <a:r>
              <a:rPr sz="2000" spc="-135" dirty="0">
                <a:solidFill>
                  <a:srgbClr val="272727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272727"/>
                </a:solidFill>
                <a:latin typeface="Georgia"/>
                <a:cs typeface="Georgia"/>
              </a:rPr>
              <a:t>DE</a:t>
            </a:r>
            <a:endParaRPr sz="2000">
              <a:latin typeface="Georgia"/>
              <a:cs typeface="Georgia"/>
            </a:endParaRPr>
          </a:p>
          <a:p>
            <a:pPr marL="407670">
              <a:lnSpc>
                <a:spcPts val="2090"/>
              </a:lnSpc>
            </a:pPr>
            <a:r>
              <a:rPr sz="2000" spc="-5" dirty="0">
                <a:solidFill>
                  <a:srgbClr val="272727"/>
                </a:solidFill>
                <a:latin typeface="Georgia"/>
                <a:cs typeface="Georgia"/>
              </a:rPr>
              <a:t>L’AMOR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9484" y="1833168"/>
            <a:ext cx="818515" cy="818515"/>
            <a:chOff x="1209484" y="1833168"/>
            <a:chExt cx="818515" cy="818515"/>
          </a:xfrm>
        </p:grpSpPr>
        <p:sp>
          <p:nvSpPr>
            <p:cNvPr id="19" name="object 19"/>
            <p:cNvSpPr/>
            <p:nvPr/>
          </p:nvSpPr>
          <p:spPr>
            <a:xfrm>
              <a:off x="1214247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808799" y="0"/>
                  </a:moveTo>
                  <a:lnTo>
                    <a:pt x="0" y="0"/>
                  </a:lnTo>
                  <a:lnTo>
                    <a:pt x="0" y="808494"/>
                  </a:lnTo>
                  <a:lnTo>
                    <a:pt x="808799" y="808494"/>
                  </a:lnTo>
                  <a:lnTo>
                    <a:pt x="80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4247" y="183793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89" h="808989">
                  <a:moveTo>
                    <a:pt x="0" y="808494"/>
                  </a:moveTo>
                  <a:lnTo>
                    <a:pt x="808799" y="808494"/>
                  </a:lnTo>
                  <a:lnTo>
                    <a:pt x="808799" y="0"/>
                  </a:lnTo>
                  <a:lnTo>
                    <a:pt x="0" y="0"/>
                  </a:lnTo>
                  <a:lnTo>
                    <a:pt x="0" y="808494"/>
                  </a:lnTo>
                  <a:close/>
                </a:path>
              </a:pathLst>
            </a:custGeom>
            <a:ln w="9524">
              <a:solidFill>
                <a:srgbClr val="E49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20001" y="3447770"/>
            <a:ext cx="1797685" cy="996315"/>
          </a:xfrm>
          <a:custGeom>
            <a:avLst/>
            <a:gdLst/>
            <a:ahLst/>
            <a:cxnLst/>
            <a:rect l="l" t="t" r="r" b="b"/>
            <a:pathLst>
              <a:path w="1797685" h="996314">
                <a:moveTo>
                  <a:pt x="0" y="996188"/>
                </a:moveTo>
                <a:lnTo>
                  <a:pt x="1797304" y="996188"/>
                </a:lnTo>
                <a:lnTo>
                  <a:pt x="1797304" y="0"/>
                </a:lnTo>
                <a:lnTo>
                  <a:pt x="0" y="0"/>
                </a:lnTo>
                <a:lnTo>
                  <a:pt x="0" y="996188"/>
                </a:lnTo>
                <a:close/>
              </a:path>
            </a:pathLst>
          </a:custGeom>
          <a:ln w="9525">
            <a:solidFill>
              <a:srgbClr val="E49E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0001" y="3447770"/>
            <a:ext cx="1797685" cy="996315"/>
          </a:xfrm>
          <a:prstGeom prst="rect">
            <a:avLst/>
          </a:prstGeom>
          <a:ln w="9525">
            <a:solidFill>
              <a:srgbClr val="E49ED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2075" marR="85725" algn="ctr">
              <a:lnSpc>
                <a:spcPct val="100000"/>
              </a:lnSpc>
              <a:spcBef>
                <a:spcPts val="735"/>
              </a:spcBef>
            </a:pPr>
            <a:r>
              <a:rPr sz="1400" spc="-135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45" dirty="0">
                <a:solidFill>
                  <a:srgbClr val="272727"/>
                </a:solidFill>
                <a:latin typeface="Tahoma"/>
                <a:cs typeface="Tahoma"/>
              </a:rPr>
              <a:t>m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b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q</a:t>
            </a:r>
            <a:r>
              <a:rPr sz="1400" spc="-75" dirty="0">
                <a:solidFill>
                  <a:srgbClr val="272727"/>
                </a:solidFill>
                <a:latin typeface="Tahoma"/>
                <a:cs typeface="Tahoma"/>
              </a:rPr>
              <a:t>ue</a:t>
            </a:r>
            <a:r>
              <a:rPr sz="1400" spc="-70" dirty="0">
                <a:solidFill>
                  <a:srgbClr val="272727"/>
                </a:solidFill>
                <a:latin typeface="Tahoma"/>
                <a:cs typeface="Tahoma"/>
              </a:rPr>
              <a:t>s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ta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cla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u</a:t>
            </a:r>
            <a:r>
              <a:rPr sz="1400" spc="-114" dirty="0">
                <a:solidFill>
                  <a:srgbClr val="272727"/>
                </a:solidFill>
                <a:latin typeface="Tahoma"/>
                <a:cs typeface="Tahoma"/>
              </a:rPr>
              <a:t>,</a:t>
            </a:r>
            <a:r>
              <a:rPr sz="1400" spc="-15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272727"/>
                </a:solidFill>
                <a:latin typeface="Tahoma"/>
                <a:cs typeface="Tahoma"/>
              </a:rPr>
              <a:t>obr</a:t>
            </a:r>
            <a:r>
              <a:rPr sz="1400" spc="-65" dirty="0">
                <a:solidFill>
                  <a:srgbClr val="272727"/>
                </a:solidFill>
                <a:latin typeface="Tahoma"/>
                <a:cs typeface="Tahoma"/>
              </a:rPr>
              <a:t>o  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les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p</a:t>
            </a:r>
            <a:r>
              <a:rPr sz="1400" spc="-100" dirty="0">
                <a:solidFill>
                  <a:srgbClr val="272727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rtes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de</a:t>
            </a:r>
            <a:r>
              <a:rPr sz="1400" spc="-17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les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120" dirty="0">
                <a:solidFill>
                  <a:srgbClr val="272727"/>
                </a:solidFill>
                <a:latin typeface="Tahoma"/>
                <a:cs typeface="Tahoma"/>
              </a:rPr>
              <a:t>g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10" dirty="0">
                <a:solidFill>
                  <a:srgbClr val="272727"/>
                </a:solidFill>
                <a:latin typeface="Tahoma"/>
                <a:cs typeface="Tahoma"/>
              </a:rPr>
              <a:t>n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es 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80" dirty="0">
                <a:solidFill>
                  <a:srgbClr val="272727"/>
                </a:solidFill>
                <a:latin typeface="Tahoma"/>
                <a:cs typeface="Tahoma"/>
              </a:rPr>
              <a:t>e</a:t>
            </a:r>
            <a:r>
              <a:rPr sz="1400" spc="-17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272727"/>
                </a:solidFill>
                <a:latin typeface="Tahoma"/>
                <a:cs typeface="Tahoma"/>
              </a:rPr>
              <a:t>ten</a:t>
            </a:r>
            <a:r>
              <a:rPr sz="1400" spc="-35" dirty="0">
                <a:solidFill>
                  <a:srgbClr val="272727"/>
                </a:solidFill>
                <a:latin typeface="Tahoma"/>
                <a:cs typeface="Tahoma"/>
              </a:rPr>
              <a:t>i</a:t>
            </a:r>
            <a:r>
              <a:rPr sz="1400" spc="-45" dirty="0">
                <a:solidFill>
                  <a:srgbClr val="272727"/>
                </a:solidFill>
                <a:latin typeface="Tahoma"/>
                <a:cs typeface="Tahoma"/>
              </a:rPr>
              <a:t>r</a:t>
            </a:r>
            <a:r>
              <a:rPr sz="1400" spc="-160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72727"/>
                </a:solidFill>
                <a:latin typeface="Tahoma"/>
                <a:cs typeface="Tahoma"/>
              </a:rPr>
              <a:t>cur</a:t>
            </a:r>
            <a:r>
              <a:rPr sz="1400" spc="-90" dirty="0">
                <a:solidFill>
                  <a:srgbClr val="272727"/>
                </a:solidFill>
                <a:latin typeface="Tahoma"/>
                <a:cs typeface="Tahoma"/>
              </a:rPr>
              <a:t>a</a:t>
            </a:r>
            <a:r>
              <a:rPr sz="1400" spc="-165" dirty="0">
                <a:solidFill>
                  <a:srgbClr val="272727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272727"/>
                </a:solidFill>
                <a:latin typeface="Tahoma"/>
                <a:cs typeface="Tahoma"/>
              </a:rPr>
              <a:t>d</a:t>
            </a:r>
            <a:r>
              <a:rPr sz="1400" spc="-40" dirty="0">
                <a:solidFill>
                  <a:srgbClr val="272727"/>
                </a:solidFill>
                <a:latin typeface="Tahoma"/>
                <a:cs typeface="Tahoma"/>
              </a:rPr>
              <a:t>els  </a:t>
            </a:r>
            <a:r>
              <a:rPr sz="1400" spc="-55" dirty="0">
                <a:solidFill>
                  <a:srgbClr val="272727"/>
                </a:solidFill>
                <a:latin typeface="Tahoma"/>
                <a:cs typeface="Tahoma"/>
              </a:rPr>
              <a:t>altres.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001" y="2922701"/>
            <a:ext cx="1797685" cy="520700"/>
          </a:xfrm>
          <a:prstGeom prst="rect">
            <a:avLst/>
          </a:prstGeom>
          <a:solidFill>
            <a:srgbClr val="DFF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0"/>
              </a:lnSpc>
            </a:pPr>
            <a:r>
              <a:rPr sz="2000" spc="-15" dirty="0">
                <a:solidFill>
                  <a:srgbClr val="272727"/>
                </a:solidFill>
                <a:latin typeface="Georgia"/>
                <a:cs typeface="Georgia"/>
              </a:rPr>
              <a:t>L</a:t>
            </a:r>
            <a:r>
              <a:rPr sz="2000" spc="50" dirty="0">
                <a:solidFill>
                  <a:srgbClr val="272727"/>
                </a:solidFill>
                <a:latin typeface="Georgia"/>
                <a:cs typeface="Georgia"/>
              </a:rPr>
              <a:t>A</a:t>
            </a:r>
            <a:r>
              <a:rPr sz="2000" spc="-140" dirty="0">
                <a:solidFill>
                  <a:srgbClr val="272727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272727"/>
                </a:solidFill>
                <a:latin typeface="Georgia"/>
                <a:cs typeface="Georgia"/>
              </a:rPr>
              <a:t>DE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090"/>
              </a:lnSpc>
            </a:pPr>
            <a:r>
              <a:rPr sz="2000" spc="25" dirty="0">
                <a:solidFill>
                  <a:srgbClr val="272727"/>
                </a:solidFill>
                <a:latin typeface="Georgia"/>
                <a:cs typeface="Georgia"/>
              </a:rPr>
              <a:t>L’AMISTAT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18589" y="1851621"/>
            <a:ext cx="6256655" cy="1076325"/>
            <a:chOff x="1418589" y="1851621"/>
            <a:chExt cx="6256655" cy="1076325"/>
          </a:xfrm>
        </p:grpSpPr>
        <p:sp>
          <p:nvSpPr>
            <p:cNvPr id="25" name="object 25"/>
            <p:cNvSpPr/>
            <p:nvPr/>
          </p:nvSpPr>
          <p:spPr>
            <a:xfrm>
              <a:off x="1618614" y="2646425"/>
              <a:ext cx="5906770" cy="281305"/>
            </a:xfrm>
            <a:custGeom>
              <a:avLst/>
              <a:gdLst/>
              <a:ahLst/>
              <a:cxnLst/>
              <a:rect l="l" t="t" r="r" b="b"/>
              <a:pathLst>
                <a:path w="5906770" h="281305">
                  <a:moveTo>
                    <a:pt x="0" y="0"/>
                  </a:moveTo>
                  <a:lnTo>
                    <a:pt x="0" y="281050"/>
                  </a:lnTo>
                </a:path>
                <a:path w="5906770" h="281305">
                  <a:moveTo>
                    <a:pt x="1968881" y="0"/>
                  </a:moveTo>
                  <a:lnTo>
                    <a:pt x="1968881" y="281050"/>
                  </a:lnTo>
                </a:path>
                <a:path w="5906770" h="281305">
                  <a:moveTo>
                    <a:pt x="3937889" y="0"/>
                  </a:moveTo>
                  <a:lnTo>
                    <a:pt x="3937889" y="281050"/>
                  </a:lnTo>
                </a:path>
                <a:path w="5906770" h="281305">
                  <a:moveTo>
                    <a:pt x="5906770" y="0"/>
                  </a:moveTo>
                  <a:lnTo>
                    <a:pt x="5906770" y="281050"/>
                  </a:lnTo>
                </a:path>
              </a:pathLst>
            </a:custGeom>
            <a:ln w="9525">
              <a:solidFill>
                <a:srgbClr val="E49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589" y="1876170"/>
              <a:ext cx="400049" cy="6857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4710" y="1851621"/>
              <a:ext cx="385775" cy="7903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3082" y="1884845"/>
              <a:ext cx="386854" cy="7241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5779" y="1910372"/>
              <a:ext cx="299186" cy="72411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2164842" y="195465"/>
            <a:ext cx="5542915" cy="792480"/>
          </a:xfrm>
          <a:custGeom>
            <a:avLst/>
            <a:gdLst/>
            <a:ahLst/>
            <a:cxnLst/>
            <a:rect l="l" t="t" r="r" b="b"/>
            <a:pathLst>
              <a:path w="5542915" h="792480">
                <a:moveTo>
                  <a:pt x="5542660" y="0"/>
                </a:moveTo>
                <a:lnTo>
                  <a:pt x="0" y="0"/>
                </a:lnTo>
                <a:lnTo>
                  <a:pt x="0" y="792086"/>
                </a:lnTo>
                <a:lnTo>
                  <a:pt x="5542660" y="792086"/>
                </a:lnTo>
                <a:lnTo>
                  <a:pt x="5542660" y="0"/>
                </a:lnTo>
                <a:close/>
              </a:path>
            </a:pathLst>
          </a:custGeom>
          <a:solidFill>
            <a:srgbClr val="DFF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50667" y="132334"/>
            <a:ext cx="4772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5320" marR="5080" indent="-643255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rgbClr val="A6D6B5"/>
                </a:solidFill>
              </a:rPr>
              <a:t>QUINES</a:t>
            </a:r>
            <a:r>
              <a:rPr sz="2800" spc="-160" dirty="0">
                <a:solidFill>
                  <a:srgbClr val="A6D6B5"/>
                </a:solidFill>
              </a:rPr>
              <a:t> </a:t>
            </a:r>
            <a:r>
              <a:rPr sz="2800" spc="10" dirty="0">
                <a:solidFill>
                  <a:srgbClr val="A6D6B5"/>
                </a:solidFill>
              </a:rPr>
              <a:t>CLAUS</a:t>
            </a:r>
            <a:r>
              <a:rPr sz="2800" spc="-170" dirty="0">
                <a:solidFill>
                  <a:srgbClr val="A6D6B5"/>
                </a:solidFill>
              </a:rPr>
              <a:t> </a:t>
            </a:r>
            <a:r>
              <a:rPr sz="2800" spc="-20" dirty="0">
                <a:solidFill>
                  <a:srgbClr val="A6D6B5"/>
                </a:solidFill>
              </a:rPr>
              <a:t>TINC</a:t>
            </a:r>
            <a:r>
              <a:rPr sz="2800" spc="-160" dirty="0">
                <a:solidFill>
                  <a:srgbClr val="A6D6B5"/>
                </a:solidFill>
              </a:rPr>
              <a:t> </a:t>
            </a:r>
            <a:r>
              <a:rPr sz="2800" spc="-100" dirty="0">
                <a:solidFill>
                  <a:srgbClr val="A6D6B5"/>
                </a:solidFill>
              </a:rPr>
              <a:t>I</a:t>
            </a:r>
            <a:r>
              <a:rPr sz="2800" spc="-175" dirty="0">
                <a:solidFill>
                  <a:srgbClr val="A6D6B5"/>
                </a:solidFill>
              </a:rPr>
              <a:t> </a:t>
            </a:r>
            <a:r>
              <a:rPr sz="2800" spc="-185" dirty="0">
                <a:solidFill>
                  <a:srgbClr val="A6D6B5"/>
                </a:solidFill>
              </a:rPr>
              <a:t>H</a:t>
            </a:r>
            <a:r>
              <a:rPr sz="2800" spc="-85" dirty="0">
                <a:solidFill>
                  <a:srgbClr val="A6D6B5"/>
                </a:solidFill>
              </a:rPr>
              <a:t>E</a:t>
            </a:r>
            <a:r>
              <a:rPr sz="2800" spc="-175" dirty="0">
                <a:solidFill>
                  <a:srgbClr val="A6D6B5"/>
                </a:solidFill>
              </a:rPr>
              <a:t> </a:t>
            </a:r>
            <a:r>
              <a:rPr sz="2800" spc="15" dirty="0">
                <a:solidFill>
                  <a:srgbClr val="A6D6B5"/>
                </a:solidFill>
              </a:rPr>
              <a:t>D</a:t>
            </a:r>
            <a:r>
              <a:rPr sz="2800" spc="-50" dirty="0">
                <a:solidFill>
                  <a:srgbClr val="A6D6B5"/>
                </a:solidFill>
              </a:rPr>
              <a:t>E  </a:t>
            </a:r>
            <a:r>
              <a:rPr sz="2800" spc="-85" dirty="0">
                <a:solidFill>
                  <a:srgbClr val="A6D6B5"/>
                </a:solidFill>
              </a:rPr>
              <a:t>DO</a:t>
            </a:r>
            <a:r>
              <a:rPr sz="2800" spc="-95" dirty="0">
                <a:solidFill>
                  <a:srgbClr val="A6D6B5"/>
                </a:solidFill>
              </a:rPr>
              <a:t>N</a:t>
            </a:r>
            <a:r>
              <a:rPr sz="2800" spc="50" dirty="0">
                <a:solidFill>
                  <a:srgbClr val="A6D6B5"/>
                </a:solidFill>
              </a:rPr>
              <a:t>AR</a:t>
            </a:r>
            <a:r>
              <a:rPr sz="2800" spc="-175" dirty="0">
                <a:solidFill>
                  <a:srgbClr val="A6D6B5"/>
                </a:solidFill>
              </a:rPr>
              <a:t> </a:t>
            </a:r>
            <a:r>
              <a:rPr sz="2800" spc="45" dirty="0">
                <a:solidFill>
                  <a:srgbClr val="A6D6B5"/>
                </a:solidFill>
              </a:rPr>
              <a:t>ALS</a:t>
            </a:r>
            <a:r>
              <a:rPr sz="2800" spc="-175" dirty="0">
                <a:solidFill>
                  <a:srgbClr val="A6D6B5"/>
                </a:solidFill>
              </a:rPr>
              <a:t> </a:t>
            </a:r>
            <a:r>
              <a:rPr sz="2800" spc="35" dirty="0">
                <a:solidFill>
                  <a:srgbClr val="A6D6B5"/>
                </a:solidFill>
              </a:rPr>
              <a:t>ALTR</a:t>
            </a:r>
            <a:r>
              <a:rPr sz="2800" spc="20" dirty="0">
                <a:solidFill>
                  <a:srgbClr val="A6D6B5"/>
                </a:solidFill>
              </a:rPr>
              <a:t>E</a:t>
            </a:r>
            <a:r>
              <a:rPr sz="2800" spc="105" dirty="0">
                <a:solidFill>
                  <a:srgbClr val="A6D6B5"/>
                </a:solidFill>
              </a:rPr>
              <a:t>S</a:t>
            </a:r>
            <a:endParaRPr sz="2800"/>
          </a:p>
        </p:txBody>
      </p:sp>
      <p:grpSp>
        <p:nvGrpSpPr>
          <p:cNvPr id="36" name="object 21"/>
          <p:cNvGrpSpPr/>
          <p:nvPr/>
        </p:nvGrpSpPr>
        <p:grpSpPr>
          <a:xfrm>
            <a:off x="152400" y="199346"/>
            <a:ext cx="1791911" cy="569278"/>
            <a:chOff x="144271" y="118770"/>
            <a:chExt cx="1900555" cy="574040"/>
          </a:xfrm>
        </p:grpSpPr>
        <p:sp>
          <p:nvSpPr>
            <p:cNvPr id="37" name="object 22"/>
            <p:cNvSpPr/>
            <p:nvPr/>
          </p:nvSpPr>
          <p:spPr>
            <a:xfrm>
              <a:off x="149034" y="123532"/>
              <a:ext cx="1891030" cy="564515"/>
            </a:xfrm>
            <a:custGeom>
              <a:avLst/>
              <a:gdLst/>
              <a:ahLst/>
              <a:cxnLst/>
              <a:rect l="l" t="t" r="r" b="b"/>
              <a:pathLst>
                <a:path w="1891030" h="564515">
                  <a:moveTo>
                    <a:pt x="1891029" y="0"/>
                  </a:moveTo>
                  <a:lnTo>
                    <a:pt x="0" y="0"/>
                  </a:lnTo>
                  <a:lnTo>
                    <a:pt x="0" y="564299"/>
                  </a:lnTo>
                  <a:lnTo>
                    <a:pt x="1891029" y="564299"/>
                  </a:lnTo>
                  <a:lnTo>
                    <a:pt x="1891029" y="0"/>
                  </a:lnTo>
                  <a:close/>
                </a:path>
              </a:pathLst>
            </a:custGeom>
            <a:solidFill>
              <a:srgbClr val="DFF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/>
            <p:cNvSpPr/>
            <p:nvPr/>
          </p:nvSpPr>
          <p:spPr>
            <a:xfrm>
              <a:off x="149034" y="123532"/>
              <a:ext cx="1891030" cy="564515"/>
            </a:xfrm>
            <a:custGeom>
              <a:avLst/>
              <a:gdLst/>
              <a:ahLst/>
              <a:cxnLst/>
              <a:rect l="l" t="t" r="r" b="b"/>
              <a:pathLst>
                <a:path w="1891030" h="564515">
                  <a:moveTo>
                    <a:pt x="0" y="564299"/>
                  </a:moveTo>
                  <a:lnTo>
                    <a:pt x="1891029" y="564299"/>
                  </a:lnTo>
                  <a:lnTo>
                    <a:pt x="1891029" y="0"/>
                  </a:lnTo>
                  <a:lnTo>
                    <a:pt x="0" y="0"/>
                  </a:lnTo>
                  <a:lnTo>
                    <a:pt x="0" y="564299"/>
                  </a:lnTo>
                  <a:close/>
                </a:path>
              </a:pathLst>
            </a:custGeom>
            <a:ln w="9525">
              <a:solidFill>
                <a:srgbClr val="DFF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39" y="306323"/>
              <a:ext cx="1470660" cy="1920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465</Words>
  <Application>Microsoft Office PowerPoint</Application>
  <PresentationFormat>Presentación en pantalla (16:9)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MT</vt:lpstr>
      <vt:lpstr>Calibri</vt:lpstr>
      <vt:lpstr>Georgia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CADASCÚ DE NOSALTRES SOM UNA PERSONA CLAU PER AL GRUP.  </vt:lpstr>
      <vt:lpstr>QUINES CLAUS TINC I HE DE  DONAR ALS ALTRES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daily slides</dc:title>
  <dc:creator>profeclaret</dc:creator>
  <cp:lastModifiedBy>Salva</cp:lastModifiedBy>
  <cp:revision>9</cp:revision>
  <dcterms:created xsi:type="dcterms:W3CDTF">2023-10-11T13:51:49Z</dcterms:created>
  <dcterms:modified xsi:type="dcterms:W3CDTF">2023-10-11T19:32:16Z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2023-10-11T00:00:00Z</vt:filetime>
  </property>
</Properties>
</file>