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6" r:id="rId4"/>
    <p:sldId id="263" r:id="rId5"/>
    <p:sldId id="268" r:id="rId6"/>
    <p:sldId id="269" r:id="rId7"/>
    <p:sldId id="267" r:id="rId8"/>
  </p:sldIdLst>
  <p:sldSz cx="9144000" cy="5143500" type="screen16x9"/>
  <p:notesSz cx="6858000" cy="9144000"/>
  <p:embeddedFontLst>
    <p:embeddedFont>
      <p:font typeface="Gill Sans" charset="0"/>
      <p:regular r:id="rId10"/>
      <p:bold r:id="rId11"/>
    </p:embeddedFont>
    <p:embeddedFont>
      <p:font typeface="Gorditas" charset="0"/>
      <p:regular r:id="rId12"/>
      <p:bold r:id="rId13"/>
    </p:embeddedFont>
    <p:embeddedFont>
      <p:font typeface="PT Serif" charset="0"/>
      <p:regular r:id="rId14"/>
      <p:bold r:id="rId15"/>
      <p:italic r:id="rId16"/>
      <p:boldItalic r:id="rId17"/>
    </p:embeddedFont>
    <p:embeddedFont>
      <p:font typeface="Libre Franklin Black" charset="0"/>
      <p:bold r:id="rId18"/>
      <p:boldItalic r:id="rId19"/>
    </p:embeddedFont>
    <p:embeddedFont>
      <p:font typeface="Bauhaus 93" pitchFamily="82" charset="0"/>
      <p:regular r:id="rId20"/>
    </p:embeddedFont>
    <p:embeddedFont>
      <p:font typeface="Athiti Medium" charset="-34"/>
      <p:regular r:id="rId21"/>
      <p:bold r:id="rId22"/>
    </p:embeddedFont>
    <p:embeddedFont>
      <p:font typeface="Franklin Gothic" charset="0"/>
      <p:bold r:id="rId23"/>
    </p:embeddedFont>
    <p:embeddedFont>
      <p:font typeface="Overlock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vwgQGz1MbNDCbnTvTctMSPxzG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333"/>
    <a:srgbClr val="ED7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12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1"/>
          <p:cNvGrpSpPr/>
          <p:nvPr/>
        </p:nvGrpSpPr>
        <p:grpSpPr>
          <a:xfrm>
            <a:off x="8079031" y="316436"/>
            <a:ext cx="737871" cy="673968"/>
            <a:chOff x="4730850" y="2860225"/>
            <a:chExt cx="600725" cy="548700"/>
          </a:xfrm>
        </p:grpSpPr>
        <p:sp>
          <p:nvSpPr>
            <p:cNvPr id="46" name="Google Shape;46;p11"/>
            <p:cNvSpPr/>
            <p:nvPr/>
          </p:nvSpPr>
          <p:spPr>
            <a:xfrm>
              <a:off x="4730850" y="2860225"/>
              <a:ext cx="600725" cy="548700"/>
            </a:xfrm>
            <a:custGeom>
              <a:avLst/>
              <a:gdLst/>
              <a:ahLst/>
              <a:cxnLst/>
              <a:rect l="l" t="t" r="r" b="b"/>
              <a:pathLst>
                <a:path w="24029" h="21948" extrusionOk="0">
                  <a:moveTo>
                    <a:pt x="12734" y="0"/>
                  </a:moveTo>
                  <a:cubicBezTo>
                    <a:pt x="9346" y="0"/>
                    <a:pt x="10263" y="9568"/>
                    <a:pt x="10263" y="9568"/>
                  </a:cubicBezTo>
                  <a:cubicBezTo>
                    <a:pt x="10263" y="9568"/>
                    <a:pt x="6405" y="4649"/>
                    <a:pt x="3770" y="4649"/>
                  </a:cubicBezTo>
                  <a:cubicBezTo>
                    <a:pt x="3186" y="4649"/>
                    <a:pt x="2662" y="4890"/>
                    <a:pt x="2253" y="5480"/>
                  </a:cubicBezTo>
                  <a:cubicBezTo>
                    <a:pt x="1" y="8734"/>
                    <a:pt x="9595" y="12155"/>
                    <a:pt x="9595" y="12155"/>
                  </a:cubicBezTo>
                  <a:cubicBezTo>
                    <a:pt x="9595" y="12155"/>
                    <a:pt x="2378" y="16159"/>
                    <a:pt x="4798" y="18954"/>
                  </a:cubicBezTo>
                  <a:cubicBezTo>
                    <a:pt x="5160" y="19379"/>
                    <a:pt x="5551" y="19560"/>
                    <a:pt x="5953" y="19560"/>
                  </a:cubicBezTo>
                  <a:cubicBezTo>
                    <a:pt x="8235" y="19560"/>
                    <a:pt x="10888" y="13741"/>
                    <a:pt x="10888" y="13740"/>
                  </a:cubicBezTo>
                  <a:lnTo>
                    <a:pt x="10888" y="13740"/>
                  </a:lnTo>
                  <a:cubicBezTo>
                    <a:pt x="10888" y="13741"/>
                    <a:pt x="10149" y="21948"/>
                    <a:pt x="12691" y="21948"/>
                  </a:cubicBezTo>
                  <a:cubicBezTo>
                    <a:pt x="12781" y="21948"/>
                    <a:pt x="12875" y="21938"/>
                    <a:pt x="12974" y="21916"/>
                  </a:cubicBezTo>
                  <a:cubicBezTo>
                    <a:pt x="15852" y="21290"/>
                    <a:pt x="12974" y="13741"/>
                    <a:pt x="12974" y="13740"/>
                  </a:cubicBezTo>
                  <a:lnTo>
                    <a:pt x="12974" y="13740"/>
                  </a:lnTo>
                  <a:cubicBezTo>
                    <a:pt x="12975" y="13740"/>
                    <a:pt x="16835" y="17405"/>
                    <a:pt x="19432" y="17405"/>
                  </a:cubicBezTo>
                  <a:cubicBezTo>
                    <a:pt x="20228" y="17405"/>
                    <a:pt x="20906" y="17060"/>
                    <a:pt x="21317" y="16159"/>
                  </a:cubicBezTo>
                  <a:cubicBezTo>
                    <a:pt x="23069" y="12322"/>
                    <a:pt x="12974" y="11195"/>
                    <a:pt x="12974" y="11195"/>
                  </a:cubicBezTo>
                  <a:cubicBezTo>
                    <a:pt x="12974" y="11195"/>
                    <a:pt x="24029" y="8067"/>
                    <a:pt x="21776" y="4938"/>
                  </a:cubicBezTo>
                  <a:cubicBezTo>
                    <a:pt x="21406" y="4425"/>
                    <a:pt x="20904" y="4210"/>
                    <a:pt x="20323" y="4210"/>
                  </a:cubicBezTo>
                  <a:cubicBezTo>
                    <a:pt x="17362" y="4210"/>
                    <a:pt x="12348" y="9777"/>
                    <a:pt x="12348" y="9777"/>
                  </a:cubicBezTo>
                  <a:cubicBezTo>
                    <a:pt x="12348" y="9777"/>
                    <a:pt x="16645" y="475"/>
                    <a:pt x="12974" y="16"/>
                  </a:cubicBezTo>
                  <a:cubicBezTo>
                    <a:pt x="12892" y="5"/>
                    <a:pt x="12812" y="0"/>
                    <a:pt x="12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>
              <a:off x="4954025" y="3100475"/>
              <a:ext cx="122050" cy="87625"/>
            </a:xfrm>
            <a:custGeom>
              <a:avLst/>
              <a:gdLst/>
              <a:ahLst/>
              <a:cxnLst/>
              <a:rect l="l" t="t" r="r" b="b"/>
              <a:pathLst>
                <a:path w="4882" h="3505" extrusionOk="0">
                  <a:moveTo>
                    <a:pt x="2295" y="0"/>
                  </a:moveTo>
                  <a:cubicBezTo>
                    <a:pt x="1" y="0"/>
                    <a:pt x="376" y="3504"/>
                    <a:pt x="2629" y="3504"/>
                  </a:cubicBezTo>
                  <a:cubicBezTo>
                    <a:pt x="4881" y="3504"/>
                    <a:pt x="4548" y="0"/>
                    <a:pt x="229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11"/>
          <p:cNvSpPr/>
          <p:nvPr/>
        </p:nvSpPr>
        <p:spPr>
          <a:xfrm>
            <a:off x="7889625" y="899713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/>
          <p:nvPr/>
        </p:nvSpPr>
        <p:spPr>
          <a:xfrm>
            <a:off x="8128575" y="12555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8403700" y="1223000"/>
            <a:ext cx="93875" cy="92925"/>
          </a:xfrm>
          <a:custGeom>
            <a:avLst/>
            <a:gdLst/>
            <a:ahLst/>
            <a:cxnLst/>
            <a:rect l="l" t="t" r="r" b="b"/>
            <a:pathLst>
              <a:path w="3755" h="3717" extrusionOk="0">
                <a:moveTo>
                  <a:pt x="1801" y="1"/>
                </a:moveTo>
                <a:cubicBezTo>
                  <a:pt x="1286" y="1"/>
                  <a:pt x="790" y="214"/>
                  <a:pt x="459" y="628"/>
                </a:cubicBezTo>
                <a:cubicBezTo>
                  <a:pt x="125" y="1003"/>
                  <a:pt x="0" y="1504"/>
                  <a:pt x="42" y="1963"/>
                </a:cubicBezTo>
                <a:lnTo>
                  <a:pt x="125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51" y="3298"/>
                </a:lnTo>
                <a:lnTo>
                  <a:pt x="1168" y="3548"/>
                </a:lnTo>
                <a:cubicBezTo>
                  <a:pt x="1408" y="3661"/>
                  <a:pt x="1667" y="3717"/>
                  <a:pt x="1925" y="3717"/>
                </a:cubicBezTo>
                <a:cubicBezTo>
                  <a:pt x="2432" y="3717"/>
                  <a:pt x="2937" y="3503"/>
                  <a:pt x="3296" y="3089"/>
                </a:cubicBezTo>
                <a:cubicBezTo>
                  <a:pt x="3588" y="2714"/>
                  <a:pt x="3755" y="2213"/>
                  <a:pt x="3713" y="1754"/>
                </a:cubicBezTo>
                <a:lnTo>
                  <a:pt x="3588" y="1296"/>
                </a:lnTo>
                <a:cubicBezTo>
                  <a:pt x="3504" y="1003"/>
                  <a:pt x="3296" y="753"/>
                  <a:pt x="3087" y="545"/>
                </a:cubicBezTo>
                <a:lnTo>
                  <a:pt x="2962" y="419"/>
                </a:lnTo>
                <a:lnTo>
                  <a:pt x="2587" y="169"/>
                </a:lnTo>
                <a:cubicBezTo>
                  <a:pt x="2333" y="56"/>
                  <a:pt x="2065" y="1"/>
                  <a:pt x="1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7834850" y="5400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555763" y="4289650"/>
            <a:ext cx="328475" cy="530025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955450" y="4401375"/>
            <a:ext cx="154129" cy="149479"/>
          </a:xfrm>
          <a:custGeom>
            <a:avLst/>
            <a:gdLst/>
            <a:ahLst/>
            <a:cxnLst/>
            <a:rect l="l" t="t" r="r" b="b"/>
            <a:pathLst>
              <a:path w="3812" h="3697" extrusionOk="0">
                <a:moveTo>
                  <a:pt x="1855" y="1"/>
                </a:moveTo>
                <a:cubicBezTo>
                  <a:pt x="868" y="1"/>
                  <a:pt x="0" y="862"/>
                  <a:pt x="99" y="1984"/>
                </a:cubicBezTo>
                <a:lnTo>
                  <a:pt x="224" y="2443"/>
                </a:lnTo>
                <a:cubicBezTo>
                  <a:pt x="308" y="2694"/>
                  <a:pt x="474" y="2986"/>
                  <a:pt x="725" y="3152"/>
                </a:cubicBezTo>
                <a:lnTo>
                  <a:pt x="850" y="3278"/>
                </a:lnTo>
                <a:lnTo>
                  <a:pt x="1225" y="3528"/>
                </a:lnTo>
                <a:cubicBezTo>
                  <a:pt x="1479" y="3641"/>
                  <a:pt x="1747" y="3696"/>
                  <a:pt x="2011" y="3696"/>
                </a:cubicBezTo>
                <a:cubicBezTo>
                  <a:pt x="2526" y="3696"/>
                  <a:pt x="3022" y="3483"/>
                  <a:pt x="3353" y="3069"/>
                </a:cubicBezTo>
                <a:cubicBezTo>
                  <a:pt x="3687" y="2694"/>
                  <a:pt x="3812" y="2235"/>
                  <a:pt x="3770" y="1734"/>
                </a:cubicBezTo>
                <a:lnTo>
                  <a:pt x="3687" y="1275"/>
                </a:lnTo>
                <a:cubicBezTo>
                  <a:pt x="3561" y="983"/>
                  <a:pt x="3395" y="733"/>
                  <a:pt x="3144" y="524"/>
                </a:cubicBezTo>
                <a:lnTo>
                  <a:pt x="3061" y="441"/>
                </a:lnTo>
                <a:lnTo>
                  <a:pt x="2644" y="191"/>
                </a:lnTo>
                <a:cubicBezTo>
                  <a:pt x="2383" y="60"/>
                  <a:pt x="2115" y="1"/>
                  <a:pt x="18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1099450" y="4615300"/>
            <a:ext cx="94925" cy="92650"/>
          </a:xfrm>
          <a:custGeom>
            <a:avLst/>
            <a:gdLst/>
            <a:ahLst/>
            <a:cxnLst/>
            <a:rect l="l" t="t" r="r" b="b"/>
            <a:pathLst>
              <a:path w="3797" h="3706" extrusionOk="0">
                <a:moveTo>
                  <a:pt x="1711" y="1"/>
                </a:moveTo>
                <a:cubicBezTo>
                  <a:pt x="709" y="126"/>
                  <a:pt x="0" y="1002"/>
                  <a:pt x="84" y="1961"/>
                </a:cubicBezTo>
                <a:lnTo>
                  <a:pt x="209" y="2420"/>
                </a:lnTo>
                <a:cubicBezTo>
                  <a:pt x="292" y="2712"/>
                  <a:pt x="459" y="2962"/>
                  <a:pt x="709" y="3171"/>
                </a:cubicBezTo>
                <a:lnTo>
                  <a:pt x="835" y="3296"/>
                </a:lnTo>
                <a:lnTo>
                  <a:pt x="1210" y="3547"/>
                </a:lnTo>
                <a:cubicBezTo>
                  <a:pt x="1453" y="3655"/>
                  <a:pt x="1709" y="3706"/>
                  <a:pt x="1962" y="3706"/>
                </a:cubicBezTo>
                <a:cubicBezTo>
                  <a:pt x="2489" y="3706"/>
                  <a:pt x="2999" y="3483"/>
                  <a:pt x="3337" y="3088"/>
                </a:cubicBezTo>
                <a:cubicBezTo>
                  <a:pt x="3671" y="2712"/>
                  <a:pt x="3796" y="2212"/>
                  <a:pt x="3755" y="1753"/>
                </a:cubicBezTo>
                <a:lnTo>
                  <a:pt x="3671" y="1294"/>
                </a:lnTo>
                <a:cubicBezTo>
                  <a:pt x="3546" y="1002"/>
                  <a:pt x="3379" y="752"/>
                  <a:pt x="3129" y="543"/>
                </a:cubicBezTo>
                <a:lnTo>
                  <a:pt x="3045" y="418"/>
                </a:lnTo>
                <a:lnTo>
                  <a:pt x="2628" y="168"/>
                </a:lnTo>
                <a:cubicBezTo>
                  <a:pt x="2336" y="42"/>
                  <a:pt x="2003" y="1"/>
                  <a:pt x="17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 flipH="1">
            <a:off x="1575150" y="2137875"/>
            <a:ext cx="2362200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 flipH="1">
            <a:off x="1449150" y="2861475"/>
            <a:ext cx="2614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idx="2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1898275" y="1381825"/>
            <a:ext cx="5347200" cy="27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731125" y="388750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/>
          <p:nvPr/>
        </p:nvSpPr>
        <p:spPr>
          <a:xfrm>
            <a:off x="489625" y="570675"/>
            <a:ext cx="190400" cy="181475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853150" y="702525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/>
          <p:nvPr/>
        </p:nvSpPr>
        <p:spPr>
          <a:xfrm>
            <a:off x="8445400" y="513500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/>
          <p:nvPr/>
        </p:nvSpPr>
        <p:spPr>
          <a:xfrm>
            <a:off x="8351525" y="716975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6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 sz="14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IHUhT9_mom8&amp;pp=ygUnaGFycnkgcG90dGVyIHkgbGEgY2FtYXJhIHNlY3JldGEgZmF3a2V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BsCdYODNoR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91" name="Google Shape;91;p1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1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4" name="Google Shape;224;p1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225" name="Google Shape;225;p1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1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231" name="Google Shape;231;p1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" name="Google Shape;358;p1"/>
          <p:cNvGrpSpPr/>
          <p:nvPr/>
        </p:nvGrpSpPr>
        <p:grpSpPr>
          <a:xfrm>
            <a:off x="1302213" y="2711102"/>
            <a:ext cx="6202923" cy="3368528"/>
            <a:chOff x="164175" y="1466925"/>
            <a:chExt cx="1928350" cy="1047200"/>
          </a:xfrm>
        </p:grpSpPr>
        <p:sp>
          <p:nvSpPr>
            <p:cNvPr id="359" name="Google Shape;359;p1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1"/>
          <p:cNvSpPr txBox="1">
            <a:spLocks noGrp="1"/>
          </p:cNvSpPr>
          <p:nvPr>
            <p:ph type="ctrTitle"/>
          </p:nvPr>
        </p:nvSpPr>
        <p:spPr>
          <a:xfrm rot="956">
            <a:off x="1458746" y="1237944"/>
            <a:ext cx="6023919" cy="126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4800" dirty="0">
                <a:solidFill>
                  <a:schemeClr val="accent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ACOLLIDA</a:t>
            </a:r>
            <a:r>
              <a:rPr lang="es-ES" sz="8800" dirty="0">
                <a:latin typeface="Franklin Gothic"/>
                <a:ea typeface="Franklin Gothic"/>
                <a:cs typeface="Franklin Gothic"/>
                <a:sym typeface="Franklin Gothic"/>
              </a:rPr>
              <a:t/>
            </a:r>
            <a:br>
              <a:rPr lang="es-ES" sz="8800" dirty="0"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s-ES" sz="3200" dirty="0">
                <a:latin typeface="Franklin Gothic"/>
                <a:ea typeface="Franklin Gothic"/>
                <a:cs typeface="Franklin Gothic"/>
                <a:sym typeface="Franklin Gothic"/>
              </a:rPr>
              <a:t>SETMANA DEL </a:t>
            </a:r>
            <a:r>
              <a:rPr lang="es-ES" sz="3200" dirty="0" smtClean="0">
                <a:latin typeface="Franklin Gothic"/>
                <a:ea typeface="Franklin Gothic"/>
                <a:cs typeface="Franklin Gothic"/>
                <a:sym typeface="Franklin Gothic"/>
              </a:rPr>
              <a:t>15-19 </a:t>
            </a:r>
            <a:r>
              <a:rPr lang="es-ES" sz="3200" dirty="0">
                <a:latin typeface="Franklin Gothic"/>
                <a:ea typeface="Franklin Gothic"/>
                <a:cs typeface="Franklin Gothic"/>
                <a:sym typeface="Franklin Gothic"/>
              </a:rPr>
              <a:t>D’ABRIL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"/>
          <p:cNvSpPr txBox="1">
            <a:spLocks noGrp="1"/>
          </p:cNvSpPr>
          <p:nvPr>
            <p:ph type="title" idx="2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/>
              <a:t>02</a:t>
            </a:r>
            <a:endParaRPr/>
          </a:p>
        </p:txBody>
      </p:sp>
      <p:sp>
        <p:nvSpPr>
          <p:cNvPr id="631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2814342" y="-22573"/>
            <a:ext cx="3623325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EL FOC DE PASQUA</a:t>
            </a:r>
            <a:endParaRPr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633" name="Google Shape;633;p4"/>
          <p:cNvGrpSpPr/>
          <p:nvPr/>
        </p:nvGrpSpPr>
        <p:grpSpPr>
          <a:xfrm>
            <a:off x="7123473" y="357626"/>
            <a:ext cx="619892" cy="731316"/>
            <a:chOff x="3449750" y="4996125"/>
            <a:chExt cx="420800" cy="473200"/>
          </a:xfrm>
        </p:grpSpPr>
        <p:sp>
          <p:nvSpPr>
            <p:cNvPr id="634" name="Google Shape;634;p4"/>
            <p:cNvSpPr/>
            <p:nvPr/>
          </p:nvSpPr>
          <p:spPr>
            <a:xfrm>
              <a:off x="3449750" y="4996125"/>
              <a:ext cx="420800" cy="473200"/>
            </a:xfrm>
            <a:custGeom>
              <a:avLst/>
              <a:gdLst/>
              <a:ahLst/>
              <a:cxnLst/>
              <a:rect l="l" t="t" r="r" b="b"/>
              <a:pathLst>
                <a:path w="16832" h="18928" extrusionOk="0">
                  <a:moveTo>
                    <a:pt x="9350" y="0"/>
                  </a:moveTo>
                  <a:cubicBezTo>
                    <a:pt x="5574" y="0"/>
                    <a:pt x="1" y="5646"/>
                    <a:pt x="1094" y="11955"/>
                  </a:cubicBezTo>
                  <a:cubicBezTo>
                    <a:pt x="2253" y="18639"/>
                    <a:pt x="7449" y="18855"/>
                    <a:pt x="7449" y="18855"/>
                  </a:cubicBezTo>
                  <a:cubicBezTo>
                    <a:pt x="7651" y="18902"/>
                    <a:pt x="7902" y="18927"/>
                    <a:pt x="8190" y="18927"/>
                  </a:cubicBezTo>
                  <a:cubicBezTo>
                    <a:pt x="10117" y="18927"/>
                    <a:pt x="13697" y="17786"/>
                    <a:pt x="15026" y="14136"/>
                  </a:cubicBezTo>
                  <a:cubicBezTo>
                    <a:pt x="16832" y="9172"/>
                    <a:pt x="13742" y="794"/>
                    <a:pt x="10005" y="62"/>
                  </a:cubicBezTo>
                  <a:cubicBezTo>
                    <a:pt x="9794" y="21"/>
                    <a:pt x="9575" y="0"/>
                    <a:pt x="93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723725" y="5102275"/>
              <a:ext cx="39475" cy="30200"/>
            </a:xfrm>
            <a:custGeom>
              <a:avLst/>
              <a:gdLst/>
              <a:ahLst/>
              <a:cxnLst/>
              <a:rect l="l" t="t" r="r" b="b"/>
              <a:pathLst>
                <a:path w="1579" h="1208" extrusionOk="0">
                  <a:moveTo>
                    <a:pt x="767" y="0"/>
                  </a:moveTo>
                  <a:cubicBezTo>
                    <a:pt x="285" y="0"/>
                    <a:pt x="1" y="798"/>
                    <a:pt x="534" y="1120"/>
                  </a:cubicBezTo>
                  <a:cubicBezTo>
                    <a:pt x="632" y="1181"/>
                    <a:pt x="727" y="1207"/>
                    <a:pt x="815" y="1207"/>
                  </a:cubicBezTo>
                  <a:cubicBezTo>
                    <a:pt x="1299" y="1207"/>
                    <a:pt x="1578" y="413"/>
                    <a:pt x="1045" y="87"/>
                  </a:cubicBezTo>
                  <a:cubicBezTo>
                    <a:pt x="948" y="27"/>
                    <a:pt x="854" y="0"/>
                    <a:pt x="76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594800" y="5083850"/>
              <a:ext cx="39350" cy="30300"/>
            </a:xfrm>
            <a:custGeom>
              <a:avLst/>
              <a:gdLst/>
              <a:ahLst/>
              <a:cxnLst/>
              <a:rect l="l" t="t" r="r" b="b"/>
              <a:pathLst>
                <a:path w="1574" h="1212" extrusionOk="0">
                  <a:moveTo>
                    <a:pt x="768" y="0"/>
                  </a:moveTo>
                  <a:cubicBezTo>
                    <a:pt x="285" y="0"/>
                    <a:pt x="0" y="793"/>
                    <a:pt x="534" y="1125"/>
                  </a:cubicBezTo>
                  <a:cubicBezTo>
                    <a:pt x="631" y="1185"/>
                    <a:pt x="726" y="1212"/>
                    <a:pt x="813" y="1212"/>
                  </a:cubicBezTo>
                  <a:cubicBezTo>
                    <a:pt x="1294" y="1212"/>
                    <a:pt x="1574" y="417"/>
                    <a:pt x="1045" y="85"/>
                  </a:cubicBezTo>
                  <a:cubicBezTo>
                    <a:pt x="949" y="26"/>
                    <a:pt x="855" y="0"/>
                    <a:pt x="76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574925" y="5027475"/>
              <a:ext cx="209450" cy="43950"/>
            </a:xfrm>
            <a:custGeom>
              <a:avLst/>
              <a:gdLst/>
              <a:ahLst/>
              <a:cxnLst/>
              <a:rect l="l" t="t" r="r" b="b"/>
              <a:pathLst>
                <a:path w="8378" h="1758" extrusionOk="0">
                  <a:moveTo>
                    <a:pt x="881" y="0"/>
                  </a:moveTo>
                  <a:cubicBezTo>
                    <a:pt x="574" y="211"/>
                    <a:pt x="278" y="438"/>
                    <a:pt x="0" y="676"/>
                  </a:cubicBezTo>
                  <a:cubicBezTo>
                    <a:pt x="1272" y="1136"/>
                    <a:pt x="2601" y="1454"/>
                    <a:pt x="3947" y="1613"/>
                  </a:cubicBezTo>
                  <a:cubicBezTo>
                    <a:pt x="4850" y="1715"/>
                    <a:pt x="5757" y="1758"/>
                    <a:pt x="6665" y="1758"/>
                  </a:cubicBezTo>
                  <a:cubicBezTo>
                    <a:pt x="7236" y="1758"/>
                    <a:pt x="7807" y="1741"/>
                    <a:pt x="8377" y="1710"/>
                  </a:cubicBezTo>
                  <a:cubicBezTo>
                    <a:pt x="8184" y="1398"/>
                    <a:pt x="7980" y="1091"/>
                    <a:pt x="7753" y="801"/>
                  </a:cubicBezTo>
                  <a:cubicBezTo>
                    <a:pt x="7393" y="813"/>
                    <a:pt x="7032" y="819"/>
                    <a:pt x="6671" y="819"/>
                  </a:cubicBezTo>
                  <a:cubicBezTo>
                    <a:pt x="6165" y="819"/>
                    <a:pt x="5658" y="807"/>
                    <a:pt x="5151" y="784"/>
                  </a:cubicBezTo>
                  <a:cubicBezTo>
                    <a:pt x="3698" y="710"/>
                    <a:pt x="2261" y="449"/>
                    <a:pt x="88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3512025" y="5073025"/>
              <a:ext cx="293350" cy="104475"/>
            </a:xfrm>
            <a:custGeom>
              <a:avLst/>
              <a:gdLst/>
              <a:ahLst/>
              <a:cxnLst/>
              <a:rect l="l" t="t" r="r" b="b"/>
              <a:pathLst>
                <a:path w="11734" h="4179" extrusionOk="0">
                  <a:moveTo>
                    <a:pt x="2066" y="0"/>
                  </a:moveTo>
                  <a:cubicBezTo>
                    <a:pt x="2042" y="0"/>
                    <a:pt x="2018" y="4"/>
                    <a:pt x="1994" y="13"/>
                  </a:cubicBezTo>
                  <a:cubicBezTo>
                    <a:pt x="1590" y="161"/>
                    <a:pt x="1221" y="382"/>
                    <a:pt x="903" y="672"/>
                  </a:cubicBezTo>
                  <a:cubicBezTo>
                    <a:pt x="824" y="740"/>
                    <a:pt x="739" y="814"/>
                    <a:pt x="653" y="871"/>
                  </a:cubicBezTo>
                  <a:cubicBezTo>
                    <a:pt x="420" y="1189"/>
                    <a:pt x="205" y="1524"/>
                    <a:pt x="0" y="1864"/>
                  </a:cubicBezTo>
                  <a:cubicBezTo>
                    <a:pt x="171" y="1774"/>
                    <a:pt x="341" y="1671"/>
                    <a:pt x="511" y="1569"/>
                  </a:cubicBezTo>
                  <a:cubicBezTo>
                    <a:pt x="1017" y="1262"/>
                    <a:pt x="1380" y="808"/>
                    <a:pt x="1914" y="547"/>
                  </a:cubicBezTo>
                  <a:cubicBezTo>
                    <a:pt x="2039" y="893"/>
                    <a:pt x="2266" y="1189"/>
                    <a:pt x="2471" y="1501"/>
                  </a:cubicBezTo>
                  <a:cubicBezTo>
                    <a:pt x="2942" y="2228"/>
                    <a:pt x="3323" y="3017"/>
                    <a:pt x="3743" y="3773"/>
                  </a:cubicBezTo>
                  <a:cubicBezTo>
                    <a:pt x="3787" y="3843"/>
                    <a:pt x="3863" y="3882"/>
                    <a:pt x="3940" y="3882"/>
                  </a:cubicBezTo>
                  <a:cubicBezTo>
                    <a:pt x="3981" y="3882"/>
                    <a:pt x="4023" y="3870"/>
                    <a:pt x="4061" y="3847"/>
                  </a:cubicBezTo>
                  <a:cubicBezTo>
                    <a:pt x="4521" y="3483"/>
                    <a:pt x="4981" y="3103"/>
                    <a:pt x="5413" y="2711"/>
                  </a:cubicBezTo>
                  <a:cubicBezTo>
                    <a:pt x="5710" y="2439"/>
                    <a:pt x="6197" y="1742"/>
                    <a:pt x="6670" y="1742"/>
                  </a:cubicBezTo>
                  <a:cubicBezTo>
                    <a:pt x="6821" y="1742"/>
                    <a:pt x="6970" y="1813"/>
                    <a:pt x="7111" y="1989"/>
                  </a:cubicBezTo>
                  <a:cubicBezTo>
                    <a:pt x="7463" y="2427"/>
                    <a:pt x="7878" y="2819"/>
                    <a:pt x="8213" y="3273"/>
                  </a:cubicBezTo>
                  <a:cubicBezTo>
                    <a:pt x="8383" y="3506"/>
                    <a:pt x="8559" y="3943"/>
                    <a:pt x="8826" y="4074"/>
                  </a:cubicBezTo>
                  <a:cubicBezTo>
                    <a:pt x="8977" y="4145"/>
                    <a:pt x="9107" y="4178"/>
                    <a:pt x="9224" y="4178"/>
                  </a:cubicBezTo>
                  <a:cubicBezTo>
                    <a:pt x="9509" y="4178"/>
                    <a:pt x="9716" y="3983"/>
                    <a:pt x="9945" y="3665"/>
                  </a:cubicBezTo>
                  <a:cubicBezTo>
                    <a:pt x="10496" y="2904"/>
                    <a:pt x="11132" y="2222"/>
                    <a:pt x="11734" y="1512"/>
                  </a:cubicBezTo>
                  <a:cubicBezTo>
                    <a:pt x="11666" y="1348"/>
                    <a:pt x="11592" y="1194"/>
                    <a:pt x="11524" y="1041"/>
                  </a:cubicBezTo>
                  <a:cubicBezTo>
                    <a:pt x="10939" y="1700"/>
                    <a:pt x="10286" y="2319"/>
                    <a:pt x="9803" y="3046"/>
                  </a:cubicBezTo>
                  <a:cubicBezTo>
                    <a:pt x="9584" y="3378"/>
                    <a:pt x="9405" y="3528"/>
                    <a:pt x="9229" y="3528"/>
                  </a:cubicBezTo>
                  <a:cubicBezTo>
                    <a:pt x="9034" y="3528"/>
                    <a:pt x="8843" y="3345"/>
                    <a:pt x="8605" y="3023"/>
                  </a:cubicBezTo>
                  <a:cubicBezTo>
                    <a:pt x="8264" y="2569"/>
                    <a:pt x="7826" y="2205"/>
                    <a:pt x="7503" y="1739"/>
                  </a:cubicBezTo>
                  <a:cubicBezTo>
                    <a:pt x="7321" y="1473"/>
                    <a:pt x="7042" y="1197"/>
                    <a:pt x="6715" y="1197"/>
                  </a:cubicBezTo>
                  <a:cubicBezTo>
                    <a:pt x="6623" y="1197"/>
                    <a:pt x="6528" y="1218"/>
                    <a:pt x="6429" y="1268"/>
                  </a:cubicBezTo>
                  <a:cubicBezTo>
                    <a:pt x="5521" y="1728"/>
                    <a:pt x="4794" y="2625"/>
                    <a:pt x="4010" y="3290"/>
                  </a:cubicBezTo>
                  <a:cubicBezTo>
                    <a:pt x="3732" y="2785"/>
                    <a:pt x="3465" y="2273"/>
                    <a:pt x="3175" y="1774"/>
                  </a:cubicBezTo>
                  <a:cubicBezTo>
                    <a:pt x="2914" y="1319"/>
                    <a:pt x="2380" y="734"/>
                    <a:pt x="2295" y="217"/>
                  </a:cubicBezTo>
                  <a:cubicBezTo>
                    <a:pt x="2276" y="99"/>
                    <a:pt x="2182" y="0"/>
                    <a:pt x="206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534175" y="5416350"/>
              <a:ext cx="201775" cy="42925"/>
            </a:xfrm>
            <a:custGeom>
              <a:avLst/>
              <a:gdLst/>
              <a:ahLst/>
              <a:cxnLst/>
              <a:rect l="l" t="t" r="r" b="b"/>
              <a:pathLst>
                <a:path w="8071" h="1717" extrusionOk="0">
                  <a:moveTo>
                    <a:pt x="111" y="1"/>
                  </a:moveTo>
                  <a:cubicBezTo>
                    <a:pt x="72" y="1"/>
                    <a:pt x="33" y="12"/>
                    <a:pt x="0" y="30"/>
                  </a:cubicBezTo>
                  <a:cubicBezTo>
                    <a:pt x="205" y="240"/>
                    <a:pt x="415" y="433"/>
                    <a:pt x="642" y="615"/>
                  </a:cubicBezTo>
                  <a:cubicBezTo>
                    <a:pt x="2794" y="1183"/>
                    <a:pt x="4885" y="1586"/>
                    <a:pt x="7065" y="1717"/>
                  </a:cubicBezTo>
                  <a:cubicBezTo>
                    <a:pt x="7406" y="1597"/>
                    <a:pt x="7747" y="1455"/>
                    <a:pt x="8071" y="1291"/>
                  </a:cubicBezTo>
                  <a:cubicBezTo>
                    <a:pt x="5367" y="1240"/>
                    <a:pt x="2823" y="734"/>
                    <a:pt x="176" y="13"/>
                  </a:cubicBezTo>
                  <a:cubicBezTo>
                    <a:pt x="155" y="5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3781925" y="5147175"/>
              <a:ext cx="39375" cy="30300"/>
            </a:xfrm>
            <a:custGeom>
              <a:avLst/>
              <a:gdLst/>
              <a:ahLst/>
              <a:cxnLst/>
              <a:rect l="l" t="t" r="r" b="b"/>
              <a:pathLst>
                <a:path w="1575" h="1212" extrusionOk="0">
                  <a:moveTo>
                    <a:pt x="770" y="1"/>
                  </a:moveTo>
                  <a:cubicBezTo>
                    <a:pt x="286" y="1"/>
                    <a:pt x="0" y="797"/>
                    <a:pt x="535" y="1125"/>
                  </a:cubicBezTo>
                  <a:cubicBezTo>
                    <a:pt x="632" y="1185"/>
                    <a:pt x="726" y="1212"/>
                    <a:pt x="814" y="1212"/>
                  </a:cubicBezTo>
                  <a:cubicBezTo>
                    <a:pt x="1294" y="1212"/>
                    <a:pt x="1574" y="417"/>
                    <a:pt x="1046" y="85"/>
                  </a:cubicBezTo>
                  <a:cubicBezTo>
                    <a:pt x="950" y="27"/>
                    <a:pt x="856" y="1"/>
                    <a:pt x="77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3501925" y="5371800"/>
              <a:ext cx="284425" cy="62925"/>
            </a:xfrm>
            <a:custGeom>
              <a:avLst/>
              <a:gdLst/>
              <a:ahLst/>
              <a:cxnLst/>
              <a:rect l="l" t="t" r="r" b="b"/>
              <a:pathLst>
                <a:path w="11377" h="2517" extrusionOk="0">
                  <a:moveTo>
                    <a:pt x="1" y="0"/>
                  </a:moveTo>
                  <a:lnTo>
                    <a:pt x="1" y="0"/>
                  </a:lnTo>
                  <a:cubicBezTo>
                    <a:pt x="205" y="398"/>
                    <a:pt x="444" y="778"/>
                    <a:pt x="711" y="1136"/>
                  </a:cubicBezTo>
                  <a:cubicBezTo>
                    <a:pt x="3874" y="1954"/>
                    <a:pt x="7043" y="2454"/>
                    <a:pt x="10309" y="2516"/>
                  </a:cubicBezTo>
                  <a:cubicBezTo>
                    <a:pt x="10695" y="2249"/>
                    <a:pt x="11053" y="1948"/>
                    <a:pt x="11377" y="1613"/>
                  </a:cubicBezTo>
                  <a:lnTo>
                    <a:pt x="11377" y="1613"/>
                  </a:lnTo>
                  <a:cubicBezTo>
                    <a:pt x="11047" y="1621"/>
                    <a:pt x="10718" y="1625"/>
                    <a:pt x="10389" y="1625"/>
                  </a:cubicBezTo>
                  <a:cubicBezTo>
                    <a:pt x="8698" y="1625"/>
                    <a:pt x="7011" y="1521"/>
                    <a:pt x="5328" y="1250"/>
                  </a:cubicBezTo>
                  <a:cubicBezTo>
                    <a:pt x="3551" y="954"/>
                    <a:pt x="1756" y="511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661825" y="5156600"/>
              <a:ext cx="35075" cy="30300"/>
            </a:xfrm>
            <a:custGeom>
              <a:avLst/>
              <a:gdLst/>
              <a:ahLst/>
              <a:cxnLst/>
              <a:rect l="l" t="t" r="r" b="b"/>
              <a:pathLst>
                <a:path w="1403" h="1212" extrusionOk="0">
                  <a:moveTo>
                    <a:pt x="684" y="0"/>
                  </a:moveTo>
                  <a:cubicBezTo>
                    <a:pt x="465" y="0"/>
                    <a:pt x="242" y="140"/>
                    <a:pt x="148" y="333"/>
                  </a:cubicBezTo>
                  <a:cubicBezTo>
                    <a:pt x="0" y="634"/>
                    <a:pt x="142" y="941"/>
                    <a:pt x="409" y="1106"/>
                  </a:cubicBezTo>
                  <a:lnTo>
                    <a:pt x="477" y="1145"/>
                  </a:lnTo>
                  <a:cubicBezTo>
                    <a:pt x="551" y="1191"/>
                    <a:pt x="634" y="1211"/>
                    <a:pt x="717" y="1211"/>
                  </a:cubicBezTo>
                  <a:cubicBezTo>
                    <a:pt x="935" y="1211"/>
                    <a:pt x="1159" y="1073"/>
                    <a:pt x="1249" y="884"/>
                  </a:cubicBezTo>
                  <a:cubicBezTo>
                    <a:pt x="1403" y="577"/>
                    <a:pt x="1255" y="271"/>
                    <a:pt x="988" y="106"/>
                  </a:cubicBezTo>
                  <a:lnTo>
                    <a:pt x="926" y="66"/>
                  </a:lnTo>
                  <a:cubicBezTo>
                    <a:pt x="850" y="21"/>
                    <a:pt x="767" y="0"/>
                    <a:pt x="6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610550" y="5010850"/>
              <a:ext cx="145850" cy="22675"/>
            </a:xfrm>
            <a:custGeom>
              <a:avLst/>
              <a:gdLst/>
              <a:ahLst/>
              <a:cxnLst/>
              <a:rect l="l" t="t" r="r" b="b"/>
              <a:pathLst>
                <a:path w="5834" h="907" extrusionOk="0">
                  <a:moveTo>
                    <a:pt x="603" y="1"/>
                  </a:moveTo>
                  <a:cubicBezTo>
                    <a:pt x="404" y="98"/>
                    <a:pt x="200" y="205"/>
                    <a:pt x="1" y="325"/>
                  </a:cubicBezTo>
                  <a:cubicBezTo>
                    <a:pt x="853" y="558"/>
                    <a:pt x="1665" y="807"/>
                    <a:pt x="2602" y="864"/>
                  </a:cubicBezTo>
                  <a:cubicBezTo>
                    <a:pt x="3093" y="895"/>
                    <a:pt x="3586" y="906"/>
                    <a:pt x="4079" y="906"/>
                  </a:cubicBezTo>
                  <a:cubicBezTo>
                    <a:pt x="4663" y="906"/>
                    <a:pt x="5248" y="891"/>
                    <a:pt x="5834" y="876"/>
                  </a:cubicBezTo>
                  <a:cubicBezTo>
                    <a:pt x="5680" y="717"/>
                    <a:pt x="5521" y="563"/>
                    <a:pt x="5356" y="421"/>
                  </a:cubicBezTo>
                  <a:cubicBezTo>
                    <a:pt x="4907" y="428"/>
                    <a:pt x="4456" y="434"/>
                    <a:pt x="4004" y="434"/>
                  </a:cubicBezTo>
                  <a:cubicBezTo>
                    <a:pt x="3673" y="434"/>
                    <a:pt x="3342" y="431"/>
                    <a:pt x="3011" y="421"/>
                  </a:cubicBezTo>
                  <a:cubicBezTo>
                    <a:pt x="2142" y="399"/>
                    <a:pt x="1375" y="211"/>
                    <a:pt x="60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564800" y="5286150"/>
              <a:ext cx="39450" cy="30250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771" y="1"/>
                  </a:moveTo>
                  <a:cubicBezTo>
                    <a:pt x="298" y="1"/>
                    <a:pt x="1" y="772"/>
                    <a:pt x="519" y="1115"/>
                  </a:cubicBezTo>
                  <a:cubicBezTo>
                    <a:pt x="618" y="1181"/>
                    <a:pt x="716" y="1210"/>
                    <a:pt x="807" y="1210"/>
                  </a:cubicBezTo>
                  <a:cubicBezTo>
                    <a:pt x="1279" y="1210"/>
                    <a:pt x="1578" y="441"/>
                    <a:pt x="1064" y="98"/>
                  </a:cubicBezTo>
                  <a:cubicBezTo>
                    <a:pt x="963" y="30"/>
                    <a:pt x="864" y="1"/>
                    <a:pt x="77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3526925" y="5127950"/>
              <a:ext cx="39350" cy="30225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761" y="1"/>
                  </a:moveTo>
                  <a:cubicBezTo>
                    <a:pt x="280" y="1"/>
                    <a:pt x="0" y="795"/>
                    <a:pt x="529" y="1121"/>
                  </a:cubicBezTo>
                  <a:cubicBezTo>
                    <a:pt x="626" y="1182"/>
                    <a:pt x="720" y="1208"/>
                    <a:pt x="808" y="1208"/>
                  </a:cubicBezTo>
                  <a:cubicBezTo>
                    <a:pt x="1290" y="1208"/>
                    <a:pt x="1573" y="414"/>
                    <a:pt x="1040" y="88"/>
                  </a:cubicBezTo>
                  <a:cubicBezTo>
                    <a:pt x="943" y="27"/>
                    <a:pt x="848" y="1"/>
                    <a:pt x="7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3474525" y="5221150"/>
              <a:ext cx="364075" cy="63575"/>
            </a:xfrm>
            <a:custGeom>
              <a:avLst/>
              <a:gdLst/>
              <a:ahLst/>
              <a:cxnLst/>
              <a:rect l="l" t="t" r="r" b="b"/>
              <a:pathLst>
                <a:path w="14563" h="2543" extrusionOk="0">
                  <a:moveTo>
                    <a:pt x="58" y="0"/>
                  </a:moveTo>
                  <a:cubicBezTo>
                    <a:pt x="35" y="171"/>
                    <a:pt x="12" y="335"/>
                    <a:pt x="1" y="506"/>
                  </a:cubicBezTo>
                  <a:cubicBezTo>
                    <a:pt x="370" y="608"/>
                    <a:pt x="739" y="727"/>
                    <a:pt x="1097" y="812"/>
                  </a:cubicBezTo>
                  <a:cubicBezTo>
                    <a:pt x="1920" y="1017"/>
                    <a:pt x="2750" y="1233"/>
                    <a:pt x="3573" y="1431"/>
                  </a:cubicBezTo>
                  <a:cubicBezTo>
                    <a:pt x="5209" y="1829"/>
                    <a:pt x="6816" y="2198"/>
                    <a:pt x="8486" y="2397"/>
                  </a:cubicBezTo>
                  <a:cubicBezTo>
                    <a:pt x="9355" y="2498"/>
                    <a:pt x="10218" y="2542"/>
                    <a:pt x="11077" y="2542"/>
                  </a:cubicBezTo>
                  <a:cubicBezTo>
                    <a:pt x="12239" y="2542"/>
                    <a:pt x="13395" y="2462"/>
                    <a:pt x="14552" y="2335"/>
                  </a:cubicBezTo>
                  <a:cubicBezTo>
                    <a:pt x="14563" y="2176"/>
                    <a:pt x="14563" y="2016"/>
                    <a:pt x="14563" y="1857"/>
                  </a:cubicBezTo>
                  <a:lnTo>
                    <a:pt x="14563" y="1857"/>
                  </a:lnTo>
                  <a:cubicBezTo>
                    <a:pt x="13394" y="1978"/>
                    <a:pt x="12229" y="2052"/>
                    <a:pt x="11054" y="2052"/>
                  </a:cubicBezTo>
                  <a:cubicBezTo>
                    <a:pt x="9963" y="2052"/>
                    <a:pt x="8864" y="1988"/>
                    <a:pt x="7748" y="1840"/>
                  </a:cubicBezTo>
                  <a:cubicBezTo>
                    <a:pt x="6084" y="1619"/>
                    <a:pt x="4459" y="1176"/>
                    <a:pt x="2835" y="773"/>
                  </a:cubicBezTo>
                  <a:cubicBezTo>
                    <a:pt x="1943" y="557"/>
                    <a:pt x="1000" y="216"/>
                    <a:pt x="5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478650" y="5182800"/>
              <a:ext cx="359825" cy="73875"/>
            </a:xfrm>
            <a:custGeom>
              <a:avLst/>
              <a:gdLst/>
              <a:ahLst/>
              <a:cxnLst/>
              <a:rect l="l" t="t" r="r" b="b"/>
              <a:pathLst>
                <a:path w="14393" h="2955" extrusionOk="0">
                  <a:moveTo>
                    <a:pt x="222" y="1"/>
                  </a:moveTo>
                  <a:cubicBezTo>
                    <a:pt x="137" y="296"/>
                    <a:pt x="63" y="591"/>
                    <a:pt x="1" y="898"/>
                  </a:cubicBezTo>
                  <a:cubicBezTo>
                    <a:pt x="4508" y="2673"/>
                    <a:pt x="9298" y="2954"/>
                    <a:pt x="14094" y="2954"/>
                  </a:cubicBezTo>
                  <a:cubicBezTo>
                    <a:pt x="14194" y="2954"/>
                    <a:pt x="14293" y="2954"/>
                    <a:pt x="14392" y="2954"/>
                  </a:cubicBezTo>
                  <a:cubicBezTo>
                    <a:pt x="14387" y="2653"/>
                    <a:pt x="14370" y="2346"/>
                    <a:pt x="14341" y="2040"/>
                  </a:cubicBezTo>
                  <a:cubicBezTo>
                    <a:pt x="14154" y="2041"/>
                    <a:pt x="13968" y="2041"/>
                    <a:pt x="13781" y="2041"/>
                  </a:cubicBezTo>
                  <a:cubicBezTo>
                    <a:pt x="9162" y="2041"/>
                    <a:pt x="4534" y="1748"/>
                    <a:pt x="22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629450" y="5360950"/>
              <a:ext cx="35075" cy="30275"/>
            </a:xfrm>
            <a:custGeom>
              <a:avLst/>
              <a:gdLst/>
              <a:ahLst/>
              <a:cxnLst/>
              <a:rect l="l" t="t" r="r" b="b"/>
              <a:pathLst>
                <a:path w="1403" h="1211" extrusionOk="0">
                  <a:moveTo>
                    <a:pt x="684" y="1"/>
                  </a:moveTo>
                  <a:cubicBezTo>
                    <a:pt x="472" y="1"/>
                    <a:pt x="255" y="131"/>
                    <a:pt x="159" y="315"/>
                  </a:cubicBezTo>
                  <a:cubicBezTo>
                    <a:pt x="0" y="610"/>
                    <a:pt x="136" y="923"/>
                    <a:pt x="398" y="1093"/>
                  </a:cubicBezTo>
                  <a:lnTo>
                    <a:pt x="460" y="1138"/>
                  </a:lnTo>
                  <a:cubicBezTo>
                    <a:pt x="537" y="1188"/>
                    <a:pt x="624" y="1210"/>
                    <a:pt x="712" y="1210"/>
                  </a:cubicBezTo>
                  <a:cubicBezTo>
                    <a:pt x="926" y="1210"/>
                    <a:pt x="1147" y="1081"/>
                    <a:pt x="1244" y="900"/>
                  </a:cubicBezTo>
                  <a:cubicBezTo>
                    <a:pt x="1403" y="605"/>
                    <a:pt x="1267" y="292"/>
                    <a:pt x="1005" y="116"/>
                  </a:cubicBezTo>
                  <a:lnTo>
                    <a:pt x="943" y="76"/>
                  </a:lnTo>
                  <a:cubicBezTo>
                    <a:pt x="864" y="24"/>
                    <a:pt x="774" y="1"/>
                    <a:pt x="684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495500" y="5327975"/>
              <a:ext cx="39450" cy="30300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772" y="0"/>
                  </a:moveTo>
                  <a:cubicBezTo>
                    <a:pt x="300" y="0"/>
                    <a:pt x="0" y="774"/>
                    <a:pt x="519" y="1117"/>
                  </a:cubicBezTo>
                  <a:cubicBezTo>
                    <a:pt x="619" y="1183"/>
                    <a:pt x="717" y="1212"/>
                    <a:pt x="808" y="1212"/>
                  </a:cubicBezTo>
                  <a:cubicBezTo>
                    <a:pt x="1282" y="1212"/>
                    <a:pt x="1578" y="438"/>
                    <a:pt x="1059" y="95"/>
                  </a:cubicBezTo>
                  <a:cubicBezTo>
                    <a:pt x="960" y="29"/>
                    <a:pt x="862" y="0"/>
                    <a:pt x="77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479350" y="5273675"/>
              <a:ext cx="348050" cy="110475"/>
            </a:xfrm>
            <a:custGeom>
              <a:avLst/>
              <a:gdLst/>
              <a:ahLst/>
              <a:cxnLst/>
              <a:rect l="l" t="t" r="r" b="b"/>
              <a:pathLst>
                <a:path w="13922" h="4419" extrusionOk="0">
                  <a:moveTo>
                    <a:pt x="2206" y="0"/>
                  </a:moveTo>
                  <a:cubicBezTo>
                    <a:pt x="2183" y="0"/>
                    <a:pt x="2160" y="4"/>
                    <a:pt x="2136" y="12"/>
                  </a:cubicBezTo>
                  <a:cubicBezTo>
                    <a:pt x="1727" y="143"/>
                    <a:pt x="1347" y="358"/>
                    <a:pt x="1023" y="631"/>
                  </a:cubicBezTo>
                  <a:cubicBezTo>
                    <a:pt x="705" y="887"/>
                    <a:pt x="359" y="1114"/>
                    <a:pt x="1" y="1307"/>
                  </a:cubicBezTo>
                  <a:cubicBezTo>
                    <a:pt x="35" y="1472"/>
                    <a:pt x="69" y="1631"/>
                    <a:pt x="109" y="1784"/>
                  </a:cubicBezTo>
                  <a:cubicBezTo>
                    <a:pt x="274" y="1699"/>
                    <a:pt x="444" y="1608"/>
                    <a:pt x="609" y="1517"/>
                  </a:cubicBezTo>
                  <a:cubicBezTo>
                    <a:pt x="1125" y="1227"/>
                    <a:pt x="1500" y="784"/>
                    <a:pt x="2040" y="546"/>
                  </a:cubicBezTo>
                  <a:cubicBezTo>
                    <a:pt x="2153" y="892"/>
                    <a:pt x="2375" y="1193"/>
                    <a:pt x="2568" y="1517"/>
                  </a:cubicBezTo>
                  <a:cubicBezTo>
                    <a:pt x="3017" y="2261"/>
                    <a:pt x="3369" y="3056"/>
                    <a:pt x="3761" y="3834"/>
                  </a:cubicBezTo>
                  <a:cubicBezTo>
                    <a:pt x="3801" y="3904"/>
                    <a:pt x="3875" y="3943"/>
                    <a:pt x="3954" y="3943"/>
                  </a:cubicBezTo>
                  <a:cubicBezTo>
                    <a:pt x="3996" y="3943"/>
                    <a:pt x="4039" y="3932"/>
                    <a:pt x="4079" y="3908"/>
                  </a:cubicBezTo>
                  <a:cubicBezTo>
                    <a:pt x="4550" y="3567"/>
                    <a:pt x="5027" y="3198"/>
                    <a:pt x="5470" y="2823"/>
                  </a:cubicBezTo>
                  <a:cubicBezTo>
                    <a:pt x="5769" y="2568"/>
                    <a:pt x="6268" y="1896"/>
                    <a:pt x="6739" y="1896"/>
                  </a:cubicBezTo>
                  <a:cubicBezTo>
                    <a:pt x="6896" y="1896"/>
                    <a:pt x="7049" y="1970"/>
                    <a:pt x="7191" y="2159"/>
                  </a:cubicBezTo>
                  <a:cubicBezTo>
                    <a:pt x="7526" y="2608"/>
                    <a:pt x="7929" y="3016"/>
                    <a:pt x="8247" y="3477"/>
                  </a:cubicBezTo>
                  <a:cubicBezTo>
                    <a:pt x="8407" y="3715"/>
                    <a:pt x="8571" y="4164"/>
                    <a:pt x="8832" y="4300"/>
                  </a:cubicBezTo>
                  <a:cubicBezTo>
                    <a:pt x="8991" y="4381"/>
                    <a:pt x="9127" y="4418"/>
                    <a:pt x="9250" y="4418"/>
                  </a:cubicBezTo>
                  <a:cubicBezTo>
                    <a:pt x="9524" y="4418"/>
                    <a:pt x="9731" y="4233"/>
                    <a:pt x="9963" y="3931"/>
                  </a:cubicBezTo>
                  <a:cubicBezTo>
                    <a:pt x="10644" y="3051"/>
                    <a:pt x="11434" y="2290"/>
                    <a:pt x="12161" y="1455"/>
                  </a:cubicBezTo>
                  <a:cubicBezTo>
                    <a:pt x="12456" y="1790"/>
                    <a:pt x="12729" y="2182"/>
                    <a:pt x="13024" y="2511"/>
                  </a:cubicBezTo>
                  <a:cubicBezTo>
                    <a:pt x="13251" y="2767"/>
                    <a:pt x="13507" y="3011"/>
                    <a:pt x="13757" y="3255"/>
                  </a:cubicBezTo>
                  <a:cubicBezTo>
                    <a:pt x="13785" y="3187"/>
                    <a:pt x="13813" y="3107"/>
                    <a:pt x="13842" y="3034"/>
                  </a:cubicBezTo>
                  <a:cubicBezTo>
                    <a:pt x="13870" y="2960"/>
                    <a:pt x="13893" y="2880"/>
                    <a:pt x="13921" y="2806"/>
                  </a:cubicBezTo>
                  <a:cubicBezTo>
                    <a:pt x="13870" y="2755"/>
                    <a:pt x="13819" y="2698"/>
                    <a:pt x="13768" y="2647"/>
                  </a:cubicBezTo>
                  <a:cubicBezTo>
                    <a:pt x="13274" y="2091"/>
                    <a:pt x="12836" y="1466"/>
                    <a:pt x="12314" y="943"/>
                  </a:cubicBezTo>
                  <a:cubicBezTo>
                    <a:pt x="12270" y="899"/>
                    <a:pt x="12213" y="878"/>
                    <a:pt x="12155" y="878"/>
                  </a:cubicBezTo>
                  <a:cubicBezTo>
                    <a:pt x="12093" y="878"/>
                    <a:pt x="12031" y="902"/>
                    <a:pt x="11985" y="949"/>
                  </a:cubicBezTo>
                  <a:cubicBezTo>
                    <a:pt x="11309" y="1761"/>
                    <a:pt x="10451" y="2443"/>
                    <a:pt x="9843" y="3306"/>
                  </a:cubicBezTo>
                  <a:cubicBezTo>
                    <a:pt x="9619" y="3623"/>
                    <a:pt x="9436" y="3767"/>
                    <a:pt x="9261" y="3767"/>
                  </a:cubicBezTo>
                  <a:cubicBezTo>
                    <a:pt x="9060" y="3767"/>
                    <a:pt x="8870" y="3578"/>
                    <a:pt x="8639" y="3244"/>
                  </a:cubicBezTo>
                  <a:cubicBezTo>
                    <a:pt x="8316" y="2772"/>
                    <a:pt x="7895" y="2403"/>
                    <a:pt x="7583" y="1920"/>
                  </a:cubicBezTo>
                  <a:cubicBezTo>
                    <a:pt x="7406" y="1644"/>
                    <a:pt x="7129" y="1353"/>
                    <a:pt x="6793" y="1353"/>
                  </a:cubicBezTo>
                  <a:cubicBezTo>
                    <a:pt x="6708" y="1353"/>
                    <a:pt x="6619" y="1372"/>
                    <a:pt x="6527" y="1415"/>
                  </a:cubicBezTo>
                  <a:cubicBezTo>
                    <a:pt x="5601" y="1841"/>
                    <a:pt x="4845" y="2715"/>
                    <a:pt x="4039" y="3357"/>
                  </a:cubicBezTo>
                  <a:cubicBezTo>
                    <a:pt x="3783" y="2840"/>
                    <a:pt x="3534" y="2324"/>
                    <a:pt x="3261" y="1812"/>
                  </a:cubicBezTo>
                  <a:cubicBezTo>
                    <a:pt x="3011" y="1347"/>
                    <a:pt x="2500" y="745"/>
                    <a:pt x="2432" y="228"/>
                  </a:cubicBezTo>
                  <a:cubicBezTo>
                    <a:pt x="2413" y="108"/>
                    <a:pt x="2325" y="0"/>
                    <a:pt x="22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491300" y="5152150"/>
              <a:ext cx="343900" cy="67025"/>
            </a:xfrm>
            <a:custGeom>
              <a:avLst/>
              <a:gdLst/>
              <a:ahLst/>
              <a:cxnLst/>
              <a:rect l="l" t="t" r="r" b="b"/>
              <a:pathLst>
                <a:path w="13756" h="2681" extrusionOk="0">
                  <a:moveTo>
                    <a:pt x="170" y="0"/>
                  </a:moveTo>
                  <a:cubicBezTo>
                    <a:pt x="108" y="136"/>
                    <a:pt x="51" y="273"/>
                    <a:pt x="0" y="415"/>
                  </a:cubicBezTo>
                  <a:cubicBezTo>
                    <a:pt x="750" y="687"/>
                    <a:pt x="1539" y="892"/>
                    <a:pt x="2277" y="1108"/>
                  </a:cubicBezTo>
                  <a:cubicBezTo>
                    <a:pt x="3964" y="1607"/>
                    <a:pt x="5668" y="2062"/>
                    <a:pt x="7406" y="2346"/>
                  </a:cubicBezTo>
                  <a:cubicBezTo>
                    <a:pt x="8831" y="2570"/>
                    <a:pt x="10274" y="2681"/>
                    <a:pt x="11717" y="2681"/>
                  </a:cubicBezTo>
                  <a:cubicBezTo>
                    <a:pt x="12397" y="2681"/>
                    <a:pt x="13077" y="2656"/>
                    <a:pt x="13756" y="2607"/>
                  </a:cubicBezTo>
                  <a:cubicBezTo>
                    <a:pt x="13733" y="2454"/>
                    <a:pt x="13710" y="2300"/>
                    <a:pt x="13687" y="2141"/>
                  </a:cubicBezTo>
                  <a:cubicBezTo>
                    <a:pt x="13053" y="2182"/>
                    <a:pt x="12418" y="2202"/>
                    <a:pt x="11785" y="2202"/>
                  </a:cubicBezTo>
                  <a:cubicBezTo>
                    <a:pt x="10478" y="2202"/>
                    <a:pt x="9174" y="2116"/>
                    <a:pt x="7877" y="1948"/>
                  </a:cubicBezTo>
                  <a:cubicBezTo>
                    <a:pt x="6287" y="1732"/>
                    <a:pt x="4754" y="1312"/>
                    <a:pt x="3209" y="892"/>
                  </a:cubicBezTo>
                  <a:cubicBezTo>
                    <a:pt x="2221" y="619"/>
                    <a:pt x="1159" y="375"/>
                    <a:pt x="1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693000" y="530880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5" y="0"/>
                  </a:moveTo>
                  <a:cubicBezTo>
                    <a:pt x="300" y="0"/>
                    <a:pt x="0" y="774"/>
                    <a:pt x="519" y="1112"/>
                  </a:cubicBezTo>
                  <a:cubicBezTo>
                    <a:pt x="620" y="1179"/>
                    <a:pt x="719" y="1209"/>
                    <a:pt x="812" y="1209"/>
                  </a:cubicBezTo>
                  <a:cubicBezTo>
                    <a:pt x="1284" y="1209"/>
                    <a:pt x="1578" y="437"/>
                    <a:pt x="1065" y="95"/>
                  </a:cubicBezTo>
                  <a:cubicBezTo>
                    <a:pt x="965" y="29"/>
                    <a:pt x="866" y="0"/>
                    <a:pt x="7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749775" y="535565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1" y="0"/>
                  </a:moveTo>
                  <a:cubicBezTo>
                    <a:pt x="300" y="0"/>
                    <a:pt x="1" y="769"/>
                    <a:pt x="514" y="1112"/>
                  </a:cubicBezTo>
                  <a:cubicBezTo>
                    <a:pt x="616" y="1180"/>
                    <a:pt x="716" y="1209"/>
                    <a:pt x="809" y="1209"/>
                  </a:cubicBezTo>
                  <a:cubicBezTo>
                    <a:pt x="1284" y="1209"/>
                    <a:pt x="1578" y="437"/>
                    <a:pt x="1060" y="95"/>
                  </a:cubicBezTo>
                  <a:cubicBezTo>
                    <a:pt x="960" y="29"/>
                    <a:pt x="862" y="0"/>
                    <a:pt x="77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1 Rectángulo"/>
          <p:cNvSpPr>
            <a:spLocks noChangeArrowheads="1"/>
          </p:cNvSpPr>
          <p:nvPr/>
        </p:nvSpPr>
        <p:spPr bwMode="auto">
          <a:xfrm>
            <a:off x="433434" y="1056476"/>
            <a:ext cx="4476813" cy="3970318"/>
          </a:xfrm>
          <a:prstGeom prst="rect">
            <a:avLst/>
          </a:prstGeom>
          <a:solidFill>
            <a:srgbClr val="ED765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b="1" dirty="0" err="1" smtClean="0"/>
              <a:t>Quan</a:t>
            </a:r>
            <a:r>
              <a:rPr lang="es-ES" sz="1800" b="1" dirty="0" smtClean="0"/>
              <a:t> fa </a:t>
            </a:r>
            <a:r>
              <a:rPr lang="es-ES" sz="1800" b="1" dirty="0" err="1" smtClean="0"/>
              <a:t>fred</a:t>
            </a:r>
            <a:r>
              <a:rPr lang="es-ES" sz="1800" b="1" dirty="0" smtClean="0"/>
              <a:t> i </a:t>
            </a:r>
            <a:r>
              <a:rPr lang="es-ES" sz="1800" b="1" dirty="0" err="1" smtClean="0"/>
              <a:t>ens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acostem</a:t>
            </a:r>
            <a:r>
              <a:rPr lang="es-ES" sz="1800" b="1" dirty="0" smtClean="0"/>
              <a:t> al </a:t>
            </a:r>
            <a:r>
              <a:rPr lang="es-ES" sz="1800" b="1" dirty="0" err="1" smtClean="0"/>
              <a:t>foc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agraïm</a:t>
            </a:r>
            <a:r>
              <a:rPr lang="es-ES" sz="1800" b="1" dirty="0" smtClean="0"/>
              <a:t> la </a:t>
            </a:r>
            <a:r>
              <a:rPr lang="es-ES" sz="1800" b="1" dirty="0" err="1" smtClean="0"/>
              <a:t>seva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escalforeta</a:t>
            </a:r>
            <a:r>
              <a:rPr lang="es-ES" sz="1800" b="1" dirty="0" smtClean="0"/>
              <a:t> i </a:t>
            </a:r>
            <a:r>
              <a:rPr lang="es-ES" sz="1800" b="1" dirty="0" err="1" smtClean="0"/>
              <a:t>ens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sentim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molt</a:t>
            </a:r>
            <a:r>
              <a:rPr lang="es-ES" sz="1800" b="1" dirty="0" smtClean="0"/>
              <a:t> a </a:t>
            </a:r>
            <a:r>
              <a:rPr lang="es-ES" sz="1800" b="1" dirty="0" err="1" smtClean="0"/>
              <a:t>gust</a:t>
            </a:r>
            <a:r>
              <a:rPr lang="es-ES" sz="1800" b="1" dirty="0" smtClean="0"/>
              <a:t>.</a:t>
            </a:r>
          </a:p>
          <a:p>
            <a:pPr algn="ctr"/>
            <a:r>
              <a:rPr lang="es-ES" sz="1800" b="1" dirty="0" err="1" smtClean="0"/>
              <a:t>És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molt</a:t>
            </a:r>
            <a:r>
              <a:rPr lang="es-ES" sz="1800" b="1" dirty="0" smtClean="0"/>
              <a:t> agradable </a:t>
            </a:r>
            <a:r>
              <a:rPr lang="es-ES" sz="1800" b="1" dirty="0" err="1" smtClean="0"/>
              <a:t>quan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amb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amics</a:t>
            </a:r>
            <a:r>
              <a:rPr lang="es-ES" sz="1800" b="1" dirty="0" smtClean="0"/>
              <a:t> i la </a:t>
            </a:r>
            <a:r>
              <a:rPr lang="es-ES" sz="1800" b="1" dirty="0" err="1" smtClean="0"/>
              <a:t>família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podem</a:t>
            </a:r>
            <a:r>
              <a:rPr lang="es-ES" sz="1800" b="1" dirty="0" smtClean="0"/>
              <a:t> compartir una </a:t>
            </a:r>
            <a:r>
              <a:rPr lang="es-ES" sz="1800" b="1" dirty="0" err="1" smtClean="0"/>
              <a:t>estona</a:t>
            </a:r>
            <a:r>
              <a:rPr lang="es-ES" sz="1800" b="1" dirty="0" smtClean="0"/>
              <a:t> al </a:t>
            </a:r>
            <a:r>
              <a:rPr lang="es-ES" sz="1800" b="1" dirty="0" err="1" smtClean="0"/>
              <a:t>voltant</a:t>
            </a:r>
            <a:r>
              <a:rPr lang="es-ES" sz="1800" b="1" dirty="0" smtClean="0"/>
              <a:t> del </a:t>
            </a:r>
            <a:r>
              <a:rPr lang="es-ES" sz="1800" b="1" dirty="0" err="1" smtClean="0"/>
              <a:t>foc</a:t>
            </a:r>
            <a:r>
              <a:rPr lang="es-ES" sz="1800" b="1" dirty="0" smtClean="0"/>
              <a:t>.</a:t>
            </a:r>
          </a:p>
          <a:p>
            <a:pPr algn="ctr"/>
            <a:r>
              <a:rPr lang="es-ES" sz="1800" b="1" dirty="0" smtClean="0"/>
              <a:t>També la </a:t>
            </a:r>
            <a:r>
              <a:rPr lang="es-ES" sz="1800" b="1" dirty="0" err="1" smtClean="0"/>
              <a:t>nostra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relació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amb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altres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pot</a:t>
            </a:r>
            <a:r>
              <a:rPr lang="es-ES" sz="1800" b="1" dirty="0" smtClean="0"/>
              <a:t> ser una </a:t>
            </a:r>
            <a:r>
              <a:rPr lang="es-ES" sz="1800" b="1" dirty="0" err="1" smtClean="0"/>
              <a:t>relació</a:t>
            </a:r>
            <a:r>
              <a:rPr lang="es-ES" sz="1800" b="1" dirty="0" smtClean="0"/>
              <a:t> que </a:t>
            </a:r>
            <a:r>
              <a:rPr lang="es-ES" sz="1800" b="1" dirty="0" err="1" smtClean="0"/>
              <a:t>ens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aporti</a:t>
            </a:r>
            <a:r>
              <a:rPr lang="es-ES" sz="1800" b="1" dirty="0" smtClean="0"/>
              <a:t> calor i </a:t>
            </a:r>
            <a:r>
              <a:rPr lang="es-ES" sz="1800" b="1" dirty="0" err="1" smtClean="0"/>
              <a:t>benestar</a:t>
            </a:r>
            <a:r>
              <a:rPr lang="es-ES" sz="1800" b="1" dirty="0" smtClean="0"/>
              <a:t>, bon </a:t>
            </a:r>
            <a:r>
              <a:rPr lang="es-ES" sz="1800" b="1" dirty="0" err="1" smtClean="0"/>
              <a:t>ambient</a:t>
            </a:r>
            <a:r>
              <a:rPr lang="es-ES" sz="1800" b="1" dirty="0"/>
              <a:t> </a:t>
            </a:r>
            <a:r>
              <a:rPr lang="es-ES" sz="1800" b="1" dirty="0" smtClean="0"/>
              <a:t>i bon </a:t>
            </a:r>
            <a:r>
              <a:rPr lang="es-ES" sz="1800" b="1" dirty="0" err="1" smtClean="0"/>
              <a:t>rotllo</a:t>
            </a:r>
            <a:r>
              <a:rPr lang="es-ES" sz="1800" b="1" dirty="0" smtClean="0"/>
              <a:t>.</a:t>
            </a:r>
          </a:p>
          <a:p>
            <a:pPr algn="ctr"/>
            <a:r>
              <a:rPr lang="es-ES" sz="1800" b="1" dirty="0" err="1" smtClean="0"/>
              <a:t>Ajuda’ns</a:t>
            </a:r>
            <a:r>
              <a:rPr lang="es-ES" sz="1800" b="1" dirty="0" smtClean="0"/>
              <a:t> Jesús a ser </a:t>
            </a:r>
            <a:r>
              <a:rPr lang="es-ES" sz="1800" b="1" dirty="0" err="1" smtClean="0"/>
              <a:t>escalfor</a:t>
            </a:r>
            <a:r>
              <a:rPr lang="es-ES" sz="1800" b="1" dirty="0" smtClean="0"/>
              <a:t>,</a:t>
            </a:r>
          </a:p>
          <a:p>
            <a:pPr algn="ctr"/>
            <a:r>
              <a:rPr lang="es-ES" sz="1800" b="1" dirty="0" smtClean="0"/>
              <a:t>a ser </a:t>
            </a:r>
            <a:r>
              <a:rPr lang="es-ES" sz="1800" b="1" dirty="0" err="1" smtClean="0"/>
              <a:t>com</a:t>
            </a:r>
            <a:r>
              <a:rPr lang="es-ES" sz="1800" b="1" dirty="0" smtClean="0"/>
              <a:t> el </a:t>
            </a:r>
            <a:r>
              <a:rPr lang="es-ES" sz="1800" b="1" dirty="0" err="1" smtClean="0"/>
              <a:t>foc</a:t>
            </a:r>
            <a:r>
              <a:rPr lang="es-ES" sz="1800" b="1" dirty="0" smtClean="0"/>
              <a:t>,</a:t>
            </a:r>
          </a:p>
          <a:p>
            <a:pPr algn="ctr"/>
            <a:r>
              <a:rPr lang="es-ES" sz="1800" b="1" dirty="0" smtClean="0"/>
              <a:t>que </a:t>
            </a:r>
            <a:r>
              <a:rPr lang="es-ES" sz="1800" b="1" dirty="0" err="1" smtClean="0"/>
              <a:t>els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altres</a:t>
            </a:r>
            <a:r>
              <a:rPr lang="es-ES" sz="1800" b="1" dirty="0" smtClean="0"/>
              <a:t> se </a:t>
            </a:r>
            <a:r>
              <a:rPr lang="es-ES" sz="1800" b="1" dirty="0" err="1" smtClean="0"/>
              <a:t>sentin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bé</a:t>
            </a:r>
            <a:r>
              <a:rPr lang="es-ES" sz="1800" b="1" dirty="0" smtClean="0"/>
              <a:t> al </a:t>
            </a:r>
            <a:r>
              <a:rPr lang="es-ES" sz="1800" b="1" dirty="0" err="1" smtClean="0"/>
              <a:t>nostre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costat</a:t>
            </a:r>
            <a:r>
              <a:rPr lang="es-ES" sz="1800" b="1" dirty="0"/>
              <a:t>.</a:t>
            </a:r>
            <a:endParaRPr lang="es-ES" sz="1800" b="1" dirty="0" smtClean="0"/>
          </a:p>
          <a:p>
            <a:pPr algn="ctr"/>
            <a:endParaRPr lang="es-ES" sz="1800" b="1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49" y="1314012"/>
            <a:ext cx="4233751" cy="3151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33434" y="276794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DILLUNS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"/>
          <p:cNvSpPr txBox="1">
            <a:spLocks noGrp="1"/>
          </p:cNvSpPr>
          <p:nvPr>
            <p:ph type="title"/>
          </p:nvPr>
        </p:nvSpPr>
        <p:spPr>
          <a:xfrm>
            <a:off x="1017920" y="639616"/>
            <a:ext cx="6004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 Black"/>
                <a:ea typeface="Libre Franklin Black"/>
                <a:cs typeface="Libre Franklin Black"/>
                <a:sym typeface="Libre Franklin Black"/>
              </a:rPr>
              <a:t>EL SÍMBOL DEL FOC</a:t>
            </a:r>
            <a:endParaRPr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586" name="Google Shape;586;p5"/>
          <p:cNvSpPr txBox="1">
            <a:spLocks noGrp="1"/>
          </p:cNvSpPr>
          <p:nvPr>
            <p:ph type="body" idx="1"/>
          </p:nvPr>
        </p:nvSpPr>
        <p:spPr>
          <a:xfrm>
            <a:off x="1898275" y="1203598"/>
            <a:ext cx="4617941" cy="27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Quin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ocell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és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Què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apareix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un cop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crema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l’ocell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Què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surt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de les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cendres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aquest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fragment de Harry Potter, el professor li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explica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a en Harry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que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quan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el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Fènix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fa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gran,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crema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converteix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en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cendra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transforma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en un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nou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ocell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però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en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una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versió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millorada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d’ell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mateix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has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aconseguit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alguna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vegada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fer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les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coses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millor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 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sentir-te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més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bé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amb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mateix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?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El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foc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tal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com has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vist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és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símbol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renovació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b="1" dirty="0">
              <a:solidFill>
                <a:schemeClr val="accent1">
                  <a:lumMod val="7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88" name="Google Shape;5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5787">
            <a:off x="6372200" y="791803"/>
            <a:ext cx="2511572" cy="2751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5"/>
          <p:cNvGrpSpPr/>
          <p:nvPr/>
        </p:nvGrpSpPr>
        <p:grpSpPr>
          <a:xfrm rot="-1772469">
            <a:off x="409217" y="2661765"/>
            <a:ext cx="802232" cy="613696"/>
            <a:chOff x="2966575" y="1888575"/>
            <a:chExt cx="582225" cy="491200"/>
          </a:xfrm>
        </p:grpSpPr>
        <p:sp>
          <p:nvSpPr>
            <p:cNvPr id="590" name="Google Shape;590;p5"/>
            <p:cNvSpPr/>
            <p:nvPr/>
          </p:nvSpPr>
          <p:spPr>
            <a:xfrm>
              <a:off x="3296125" y="1888575"/>
              <a:ext cx="252675" cy="442200"/>
            </a:xfrm>
            <a:custGeom>
              <a:avLst/>
              <a:gdLst/>
              <a:ahLst/>
              <a:cxnLst/>
              <a:rect l="l" t="t" r="r" b="b"/>
              <a:pathLst>
                <a:path w="10107" h="17688" extrusionOk="0">
                  <a:moveTo>
                    <a:pt x="7012" y="1"/>
                  </a:moveTo>
                  <a:cubicBezTo>
                    <a:pt x="4551" y="1"/>
                    <a:pt x="1" y="15952"/>
                    <a:pt x="1" y="15952"/>
                  </a:cubicBezTo>
                  <a:lnTo>
                    <a:pt x="2959" y="17687"/>
                  </a:lnTo>
                  <a:cubicBezTo>
                    <a:pt x="10106" y="14454"/>
                    <a:pt x="9638" y="1908"/>
                    <a:pt x="7379" y="136"/>
                  </a:cubicBezTo>
                  <a:cubicBezTo>
                    <a:pt x="7263" y="44"/>
                    <a:pt x="7140" y="1"/>
                    <a:pt x="701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3341550" y="1969800"/>
              <a:ext cx="169275" cy="346925"/>
            </a:xfrm>
            <a:custGeom>
              <a:avLst/>
              <a:gdLst/>
              <a:ahLst/>
              <a:cxnLst/>
              <a:rect l="l" t="t" r="r" b="b"/>
              <a:pathLst>
                <a:path w="6771" h="13877" extrusionOk="0">
                  <a:moveTo>
                    <a:pt x="5023" y="1"/>
                  </a:moveTo>
                  <a:cubicBezTo>
                    <a:pt x="4995" y="1"/>
                    <a:pt x="4967" y="3"/>
                    <a:pt x="4937" y="7"/>
                  </a:cubicBezTo>
                  <a:cubicBezTo>
                    <a:pt x="3077" y="288"/>
                    <a:pt x="244" y="12709"/>
                    <a:pt x="0" y="13053"/>
                  </a:cubicBezTo>
                  <a:lnTo>
                    <a:pt x="780" y="13877"/>
                  </a:lnTo>
                  <a:cubicBezTo>
                    <a:pt x="6082" y="8520"/>
                    <a:pt x="6770" y="1"/>
                    <a:pt x="5023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966575" y="1942900"/>
              <a:ext cx="290100" cy="436875"/>
            </a:xfrm>
            <a:custGeom>
              <a:avLst/>
              <a:gdLst/>
              <a:ahLst/>
              <a:cxnLst/>
              <a:rect l="l" t="t" r="r" b="b"/>
              <a:pathLst>
                <a:path w="11604" h="17475" extrusionOk="0">
                  <a:moveTo>
                    <a:pt x="3212" y="1"/>
                  </a:moveTo>
                  <a:cubicBezTo>
                    <a:pt x="3093" y="1"/>
                    <a:pt x="2981" y="34"/>
                    <a:pt x="2878" y="103"/>
                  </a:cubicBezTo>
                  <a:cubicBezTo>
                    <a:pt x="524" y="1670"/>
                    <a:pt x="0" y="14147"/>
                    <a:pt x="8383" y="17474"/>
                  </a:cubicBezTo>
                  <a:lnTo>
                    <a:pt x="11604" y="15433"/>
                  </a:lnTo>
                  <a:cubicBezTo>
                    <a:pt x="11604" y="15433"/>
                    <a:pt x="5777" y="1"/>
                    <a:pt x="321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008050" y="2015075"/>
              <a:ext cx="198375" cy="348475"/>
            </a:xfrm>
            <a:custGeom>
              <a:avLst/>
              <a:gdLst/>
              <a:ahLst/>
              <a:cxnLst/>
              <a:rect l="l" t="t" r="r" b="b"/>
              <a:pathLst>
                <a:path w="7935" h="13939" extrusionOk="0">
                  <a:moveTo>
                    <a:pt x="1851" y="1"/>
                  </a:moveTo>
                  <a:cubicBezTo>
                    <a:pt x="1" y="1"/>
                    <a:pt x="857" y="8324"/>
                    <a:pt x="7105" y="13938"/>
                  </a:cubicBezTo>
                  <a:lnTo>
                    <a:pt x="7935" y="12989"/>
                  </a:lnTo>
                  <a:cubicBezTo>
                    <a:pt x="7635" y="12621"/>
                    <a:pt x="3896" y="269"/>
                    <a:pt x="1936" y="7"/>
                  </a:cubicBezTo>
                  <a:cubicBezTo>
                    <a:pt x="1907" y="3"/>
                    <a:pt x="1879" y="1"/>
                    <a:pt x="1851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5"/>
          <p:cNvGrpSpPr/>
          <p:nvPr/>
        </p:nvGrpSpPr>
        <p:grpSpPr>
          <a:xfrm>
            <a:off x="821026" y="2968613"/>
            <a:ext cx="1095623" cy="1816208"/>
            <a:chOff x="6417224" y="2247097"/>
            <a:chExt cx="951950" cy="1740368"/>
          </a:xfrm>
        </p:grpSpPr>
        <p:sp>
          <p:nvSpPr>
            <p:cNvPr id="595" name="Google Shape;595;p5"/>
            <p:cNvSpPr/>
            <p:nvPr/>
          </p:nvSpPr>
          <p:spPr>
            <a:xfrm>
              <a:off x="6505324" y="2247511"/>
              <a:ext cx="863850" cy="1739954"/>
            </a:xfrm>
            <a:custGeom>
              <a:avLst/>
              <a:gdLst/>
              <a:ahLst/>
              <a:cxnLst/>
              <a:rect l="l" t="t" r="r" b="b"/>
              <a:pathLst>
                <a:path w="34554" h="71434" extrusionOk="0">
                  <a:moveTo>
                    <a:pt x="1575" y="0"/>
                  </a:moveTo>
                  <a:cubicBezTo>
                    <a:pt x="706" y="0"/>
                    <a:pt x="1" y="689"/>
                    <a:pt x="1" y="1557"/>
                  </a:cubicBezTo>
                  <a:lnTo>
                    <a:pt x="1" y="69876"/>
                  </a:lnTo>
                  <a:cubicBezTo>
                    <a:pt x="1" y="70728"/>
                    <a:pt x="706" y="71433"/>
                    <a:pt x="1575" y="71433"/>
                  </a:cubicBezTo>
                  <a:lnTo>
                    <a:pt x="32980" y="71433"/>
                  </a:lnTo>
                  <a:cubicBezTo>
                    <a:pt x="33849" y="71433"/>
                    <a:pt x="34554" y="70728"/>
                    <a:pt x="34554" y="69876"/>
                  </a:cubicBezTo>
                  <a:lnTo>
                    <a:pt x="34554" y="1557"/>
                  </a:lnTo>
                  <a:cubicBezTo>
                    <a:pt x="34554" y="689"/>
                    <a:pt x="33849" y="0"/>
                    <a:pt x="329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6417224" y="2247097"/>
              <a:ext cx="868375" cy="1740368"/>
            </a:xfrm>
            <a:custGeom>
              <a:avLst/>
              <a:gdLst/>
              <a:ahLst/>
              <a:cxnLst/>
              <a:rect l="l" t="t" r="r" b="b"/>
              <a:pathLst>
                <a:path w="34735" h="71451" extrusionOk="0">
                  <a:moveTo>
                    <a:pt x="1787" y="1"/>
                  </a:moveTo>
                  <a:cubicBezTo>
                    <a:pt x="804" y="1"/>
                    <a:pt x="1" y="1115"/>
                    <a:pt x="1" y="2492"/>
                  </a:cubicBezTo>
                  <a:lnTo>
                    <a:pt x="1" y="68975"/>
                  </a:lnTo>
                  <a:cubicBezTo>
                    <a:pt x="1" y="70336"/>
                    <a:pt x="804" y="71450"/>
                    <a:pt x="1787" y="71450"/>
                  </a:cubicBezTo>
                  <a:lnTo>
                    <a:pt x="34734" y="71450"/>
                  </a:lnTo>
                  <a:lnTo>
                    <a:pt x="347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6492619" y="2340952"/>
              <a:ext cx="813450" cy="1457323"/>
            </a:xfrm>
            <a:custGeom>
              <a:avLst/>
              <a:gdLst/>
              <a:ahLst/>
              <a:cxnLst/>
              <a:rect l="l" t="t" r="r" b="b"/>
              <a:pathLst>
                <a:path w="32538" h="60944" extrusionOk="0">
                  <a:moveTo>
                    <a:pt x="427" y="0"/>
                  </a:moveTo>
                  <a:cubicBezTo>
                    <a:pt x="198" y="0"/>
                    <a:pt x="1" y="197"/>
                    <a:pt x="1" y="426"/>
                  </a:cubicBezTo>
                  <a:lnTo>
                    <a:pt x="1" y="60533"/>
                  </a:lnTo>
                  <a:cubicBezTo>
                    <a:pt x="1" y="60763"/>
                    <a:pt x="198" y="60943"/>
                    <a:pt x="427" y="60943"/>
                  </a:cubicBezTo>
                  <a:lnTo>
                    <a:pt x="32128" y="60943"/>
                  </a:lnTo>
                  <a:cubicBezTo>
                    <a:pt x="32357" y="60943"/>
                    <a:pt x="32538" y="60763"/>
                    <a:pt x="32538" y="60533"/>
                  </a:cubicBezTo>
                  <a:lnTo>
                    <a:pt x="32538" y="426"/>
                  </a:lnTo>
                  <a:cubicBezTo>
                    <a:pt x="32538" y="197"/>
                    <a:pt x="32357" y="0"/>
                    <a:pt x="32128" y="0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6856100" y="3843492"/>
              <a:ext cx="96750" cy="83150"/>
            </a:xfrm>
            <a:custGeom>
              <a:avLst/>
              <a:gdLst/>
              <a:ahLst/>
              <a:cxnLst/>
              <a:rect l="l" t="t" r="r" b="b"/>
              <a:pathLst>
                <a:path w="3870" h="3326" extrusionOk="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6623350" y="3880717"/>
              <a:ext cx="82800" cy="9025"/>
            </a:xfrm>
            <a:custGeom>
              <a:avLst/>
              <a:gdLst/>
              <a:ahLst/>
              <a:cxnLst/>
              <a:rect l="l" t="t" r="r" b="b"/>
              <a:pathLst>
                <a:path w="331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7116325" y="3860642"/>
              <a:ext cx="60675" cy="48775"/>
            </a:xfrm>
            <a:custGeom>
              <a:avLst/>
              <a:gdLst/>
              <a:ahLst/>
              <a:cxnLst/>
              <a:rect l="l" t="t" r="r" b="b"/>
              <a:pathLst>
                <a:path w="2427" h="1951" extrusionOk="0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6785429" y="2287275"/>
              <a:ext cx="238100" cy="14350"/>
            </a:xfrm>
            <a:custGeom>
              <a:avLst/>
              <a:gdLst/>
              <a:ahLst/>
              <a:cxnLst/>
              <a:rect l="l" t="t" r="r" b="b"/>
              <a:pathLst>
                <a:path w="9524" h="574" extrusionOk="0">
                  <a:moveTo>
                    <a:pt x="164" y="0"/>
                  </a:moveTo>
                  <a:cubicBezTo>
                    <a:pt x="82" y="0"/>
                    <a:pt x="0" y="82"/>
                    <a:pt x="0" y="164"/>
                  </a:cubicBezTo>
                  <a:lnTo>
                    <a:pt x="0" y="410"/>
                  </a:lnTo>
                  <a:cubicBezTo>
                    <a:pt x="0" y="492"/>
                    <a:pt x="82" y="574"/>
                    <a:pt x="164" y="574"/>
                  </a:cubicBezTo>
                  <a:lnTo>
                    <a:pt x="9359" y="574"/>
                  </a:lnTo>
                  <a:cubicBezTo>
                    <a:pt x="9458" y="574"/>
                    <a:pt x="9523" y="492"/>
                    <a:pt x="9523" y="410"/>
                  </a:cubicBezTo>
                  <a:lnTo>
                    <a:pt x="9523" y="164"/>
                  </a:lnTo>
                  <a:cubicBezTo>
                    <a:pt x="9523" y="82"/>
                    <a:pt x="9458" y="0"/>
                    <a:pt x="9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2" name="Google Shape;602;p5"/>
          <p:cNvSpPr txBox="1"/>
          <p:nvPr/>
        </p:nvSpPr>
        <p:spPr>
          <a:xfrm>
            <a:off x="602523" y="4787708"/>
            <a:ext cx="15467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rPr>
              <a:t>Minut 0:43 – 1:52</a:t>
            </a:r>
            <a:endParaRPr sz="1400" b="0" i="0" u="none" strike="noStrike" cap="none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03" name="Google Shape;603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801" y="3066558"/>
            <a:ext cx="936220" cy="15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"/>
          <p:cNvSpPr/>
          <p:nvPr/>
        </p:nvSpPr>
        <p:spPr>
          <a:xfrm rot="-2632029" flipH="1">
            <a:off x="1358903" y="2531655"/>
            <a:ext cx="604292" cy="26447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64955" y="292188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DIMARTS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600575" y="1360285"/>
            <a:ext cx="3878398" cy="2358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30" name="Google Shape;630;p4"/>
          <p:cNvSpPr txBox="1">
            <a:spLocks noGrp="1"/>
          </p:cNvSpPr>
          <p:nvPr>
            <p:ph type="title" idx="2"/>
          </p:nvPr>
        </p:nvSpPr>
        <p:spPr>
          <a:xfrm flipH="1">
            <a:off x="4990300" y="2261700"/>
            <a:ext cx="3054600" cy="9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Compartim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una frase que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ens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hagi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arribat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al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cor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algun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sentiment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haguem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tingut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l’escoltar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cançó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sz="2000" dirty="0"/>
          </a:p>
        </p:txBody>
      </p:sp>
      <p:sp>
        <p:nvSpPr>
          <p:cNvPr id="631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1803561" y="0"/>
            <a:ext cx="6658177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Jesús </a:t>
            </a:r>
            <a:r>
              <a:rPr lang="es-ES_tradnl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ressuscitat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_tradnl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és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_tradnl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viu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_tradnl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dins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_tradnl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nostre</a:t>
            </a:r>
            <a:endParaRPr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633" name="Google Shape;633;p4"/>
          <p:cNvGrpSpPr/>
          <p:nvPr/>
        </p:nvGrpSpPr>
        <p:grpSpPr>
          <a:xfrm>
            <a:off x="8365285" y="1160707"/>
            <a:ext cx="619892" cy="731316"/>
            <a:chOff x="3449750" y="4996125"/>
            <a:chExt cx="420800" cy="473200"/>
          </a:xfrm>
        </p:grpSpPr>
        <p:sp>
          <p:nvSpPr>
            <p:cNvPr id="634" name="Google Shape;634;p4"/>
            <p:cNvSpPr/>
            <p:nvPr/>
          </p:nvSpPr>
          <p:spPr>
            <a:xfrm>
              <a:off x="3449750" y="4996125"/>
              <a:ext cx="420800" cy="473200"/>
            </a:xfrm>
            <a:custGeom>
              <a:avLst/>
              <a:gdLst/>
              <a:ahLst/>
              <a:cxnLst/>
              <a:rect l="l" t="t" r="r" b="b"/>
              <a:pathLst>
                <a:path w="16832" h="18928" extrusionOk="0">
                  <a:moveTo>
                    <a:pt x="9350" y="0"/>
                  </a:moveTo>
                  <a:cubicBezTo>
                    <a:pt x="5574" y="0"/>
                    <a:pt x="1" y="5646"/>
                    <a:pt x="1094" y="11955"/>
                  </a:cubicBezTo>
                  <a:cubicBezTo>
                    <a:pt x="2253" y="18639"/>
                    <a:pt x="7449" y="18855"/>
                    <a:pt x="7449" y="18855"/>
                  </a:cubicBezTo>
                  <a:cubicBezTo>
                    <a:pt x="7651" y="18902"/>
                    <a:pt x="7902" y="18927"/>
                    <a:pt x="8190" y="18927"/>
                  </a:cubicBezTo>
                  <a:cubicBezTo>
                    <a:pt x="10117" y="18927"/>
                    <a:pt x="13697" y="17786"/>
                    <a:pt x="15026" y="14136"/>
                  </a:cubicBezTo>
                  <a:cubicBezTo>
                    <a:pt x="16832" y="9172"/>
                    <a:pt x="13742" y="794"/>
                    <a:pt x="10005" y="62"/>
                  </a:cubicBezTo>
                  <a:cubicBezTo>
                    <a:pt x="9794" y="21"/>
                    <a:pt x="9575" y="0"/>
                    <a:pt x="93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723725" y="5102275"/>
              <a:ext cx="39475" cy="30200"/>
            </a:xfrm>
            <a:custGeom>
              <a:avLst/>
              <a:gdLst/>
              <a:ahLst/>
              <a:cxnLst/>
              <a:rect l="l" t="t" r="r" b="b"/>
              <a:pathLst>
                <a:path w="1579" h="1208" extrusionOk="0">
                  <a:moveTo>
                    <a:pt x="767" y="0"/>
                  </a:moveTo>
                  <a:cubicBezTo>
                    <a:pt x="285" y="0"/>
                    <a:pt x="1" y="798"/>
                    <a:pt x="534" y="1120"/>
                  </a:cubicBezTo>
                  <a:cubicBezTo>
                    <a:pt x="632" y="1181"/>
                    <a:pt x="727" y="1207"/>
                    <a:pt x="815" y="1207"/>
                  </a:cubicBezTo>
                  <a:cubicBezTo>
                    <a:pt x="1299" y="1207"/>
                    <a:pt x="1578" y="413"/>
                    <a:pt x="1045" y="87"/>
                  </a:cubicBezTo>
                  <a:cubicBezTo>
                    <a:pt x="948" y="27"/>
                    <a:pt x="854" y="0"/>
                    <a:pt x="76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594800" y="5083850"/>
              <a:ext cx="39350" cy="30300"/>
            </a:xfrm>
            <a:custGeom>
              <a:avLst/>
              <a:gdLst/>
              <a:ahLst/>
              <a:cxnLst/>
              <a:rect l="l" t="t" r="r" b="b"/>
              <a:pathLst>
                <a:path w="1574" h="1212" extrusionOk="0">
                  <a:moveTo>
                    <a:pt x="768" y="0"/>
                  </a:moveTo>
                  <a:cubicBezTo>
                    <a:pt x="285" y="0"/>
                    <a:pt x="0" y="793"/>
                    <a:pt x="534" y="1125"/>
                  </a:cubicBezTo>
                  <a:cubicBezTo>
                    <a:pt x="631" y="1185"/>
                    <a:pt x="726" y="1212"/>
                    <a:pt x="813" y="1212"/>
                  </a:cubicBezTo>
                  <a:cubicBezTo>
                    <a:pt x="1294" y="1212"/>
                    <a:pt x="1574" y="417"/>
                    <a:pt x="1045" y="85"/>
                  </a:cubicBezTo>
                  <a:cubicBezTo>
                    <a:pt x="949" y="26"/>
                    <a:pt x="855" y="0"/>
                    <a:pt x="76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574925" y="5027475"/>
              <a:ext cx="209450" cy="43950"/>
            </a:xfrm>
            <a:custGeom>
              <a:avLst/>
              <a:gdLst/>
              <a:ahLst/>
              <a:cxnLst/>
              <a:rect l="l" t="t" r="r" b="b"/>
              <a:pathLst>
                <a:path w="8378" h="1758" extrusionOk="0">
                  <a:moveTo>
                    <a:pt x="881" y="0"/>
                  </a:moveTo>
                  <a:cubicBezTo>
                    <a:pt x="574" y="211"/>
                    <a:pt x="278" y="438"/>
                    <a:pt x="0" y="676"/>
                  </a:cubicBezTo>
                  <a:cubicBezTo>
                    <a:pt x="1272" y="1136"/>
                    <a:pt x="2601" y="1454"/>
                    <a:pt x="3947" y="1613"/>
                  </a:cubicBezTo>
                  <a:cubicBezTo>
                    <a:pt x="4850" y="1715"/>
                    <a:pt x="5757" y="1758"/>
                    <a:pt x="6665" y="1758"/>
                  </a:cubicBezTo>
                  <a:cubicBezTo>
                    <a:pt x="7236" y="1758"/>
                    <a:pt x="7807" y="1741"/>
                    <a:pt x="8377" y="1710"/>
                  </a:cubicBezTo>
                  <a:cubicBezTo>
                    <a:pt x="8184" y="1398"/>
                    <a:pt x="7980" y="1091"/>
                    <a:pt x="7753" y="801"/>
                  </a:cubicBezTo>
                  <a:cubicBezTo>
                    <a:pt x="7393" y="813"/>
                    <a:pt x="7032" y="819"/>
                    <a:pt x="6671" y="819"/>
                  </a:cubicBezTo>
                  <a:cubicBezTo>
                    <a:pt x="6165" y="819"/>
                    <a:pt x="5658" y="807"/>
                    <a:pt x="5151" y="784"/>
                  </a:cubicBezTo>
                  <a:cubicBezTo>
                    <a:pt x="3698" y="710"/>
                    <a:pt x="2261" y="449"/>
                    <a:pt x="88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3512025" y="5073025"/>
              <a:ext cx="293350" cy="104475"/>
            </a:xfrm>
            <a:custGeom>
              <a:avLst/>
              <a:gdLst/>
              <a:ahLst/>
              <a:cxnLst/>
              <a:rect l="l" t="t" r="r" b="b"/>
              <a:pathLst>
                <a:path w="11734" h="4179" extrusionOk="0">
                  <a:moveTo>
                    <a:pt x="2066" y="0"/>
                  </a:moveTo>
                  <a:cubicBezTo>
                    <a:pt x="2042" y="0"/>
                    <a:pt x="2018" y="4"/>
                    <a:pt x="1994" y="13"/>
                  </a:cubicBezTo>
                  <a:cubicBezTo>
                    <a:pt x="1590" y="161"/>
                    <a:pt x="1221" y="382"/>
                    <a:pt x="903" y="672"/>
                  </a:cubicBezTo>
                  <a:cubicBezTo>
                    <a:pt x="824" y="740"/>
                    <a:pt x="739" y="814"/>
                    <a:pt x="653" y="871"/>
                  </a:cubicBezTo>
                  <a:cubicBezTo>
                    <a:pt x="420" y="1189"/>
                    <a:pt x="205" y="1524"/>
                    <a:pt x="0" y="1864"/>
                  </a:cubicBezTo>
                  <a:cubicBezTo>
                    <a:pt x="171" y="1774"/>
                    <a:pt x="341" y="1671"/>
                    <a:pt x="511" y="1569"/>
                  </a:cubicBezTo>
                  <a:cubicBezTo>
                    <a:pt x="1017" y="1262"/>
                    <a:pt x="1380" y="808"/>
                    <a:pt x="1914" y="547"/>
                  </a:cubicBezTo>
                  <a:cubicBezTo>
                    <a:pt x="2039" y="893"/>
                    <a:pt x="2266" y="1189"/>
                    <a:pt x="2471" y="1501"/>
                  </a:cubicBezTo>
                  <a:cubicBezTo>
                    <a:pt x="2942" y="2228"/>
                    <a:pt x="3323" y="3017"/>
                    <a:pt x="3743" y="3773"/>
                  </a:cubicBezTo>
                  <a:cubicBezTo>
                    <a:pt x="3787" y="3843"/>
                    <a:pt x="3863" y="3882"/>
                    <a:pt x="3940" y="3882"/>
                  </a:cubicBezTo>
                  <a:cubicBezTo>
                    <a:pt x="3981" y="3882"/>
                    <a:pt x="4023" y="3870"/>
                    <a:pt x="4061" y="3847"/>
                  </a:cubicBezTo>
                  <a:cubicBezTo>
                    <a:pt x="4521" y="3483"/>
                    <a:pt x="4981" y="3103"/>
                    <a:pt x="5413" y="2711"/>
                  </a:cubicBezTo>
                  <a:cubicBezTo>
                    <a:pt x="5710" y="2439"/>
                    <a:pt x="6197" y="1742"/>
                    <a:pt x="6670" y="1742"/>
                  </a:cubicBezTo>
                  <a:cubicBezTo>
                    <a:pt x="6821" y="1742"/>
                    <a:pt x="6970" y="1813"/>
                    <a:pt x="7111" y="1989"/>
                  </a:cubicBezTo>
                  <a:cubicBezTo>
                    <a:pt x="7463" y="2427"/>
                    <a:pt x="7878" y="2819"/>
                    <a:pt x="8213" y="3273"/>
                  </a:cubicBezTo>
                  <a:cubicBezTo>
                    <a:pt x="8383" y="3506"/>
                    <a:pt x="8559" y="3943"/>
                    <a:pt x="8826" y="4074"/>
                  </a:cubicBezTo>
                  <a:cubicBezTo>
                    <a:pt x="8977" y="4145"/>
                    <a:pt x="9107" y="4178"/>
                    <a:pt x="9224" y="4178"/>
                  </a:cubicBezTo>
                  <a:cubicBezTo>
                    <a:pt x="9509" y="4178"/>
                    <a:pt x="9716" y="3983"/>
                    <a:pt x="9945" y="3665"/>
                  </a:cubicBezTo>
                  <a:cubicBezTo>
                    <a:pt x="10496" y="2904"/>
                    <a:pt x="11132" y="2222"/>
                    <a:pt x="11734" y="1512"/>
                  </a:cubicBezTo>
                  <a:cubicBezTo>
                    <a:pt x="11666" y="1348"/>
                    <a:pt x="11592" y="1194"/>
                    <a:pt x="11524" y="1041"/>
                  </a:cubicBezTo>
                  <a:cubicBezTo>
                    <a:pt x="10939" y="1700"/>
                    <a:pt x="10286" y="2319"/>
                    <a:pt x="9803" y="3046"/>
                  </a:cubicBezTo>
                  <a:cubicBezTo>
                    <a:pt x="9584" y="3378"/>
                    <a:pt x="9405" y="3528"/>
                    <a:pt x="9229" y="3528"/>
                  </a:cubicBezTo>
                  <a:cubicBezTo>
                    <a:pt x="9034" y="3528"/>
                    <a:pt x="8843" y="3345"/>
                    <a:pt x="8605" y="3023"/>
                  </a:cubicBezTo>
                  <a:cubicBezTo>
                    <a:pt x="8264" y="2569"/>
                    <a:pt x="7826" y="2205"/>
                    <a:pt x="7503" y="1739"/>
                  </a:cubicBezTo>
                  <a:cubicBezTo>
                    <a:pt x="7321" y="1473"/>
                    <a:pt x="7042" y="1197"/>
                    <a:pt x="6715" y="1197"/>
                  </a:cubicBezTo>
                  <a:cubicBezTo>
                    <a:pt x="6623" y="1197"/>
                    <a:pt x="6528" y="1218"/>
                    <a:pt x="6429" y="1268"/>
                  </a:cubicBezTo>
                  <a:cubicBezTo>
                    <a:pt x="5521" y="1728"/>
                    <a:pt x="4794" y="2625"/>
                    <a:pt x="4010" y="3290"/>
                  </a:cubicBezTo>
                  <a:cubicBezTo>
                    <a:pt x="3732" y="2785"/>
                    <a:pt x="3465" y="2273"/>
                    <a:pt x="3175" y="1774"/>
                  </a:cubicBezTo>
                  <a:cubicBezTo>
                    <a:pt x="2914" y="1319"/>
                    <a:pt x="2380" y="734"/>
                    <a:pt x="2295" y="217"/>
                  </a:cubicBezTo>
                  <a:cubicBezTo>
                    <a:pt x="2276" y="99"/>
                    <a:pt x="2182" y="0"/>
                    <a:pt x="206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534175" y="5416350"/>
              <a:ext cx="201775" cy="42925"/>
            </a:xfrm>
            <a:custGeom>
              <a:avLst/>
              <a:gdLst/>
              <a:ahLst/>
              <a:cxnLst/>
              <a:rect l="l" t="t" r="r" b="b"/>
              <a:pathLst>
                <a:path w="8071" h="1717" extrusionOk="0">
                  <a:moveTo>
                    <a:pt x="111" y="1"/>
                  </a:moveTo>
                  <a:cubicBezTo>
                    <a:pt x="72" y="1"/>
                    <a:pt x="33" y="12"/>
                    <a:pt x="0" y="30"/>
                  </a:cubicBezTo>
                  <a:cubicBezTo>
                    <a:pt x="205" y="240"/>
                    <a:pt x="415" y="433"/>
                    <a:pt x="642" y="615"/>
                  </a:cubicBezTo>
                  <a:cubicBezTo>
                    <a:pt x="2794" y="1183"/>
                    <a:pt x="4885" y="1586"/>
                    <a:pt x="7065" y="1717"/>
                  </a:cubicBezTo>
                  <a:cubicBezTo>
                    <a:pt x="7406" y="1597"/>
                    <a:pt x="7747" y="1455"/>
                    <a:pt x="8071" y="1291"/>
                  </a:cubicBezTo>
                  <a:cubicBezTo>
                    <a:pt x="5367" y="1240"/>
                    <a:pt x="2823" y="734"/>
                    <a:pt x="176" y="13"/>
                  </a:cubicBezTo>
                  <a:cubicBezTo>
                    <a:pt x="155" y="5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3781925" y="5147175"/>
              <a:ext cx="39375" cy="30300"/>
            </a:xfrm>
            <a:custGeom>
              <a:avLst/>
              <a:gdLst/>
              <a:ahLst/>
              <a:cxnLst/>
              <a:rect l="l" t="t" r="r" b="b"/>
              <a:pathLst>
                <a:path w="1575" h="1212" extrusionOk="0">
                  <a:moveTo>
                    <a:pt x="770" y="1"/>
                  </a:moveTo>
                  <a:cubicBezTo>
                    <a:pt x="286" y="1"/>
                    <a:pt x="0" y="797"/>
                    <a:pt x="535" y="1125"/>
                  </a:cubicBezTo>
                  <a:cubicBezTo>
                    <a:pt x="632" y="1185"/>
                    <a:pt x="726" y="1212"/>
                    <a:pt x="814" y="1212"/>
                  </a:cubicBezTo>
                  <a:cubicBezTo>
                    <a:pt x="1294" y="1212"/>
                    <a:pt x="1574" y="417"/>
                    <a:pt x="1046" y="85"/>
                  </a:cubicBezTo>
                  <a:cubicBezTo>
                    <a:pt x="950" y="27"/>
                    <a:pt x="856" y="1"/>
                    <a:pt x="77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3501925" y="5371800"/>
              <a:ext cx="284425" cy="62925"/>
            </a:xfrm>
            <a:custGeom>
              <a:avLst/>
              <a:gdLst/>
              <a:ahLst/>
              <a:cxnLst/>
              <a:rect l="l" t="t" r="r" b="b"/>
              <a:pathLst>
                <a:path w="11377" h="2517" extrusionOk="0">
                  <a:moveTo>
                    <a:pt x="1" y="0"/>
                  </a:moveTo>
                  <a:lnTo>
                    <a:pt x="1" y="0"/>
                  </a:lnTo>
                  <a:cubicBezTo>
                    <a:pt x="205" y="398"/>
                    <a:pt x="444" y="778"/>
                    <a:pt x="711" y="1136"/>
                  </a:cubicBezTo>
                  <a:cubicBezTo>
                    <a:pt x="3874" y="1954"/>
                    <a:pt x="7043" y="2454"/>
                    <a:pt x="10309" y="2516"/>
                  </a:cubicBezTo>
                  <a:cubicBezTo>
                    <a:pt x="10695" y="2249"/>
                    <a:pt x="11053" y="1948"/>
                    <a:pt x="11377" y="1613"/>
                  </a:cubicBezTo>
                  <a:lnTo>
                    <a:pt x="11377" y="1613"/>
                  </a:lnTo>
                  <a:cubicBezTo>
                    <a:pt x="11047" y="1621"/>
                    <a:pt x="10718" y="1625"/>
                    <a:pt x="10389" y="1625"/>
                  </a:cubicBezTo>
                  <a:cubicBezTo>
                    <a:pt x="8698" y="1625"/>
                    <a:pt x="7011" y="1521"/>
                    <a:pt x="5328" y="1250"/>
                  </a:cubicBezTo>
                  <a:cubicBezTo>
                    <a:pt x="3551" y="954"/>
                    <a:pt x="1756" y="511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661825" y="5156600"/>
              <a:ext cx="35075" cy="30300"/>
            </a:xfrm>
            <a:custGeom>
              <a:avLst/>
              <a:gdLst/>
              <a:ahLst/>
              <a:cxnLst/>
              <a:rect l="l" t="t" r="r" b="b"/>
              <a:pathLst>
                <a:path w="1403" h="1212" extrusionOk="0">
                  <a:moveTo>
                    <a:pt x="684" y="0"/>
                  </a:moveTo>
                  <a:cubicBezTo>
                    <a:pt x="465" y="0"/>
                    <a:pt x="242" y="140"/>
                    <a:pt x="148" y="333"/>
                  </a:cubicBezTo>
                  <a:cubicBezTo>
                    <a:pt x="0" y="634"/>
                    <a:pt x="142" y="941"/>
                    <a:pt x="409" y="1106"/>
                  </a:cubicBezTo>
                  <a:lnTo>
                    <a:pt x="477" y="1145"/>
                  </a:lnTo>
                  <a:cubicBezTo>
                    <a:pt x="551" y="1191"/>
                    <a:pt x="634" y="1211"/>
                    <a:pt x="717" y="1211"/>
                  </a:cubicBezTo>
                  <a:cubicBezTo>
                    <a:pt x="935" y="1211"/>
                    <a:pt x="1159" y="1073"/>
                    <a:pt x="1249" y="884"/>
                  </a:cubicBezTo>
                  <a:cubicBezTo>
                    <a:pt x="1403" y="577"/>
                    <a:pt x="1255" y="271"/>
                    <a:pt x="988" y="106"/>
                  </a:cubicBezTo>
                  <a:lnTo>
                    <a:pt x="926" y="66"/>
                  </a:lnTo>
                  <a:cubicBezTo>
                    <a:pt x="850" y="21"/>
                    <a:pt x="767" y="0"/>
                    <a:pt x="6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610550" y="5010850"/>
              <a:ext cx="145850" cy="22675"/>
            </a:xfrm>
            <a:custGeom>
              <a:avLst/>
              <a:gdLst/>
              <a:ahLst/>
              <a:cxnLst/>
              <a:rect l="l" t="t" r="r" b="b"/>
              <a:pathLst>
                <a:path w="5834" h="907" extrusionOk="0">
                  <a:moveTo>
                    <a:pt x="603" y="1"/>
                  </a:moveTo>
                  <a:cubicBezTo>
                    <a:pt x="404" y="98"/>
                    <a:pt x="200" y="205"/>
                    <a:pt x="1" y="325"/>
                  </a:cubicBezTo>
                  <a:cubicBezTo>
                    <a:pt x="853" y="558"/>
                    <a:pt x="1665" y="807"/>
                    <a:pt x="2602" y="864"/>
                  </a:cubicBezTo>
                  <a:cubicBezTo>
                    <a:pt x="3093" y="895"/>
                    <a:pt x="3586" y="906"/>
                    <a:pt x="4079" y="906"/>
                  </a:cubicBezTo>
                  <a:cubicBezTo>
                    <a:pt x="4663" y="906"/>
                    <a:pt x="5248" y="891"/>
                    <a:pt x="5834" y="876"/>
                  </a:cubicBezTo>
                  <a:cubicBezTo>
                    <a:pt x="5680" y="717"/>
                    <a:pt x="5521" y="563"/>
                    <a:pt x="5356" y="421"/>
                  </a:cubicBezTo>
                  <a:cubicBezTo>
                    <a:pt x="4907" y="428"/>
                    <a:pt x="4456" y="434"/>
                    <a:pt x="4004" y="434"/>
                  </a:cubicBezTo>
                  <a:cubicBezTo>
                    <a:pt x="3673" y="434"/>
                    <a:pt x="3342" y="431"/>
                    <a:pt x="3011" y="421"/>
                  </a:cubicBezTo>
                  <a:cubicBezTo>
                    <a:pt x="2142" y="399"/>
                    <a:pt x="1375" y="211"/>
                    <a:pt x="60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564800" y="5286150"/>
              <a:ext cx="39450" cy="30250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771" y="1"/>
                  </a:moveTo>
                  <a:cubicBezTo>
                    <a:pt x="298" y="1"/>
                    <a:pt x="1" y="772"/>
                    <a:pt x="519" y="1115"/>
                  </a:cubicBezTo>
                  <a:cubicBezTo>
                    <a:pt x="618" y="1181"/>
                    <a:pt x="716" y="1210"/>
                    <a:pt x="807" y="1210"/>
                  </a:cubicBezTo>
                  <a:cubicBezTo>
                    <a:pt x="1279" y="1210"/>
                    <a:pt x="1578" y="441"/>
                    <a:pt x="1064" y="98"/>
                  </a:cubicBezTo>
                  <a:cubicBezTo>
                    <a:pt x="963" y="30"/>
                    <a:pt x="864" y="1"/>
                    <a:pt x="77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3526925" y="5127950"/>
              <a:ext cx="39350" cy="30225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761" y="1"/>
                  </a:moveTo>
                  <a:cubicBezTo>
                    <a:pt x="280" y="1"/>
                    <a:pt x="0" y="795"/>
                    <a:pt x="529" y="1121"/>
                  </a:cubicBezTo>
                  <a:cubicBezTo>
                    <a:pt x="626" y="1182"/>
                    <a:pt x="720" y="1208"/>
                    <a:pt x="808" y="1208"/>
                  </a:cubicBezTo>
                  <a:cubicBezTo>
                    <a:pt x="1290" y="1208"/>
                    <a:pt x="1573" y="414"/>
                    <a:pt x="1040" y="88"/>
                  </a:cubicBezTo>
                  <a:cubicBezTo>
                    <a:pt x="943" y="27"/>
                    <a:pt x="848" y="1"/>
                    <a:pt x="7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3474525" y="5221150"/>
              <a:ext cx="364075" cy="63575"/>
            </a:xfrm>
            <a:custGeom>
              <a:avLst/>
              <a:gdLst/>
              <a:ahLst/>
              <a:cxnLst/>
              <a:rect l="l" t="t" r="r" b="b"/>
              <a:pathLst>
                <a:path w="14563" h="2543" extrusionOk="0">
                  <a:moveTo>
                    <a:pt x="58" y="0"/>
                  </a:moveTo>
                  <a:cubicBezTo>
                    <a:pt x="35" y="171"/>
                    <a:pt x="12" y="335"/>
                    <a:pt x="1" y="506"/>
                  </a:cubicBezTo>
                  <a:cubicBezTo>
                    <a:pt x="370" y="608"/>
                    <a:pt x="739" y="727"/>
                    <a:pt x="1097" y="812"/>
                  </a:cubicBezTo>
                  <a:cubicBezTo>
                    <a:pt x="1920" y="1017"/>
                    <a:pt x="2750" y="1233"/>
                    <a:pt x="3573" y="1431"/>
                  </a:cubicBezTo>
                  <a:cubicBezTo>
                    <a:pt x="5209" y="1829"/>
                    <a:pt x="6816" y="2198"/>
                    <a:pt x="8486" y="2397"/>
                  </a:cubicBezTo>
                  <a:cubicBezTo>
                    <a:pt x="9355" y="2498"/>
                    <a:pt x="10218" y="2542"/>
                    <a:pt x="11077" y="2542"/>
                  </a:cubicBezTo>
                  <a:cubicBezTo>
                    <a:pt x="12239" y="2542"/>
                    <a:pt x="13395" y="2462"/>
                    <a:pt x="14552" y="2335"/>
                  </a:cubicBezTo>
                  <a:cubicBezTo>
                    <a:pt x="14563" y="2176"/>
                    <a:pt x="14563" y="2016"/>
                    <a:pt x="14563" y="1857"/>
                  </a:cubicBezTo>
                  <a:lnTo>
                    <a:pt x="14563" y="1857"/>
                  </a:lnTo>
                  <a:cubicBezTo>
                    <a:pt x="13394" y="1978"/>
                    <a:pt x="12229" y="2052"/>
                    <a:pt x="11054" y="2052"/>
                  </a:cubicBezTo>
                  <a:cubicBezTo>
                    <a:pt x="9963" y="2052"/>
                    <a:pt x="8864" y="1988"/>
                    <a:pt x="7748" y="1840"/>
                  </a:cubicBezTo>
                  <a:cubicBezTo>
                    <a:pt x="6084" y="1619"/>
                    <a:pt x="4459" y="1176"/>
                    <a:pt x="2835" y="773"/>
                  </a:cubicBezTo>
                  <a:cubicBezTo>
                    <a:pt x="1943" y="557"/>
                    <a:pt x="1000" y="216"/>
                    <a:pt x="5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478650" y="5182800"/>
              <a:ext cx="359825" cy="73875"/>
            </a:xfrm>
            <a:custGeom>
              <a:avLst/>
              <a:gdLst/>
              <a:ahLst/>
              <a:cxnLst/>
              <a:rect l="l" t="t" r="r" b="b"/>
              <a:pathLst>
                <a:path w="14393" h="2955" extrusionOk="0">
                  <a:moveTo>
                    <a:pt x="222" y="1"/>
                  </a:moveTo>
                  <a:cubicBezTo>
                    <a:pt x="137" y="296"/>
                    <a:pt x="63" y="591"/>
                    <a:pt x="1" y="898"/>
                  </a:cubicBezTo>
                  <a:cubicBezTo>
                    <a:pt x="4508" y="2673"/>
                    <a:pt x="9298" y="2954"/>
                    <a:pt x="14094" y="2954"/>
                  </a:cubicBezTo>
                  <a:cubicBezTo>
                    <a:pt x="14194" y="2954"/>
                    <a:pt x="14293" y="2954"/>
                    <a:pt x="14392" y="2954"/>
                  </a:cubicBezTo>
                  <a:cubicBezTo>
                    <a:pt x="14387" y="2653"/>
                    <a:pt x="14370" y="2346"/>
                    <a:pt x="14341" y="2040"/>
                  </a:cubicBezTo>
                  <a:cubicBezTo>
                    <a:pt x="14154" y="2041"/>
                    <a:pt x="13968" y="2041"/>
                    <a:pt x="13781" y="2041"/>
                  </a:cubicBezTo>
                  <a:cubicBezTo>
                    <a:pt x="9162" y="2041"/>
                    <a:pt x="4534" y="1748"/>
                    <a:pt x="22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629450" y="5360950"/>
              <a:ext cx="35075" cy="30275"/>
            </a:xfrm>
            <a:custGeom>
              <a:avLst/>
              <a:gdLst/>
              <a:ahLst/>
              <a:cxnLst/>
              <a:rect l="l" t="t" r="r" b="b"/>
              <a:pathLst>
                <a:path w="1403" h="1211" extrusionOk="0">
                  <a:moveTo>
                    <a:pt x="684" y="1"/>
                  </a:moveTo>
                  <a:cubicBezTo>
                    <a:pt x="472" y="1"/>
                    <a:pt x="255" y="131"/>
                    <a:pt x="159" y="315"/>
                  </a:cubicBezTo>
                  <a:cubicBezTo>
                    <a:pt x="0" y="610"/>
                    <a:pt x="136" y="923"/>
                    <a:pt x="398" y="1093"/>
                  </a:cubicBezTo>
                  <a:lnTo>
                    <a:pt x="460" y="1138"/>
                  </a:lnTo>
                  <a:cubicBezTo>
                    <a:pt x="537" y="1188"/>
                    <a:pt x="624" y="1210"/>
                    <a:pt x="712" y="1210"/>
                  </a:cubicBezTo>
                  <a:cubicBezTo>
                    <a:pt x="926" y="1210"/>
                    <a:pt x="1147" y="1081"/>
                    <a:pt x="1244" y="900"/>
                  </a:cubicBezTo>
                  <a:cubicBezTo>
                    <a:pt x="1403" y="605"/>
                    <a:pt x="1267" y="292"/>
                    <a:pt x="1005" y="116"/>
                  </a:cubicBezTo>
                  <a:lnTo>
                    <a:pt x="943" y="76"/>
                  </a:lnTo>
                  <a:cubicBezTo>
                    <a:pt x="864" y="24"/>
                    <a:pt x="774" y="1"/>
                    <a:pt x="684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495500" y="5327975"/>
              <a:ext cx="39450" cy="30300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772" y="0"/>
                  </a:moveTo>
                  <a:cubicBezTo>
                    <a:pt x="300" y="0"/>
                    <a:pt x="0" y="774"/>
                    <a:pt x="519" y="1117"/>
                  </a:cubicBezTo>
                  <a:cubicBezTo>
                    <a:pt x="619" y="1183"/>
                    <a:pt x="717" y="1212"/>
                    <a:pt x="808" y="1212"/>
                  </a:cubicBezTo>
                  <a:cubicBezTo>
                    <a:pt x="1282" y="1212"/>
                    <a:pt x="1578" y="438"/>
                    <a:pt x="1059" y="95"/>
                  </a:cubicBezTo>
                  <a:cubicBezTo>
                    <a:pt x="960" y="29"/>
                    <a:pt x="862" y="0"/>
                    <a:pt x="77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479350" y="5273675"/>
              <a:ext cx="348050" cy="110475"/>
            </a:xfrm>
            <a:custGeom>
              <a:avLst/>
              <a:gdLst/>
              <a:ahLst/>
              <a:cxnLst/>
              <a:rect l="l" t="t" r="r" b="b"/>
              <a:pathLst>
                <a:path w="13922" h="4419" extrusionOk="0">
                  <a:moveTo>
                    <a:pt x="2206" y="0"/>
                  </a:moveTo>
                  <a:cubicBezTo>
                    <a:pt x="2183" y="0"/>
                    <a:pt x="2160" y="4"/>
                    <a:pt x="2136" y="12"/>
                  </a:cubicBezTo>
                  <a:cubicBezTo>
                    <a:pt x="1727" y="143"/>
                    <a:pt x="1347" y="358"/>
                    <a:pt x="1023" y="631"/>
                  </a:cubicBezTo>
                  <a:cubicBezTo>
                    <a:pt x="705" y="887"/>
                    <a:pt x="359" y="1114"/>
                    <a:pt x="1" y="1307"/>
                  </a:cubicBezTo>
                  <a:cubicBezTo>
                    <a:pt x="35" y="1472"/>
                    <a:pt x="69" y="1631"/>
                    <a:pt x="109" y="1784"/>
                  </a:cubicBezTo>
                  <a:cubicBezTo>
                    <a:pt x="274" y="1699"/>
                    <a:pt x="444" y="1608"/>
                    <a:pt x="609" y="1517"/>
                  </a:cubicBezTo>
                  <a:cubicBezTo>
                    <a:pt x="1125" y="1227"/>
                    <a:pt x="1500" y="784"/>
                    <a:pt x="2040" y="546"/>
                  </a:cubicBezTo>
                  <a:cubicBezTo>
                    <a:pt x="2153" y="892"/>
                    <a:pt x="2375" y="1193"/>
                    <a:pt x="2568" y="1517"/>
                  </a:cubicBezTo>
                  <a:cubicBezTo>
                    <a:pt x="3017" y="2261"/>
                    <a:pt x="3369" y="3056"/>
                    <a:pt x="3761" y="3834"/>
                  </a:cubicBezTo>
                  <a:cubicBezTo>
                    <a:pt x="3801" y="3904"/>
                    <a:pt x="3875" y="3943"/>
                    <a:pt x="3954" y="3943"/>
                  </a:cubicBezTo>
                  <a:cubicBezTo>
                    <a:pt x="3996" y="3943"/>
                    <a:pt x="4039" y="3932"/>
                    <a:pt x="4079" y="3908"/>
                  </a:cubicBezTo>
                  <a:cubicBezTo>
                    <a:pt x="4550" y="3567"/>
                    <a:pt x="5027" y="3198"/>
                    <a:pt x="5470" y="2823"/>
                  </a:cubicBezTo>
                  <a:cubicBezTo>
                    <a:pt x="5769" y="2568"/>
                    <a:pt x="6268" y="1896"/>
                    <a:pt x="6739" y="1896"/>
                  </a:cubicBezTo>
                  <a:cubicBezTo>
                    <a:pt x="6896" y="1896"/>
                    <a:pt x="7049" y="1970"/>
                    <a:pt x="7191" y="2159"/>
                  </a:cubicBezTo>
                  <a:cubicBezTo>
                    <a:pt x="7526" y="2608"/>
                    <a:pt x="7929" y="3016"/>
                    <a:pt x="8247" y="3477"/>
                  </a:cubicBezTo>
                  <a:cubicBezTo>
                    <a:pt x="8407" y="3715"/>
                    <a:pt x="8571" y="4164"/>
                    <a:pt x="8832" y="4300"/>
                  </a:cubicBezTo>
                  <a:cubicBezTo>
                    <a:pt x="8991" y="4381"/>
                    <a:pt x="9127" y="4418"/>
                    <a:pt x="9250" y="4418"/>
                  </a:cubicBezTo>
                  <a:cubicBezTo>
                    <a:pt x="9524" y="4418"/>
                    <a:pt x="9731" y="4233"/>
                    <a:pt x="9963" y="3931"/>
                  </a:cubicBezTo>
                  <a:cubicBezTo>
                    <a:pt x="10644" y="3051"/>
                    <a:pt x="11434" y="2290"/>
                    <a:pt x="12161" y="1455"/>
                  </a:cubicBezTo>
                  <a:cubicBezTo>
                    <a:pt x="12456" y="1790"/>
                    <a:pt x="12729" y="2182"/>
                    <a:pt x="13024" y="2511"/>
                  </a:cubicBezTo>
                  <a:cubicBezTo>
                    <a:pt x="13251" y="2767"/>
                    <a:pt x="13507" y="3011"/>
                    <a:pt x="13757" y="3255"/>
                  </a:cubicBezTo>
                  <a:cubicBezTo>
                    <a:pt x="13785" y="3187"/>
                    <a:pt x="13813" y="3107"/>
                    <a:pt x="13842" y="3034"/>
                  </a:cubicBezTo>
                  <a:cubicBezTo>
                    <a:pt x="13870" y="2960"/>
                    <a:pt x="13893" y="2880"/>
                    <a:pt x="13921" y="2806"/>
                  </a:cubicBezTo>
                  <a:cubicBezTo>
                    <a:pt x="13870" y="2755"/>
                    <a:pt x="13819" y="2698"/>
                    <a:pt x="13768" y="2647"/>
                  </a:cubicBezTo>
                  <a:cubicBezTo>
                    <a:pt x="13274" y="2091"/>
                    <a:pt x="12836" y="1466"/>
                    <a:pt x="12314" y="943"/>
                  </a:cubicBezTo>
                  <a:cubicBezTo>
                    <a:pt x="12270" y="899"/>
                    <a:pt x="12213" y="878"/>
                    <a:pt x="12155" y="878"/>
                  </a:cubicBezTo>
                  <a:cubicBezTo>
                    <a:pt x="12093" y="878"/>
                    <a:pt x="12031" y="902"/>
                    <a:pt x="11985" y="949"/>
                  </a:cubicBezTo>
                  <a:cubicBezTo>
                    <a:pt x="11309" y="1761"/>
                    <a:pt x="10451" y="2443"/>
                    <a:pt x="9843" y="3306"/>
                  </a:cubicBezTo>
                  <a:cubicBezTo>
                    <a:pt x="9619" y="3623"/>
                    <a:pt x="9436" y="3767"/>
                    <a:pt x="9261" y="3767"/>
                  </a:cubicBezTo>
                  <a:cubicBezTo>
                    <a:pt x="9060" y="3767"/>
                    <a:pt x="8870" y="3578"/>
                    <a:pt x="8639" y="3244"/>
                  </a:cubicBezTo>
                  <a:cubicBezTo>
                    <a:pt x="8316" y="2772"/>
                    <a:pt x="7895" y="2403"/>
                    <a:pt x="7583" y="1920"/>
                  </a:cubicBezTo>
                  <a:cubicBezTo>
                    <a:pt x="7406" y="1644"/>
                    <a:pt x="7129" y="1353"/>
                    <a:pt x="6793" y="1353"/>
                  </a:cubicBezTo>
                  <a:cubicBezTo>
                    <a:pt x="6708" y="1353"/>
                    <a:pt x="6619" y="1372"/>
                    <a:pt x="6527" y="1415"/>
                  </a:cubicBezTo>
                  <a:cubicBezTo>
                    <a:pt x="5601" y="1841"/>
                    <a:pt x="4845" y="2715"/>
                    <a:pt x="4039" y="3357"/>
                  </a:cubicBezTo>
                  <a:cubicBezTo>
                    <a:pt x="3783" y="2840"/>
                    <a:pt x="3534" y="2324"/>
                    <a:pt x="3261" y="1812"/>
                  </a:cubicBezTo>
                  <a:cubicBezTo>
                    <a:pt x="3011" y="1347"/>
                    <a:pt x="2500" y="745"/>
                    <a:pt x="2432" y="228"/>
                  </a:cubicBezTo>
                  <a:cubicBezTo>
                    <a:pt x="2413" y="108"/>
                    <a:pt x="2325" y="0"/>
                    <a:pt x="22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491300" y="5152150"/>
              <a:ext cx="343900" cy="67025"/>
            </a:xfrm>
            <a:custGeom>
              <a:avLst/>
              <a:gdLst/>
              <a:ahLst/>
              <a:cxnLst/>
              <a:rect l="l" t="t" r="r" b="b"/>
              <a:pathLst>
                <a:path w="13756" h="2681" extrusionOk="0">
                  <a:moveTo>
                    <a:pt x="170" y="0"/>
                  </a:moveTo>
                  <a:cubicBezTo>
                    <a:pt x="108" y="136"/>
                    <a:pt x="51" y="273"/>
                    <a:pt x="0" y="415"/>
                  </a:cubicBezTo>
                  <a:cubicBezTo>
                    <a:pt x="750" y="687"/>
                    <a:pt x="1539" y="892"/>
                    <a:pt x="2277" y="1108"/>
                  </a:cubicBezTo>
                  <a:cubicBezTo>
                    <a:pt x="3964" y="1607"/>
                    <a:pt x="5668" y="2062"/>
                    <a:pt x="7406" y="2346"/>
                  </a:cubicBezTo>
                  <a:cubicBezTo>
                    <a:pt x="8831" y="2570"/>
                    <a:pt x="10274" y="2681"/>
                    <a:pt x="11717" y="2681"/>
                  </a:cubicBezTo>
                  <a:cubicBezTo>
                    <a:pt x="12397" y="2681"/>
                    <a:pt x="13077" y="2656"/>
                    <a:pt x="13756" y="2607"/>
                  </a:cubicBezTo>
                  <a:cubicBezTo>
                    <a:pt x="13733" y="2454"/>
                    <a:pt x="13710" y="2300"/>
                    <a:pt x="13687" y="2141"/>
                  </a:cubicBezTo>
                  <a:cubicBezTo>
                    <a:pt x="13053" y="2182"/>
                    <a:pt x="12418" y="2202"/>
                    <a:pt x="11785" y="2202"/>
                  </a:cubicBezTo>
                  <a:cubicBezTo>
                    <a:pt x="10478" y="2202"/>
                    <a:pt x="9174" y="2116"/>
                    <a:pt x="7877" y="1948"/>
                  </a:cubicBezTo>
                  <a:cubicBezTo>
                    <a:pt x="6287" y="1732"/>
                    <a:pt x="4754" y="1312"/>
                    <a:pt x="3209" y="892"/>
                  </a:cubicBezTo>
                  <a:cubicBezTo>
                    <a:pt x="2221" y="619"/>
                    <a:pt x="1159" y="375"/>
                    <a:pt x="1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693000" y="530880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5" y="0"/>
                  </a:moveTo>
                  <a:cubicBezTo>
                    <a:pt x="300" y="0"/>
                    <a:pt x="0" y="774"/>
                    <a:pt x="519" y="1112"/>
                  </a:cubicBezTo>
                  <a:cubicBezTo>
                    <a:pt x="620" y="1179"/>
                    <a:pt x="719" y="1209"/>
                    <a:pt x="812" y="1209"/>
                  </a:cubicBezTo>
                  <a:cubicBezTo>
                    <a:pt x="1284" y="1209"/>
                    <a:pt x="1578" y="437"/>
                    <a:pt x="1065" y="95"/>
                  </a:cubicBezTo>
                  <a:cubicBezTo>
                    <a:pt x="965" y="29"/>
                    <a:pt x="866" y="0"/>
                    <a:pt x="7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749775" y="535565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1" y="0"/>
                  </a:moveTo>
                  <a:cubicBezTo>
                    <a:pt x="300" y="0"/>
                    <a:pt x="1" y="769"/>
                    <a:pt x="514" y="1112"/>
                  </a:cubicBezTo>
                  <a:cubicBezTo>
                    <a:pt x="616" y="1180"/>
                    <a:pt x="716" y="1209"/>
                    <a:pt x="809" y="1209"/>
                  </a:cubicBezTo>
                  <a:cubicBezTo>
                    <a:pt x="1284" y="1209"/>
                    <a:pt x="1578" y="437"/>
                    <a:pt x="1060" y="95"/>
                  </a:cubicBezTo>
                  <a:cubicBezTo>
                    <a:pt x="960" y="29"/>
                    <a:pt x="862" y="0"/>
                    <a:pt x="77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4"/>
          <p:cNvSpPr txBox="1"/>
          <p:nvPr/>
        </p:nvSpPr>
        <p:spPr>
          <a:xfrm>
            <a:off x="433436" y="292188"/>
            <a:ext cx="1258244" cy="36929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DIMECRES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96" y="3377947"/>
            <a:ext cx="1095894" cy="16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4981" y="4105528"/>
            <a:ext cx="5820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www.youtube.com/watch?v=BsCdYODNoR0</a:t>
            </a:r>
            <a:endParaRPr lang="ca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10745" r="28275" b="5884"/>
          <a:stretch/>
        </p:blipFill>
        <p:spPr bwMode="auto">
          <a:xfrm>
            <a:off x="404861" y="1054490"/>
            <a:ext cx="4243369" cy="286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94057" y="174400"/>
            <a:ext cx="6521789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va dir un  dia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5956" y="1651682"/>
            <a:ext cx="4854352" cy="2862322"/>
          </a:xfrm>
          <a:prstGeom prst="rect">
            <a:avLst/>
          </a:prstGeom>
          <a:solidFill>
            <a:srgbClr val="FF0000"/>
          </a:solidFill>
          <a:ln>
            <a:solidFill>
              <a:srgbClr val="D390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«He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vingut a calar foc a la terra, i com voldria que ja estigués encesa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</a:t>
            </a:r>
          </a:p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Lc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12,49</a:t>
            </a:r>
            <a:endParaRPr lang="ca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65" y="1144988"/>
            <a:ext cx="3611512" cy="3202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" y="528343"/>
            <a:ext cx="1892066" cy="1275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1 CuadroTexto"/>
          <p:cNvSpPr txBox="1"/>
          <p:nvPr/>
        </p:nvSpPr>
        <p:spPr>
          <a:xfrm>
            <a:off x="1259480" y="4677984"/>
            <a:ext cx="5040712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chemeClr val="bg1"/>
                </a:solidFill>
              </a:rPr>
              <a:t>Passeu a la següent  diapositiva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15" name="Google Shape;676;p5"/>
          <p:cNvSpPr txBox="1"/>
          <p:nvPr/>
        </p:nvSpPr>
        <p:spPr>
          <a:xfrm>
            <a:off x="433436" y="156939"/>
            <a:ext cx="970212" cy="36929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DIjous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distancia FRAS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909321" y="156939"/>
            <a:ext cx="6904147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COMENTEM LA FRASE DE JESÚS i relacionem el seu significat tot reflexionant-hi.</a:t>
            </a:r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5451" y="3678809"/>
            <a:ext cx="3784080" cy="954107"/>
          </a:xfrm>
          <a:prstGeom prst="rect">
            <a:avLst/>
          </a:prstGeom>
          <a:solidFill>
            <a:srgbClr val="D20D0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Com voldria que ja estigués encesa!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28002" y="2861575"/>
            <a:ext cx="3737022" cy="523220"/>
          </a:xfrm>
          <a:prstGeom prst="rect">
            <a:avLst/>
          </a:prstGeom>
          <a:solidFill>
            <a:srgbClr val="F6261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a</a:t>
            </a:r>
            <a:r>
              <a:rPr lang="es-ES_tradnl" sz="2800" b="1" dirty="0" smtClean="0">
                <a:solidFill>
                  <a:schemeClr val="bg1"/>
                </a:solidFill>
              </a:rPr>
              <a:t> calar foc a la terra. 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228002" y="2031238"/>
            <a:ext cx="3737022" cy="523220"/>
          </a:xfrm>
          <a:prstGeom prst="rect">
            <a:avLst/>
          </a:prstGeom>
          <a:solidFill>
            <a:srgbClr val="D20D0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He vingut... </a:t>
            </a:r>
          </a:p>
        </p:txBody>
      </p:sp>
      <p:sp>
        <p:nvSpPr>
          <p:cNvPr id="14" name="18 CuadroTexto"/>
          <p:cNvSpPr txBox="1"/>
          <p:nvPr/>
        </p:nvSpPr>
        <p:spPr>
          <a:xfrm>
            <a:off x="4997276" y="4060448"/>
            <a:ext cx="4139952" cy="738664"/>
          </a:xfrm>
          <a:prstGeom prst="rect">
            <a:avLst/>
          </a:prstGeom>
          <a:solidFill>
            <a:srgbClr val="D20D0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Déu ha enviat Jesús el seu Fill al món per amor, perquè ens estima i vol que ho sapiguem i vivim des de l’amor.</a:t>
            </a:r>
          </a:p>
        </p:txBody>
      </p:sp>
      <p:sp>
        <p:nvSpPr>
          <p:cNvPr id="18" name="18 CuadroTexto"/>
          <p:cNvSpPr txBox="1"/>
          <p:nvPr/>
        </p:nvSpPr>
        <p:spPr>
          <a:xfrm>
            <a:off x="5004048" y="2196008"/>
            <a:ext cx="4139952" cy="738664"/>
          </a:xfrm>
          <a:prstGeom prst="rect">
            <a:avLst/>
          </a:prstGeom>
          <a:solidFill>
            <a:srgbClr val="F6261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Jesús es refereix a que ha vingut  per fer-nos saber com ens estima Déu i a ensenyar-nos com hem de viure l’amor entre nosaltres i amb Déu. </a:t>
            </a:r>
          </a:p>
        </p:txBody>
      </p:sp>
      <p:sp>
        <p:nvSpPr>
          <p:cNvPr id="21" name="18 CuadroTexto"/>
          <p:cNvSpPr txBox="1"/>
          <p:nvPr/>
        </p:nvSpPr>
        <p:spPr>
          <a:xfrm>
            <a:off x="4997276" y="3123185"/>
            <a:ext cx="4139952" cy="738664"/>
          </a:xfrm>
          <a:prstGeom prst="rect">
            <a:avLst/>
          </a:prstGeom>
          <a:solidFill>
            <a:srgbClr val="D20D0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Jesús vol que tots tinguem amor, vivim amb amor i ens creiem que Déu ens estima. És el camí de la felicitat. </a:t>
            </a:r>
          </a:p>
        </p:txBody>
      </p:sp>
      <p:cxnSp>
        <p:nvCxnSpPr>
          <p:cNvPr id="3" name="Connector de fletxa recta 2"/>
          <p:cNvCxnSpPr/>
          <p:nvPr/>
        </p:nvCxnSpPr>
        <p:spPr>
          <a:xfrm>
            <a:off x="4049531" y="2298339"/>
            <a:ext cx="864375" cy="213144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or de fletxa recta 21"/>
          <p:cNvCxnSpPr>
            <a:stCxn id="19" idx="3"/>
          </p:cNvCxnSpPr>
          <p:nvPr/>
        </p:nvCxnSpPr>
        <p:spPr>
          <a:xfrm flipV="1">
            <a:off x="3965024" y="2692299"/>
            <a:ext cx="1032254" cy="4308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or de fletxa recta 23"/>
          <p:cNvCxnSpPr>
            <a:endCxn id="21" idx="1"/>
          </p:cNvCxnSpPr>
          <p:nvPr/>
        </p:nvCxnSpPr>
        <p:spPr>
          <a:xfrm flipV="1">
            <a:off x="4049531" y="3492517"/>
            <a:ext cx="947745" cy="4592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Google Shape;676;p5"/>
          <p:cNvSpPr txBox="1"/>
          <p:nvPr/>
        </p:nvSpPr>
        <p:spPr>
          <a:xfrm>
            <a:off x="433436" y="156939"/>
            <a:ext cx="970212" cy="36929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DIjous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407409" y="663826"/>
            <a:ext cx="8267817" cy="40318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a-ES" sz="2400" b="1" u="sng" dirty="0" smtClean="0">
                <a:solidFill>
                  <a:schemeClr val="bg1"/>
                </a:solidFill>
              </a:rPr>
              <a:t>Pregària del foc</a:t>
            </a:r>
          </a:p>
          <a:p>
            <a:endParaRPr lang="ca-ES" sz="1200" b="1" dirty="0" smtClean="0">
              <a:solidFill>
                <a:schemeClr val="bg1"/>
              </a:solidFill>
            </a:endParaRPr>
          </a:p>
          <a:p>
            <a:r>
              <a:rPr lang="ca-ES" sz="2000" b="1" dirty="0" smtClean="0">
                <a:solidFill>
                  <a:schemeClr val="bg1"/>
                </a:solidFill>
              </a:rPr>
              <a:t>Jesús,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ets el foc que crema dins meu,</a:t>
            </a:r>
          </a:p>
          <a:p>
            <a:r>
              <a:rPr lang="ca-ES" sz="2000" b="1" dirty="0">
                <a:solidFill>
                  <a:schemeClr val="bg1"/>
                </a:solidFill>
              </a:rPr>
              <a:t>l</a:t>
            </a:r>
            <a:r>
              <a:rPr lang="ca-ES" sz="2000" b="1" dirty="0" smtClean="0">
                <a:solidFill>
                  <a:schemeClr val="bg1"/>
                </a:solidFill>
              </a:rPr>
              <a:t>a força que m’empeny a estimar,</a:t>
            </a:r>
          </a:p>
          <a:p>
            <a:r>
              <a:rPr lang="ca-ES" sz="2000" b="1" dirty="0">
                <a:solidFill>
                  <a:schemeClr val="bg1"/>
                </a:solidFill>
              </a:rPr>
              <a:t>l</a:t>
            </a:r>
            <a:r>
              <a:rPr lang="ca-ES" sz="2000" b="1" dirty="0" smtClean="0">
                <a:solidFill>
                  <a:schemeClr val="bg1"/>
                </a:solidFill>
              </a:rPr>
              <a:t>a il·lusió que habita el meu pensament,</a:t>
            </a:r>
          </a:p>
          <a:p>
            <a:r>
              <a:rPr lang="ca-ES" sz="2000" b="1" dirty="0">
                <a:solidFill>
                  <a:schemeClr val="bg1"/>
                </a:solidFill>
              </a:rPr>
              <a:t>l</a:t>
            </a:r>
            <a:r>
              <a:rPr lang="ca-ES" sz="2000" b="1" dirty="0" smtClean="0">
                <a:solidFill>
                  <a:schemeClr val="bg1"/>
                </a:solidFill>
              </a:rPr>
              <a:t>’energia que </a:t>
            </a:r>
            <a:r>
              <a:rPr lang="ca-ES" sz="2000" b="1" dirty="0" smtClean="0">
                <a:solidFill>
                  <a:schemeClr val="bg1"/>
                </a:solidFill>
              </a:rPr>
              <a:t>omple</a:t>
            </a:r>
            <a:r>
              <a:rPr lang="ca-ES" sz="2000" b="1" dirty="0" smtClean="0">
                <a:solidFill>
                  <a:schemeClr val="bg1"/>
                </a:solidFill>
              </a:rPr>
              <a:t> </a:t>
            </a:r>
            <a:r>
              <a:rPr lang="ca-ES" sz="2000" b="1" dirty="0" smtClean="0">
                <a:solidFill>
                  <a:schemeClr val="bg1"/>
                </a:solidFill>
              </a:rPr>
              <a:t>el meu cor.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Jesús,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Què m’atura si et tinc a tu?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Què m’atura si cremes dins meu?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Ensenya’m a ser fort!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Ajuda’m a esforçar-me una mica més!</a:t>
            </a:r>
          </a:p>
          <a:p>
            <a:r>
              <a:rPr lang="ca-ES" sz="2000" b="1" dirty="0" smtClean="0">
                <a:solidFill>
                  <a:schemeClr val="bg1"/>
                </a:solidFill>
              </a:rPr>
              <a:t>Ensenya’m a estimar una mica millor!</a:t>
            </a:r>
            <a:endParaRPr lang="ca-ES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35" y="1582310"/>
            <a:ext cx="3318931" cy="3318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8526" l="9453" r="87065">
                        <a14:backgroundMark x1="59204" y1="4382" x2="59204" y2="4382"/>
                        <a14:backgroundMark x1="39303" y1="6375" x2="39303" y2="6375"/>
                        <a14:backgroundMark x1="54229" y1="3586" x2="54229" y2="3586"/>
                        <a14:backgroundMark x1="54229" y1="7968" x2="54229" y2="7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82" y="245243"/>
            <a:ext cx="1321365" cy="12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676;p5"/>
          <p:cNvSpPr txBox="1"/>
          <p:nvPr/>
        </p:nvSpPr>
        <p:spPr>
          <a:xfrm>
            <a:off x="433435" y="156939"/>
            <a:ext cx="1423939" cy="36929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DIvendres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427</Words>
  <Application>Microsoft Office PowerPoint</Application>
  <PresentationFormat>Presentación en pantalla (16:9)</PresentationFormat>
  <Paragraphs>49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Gill Sans</vt:lpstr>
      <vt:lpstr>Gorditas</vt:lpstr>
      <vt:lpstr>Nunito Light</vt:lpstr>
      <vt:lpstr>PT Serif</vt:lpstr>
      <vt:lpstr>Libre Franklin Black</vt:lpstr>
      <vt:lpstr>Bauhaus 93</vt:lpstr>
      <vt:lpstr>Athiti Medium</vt:lpstr>
      <vt:lpstr>Franklin Gothic</vt:lpstr>
      <vt:lpstr>Raleway SemiBold</vt:lpstr>
      <vt:lpstr>Overlock</vt:lpstr>
      <vt:lpstr>Happy Easter by Slidesgo</vt:lpstr>
      <vt:lpstr>  ACOLLIDA SETMANA DEL 15-19 D’ABRIL</vt:lpstr>
      <vt:lpstr>02</vt:lpstr>
      <vt:lpstr>EL SÍMBOL DEL FOC</vt:lpstr>
      <vt:lpstr>Compartim una frase que ens hagi arribat al cor. O algun sentiment que haguem tingut a l’escoltar la cançó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DEL 8-12 D’ABRIL</dc:title>
  <dc:creator>profeclaret</dc:creator>
  <cp:lastModifiedBy>profeclaret</cp:lastModifiedBy>
  <cp:revision>13</cp:revision>
  <dcterms:modified xsi:type="dcterms:W3CDTF">2024-04-10T14:19:37Z</dcterms:modified>
</cp:coreProperties>
</file>